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8"/>
  </p:notesMasterIdLst>
  <p:sldIdLst>
    <p:sldId id="256" r:id="rId2"/>
    <p:sldId id="265" r:id="rId3"/>
    <p:sldId id="257" r:id="rId4"/>
    <p:sldId id="268" r:id="rId5"/>
    <p:sldId id="285" r:id="rId6"/>
    <p:sldId id="286" r:id="rId7"/>
    <p:sldId id="287" r:id="rId8"/>
    <p:sldId id="288" r:id="rId9"/>
    <p:sldId id="289" r:id="rId10"/>
    <p:sldId id="258" r:id="rId11"/>
    <p:sldId id="259" r:id="rId12"/>
    <p:sldId id="290" r:id="rId13"/>
    <p:sldId id="291" r:id="rId14"/>
    <p:sldId id="292" r:id="rId15"/>
    <p:sldId id="293" r:id="rId16"/>
    <p:sldId id="294" r:id="rId17"/>
    <p:sldId id="260" r:id="rId18"/>
    <p:sldId id="262" r:id="rId19"/>
    <p:sldId id="295" r:id="rId20"/>
    <p:sldId id="296" r:id="rId21"/>
    <p:sldId id="263" r:id="rId22"/>
    <p:sldId id="264" r:id="rId23"/>
    <p:sldId id="297" r:id="rId24"/>
    <p:sldId id="298" r:id="rId25"/>
    <p:sldId id="299" r:id="rId26"/>
    <p:sldId id="300" r:id="rId27"/>
  </p:sldIdLst>
  <p:sldSz cx="12187238" cy="6858000"/>
  <p:notesSz cx="6858000" cy="9144000"/>
  <p:custDataLst>
    <p:tags r:id="rId29"/>
  </p:custDataLst>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790">
          <p15:clr>
            <a:srgbClr val="A4A3A4"/>
          </p15:clr>
        </p15:guide>
        <p15:guide id="2" pos="390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5968"/>
    <a:srgbClr val="404040"/>
    <a:srgbClr val="595959"/>
    <a:srgbClr val="1130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autoAdjust="0"/>
    <p:restoredTop sz="94660" autoAdjust="0"/>
  </p:normalViewPr>
  <p:slideViewPr>
    <p:cSldViewPr>
      <p:cViewPr varScale="1">
        <p:scale>
          <a:sx n="92" d="100"/>
          <a:sy n="92" d="100"/>
        </p:scale>
        <p:origin x="468" y="84"/>
      </p:cViewPr>
      <p:guideLst>
        <p:guide orient="horz" pos="1790"/>
        <p:guide pos="390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B016F7-A58C-4603-BFEE-731CABA778A6}" type="datetimeFigureOut">
              <a:rPr lang="zh-CN" altLang="en-US" smtClean="0"/>
              <a:t>2018/11/13</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9F313D-F972-4FB5-823A-D7D1BAF00A0C}" type="slidenum">
              <a:rPr lang="zh-CN" altLang="en-US" smtClean="0"/>
              <a:t>‹#›</a:t>
            </a:fld>
            <a:endParaRPr lang="zh-CN" altLang="en-US"/>
          </a:p>
        </p:txBody>
      </p:sp>
    </p:spTree>
    <p:extLst>
      <p:ext uri="{BB962C8B-B14F-4D97-AF65-F5344CB8AC3E}">
        <p14:creationId xmlns:p14="http://schemas.microsoft.com/office/powerpoint/2010/main" val="1514683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9F313D-F972-4FB5-823A-D7D1BAF00A0C}" type="slidenum">
              <a:rPr lang="zh-CN" altLang="en-US" smtClean="0"/>
              <a:t>1</a:t>
            </a:fld>
            <a:endParaRPr lang="zh-CN" altLang="en-US"/>
          </a:p>
        </p:txBody>
      </p:sp>
    </p:spTree>
    <p:extLst>
      <p:ext uri="{BB962C8B-B14F-4D97-AF65-F5344CB8AC3E}">
        <p14:creationId xmlns:p14="http://schemas.microsoft.com/office/powerpoint/2010/main" val="2141801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9F313D-F972-4FB5-823A-D7D1BAF00A0C}" type="slidenum">
              <a:rPr lang="zh-CN" altLang="en-US" smtClean="0"/>
              <a:t>2</a:t>
            </a:fld>
            <a:endParaRPr lang="zh-CN" altLang="en-US"/>
          </a:p>
        </p:txBody>
      </p:sp>
    </p:spTree>
    <p:extLst>
      <p:ext uri="{BB962C8B-B14F-4D97-AF65-F5344CB8AC3E}">
        <p14:creationId xmlns:p14="http://schemas.microsoft.com/office/powerpoint/2010/main" val="30886427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9F313D-F972-4FB5-823A-D7D1BAF00A0C}" type="slidenum">
              <a:rPr lang="zh-CN" altLang="en-US" smtClean="0"/>
              <a:t>3</a:t>
            </a:fld>
            <a:endParaRPr lang="zh-CN" altLang="en-US"/>
          </a:p>
        </p:txBody>
      </p:sp>
    </p:spTree>
    <p:extLst>
      <p:ext uri="{BB962C8B-B14F-4D97-AF65-F5344CB8AC3E}">
        <p14:creationId xmlns:p14="http://schemas.microsoft.com/office/powerpoint/2010/main" val="22652547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9F313D-F972-4FB5-823A-D7D1BAF00A0C}" type="slidenum">
              <a:rPr lang="zh-CN" altLang="en-US" smtClean="0"/>
              <a:t>4</a:t>
            </a:fld>
            <a:endParaRPr lang="zh-CN" altLang="en-US"/>
          </a:p>
        </p:txBody>
      </p:sp>
    </p:spTree>
    <p:extLst>
      <p:ext uri="{BB962C8B-B14F-4D97-AF65-F5344CB8AC3E}">
        <p14:creationId xmlns:p14="http://schemas.microsoft.com/office/powerpoint/2010/main" val="5000496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9F313D-F972-4FB5-823A-D7D1BAF00A0C}" type="slidenum">
              <a:rPr lang="zh-CN" altLang="en-US" smtClean="0"/>
              <a:t>5</a:t>
            </a:fld>
            <a:endParaRPr lang="zh-CN" altLang="en-US"/>
          </a:p>
        </p:txBody>
      </p:sp>
    </p:spTree>
    <p:extLst>
      <p:ext uri="{BB962C8B-B14F-4D97-AF65-F5344CB8AC3E}">
        <p14:creationId xmlns:p14="http://schemas.microsoft.com/office/powerpoint/2010/main" val="33773505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9F313D-F972-4FB5-823A-D7D1BAF00A0C}" type="slidenum">
              <a:rPr lang="zh-CN" altLang="en-US" smtClean="0"/>
              <a:t>6</a:t>
            </a:fld>
            <a:endParaRPr lang="zh-CN" altLang="en-US"/>
          </a:p>
        </p:txBody>
      </p:sp>
    </p:spTree>
    <p:extLst>
      <p:ext uri="{BB962C8B-B14F-4D97-AF65-F5344CB8AC3E}">
        <p14:creationId xmlns:p14="http://schemas.microsoft.com/office/powerpoint/2010/main" val="16121813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9F313D-F972-4FB5-823A-D7D1BAF00A0C}" type="slidenum">
              <a:rPr lang="zh-CN" altLang="en-US" smtClean="0"/>
              <a:t>7</a:t>
            </a:fld>
            <a:endParaRPr lang="zh-CN" altLang="en-US"/>
          </a:p>
        </p:txBody>
      </p:sp>
    </p:spTree>
    <p:extLst>
      <p:ext uri="{BB962C8B-B14F-4D97-AF65-F5344CB8AC3E}">
        <p14:creationId xmlns:p14="http://schemas.microsoft.com/office/powerpoint/2010/main" val="42085399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9F313D-F972-4FB5-823A-D7D1BAF00A0C}" type="slidenum">
              <a:rPr lang="zh-CN" altLang="en-US" smtClean="0"/>
              <a:t>8</a:t>
            </a:fld>
            <a:endParaRPr lang="zh-CN" altLang="en-US"/>
          </a:p>
        </p:txBody>
      </p:sp>
    </p:spTree>
    <p:extLst>
      <p:ext uri="{BB962C8B-B14F-4D97-AF65-F5344CB8AC3E}">
        <p14:creationId xmlns:p14="http://schemas.microsoft.com/office/powerpoint/2010/main" val="9027330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9F313D-F972-4FB5-823A-D7D1BAF00A0C}" type="slidenum">
              <a:rPr lang="zh-CN" altLang="en-US" smtClean="0"/>
              <a:t>9</a:t>
            </a:fld>
            <a:endParaRPr lang="zh-CN" altLang="en-US"/>
          </a:p>
        </p:txBody>
      </p:sp>
    </p:spTree>
    <p:extLst>
      <p:ext uri="{BB962C8B-B14F-4D97-AF65-F5344CB8AC3E}">
        <p14:creationId xmlns:p14="http://schemas.microsoft.com/office/powerpoint/2010/main" val="21713947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9F313D-F972-4FB5-823A-D7D1BAF00A0C}" type="slidenum">
              <a:rPr lang="zh-CN" altLang="en-US" smtClean="0"/>
              <a:t>10</a:t>
            </a:fld>
            <a:endParaRPr lang="zh-CN" altLang="en-US"/>
          </a:p>
        </p:txBody>
      </p:sp>
    </p:spTree>
    <p:extLst>
      <p:ext uri="{BB962C8B-B14F-4D97-AF65-F5344CB8AC3E}">
        <p14:creationId xmlns:p14="http://schemas.microsoft.com/office/powerpoint/2010/main" val="27607720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9F313D-F972-4FB5-823A-D7D1BAF00A0C}" type="slidenum">
              <a:rPr lang="zh-CN" altLang="en-US" smtClean="0"/>
              <a:t>11</a:t>
            </a:fld>
            <a:endParaRPr lang="zh-CN" altLang="en-US"/>
          </a:p>
        </p:txBody>
      </p:sp>
    </p:spTree>
    <p:extLst>
      <p:ext uri="{BB962C8B-B14F-4D97-AF65-F5344CB8AC3E}">
        <p14:creationId xmlns:p14="http://schemas.microsoft.com/office/powerpoint/2010/main" val="18582823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9F313D-F972-4FB5-823A-D7D1BAF00A0C}" type="slidenum">
              <a:rPr lang="zh-CN" altLang="en-US" smtClean="0"/>
              <a:t>12</a:t>
            </a:fld>
            <a:endParaRPr lang="zh-CN" altLang="en-US"/>
          </a:p>
        </p:txBody>
      </p:sp>
    </p:spTree>
    <p:extLst>
      <p:ext uri="{BB962C8B-B14F-4D97-AF65-F5344CB8AC3E}">
        <p14:creationId xmlns:p14="http://schemas.microsoft.com/office/powerpoint/2010/main" val="36583851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9F313D-F972-4FB5-823A-D7D1BAF00A0C}" type="slidenum">
              <a:rPr lang="zh-CN" altLang="en-US" smtClean="0"/>
              <a:t>13</a:t>
            </a:fld>
            <a:endParaRPr lang="zh-CN" altLang="en-US"/>
          </a:p>
        </p:txBody>
      </p:sp>
    </p:spTree>
    <p:extLst>
      <p:ext uri="{BB962C8B-B14F-4D97-AF65-F5344CB8AC3E}">
        <p14:creationId xmlns:p14="http://schemas.microsoft.com/office/powerpoint/2010/main" val="28996072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9F313D-F972-4FB5-823A-D7D1BAF00A0C}" type="slidenum">
              <a:rPr lang="zh-CN" altLang="en-US" smtClean="0"/>
              <a:t>14</a:t>
            </a:fld>
            <a:endParaRPr lang="zh-CN" altLang="en-US"/>
          </a:p>
        </p:txBody>
      </p:sp>
    </p:spTree>
    <p:extLst>
      <p:ext uri="{BB962C8B-B14F-4D97-AF65-F5344CB8AC3E}">
        <p14:creationId xmlns:p14="http://schemas.microsoft.com/office/powerpoint/2010/main" val="1706243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9F313D-F972-4FB5-823A-D7D1BAF00A0C}" type="slidenum">
              <a:rPr lang="zh-CN" altLang="en-US" smtClean="0"/>
              <a:t>15</a:t>
            </a:fld>
            <a:endParaRPr lang="zh-CN" altLang="en-US"/>
          </a:p>
        </p:txBody>
      </p:sp>
    </p:spTree>
    <p:extLst>
      <p:ext uri="{BB962C8B-B14F-4D97-AF65-F5344CB8AC3E}">
        <p14:creationId xmlns:p14="http://schemas.microsoft.com/office/powerpoint/2010/main" val="36871735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9F313D-F972-4FB5-823A-D7D1BAF00A0C}" type="slidenum">
              <a:rPr lang="zh-CN" altLang="en-US" smtClean="0"/>
              <a:t>16</a:t>
            </a:fld>
            <a:endParaRPr lang="zh-CN" altLang="en-US"/>
          </a:p>
        </p:txBody>
      </p:sp>
    </p:spTree>
    <p:extLst>
      <p:ext uri="{BB962C8B-B14F-4D97-AF65-F5344CB8AC3E}">
        <p14:creationId xmlns:p14="http://schemas.microsoft.com/office/powerpoint/2010/main" val="23802261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9F313D-F972-4FB5-823A-D7D1BAF00A0C}" type="slidenum">
              <a:rPr lang="zh-CN" altLang="en-US" smtClean="0"/>
              <a:t>17</a:t>
            </a:fld>
            <a:endParaRPr lang="zh-CN" altLang="en-US"/>
          </a:p>
        </p:txBody>
      </p:sp>
    </p:spTree>
    <p:extLst>
      <p:ext uri="{BB962C8B-B14F-4D97-AF65-F5344CB8AC3E}">
        <p14:creationId xmlns:p14="http://schemas.microsoft.com/office/powerpoint/2010/main" val="19780580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9F313D-F972-4FB5-823A-D7D1BAF00A0C}" type="slidenum">
              <a:rPr lang="zh-CN" altLang="en-US" smtClean="0"/>
              <a:t>18</a:t>
            </a:fld>
            <a:endParaRPr lang="zh-CN" altLang="en-US"/>
          </a:p>
        </p:txBody>
      </p:sp>
    </p:spTree>
    <p:extLst>
      <p:ext uri="{BB962C8B-B14F-4D97-AF65-F5344CB8AC3E}">
        <p14:creationId xmlns:p14="http://schemas.microsoft.com/office/powerpoint/2010/main" val="1534440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9F313D-F972-4FB5-823A-D7D1BAF00A0C}" type="slidenum">
              <a:rPr lang="zh-CN" altLang="en-US" smtClean="0"/>
              <a:t>19</a:t>
            </a:fld>
            <a:endParaRPr lang="zh-CN" altLang="en-US"/>
          </a:p>
        </p:txBody>
      </p:sp>
    </p:spTree>
    <p:extLst>
      <p:ext uri="{BB962C8B-B14F-4D97-AF65-F5344CB8AC3E}">
        <p14:creationId xmlns:p14="http://schemas.microsoft.com/office/powerpoint/2010/main" val="29237043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9F313D-F972-4FB5-823A-D7D1BAF00A0C}" type="slidenum">
              <a:rPr lang="zh-CN" altLang="en-US" smtClean="0"/>
              <a:t>20</a:t>
            </a:fld>
            <a:endParaRPr lang="zh-CN" altLang="en-US"/>
          </a:p>
        </p:txBody>
      </p:sp>
    </p:spTree>
    <p:extLst>
      <p:ext uri="{BB962C8B-B14F-4D97-AF65-F5344CB8AC3E}">
        <p14:creationId xmlns:p14="http://schemas.microsoft.com/office/powerpoint/2010/main" val="20058125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9F313D-F972-4FB5-823A-D7D1BAF00A0C}" type="slidenum">
              <a:rPr lang="zh-CN" altLang="en-US" smtClean="0"/>
              <a:t>21</a:t>
            </a:fld>
            <a:endParaRPr lang="zh-CN" altLang="en-US"/>
          </a:p>
        </p:txBody>
      </p:sp>
    </p:spTree>
    <p:extLst>
      <p:ext uri="{BB962C8B-B14F-4D97-AF65-F5344CB8AC3E}">
        <p14:creationId xmlns:p14="http://schemas.microsoft.com/office/powerpoint/2010/main" val="15358618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9F313D-F972-4FB5-823A-D7D1BAF00A0C}" type="slidenum">
              <a:rPr lang="zh-CN" altLang="en-US" smtClean="0"/>
              <a:t>22</a:t>
            </a:fld>
            <a:endParaRPr lang="zh-CN" altLang="en-US"/>
          </a:p>
        </p:txBody>
      </p:sp>
    </p:spTree>
    <p:extLst>
      <p:ext uri="{BB962C8B-B14F-4D97-AF65-F5344CB8AC3E}">
        <p14:creationId xmlns:p14="http://schemas.microsoft.com/office/powerpoint/2010/main" val="15835435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9F313D-F972-4FB5-823A-D7D1BAF00A0C}" type="slidenum">
              <a:rPr lang="zh-CN" altLang="en-US" smtClean="0"/>
              <a:t>23</a:t>
            </a:fld>
            <a:endParaRPr lang="zh-CN" altLang="en-US"/>
          </a:p>
        </p:txBody>
      </p:sp>
    </p:spTree>
    <p:extLst>
      <p:ext uri="{BB962C8B-B14F-4D97-AF65-F5344CB8AC3E}">
        <p14:creationId xmlns:p14="http://schemas.microsoft.com/office/powerpoint/2010/main" val="36361098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9F313D-F972-4FB5-823A-D7D1BAF00A0C}" type="slidenum">
              <a:rPr lang="zh-CN" altLang="en-US" smtClean="0"/>
              <a:t>24</a:t>
            </a:fld>
            <a:endParaRPr lang="zh-CN" altLang="en-US"/>
          </a:p>
        </p:txBody>
      </p:sp>
    </p:spTree>
    <p:extLst>
      <p:ext uri="{BB962C8B-B14F-4D97-AF65-F5344CB8AC3E}">
        <p14:creationId xmlns:p14="http://schemas.microsoft.com/office/powerpoint/2010/main" val="9081310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9F313D-F972-4FB5-823A-D7D1BAF00A0C}" type="slidenum">
              <a:rPr lang="zh-CN" altLang="en-US" smtClean="0"/>
              <a:t>25</a:t>
            </a:fld>
            <a:endParaRPr lang="zh-CN" altLang="en-US"/>
          </a:p>
        </p:txBody>
      </p:sp>
    </p:spTree>
    <p:extLst>
      <p:ext uri="{BB962C8B-B14F-4D97-AF65-F5344CB8AC3E}">
        <p14:creationId xmlns:p14="http://schemas.microsoft.com/office/powerpoint/2010/main" val="8703587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9F313D-F972-4FB5-823A-D7D1BAF00A0C}" type="slidenum">
              <a:rPr lang="zh-CN" altLang="en-US" smtClean="0"/>
              <a:t>26</a:t>
            </a:fld>
            <a:endParaRPr lang="zh-CN" altLang="en-US"/>
          </a:p>
        </p:txBody>
      </p:sp>
    </p:spTree>
    <p:extLst>
      <p:ext uri="{BB962C8B-B14F-4D97-AF65-F5344CB8AC3E}">
        <p14:creationId xmlns:p14="http://schemas.microsoft.com/office/powerpoint/2010/main" val="8310994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043" y="2130427"/>
            <a:ext cx="10359153" cy="1470025"/>
          </a:xfrm>
        </p:spPr>
        <p:txBody>
          <a:body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828087" y="3886200"/>
            <a:ext cx="8531067"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noProof="1" smtClean="0"/>
              <a:t>单击此处编辑母版副标题样式</a:t>
            </a:r>
            <a:endParaRPr lang="zh-CN" altLang="en-US" noProof="1"/>
          </a:p>
        </p:txBody>
      </p:sp>
      <p:sp>
        <p:nvSpPr>
          <p:cNvPr id="4" name="日期占位符 3"/>
          <p:cNvSpPr>
            <a:spLocks noGrp="1"/>
          </p:cNvSpPr>
          <p:nvPr>
            <p:ph type="dt" sz="half" idx="10"/>
          </p:nvPr>
        </p:nvSpPr>
        <p:spPr/>
        <p:txBody>
          <a:bodyPr/>
          <a:lstStyle>
            <a:lvl1pPr>
              <a:defRPr/>
            </a:lvl1pPr>
          </a:lstStyle>
          <a:p>
            <a:pPr>
              <a:defRPr/>
            </a:pPr>
            <a:fld id="{54A4A749-66B4-4E15-BCE5-B90B3F2BD6D9}" type="datetimeFigureOut">
              <a:rPr lang="zh-CN" altLang="en-US"/>
              <a:pPr>
                <a:defRPr/>
              </a:pPr>
              <a:t>2018/11/13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BE64083E-CC57-4966-B743-97501EDE994C}" type="slidenum">
              <a:rPr lang="zh-CN" altLang="en-US"/>
              <a:pPr/>
              <a:t>‹#›</a:t>
            </a:fld>
            <a:endParaRPr lang="zh-CN" altLang="en-US"/>
          </a:p>
        </p:txBody>
      </p:sp>
    </p:spTree>
    <p:extLst>
      <p:ext uri="{BB962C8B-B14F-4D97-AF65-F5344CB8AC3E}">
        <p14:creationId xmlns:p14="http://schemas.microsoft.com/office/powerpoint/2010/main" val="208063432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a:duotone>
              <a:prstClr val="black"/>
              <a:srgbClr val="D9C3A5">
                <a:tint val="50000"/>
                <a:satMod val="180000"/>
              </a:srgbClr>
            </a:duotone>
          </a:blip>
          <a:srcRect t="47291" b="8126"/>
          <a:stretch>
            <a:fillRect/>
          </a:stretch>
        </p:blipFill>
        <p:spPr bwMode="auto">
          <a:xfrm>
            <a:off x="0" y="3267580"/>
            <a:ext cx="12166275" cy="3617803"/>
          </a:xfrm>
          <a:prstGeom prst="rect">
            <a:avLst/>
          </a:prstGeom>
          <a:noFill/>
        </p:spPr>
      </p:pic>
      <p:sp>
        <p:nvSpPr>
          <p:cNvPr id="5" name="矩形 4"/>
          <p:cNvSpPr/>
          <p:nvPr/>
        </p:nvSpPr>
        <p:spPr>
          <a:xfrm>
            <a:off x="0" y="0"/>
            <a:ext cx="12187238" cy="32670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grpSp>
        <p:nvGrpSpPr>
          <p:cNvPr id="6" name="组合 8"/>
          <p:cNvGrpSpPr>
            <a:grpSpLocks/>
          </p:cNvGrpSpPr>
          <p:nvPr userDrawn="1"/>
        </p:nvGrpSpPr>
        <p:grpSpPr bwMode="auto">
          <a:xfrm>
            <a:off x="4868863" y="2046288"/>
            <a:ext cx="2449512" cy="2447925"/>
            <a:chOff x="6897738" y="2060848"/>
            <a:chExt cx="2448272" cy="2448272"/>
          </a:xfrm>
        </p:grpSpPr>
        <p:sp>
          <p:nvSpPr>
            <p:cNvPr id="7" name="空心弧 6"/>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600">
                <a:solidFill>
                  <a:schemeClr val="tx1"/>
                </a:solidFill>
                <a:latin typeface="微软雅黑" panose="020B0503020204020204" pitchFamily="34" charset="-122"/>
                <a:ea typeface="微软雅黑" panose="020B0503020204020204" pitchFamily="34" charset="-122"/>
              </a:endParaRPr>
            </a:p>
          </p:txBody>
        </p:sp>
        <p:sp>
          <p:nvSpPr>
            <p:cNvPr id="8" name="空心弧 7"/>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600">
                <a:solidFill>
                  <a:schemeClr val="tx1"/>
                </a:solidFill>
                <a:latin typeface="微软雅黑" panose="020B0503020204020204" pitchFamily="34" charset="-122"/>
                <a:ea typeface="微软雅黑" panose="020B0503020204020204" pitchFamily="34" charset="-122"/>
              </a:endParaRPr>
            </a:p>
          </p:txBody>
        </p:sp>
      </p:grpSp>
      <p:sp>
        <p:nvSpPr>
          <p:cNvPr id="9" name="TextBox 11"/>
          <p:cNvSpPr txBox="1">
            <a:spLocks noChangeArrowheads="1"/>
          </p:cNvSpPr>
          <p:nvPr userDrawn="1"/>
        </p:nvSpPr>
        <p:spPr bwMode="auto">
          <a:xfrm>
            <a:off x="5394325" y="2628900"/>
            <a:ext cx="13573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fontAlgn="base">
              <a:spcBef>
                <a:spcPct val="0"/>
              </a:spcBef>
              <a:spcAft>
                <a:spcPct val="0"/>
              </a:spcAft>
              <a:buFont typeface="Arial" pitchFamily="34" charset="0"/>
              <a:defRPr>
                <a:solidFill>
                  <a:schemeClr val="tx1"/>
                </a:solidFill>
                <a:latin typeface="Arial" pitchFamily="34" charset="0"/>
                <a:ea typeface="宋体" pitchFamily="2" charset="-122"/>
              </a:defRPr>
            </a:lvl6pPr>
            <a:lvl7pPr fontAlgn="base">
              <a:spcBef>
                <a:spcPct val="0"/>
              </a:spcBef>
              <a:spcAft>
                <a:spcPct val="0"/>
              </a:spcAft>
              <a:buFont typeface="Arial" pitchFamily="34" charset="0"/>
              <a:defRPr>
                <a:solidFill>
                  <a:schemeClr val="tx1"/>
                </a:solidFill>
                <a:latin typeface="Arial" pitchFamily="34" charset="0"/>
                <a:ea typeface="宋体" pitchFamily="2" charset="-122"/>
              </a:defRPr>
            </a:lvl7pPr>
            <a:lvl8pPr fontAlgn="base">
              <a:spcBef>
                <a:spcPct val="0"/>
              </a:spcBef>
              <a:spcAft>
                <a:spcPct val="0"/>
              </a:spcAft>
              <a:buFont typeface="Arial" pitchFamily="34" charset="0"/>
              <a:defRPr>
                <a:solidFill>
                  <a:schemeClr val="tx1"/>
                </a:solidFill>
                <a:latin typeface="Arial" pitchFamily="34" charset="0"/>
                <a:ea typeface="宋体" pitchFamily="2" charset="-122"/>
              </a:defRPr>
            </a:lvl8pPr>
            <a:lvl9pPr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defRPr/>
            </a:pPr>
            <a:r>
              <a:rPr lang="en-US" altLang="zh-CN" sz="3200" b="1" smtClean="0">
                <a:solidFill>
                  <a:schemeClr val="bg1"/>
                </a:solidFill>
                <a:latin typeface="微软雅黑" pitchFamily="34" charset="-122"/>
                <a:ea typeface="微软雅黑" pitchFamily="34" charset="-122"/>
              </a:rPr>
              <a:t>Part</a:t>
            </a:r>
            <a:endParaRPr lang="zh-CN" altLang="en-US" sz="3200" b="1" smtClean="0">
              <a:solidFill>
                <a:schemeClr val="bg1"/>
              </a:solidFill>
              <a:latin typeface="微软雅黑" pitchFamily="34" charset="-122"/>
              <a:ea typeface="微软雅黑" pitchFamily="34" charset="-122"/>
            </a:endParaRPr>
          </a:p>
        </p:txBody>
      </p:sp>
      <p:sp>
        <p:nvSpPr>
          <p:cNvPr id="10" name="TextBox 12"/>
          <p:cNvSpPr txBox="1">
            <a:spLocks noChangeArrowheads="1"/>
          </p:cNvSpPr>
          <p:nvPr userDrawn="1"/>
        </p:nvSpPr>
        <p:spPr bwMode="auto">
          <a:xfrm>
            <a:off x="5394325" y="3284538"/>
            <a:ext cx="13573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fontAlgn="base">
              <a:spcBef>
                <a:spcPct val="0"/>
              </a:spcBef>
              <a:spcAft>
                <a:spcPct val="0"/>
              </a:spcAft>
              <a:buFont typeface="Arial" pitchFamily="34" charset="0"/>
              <a:defRPr>
                <a:solidFill>
                  <a:schemeClr val="tx1"/>
                </a:solidFill>
                <a:latin typeface="Arial" pitchFamily="34" charset="0"/>
                <a:ea typeface="宋体" pitchFamily="2" charset="-122"/>
              </a:defRPr>
            </a:lvl6pPr>
            <a:lvl7pPr fontAlgn="base">
              <a:spcBef>
                <a:spcPct val="0"/>
              </a:spcBef>
              <a:spcAft>
                <a:spcPct val="0"/>
              </a:spcAft>
              <a:buFont typeface="Arial" pitchFamily="34" charset="0"/>
              <a:defRPr>
                <a:solidFill>
                  <a:schemeClr val="tx1"/>
                </a:solidFill>
                <a:latin typeface="Arial" pitchFamily="34" charset="0"/>
                <a:ea typeface="宋体" pitchFamily="2" charset="-122"/>
              </a:defRPr>
            </a:lvl7pPr>
            <a:lvl8pPr fontAlgn="base">
              <a:spcBef>
                <a:spcPct val="0"/>
              </a:spcBef>
              <a:spcAft>
                <a:spcPct val="0"/>
              </a:spcAft>
              <a:buFont typeface="Arial" pitchFamily="34" charset="0"/>
              <a:defRPr>
                <a:solidFill>
                  <a:schemeClr val="tx1"/>
                </a:solidFill>
                <a:latin typeface="Arial" pitchFamily="34" charset="0"/>
                <a:ea typeface="宋体" pitchFamily="2" charset="-122"/>
              </a:defRPr>
            </a:lvl8pPr>
            <a:lvl9pPr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defRPr/>
            </a:pPr>
            <a:r>
              <a:rPr lang="en-US" altLang="zh-CN" sz="4000" b="1" smtClean="0">
                <a:solidFill>
                  <a:srgbClr val="31859C"/>
                </a:solidFill>
                <a:latin typeface="微软雅黑" pitchFamily="34" charset="-122"/>
                <a:ea typeface="微软雅黑" pitchFamily="34" charset="-122"/>
              </a:rPr>
              <a:t>1</a:t>
            </a:r>
            <a:endParaRPr lang="zh-CN" altLang="en-US" sz="4000" b="1" smtClean="0">
              <a:solidFill>
                <a:srgbClr val="31859C"/>
              </a:solidFill>
              <a:latin typeface="微软雅黑" pitchFamily="34" charset="-122"/>
              <a:ea typeface="微软雅黑" pitchFamily="34" charset="-122"/>
            </a:endParaRPr>
          </a:p>
        </p:txBody>
      </p:sp>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11" name="日期占位符 3"/>
          <p:cNvSpPr>
            <a:spLocks noGrp="1"/>
          </p:cNvSpPr>
          <p:nvPr>
            <p:ph type="dt" sz="half" idx="10"/>
          </p:nvPr>
        </p:nvSpPr>
        <p:spPr/>
        <p:txBody>
          <a:bodyPr/>
          <a:lstStyle>
            <a:lvl1pPr>
              <a:defRPr/>
            </a:lvl1pPr>
          </a:lstStyle>
          <a:p>
            <a:pPr>
              <a:defRPr/>
            </a:pPr>
            <a:endParaRPr lang="zh-CN" altLang="en-US"/>
          </a:p>
        </p:txBody>
      </p:sp>
      <p:sp>
        <p:nvSpPr>
          <p:cNvPr id="12" name="页脚占位符 4"/>
          <p:cNvSpPr>
            <a:spLocks noGrp="1"/>
          </p:cNvSpPr>
          <p:nvPr>
            <p:ph type="ftr" sz="quarter" idx="11"/>
          </p:nvPr>
        </p:nvSpPr>
        <p:spPr/>
        <p:txBody>
          <a:bodyPr/>
          <a:lstStyle>
            <a:lvl1pPr>
              <a:defRPr/>
            </a:lvl1pPr>
          </a:lstStyle>
          <a:p>
            <a:pPr>
              <a:defRPr/>
            </a:pPr>
            <a:endParaRPr lang="zh-CN" altLang="en-US"/>
          </a:p>
        </p:txBody>
      </p:sp>
      <p:sp>
        <p:nvSpPr>
          <p:cNvPr id="13" name="灯片编号占位符 5"/>
          <p:cNvSpPr>
            <a:spLocks noGrp="1"/>
          </p:cNvSpPr>
          <p:nvPr>
            <p:ph type="sldNum" sz="quarter" idx="12"/>
          </p:nvPr>
        </p:nvSpPr>
        <p:spPr/>
        <p:txBody>
          <a:bodyPr/>
          <a:lstStyle>
            <a:lvl1pPr>
              <a:defRPr/>
            </a:lvl1pPr>
          </a:lstStyle>
          <a:p>
            <a:fld id="{DFC6C800-1164-405A-A507-F79147488D33}" type="slidenum">
              <a:rPr lang="zh-CN" altLang="en-US"/>
              <a:pPr/>
              <a:t>‹#›</a:t>
            </a:fld>
            <a:endParaRPr lang="zh-CN" altLang="en-US"/>
          </a:p>
        </p:txBody>
      </p:sp>
    </p:spTree>
    <p:extLst>
      <p:ext uri="{BB962C8B-B14F-4D97-AF65-F5344CB8AC3E}">
        <p14:creationId xmlns:p14="http://schemas.microsoft.com/office/powerpoint/2010/main" val="201030746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4" name="矩形 3"/>
          <p:cNvSpPr/>
          <p:nvPr/>
        </p:nvSpPr>
        <p:spPr>
          <a:xfrm>
            <a:off x="0" y="0"/>
            <a:ext cx="1701800" cy="83661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r>
              <a:rPr lang="en-US" altLang="zh-CN" sz="2800" b="1" dirty="0">
                <a:latin typeface="微软雅黑" panose="020B0503020204020204" pitchFamily="34" charset="-122"/>
                <a:ea typeface="微软雅黑" panose="020B0503020204020204" pitchFamily="34" charset="-122"/>
              </a:rPr>
              <a:t>Part 1</a:t>
            </a:r>
            <a:endParaRPr lang="zh-CN" altLang="en-US" sz="2800" b="1" dirty="0">
              <a:latin typeface="微软雅黑" panose="020B0503020204020204" pitchFamily="34" charset="-122"/>
              <a:ea typeface="微软雅黑" panose="020B0503020204020204" pitchFamily="34" charset="-122"/>
            </a:endParaRPr>
          </a:p>
        </p:txBody>
      </p:sp>
      <p:sp>
        <p:nvSpPr>
          <p:cNvPr id="5" name="矩形 4"/>
          <p:cNvSpPr/>
          <p:nvPr/>
        </p:nvSpPr>
        <p:spPr>
          <a:xfrm>
            <a:off x="1720850" y="0"/>
            <a:ext cx="1701800"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r>
              <a:rPr lang="en-US" altLang="zh-CN" sz="2000" dirty="0">
                <a:latin typeface="微软雅黑" panose="020B0503020204020204" pitchFamily="34" charset="-122"/>
                <a:ea typeface="微软雅黑" panose="020B0503020204020204" pitchFamily="34" charset="-122"/>
              </a:rPr>
              <a:t>Part 2</a:t>
            </a:r>
            <a:endParaRPr lang="zh-CN" altLang="en-US" sz="2000" dirty="0">
              <a:latin typeface="微软雅黑" panose="020B0503020204020204" pitchFamily="34" charset="-122"/>
              <a:ea typeface="微软雅黑" panose="020B0503020204020204" pitchFamily="34" charset="-122"/>
            </a:endParaRPr>
          </a:p>
        </p:txBody>
      </p:sp>
      <p:sp>
        <p:nvSpPr>
          <p:cNvPr id="6" name="矩形 5"/>
          <p:cNvSpPr/>
          <p:nvPr/>
        </p:nvSpPr>
        <p:spPr>
          <a:xfrm>
            <a:off x="3441700" y="0"/>
            <a:ext cx="1701800"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r>
              <a:rPr lang="en-US" altLang="zh-CN" sz="2000" dirty="0">
                <a:latin typeface="微软雅黑" panose="020B0503020204020204" pitchFamily="34" charset="-122"/>
                <a:ea typeface="微软雅黑" panose="020B0503020204020204" pitchFamily="34" charset="-122"/>
              </a:rPr>
              <a:t>Part 3</a:t>
            </a:r>
            <a:endParaRPr lang="zh-CN" altLang="en-US" sz="2000" dirty="0">
              <a:latin typeface="微软雅黑" panose="020B0503020204020204" pitchFamily="34" charset="-122"/>
              <a:ea typeface="微软雅黑" panose="020B0503020204020204" pitchFamily="34" charset="-122"/>
            </a:endParaRPr>
          </a:p>
        </p:txBody>
      </p:sp>
      <p:sp>
        <p:nvSpPr>
          <p:cNvPr id="7" name="矩形 6"/>
          <p:cNvSpPr/>
          <p:nvPr/>
        </p:nvSpPr>
        <p:spPr>
          <a:xfrm>
            <a:off x="5162550" y="0"/>
            <a:ext cx="1701800"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r>
              <a:rPr lang="en-US" altLang="zh-CN" sz="2000" dirty="0">
                <a:latin typeface="微软雅黑" panose="020B0503020204020204" pitchFamily="34" charset="-122"/>
                <a:ea typeface="微软雅黑" panose="020B0503020204020204" pitchFamily="34" charset="-122"/>
              </a:rPr>
              <a:t>Part 4</a:t>
            </a:r>
            <a:endParaRPr lang="zh-CN" altLang="en-US" sz="2000" dirty="0">
              <a:latin typeface="微软雅黑" panose="020B0503020204020204" pitchFamily="34" charset="-122"/>
              <a:ea typeface="微软雅黑" panose="020B0503020204020204" pitchFamily="34" charset="-122"/>
            </a:endParaRPr>
          </a:p>
        </p:txBody>
      </p:sp>
      <p:sp>
        <p:nvSpPr>
          <p:cNvPr id="8" name="矩形 7"/>
          <p:cNvSpPr/>
          <p:nvPr/>
        </p:nvSpPr>
        <p:spPr>
          <a:xfrm>
            <a:off x="12011025" y="0"/>
            <a:ext cx="182563" cy="5492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dirty="0"/>
          </a:p>
        </p:txBody>
      </p:sp>
      <p:sp>
        <p:nvSpPr>
          <p:cNvPr id="9" name="矩形 8"/>
          <p:cNvSpPr/>
          <p:nvPr/>
        </p:nvSpPr>
        <p:spPr>
          <a:xfrm>
            <a:off x="0" y="6597650"/>
            <a:ext cx="12180888" cy="26035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0" name="椭圆 9"/>
          <p:cNvSpPr/>
          <p:nvPr/>
        </p:nvSpPr>
        <p:spPr>
          <a:xfrm>
            <a:off x="5842000" y="6470650"/>
            <a:ext cx="503238" cy="503238"/>
          </a:xfrm>
          <a:prstGeom prst="ellipse">
            <a:avLst/>
          </a:prstGeom>
          <a:solidFill>
            <a:schemeClr val="bg1"/>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fld id="{7EA055DB-6118-4DED-B8E0-DFD2D5A7F3D3}" type="slidenum">
              <a:rPr lang="zh-CN" altLang="en-US" sz="1100">
                <a:solidFill>
                  <a:srgbClr val="31859C"/>
                </a:solidFill>
                <a:latin typeface="Calibri" panose="020F0502020204030204" pitchFamily="34" charset="0"/>
              </a:rPr>
              <a:pPr algn="ctr" eaLnBrk="1" hangingPunct="1"/>
              <a:t>‹#›</a:t>
            </a:fld>
            <a:endParaRPr lang="zh-CN" altLang="en-US" sz="1100">
              <a:solidFill>
                <a:srgbClr val="31859C"/>
              </a:solidFill>
              <a:latin typeface="Calibri" panose="020F0502020204030204" pitchFamily="34" charset="0"/>
            </a:endParaRPr>
          </a:p>
        </p:txBody>
      </p:sp>
      <p:cxnSp>
        <p:nvCxnSpPr>
          <p:cNvPr id="11" name="直接连接符 10"/>
          <p:cNvCxnSpPr/>
          <p:nvPr/>
        </p:nvCxnSpPr>
        <p:spPr>
          <a:xfrm flipH="1">
            <a:off x="7102475" y="533400"/>
            <a:ext cx="4999038"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962708" y="4406902"/>
            <a:ext cx="10359153" cy="1362075"/>
          </a:xfrm>
        </p:spPr>
        <p:txBody>
          <a:bodyPr anchor="t"/>
          <a:lstStyle>
            <a:lvl1pPr algn="l">
              <a:defRPr sz="4000" b="1" cap="all"/>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962708" y="2906713"/>
            <a:ext cx="10359153"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noProof="1" smtClean="0"/>
              <a:t>单击此处编辑母版文本样式</a:t>
            </a:r>
          </a:p>
        </p:txBody>
      </p:sp>
      <p:sp>
        <p:nvSpPr>
          <p:cNvPr id="12" name="日期占位符 3"/>
          <p:cNvSpPr>
            <a:spLocks noGrp="1"/>
          </p:cNvSpPr>
          <p:nvPr>
            <p:ph type="dt" sz="half" idx="10"/>
          </p:nvPr>
        </p:nvSpPr>
        <p:spPr/>
        <p:txBody>
          <a:bodyPr/>
          <a:lstStyle>
            <a:lvl1pPr>
              <a:defRPr/>
            </a:lvl1pPr>
          </a:lstStyle>
          <a:p>
            <a:pPr>
              <a:defRPr/>
            </a:pPr>
            <a:endParaRPr lang="zh-CN" altLang="en-US"/>
          </a:p>
        </p:txBody>
      </p:sp>
      <p:sp>
        <p:nvSpPr>
          <p:cNvPr id="13" name="页脚占位符 4"/>
          <p:cNvSpPr>
            <a:spLocks noGrp="1"/>
          </p:cNvSpPr>
          <p:nvPr>
            <p:ph type="ftr" sz="quarter" idx="11"/>
          </p:nvPr>
        </p:nvSpPr>
        <p:spPr/>
        <p:txBody>
          <a:bodyPr/>
          <a:lstStyle>
            <a:lvl1pPr>
              <a:defRPr/>
            </a:lvl1pPr>
          </a:lstStyle>
          <a:p>
            <a:pPr>
              <a:defRPr/>
            </a:pPr>
            <a:endParaRPr lang="zh-CN" altLang="en-US"/>
          </a:p>
        </p:txBody>
      </p:sp>
      <p:sp>
        <p:nvSpPr>
          <p:cNvPr id="14" name="灯片编号占位符 5"/>
          <p:cNvSpPr>
            <a:spLocks noGrp="1"/>
          </p:cNvSpPr>
          <p:nvPr>
            <p:ph type="sldNum" sz="quarter" idx="12"/>
          </p:nvPr>
        </p:nvSpPr>
        <p:spPr/>
        <p:txBody>
          <a:bodyPr/>
          <a:lstStyle>
            <a:lvl1pPr>
              <a:defRPr/>
            </a:lvl1pPr>
          </a:lstStyle>
          <a:p>
            <a:fld id="{9441D616-F2D1-4789-B7A2-FF0927075314}" type="slidenum">
              <a:rPr lang="zh-CN" altLang="en-US"/>
              <a:pPr/>
              <a:t>‹#›</a:t>
            </a:fld>
            <a:endParaRPr lang="zh-CN" altLang="en-US"/>
          </a:p>
        </p:txBody>
      </p:sp>
    </p:spTree>
    <p:extLst>
      <p:ext uri="{BB962C8B-B14F-4D97-AF65-F5344CB8AC3E}">
        <p14:creationId xmlns:p14="http://schemas.microsoft.com/office/powerpoint/2010/main" val="241921084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5" name="Picture 2"/>
          <p:cNvPicPr>
            <a:picLocks noChangeAspect="1" noChangeArrowheads="1"/>
          </p:cNvPicPr>
          <p:nvPr/>
        </p:nvPicPr>
        <p:blipFill rotWithShape="1">
          <a:blip r:embed="rId2">
            <a:duotone>
              <a:prstClr val="black"/>
              <a:srgbClr val="D9C3A5">
                <a:tint val="50000"/>
                <a:satMod val="180000"/>
              </a:srgbClr>
            </a:duotone>
          </a:blip>
          <a:srcRect t="47291" b="8126"/>
          <a:stretch>
            <a:fillRect/>
          </a:stretch>
        </p:blipFill>
        <p:spPr bwMode="auto">
          <a:xfrm>
            <a:off x="0" y="3267580"/>
            <a:ext cx="12166275" cy="3617803"/>
          </a:xfrm>
          <a:prstGeom prst="rect">
            <a:avLst/>
          </a:prstGeom>
          <a:noFill/>
        </p:spPr>
      </p:pic>
      <p:sp>
        <p:nvSpPr>
          <p:cNvPr id="6" name="矩形 5"/>
          <p:cNvSpPr/>
          <p:nvPr/>
        </p:nvSpPr>
        <p:spPr>
          <a:xfrm>
            <a:off x="0" y="0"/>
            <a:ext cx="12187238" cy="32670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grpSp>
        <p:nvGrpSpPr>
          <p:cNvPr id="7" name="组合 8"/>
          <p:cNvGrpSpPr>
            <a:grpSpLocks/>
          </p:cNvGrpSpPr>
          <p:nvPr userDrawn="1"/>
        </p:nvGrpSpPr>
        <p:grpSpPr bwMode="auto">
          <a:xfrm>
            <a:off x="4868863" y="2046288"/>
            <a:ext cx="2449512" cy="2447925"/>
            <a:chOff x="6897738" y="2060848"/>
            <a:chExt cx="2448272" cy="2448272"/>
          </a:xfrm>
        </p:grpSpPr>
        <p:sp>
          <p:nvSpPr>
            <p:cNvPr id="8" name="空心弧 7"/>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600">
                <a:solidFill>
                  <a:schemeClr val="tx1"/>
                </a:solidFill>
                <a:latin typeface="微软雅黑" panose="020B0503020204020204" pitchFamily="34" charset="-122"/>
                <a:ea typeface="微软雅黑" panose="020B0503020204020204" pitchFamily="34" charset="-122"/>
              </a:endParaRPr>
            </a:p>
          </p:txBody>
        </p:sp>
        <p:sp>
          <p:nvSpPr>
            <p:cNvPr id="9" name="空心弧 8"/>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600">
                <a:solidFill>
                  <a:schemeClr val="tx1"/>
                </a:solidFill>
                <a:latin typeface="微软雅黑" panose="020B0503020204020204" pitchFamily="34" charset="-122"/>
                <a:ea typeface="微软雅黑" panose="020B0503020204020204" pitchFamily="34" charset="-122"/>
              </a:endParaRPr>
            </a:p>
          </p:txBody>
        </p:sp>
      </p:grpSp>
      <p:sp>
        <p:nvSpPr>
          <p:cNvPr id="10" name="TextBox 11"/>
          <p:cNvSpPr txBox="1">
            <a:spLocks noChangeArrowheads="1"/>
          </p:cNvSpPr>
          <p:nvPr userDrawn="1"/>
        </p:nvSpPr>
        <p:spPr bwMode="auto">
          <a:xfrm>
            <a:off x="5394325" y="2628900"/>
            <a:ext cx="13573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fontAlgn="base">
              <a:spcBef>
                <a:spcPct val="0"/>
              </a:spcBef>
              <a:spcAft>
                <a:spcPct val="0"/>
              </a:spcAft>
              <a:buFont typeface="Arial" pitchFamily="34" charset="0"/>
              <a:defRPr>
                <a:solidFill>
                  <a:schemeClr val="tx1"/>
                </a:solidFill>
                <a:latin typeface="Arial" pitchFamily="34" charset="0"/>
                <a:ea typeface="宋体" pitchFamily="2" charset="-122"/>
              </a:defRPr>
            </a:lvl6pPr>
            <a:lvl7pPr fontAlgn="base">
              <a:spcBef>
                <a:spcPct val="0"/>
              </a:spcBef>
              <a:spcAft>
                <a:spcPct val="0"/>
              </a:spcAft>
              <a:buFont typeface="Arial" pitchFamily="34" charset="0"/>
              <a:defRPr>
                <a:solidFill>
                  <a:schemeClr val="tx1"/>
                </a:solidFill>
                <a:latin typeface="Arial" pitchFamily="34" charset="0"/>
                <a:ea typeface="宋体" pitchFamily="2" charset="-122"/>
              </a:defRPr>
            </a:lvl7pPr>
            <a:lvl8pPr fontAlgn="base">
              <a:spcBef>
                <a:spcPct val="0"/>
              </a:spcBef>
              <a:spcAft>
                <a:spcPct val="0"/>
              </a:spcAft>
              <a:buFont typeface="Arial" pitchFamily="34" charset="0"/>
              <a:defRPr>
                <a:solidFill>
                  <a:schemeClr val="tx1"/>
                </a:solidFill>
                <a:latin typeface="Arial" pitchFamily="34" charset="0"/>
                <a:ea typeface="宋体" pitchFamily="2" charset="-122"/>
              </a:defRPr>
            </a:lvl8pPr>
            <a:lvl9pPr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defRPr/>
            </a:pPr>
            <a:r>
              <a:rPr lang="en-US" altLang="zh-CN" sz="3200" b="1" smtClean="0">
                <a:solidFill>
                  <a:schemeClr val="bg1"/>
                </a:solidFill>
                <a:latin typeface="微软雅黑" pitchFamily="34" charset="-122"/>
                <a:ea typeface="微软雅黑" pitchFamily="34" charset="-122"/>
              </a:rPr>
              <a:t>Part</a:t>
            </a:r>
            <a:endParaRPr lang="zh-CN" altLang="en-US" sz="3200" b="1" smtClean="0">
              <a:solidFill>
                <a:schemeClr val="bg1"/>
              </a:solidFill>
              <a:latin typeface="微软雅黑" pitchFamily="34" charset="-122"/>
              <a:ea typeface="微软雅黑" pitchFamily="34" charset="-122"/>
            </a:endParaRPr>
          </a:p>
        </p:txBody>
      </p:sp>
      <p:sp>
        <p:nvSpPr>
          <p:cNvPr id="11" name="TextBox 12"/>
          <p:cNvSpPr txBox="1">
            <a:spLocks noChangeArrowheads="1"/>
          </p:cNvSpPr>
          <p:nvPr userDrawn="1"/>
        </p:nvSpPr>
        <p:spPr bwMode="auto">
          <a:xfrm>
            <a:off x="5394325" y="3284538"/>
            <a:ext cx="13573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fontAlgn="base">
              <a:spcBef>
                <a:spcPct val="0"/>
              </a:spcBef>
              <a:spcAft>
                <a:spcPct val="0"/>
              </a:spcAft>
              <a:buFont typeface="Arial" pitchFamily="34" charset="0"/>
              <a:defRPr>
                <a:solidFill>
                  <a:schemeClr val="tx1"/>
                </a:solidFill>
                <a:latin typeface="Arial" pitchFamily="34" charset="0"/>
                <a:ea typeface="宋体" pitchFamily="2" charset="-122"/>
              </a:defRPr>
            </a:lvl6pPr>
            <a:lvl7pPr fontAlgn="base">
              <a:spcBef>
                <a:spcPct val="0"/>
              </a:spcBef>
              <a:spcAft>
                <a:spcPct val="0"/>
              </a:spcAft>
              <a:buFont typeface="Arial" pitchFamily="34" charset="0"/>
              <a:defRPr>
                <a:solidFill>
                  <a:schemeClr val="tx1"/>
                </a:solidFill>
                <a:latin typeface="Arial" pitchFamily="34" charset="0"/>
                <a:ea typeface="宋体" pitchFamily="2" charset="-122"/>
              </a:defRPr>
            </a:lvl7pPr>
            <a:lvl8pPr fontAlgn="base">
              <a:spcBef>
                <a:spcPct val="0"/>
              </a:spcBef>
              <a:spcAft>
                <a:spcPct val="0"/>
              </a:spcAft>
              <a:buFont typeface="Arial" pitchFamily="34" charset="0"/>
              <a:defRPr>
                <a:solidFill>
                  <a:schemeClr val="tx1"/>
                </a:solidFill>
                <a:latin typeface="Arial" pitchFamily="34" charset="0"/>
                <a:ea typeface="宋体" pitchFamily="2" charset="-122"/>
              </a:defRPr>
            </a:lvl8pPr>
            <a:lvl9pPr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defRPr/>
            </a:pPr>
            <a:r>
              <a:rPr lang="en-US" altLang="zh-CN" sz="4000" b="1" smtClean="0">
                <a:solidFill>
                  <a:srgbClr val="31859C"/>
                </a:solidFill>
                <a:latin typeface="微软雅黑" pitchFamily="34" charset="-122"/>
                <a:ea typeface="微软雅黑" pitchFamily="34" charset="-122"/>
              </a:rPr>
              <a:t>2</a:t>
            </a:r>
            <a:endParaRPr lang="zh-CN" altLang="en-US" sz="4000" b="1" smtClean="0">
              <a:solidFill>
                <a:srgbClr val="31859C"/>
              </a:solidFill>
              <a:latin typeface="微软雅黑" pitchFamily="34" charset="-122"/>
              <a:ea typeface="微软雅黑" pitchFamily="34" charset="-122"/>
            </a:endParaRPr>
          </a:p>
        </p:txBody>
      </p:sp>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719386" y="1600202"/>
            <a:ext cx="637714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7299648" y="1600202"/>
            <a:ext cx="637714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12" name="日期占位符 4"/>
          <p:cNvSpPr>
            <a:spLocks noGrp="1"/>
          </p:cNvSpPr>
          <p:nvPr>
            <p:ph type="dt" sz="half" idx="10"/>
          </p:nvPr>
        </p:nvSpPr>
        <p:spPr/>
        <p:txBody>
          <a:bodyPr/>
          <a:lstStyle>
            <a:lvl1pPr>
              <a:defRPr/>
            </a:lvl1pPr>
          </a:lstStyle>
          <a:p>
            <a:pPr>
              <a:defRPr/>
            </a:pPr>
            <a:endParaRPr lang="zh-CN" altLang="en-US"/>
          </a:p>
        </p:txBody>
      </p:sp>
      <p:sp>
        <p:nvSpPr>
          <p:cNvPr id="13" name="页脚占位符 5"/>
          <p:cNvSpPr>
            <a:spLocks noGrp="1"/>
          </p:cNvSpPr>
          <p:nvPr>
            <p:ph type="ftr" sz="quarter" idx="11"/>
          </p:nvPr>
        </p:nvSpPr>
        <p:spPr/>
        <p:txBody>
          <a:bodyPr/>
          <a:lstStyle>
            <a:lvl1pPr>
              <a:defRPr/>
            </a:lvl1pPr>
          </a:lstStyle>
          <a:p>
            <a:pPr>
              <a:defRPr/>
            </a:pPr>
            <a:endParaRPr lang="zh-CN" altLang="en-US"/>
          </a:p>
        </p:txBody>
      </p:sp>
      <p:sp>
        <p:nvSpPr>
          <p:cNvPr id="14" name="灯片编号占位符 6"/>
          <p:cNvSpPr>
            <a:spLocks noGrp="1"/>
          </p:cNvSpPr>
          <p:nvPr>
            <p:ph type="sldNum" sz="quarter" idx="12"/>
          </p:nvPr>
        </p:nvSpPr>
        <p:spPr/>
        <p:txBody>
          <a:bodyPr/>
          <a:lstStyle>
            <a:lvl1pPr>
              <a:defRPr/>
            </a:lvl1pPr>
          </a:lstStyle>
          <a:p>
            <a:fld id="{D9378592-EE44-4A36-BDD8-1850BCEFCFA2}" type="slidenum">
              <a:rPr lang="zh-CN" altLang="en-US"/>
              <a:pPr/>
              <a:t>‹#›</a:t>
            </a:fld>
            <a:endParaRPr lang="zh-CN" altLang="en-US"/>
          </a:p>
        </p:txBody>
      </p:sp>
    </p:spTree>
    <p:extLst>
      <p:ext uri="{BB962C8B-B14F-4D97-AF65-F5344CB8AC3E}">
        <p14:creationId xmlns:p14="http://schemas.microsoft.com/office/powerpoint/2010/main" val="248892648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7" name="矩形 6"/>
          <p:cNvSpPr/>
          <p:nvPr/>
        </p:nvSpPr>
        <p:spPr>
          <a:xfrm>
            <a:off x="0" y="0"/>
            <a:ext cx="1701800"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r>
              <a:rPr lang="en-US" altLang="zh-CN" sz="2000" dirty="0">
                <a:latin typeface="微软雅黑" panose="020B0503020204020204" pitchFamily="34" charset="-122"/>
                <a:ea typeface="微软雅黑" panose="020B0503020204020204" pitchFamily="34" charset="-122"/>
              </a:rPr>
              <a:t>Part 1</a:t>
            </a:r>
            <a:endParaRPr lang="zh-CN" altLang="en-US" sz="2000" dirty="0">
              <a:latin typeface="微软雅黑" panose="020B0503020204020204" pitchFamily="34" charset="-122"/>
              <a:ea typeface="微软雅黑" panose="020B0503020204020204" pitchFamily="34" charset="-122"/>
            </a:endParaRPr>
          </a:p>
        </p:txBody>
      </p:sp>
      <p:sp>
        <p:nvSpPr>
          <p:cNvPr id="8" name="矩形 7"/>
          <p:cNvSpPr/>
          <p:nvPr/>
        </p:nvSpPr>
        <p:spPr>
          <a:xfrm>
            <a:off x="1720850" y="0"/>
            <a:ext cx="1701800" cy="83661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r>
              <a:rPr lang="en-US" altLang="zh-CN" sz="2800" b="1" dirty="0">
                <a:latin typeface="微软雅黑" panose="020B0503020204020204" pitchFamily="34" charset="-122"/>
                <a:ea typeface="微软雅黑" panose="020B0503020204020204" pitchFamily="34" charset="-122"/>
              </a:rPr>
              <a:t>Part 2</a:t>
            </a:r>
            <a:endParaRPr lang="zh-CN" altLang="en-US" sz="2800" b="1" dirty="0">
              <a:latin typeface="微软雅黑" panose="020B0503020204020204" pitchFamily="34" charset="-122"/>
              <a:ea typeface="微软雅黑" panose="020B0503020204020204" pitchFamily="34" charset="-122"/>
            </a:endParaRPr>
          </a:p>
        </p:txBody>
      </p:sp>
      <p:sp>
        <p:nvSpPr>
          <p:cNvPr id="9" name="矩形 8"/>
          <p:cNvSpPr/>
          <p:nvPr/>
        </p:nvSpPr>
        <p:spPr>
          <a:xfrm>
            <a:off x="3441700" y="0"/>
            <a:ext cx="1701800"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r>
              <a:rPr lang="en-US" altLang="zh-CN" sz="2000" dirty="0">
                <a:latin typeface="微软雅黑" panose="020B0503020204020204" pitchFamily="34" charset="-122"/>
                <a:ea typeface="微软雅黑" panose="020B0503020204020204" pitchFamily="34" charset="-122"/>
              </a:rPr>
              <a:t>Part 3</a:t>
            </a:r>
            <a:endParaRPr lang="zh-CN" altLang="en-US" sz="2000" dirty="0">
              <a:latin typeface="微软雅黑" panose="020B0503020204020204" pitchFamily="34" charset="-122"/>
              <a:ea typeface="微软雅黑" panose="020B0503020204020204" pitchFamily="34" charset="-122"/>
            </a:endParaRPr>
          </a:p>
        </p:txBody>
      </p:sp>
      <p:sp>
        <p:nvSpPr>
          <p:cNvPr id="10" name="矩形 9"/>
          <p:cNvSpPr/>
          <p:nvPr/>
        </p:nvSpPr>
        <p:spPr>
          <a:xfrm>
            <a:off x="5162550" y="0"/>
            <a:ext cx="1701800"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r>
              <a:rPr lang="en-US" altLang="zh-CN" sz="2000" dirty="0">
                <a:latin typeface="微软雅黑" panose="020B0503020204020204" pitchFamily="34" charset="-122"/>
                <a:ea typeface="微软雅黑" panose="020B0503020204020204" pitchFamily="34" charset="-122"/>
              </a:rPr>
              <a:t>Part 4</a:t>
            </a:r>
            <a:endParaRPr lang="zh-CN" altLang="en-US" sz="2000" dirty="0">
              <a:latin typeface="微软雅黑" panose="020B0503020204020204" pitchFamily="34" charset="-122"/>
              <a:ea typeface="微软雅黑" panose="020B0503020204020204" pitchFamily="34" charset="-122"/>
            </a:endParaRPr>
          </a:p>
        </p:txBody>
      </p:sp>
      <p:sp>
        <p:nvSpPr>
          <p:cNvPr id="11" name="矩形 10"/>
          <p:cNvSpPr/>
          <p:nvPr/>
        </p:nvSpPr>
        <p:spPr>
          <a:xfrm>
            <a:off x="12011025" y="0"/>
            <a:ext cx="182563" cy="5492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dirty="0"/>
          </a:p>
        </p:txBody>
      </p:sp>
      <p:sp>
        <p:nvSpPr>
          <p:cNvPr id="12" name="矩形 11"/>
          <p:cNvSpPr/>
          <p:nvPr/>
        </p:nvSpPr>
        <p:spPr>
          <a:xfrm>
            <a:off x="0" y="6597650"/>
            <a:ext cx="12180888" cy="26035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椭圆 12"/>
          <p:cNvSpPr/>
          <p:nvPr/>
        </p:nvSpPr>
        <p:spPr>
          <a:xfrm>
            <a:off x="5842000" y="6470650"/>
            <a:ext cx="503238" cy="503238"/>
          </a:xfrm>
          <a:prstGeom prst="ellipse">
            <a:avLst/>
          </a:prstGeom>
          <a:solidFill>
            <a:schemeClr val="bg1"/>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fld id="{1F96324C-101E-4E85-81A9-DBF2F8BB65C2}" type="slidenum">
              <a:rPr lang="zh-CN" altLang="en-US" sz="1100">
                <a:solidFill>
                  <a:srgbClr val="31859C"/>
                </a:solidFill>
                <a:latin typeface="Calibri" panose="020F0502020204030204" pitchFamily="34" charset="0"/>
              </a:rPr>
              <a:pPr algn="ctr" eaLnBrk="1" hangingPunct="1"/>
              <a:t>‹#›</a:t>
            </a:fld>
            <a:endParaRPr lang="zh-CN" altLang="en-US" sz="1100">
              <a:solidFill>
                <a:srgbClr val="31859C"/>
              </a:solidFill>
              <a:latin typeface="Calibri" panose="020F0502020204030204" pitchFamily="34" charset="0"/>
            </a:endParaRPr>
          </a:p>
        </p:txBody>
      </p:sp>
      <p:cxnSp>
        <p:nvCxnSpPr>
          <p:cNvPr id="14" name="直接连接符 13"/>
          <p:cNvCxnSpPr/>
          <p:nvPr/>
        </p:nvCxnSpPr>
        <p:spPr>
          <a:xfrm flipH="1">
            <a:off x="7102475" y="533400"/>
            <a:ext cx="4999038"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609363" y="274638"/>
            <a:ext cx="10968514" cy="1143000"/>
          </a:xfrm>
        </p:spPr>
        <p:txBody>
          <a:bodyPr/>
          <a:lstStyle>
            <a:lvl1pP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09363" y="1535113"/>
            <a:ext cx="53848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4" name="内容占位符 3"/>
          <p:cNvSpPr>
            <a:spLocks noGrp="1"/>
          </p:cNvSpPr>
          <p:nvPr>
            <p:ph sz="half" idx="2"/>
          </p:nvPr>
        </p:nvSpPr>
        <p:spPr>
          <a:xfrm>
            <a:off x="609363" y="2174875"/>
            <a:ext cx="53848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6190948" y="1535113"/>
            <a:ext cx="538692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6" name="内容占位符 5"/>
          <p:cNvSpPr>
            <a:spLocks noGrp="1"/>
          </p:cNvSpPr>
          <p:nvPr>
            <p:ph sz="quarter" idx="4"/>
          </p:nvPr>
        </p:nvSpPr>
        <p:spPr>
          <a:xfrm>
            <a:off x="6190948" y="2174875"/>
            <a:ext cx="538692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15" name="日期占位符 6"/>
          <p:cNvSpPr>
            <a:spLocks noGrp="1"/>
          </p:cNvSpPr>
          <p:nvPr>
            <p:ph type="dt" sz="half" idx="10"/>
          </p:nvPr>
        </p:nvSpPr>
        <p:spPr/>
        <p:txBody>
          <a:bodyPr/>
          <a:lstStyle>
            <a:lvl1pPr>
              <a:defRPr/>
            </a:lvl1pPr>
          </a:lstStyle>
          <a:p>
            <a:pPr>
              <a:defRPr/>
            </a:pPr>
            <a:endParaRPr lang="zh-CN" altLang="en-US"/>
          </a:p>
        </p:txBody>
      </p:sp>
      <p:sp>
        <p:nvSpPr>
          <p:cNvPr id="16" name="页脚占位符 7"/>
          <p:cNvSpPr>
            <a:spLocks noGrp="1"/>
          </p:cNvSpPr>
          <p:nvPr>
            <p:ph type="ftr" sz="quarter" idx="11"/>
          </p:nvPr>
        </p:nvSpPr>
        <p:spPr/>
        <p:txBody>
          <a:bodyPr/>
          <a:lstStyle>
            <a:lvl1pPr>
              <a:defRPr/>
            </a:lvl1pPr>
          </a:lstStyle>
          <a:p>
            <a:pPr>
              <a:defRPr/>
            </a:pPr>
            <a:endParaRPr lang="zh-CN" altLang="en-US"/>
          </a:p>
        </p:txBody>
      </p:sp>
      <p:sp>
        <p:nvSpPr>
          <p:cNvPr id="17" name="灯片编号占位符 8"/>
          <p:cNvSpPr>
            <a:spLocks noGrp="1"/>
          </p:cNvSpPr>
          <p:nvPr>
            <p:ph type="sldNum" sz="quarter" idx="12"/>
          </p:nvPr>
        </p:nvSpPr>
        <p:spPr/>
        <p:txBody>
          <a:bodyPr/>
          <a:lstStyle>
            <a:lvl1pPr>
              <a:defRPr/>
            </a:lvl1pPr>
          </a:lstStyle>
          <a:p>
            <a:fld id="{17C87FA2-53A2-4A95-8B53-0D9BFB61E985}" type="slidenum">
              <a:rPr lang="zh-CN" altLang="en-US"/>
              <a:pPr/>
              <a:t>‹#›</a:t>
            </a:fld>
            <a:endParaRPr lang="zh-CN" altLang="en-US"/>
          </a:p>
        </p:txBody>
      </p:sp>
    </p:spTree>
    <p:extLst>
      <p:ext uri="{BB962C8B-B14F-4D97-AF65-F5344CB8AC3E}">
        <p14:creationId xmlns:p14="http://schemas.microsoft.com/office/powerpoint/2010/main" val="84299008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3" name="Picture 2"/>
          <p:cNvPicPr>
            <a:picLocks noChangeAspect="1" noChangeArrowheads="1"/>
          </p:cNvPicPr>
          <p:nvPr/>
        </p:nvPicPr>
        <p:blipFill rotWithShape="1">
          <a:blip r:embed="rId2">
            <a:duotone>
              <a:prstClr val="black"/>
              <a:srgbClr val="D9C3A5">
                <a:tint val="50000"/>
                <a:satMod val="180000"/>
              </a:srgbClr>
            </a:duotone>
          </a:blip>
          <a:srcRect t="47291" b="8126"/>
          <a:stretch>
            <a:fillRect/>
          </a:stretch>
        </p:blipFill>
        <p:spPr bwMode="auto">
          <a:xfrm>
            <a:off x="0" y="3267580"/>
            <a:ext cx="12166275" cy="3617803"/>
          </a:xfrm>
          <a:prstGeom prst="rect">
            <a:avLst/>
          </a:prstGeom>
          <a:noFill/>
        </p:spPr>
      </p:pic>
      <p:sp>
        <p:nvSpPr>
          <p:cNvPr id="4" name="矩形 3"/>
          <p:cNvSpPr/>
          <p:nvPr/>
        </p:nvSpPr>
        <p:spPr>
          <a:xfrm>
            <a:off x="0" y="0"/>
            <a:ext cx="12187238" cy="32670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grpSp>
        <p:nvGrpSpPr>
          <p:cNvPr id="5" name="组合 8"/>
          <p:cNvGrpSpPr>
            <a:grpSpLocks/>
          </p:cNvGrpSpPr>
          <p:nvPr userDrawn="1"/>
        </p:nvGrpSpPr>
        <p:grpSpPr bwMode="auto">
          <a:xfrm>
            <a:off x="4868863" y="2046288"/>
            <a:ext cx="2449512" cy="2447925"/>
            <a:chOff x="6897738" y="2060848"/>
            <a:chExt cx="2448272" cy="2448272"/>
          </a:xfrm>
        </p:grpSpPr>
        <p:sp>
          <p:nvSpPr>
            <p:cNvPr id="6" name="空心弧 5"/>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600">
                <a:solidFill>
                  <a:schemeClr val="tx1"/>
                </a:solidFill>
                <a:latin typeface="微软雅黑" panose="020B0503020204020204" pitchFamily="34" charset="-122"/>
                <a:ea typeface="微软雅黑" panose="020B0503020204020204" pitchFamily="34" charset="-122"/>
              </a:endParaRPr>
            </a:p>
          </p:txBody>
        </p:sp>
        <p:sp>
          <p:nvSpPr>
            <p:cNvPr id="7" name="空心弧 6"/>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600">
                <a:solidFill>
                  <a:schemeClr val="tx1"/>
                </a:solidFill>
                <a:latin typeface="微软雅黑" panose="020B0503020204020204" pitchFamily="34" charset="-122"/>
                <a:ea typeface="微软雅黑" panose="020B0503020204020204" pitchFamily="34" charset="-122"/>
              </a:endParaRPr>
            </a:p>
          </p:txBody>
        </p:sp>
      </p:grpSp>
      <p:sp>
        <p:nvSpPr>
          <p:cNvPr id="8" name="TextBox 11"/>
          <p:cNvSpPr txBox="1">
            <a:spLocks noChangeArrowheads="1"/>
          </p:cNvSpPr>
          <p:nvPr userDrawn="1"/>
        </p:nvSpPr>
        <p:spPr bwMode="auto">
          <a:xfrm>
            <a:off x="5394325" y="2628900"/>
            <a:ext cx="13573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fontAlgn="base">
              <a:spcBef>
                <a:spcPct val="0"/>
              </a:spcBef>
              <a:spcAft>
                <a:spcPct val="0"/>
              </a:spcAft>
              <a:buFont typeface="Arial" pitchFamily="34" charset="0"/>
              <a:defRPr>
                <a:solidFill>
                  <a:schemeClr val="tx1"/>
                </a:solidFill>
                <a:latin typeface="Arial" pitchFamily="34" charset="0"/>
                <a:ea typeface="宋体" pitchFamily="2" charset="-122"/>
              </a:defRPr>
            </a:lvl6pPr>
            <a:lvl7pPr fontAlgn="base">
              <a:spcBef>
                <a:spcPct val="0"/>
              </a:spcBef>
              <a:spcAft>
                <a:spcPct val="0"/>
              </a:spcAft>
              <a:buFont typeface="Arial" pitchFamily="34" charset="0"/>
              <a:defRPr>
                <a:solidFill>
                  <a:schemeClr val="tx1"/>
                </a:solidFill>
                <a:latin typeface="Arial" pitchFamily="34" charset="0"/>
                <a:ea typeface="宋体" pitchFamily="2" charset="-122"/>
              </a:defRPr>
            </a:lvl7pPr>
            <a:lvl8pPr fontAlgn="base">
              <a:spcBef>
                <a:spcPct val="0"/>
              </a:spcBef>
              <a:spcAft>
                <a:spcPct val="0"/>
              </a:spcAft>
              <a:buFont typeface="Arial" pitchFamily="34" charset="0"/>
              <a:defRPr>
                <a:solidFill>
                  <a:schemeClr val="tx1"/>
                </a:solidFill>
                <a:latin typeface="Arial" pitchFamily="34" charset="0"/>
                <a:ea typeface="宋体" pitchFamily="2" charset="-122"/>
              </a:defRPr>
            </a:lvl8pPr>
            <a:lvl9pPr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defRPr/>
            </a:pPr>
            <a:r>
              <a:rPr lang="en-US" altLang="zh-CN" sz="3200" b="1" smtClean="0">
                <a:solidFill>
                  <a:schemeClr val="bg1"/>
                </a:solidFill>
                <a:latin typeface="微软雅黑" pitchFamily="34" charset="-122"/>
                <a:ea typeface="微软雅黑" pitchFamily="34" charset="-122"/>
              </a:rPr>
              <a:t>Part</a:t>
            </a:r>
            <a:endParaRPr lang="zh-CN" altLang="en-US" sz="3200" b="1" smtClean="0">
              <a:solidFill>
                <a:schemeClr val="bg1"/>
              </a:solidFill>
              <a:latin typeface="微软雅黑" pitchFamily="34" charset="-122"/>
              <a:ea typeface="微软雅黑" pitchFamily="34" charset="-122"/>
            </a:endParaRPr>
          </a:p>
        </p:txBody>
      </p:sp>
      <p:sp>
        <p:nvSpPr>
          <p:cNvPr id="9" name="TextBox 12"/>
          <p:cNvSpPr txBox="1">
            <a:spLocks noChangeArrowheads="1"/>
          </p:cNvSpPr>
          <p:nvPr userDrawn="1"/>
        </p:nvSpPr>
        <p:spPr bwMode="auto">
          <a:xfrm>
            <a:off x="5394325" y="3284538"/>
            <a:ext cx="13573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fontAlgn="base">
              <a:spcBef>
                <a:spcPct val="0"/>
              </a:spcBef>
              <a:spcAft>
                <a:spcPct val="0"/>
              </a:spcAft>
              <a:buFont typeface="Arial" pitchFamily="34" charset="0"/>
              <a:defRPr>
                <a:solidFill>
                  <a:schemeClr val="tx1"/>
                </a:solidFill>
                <a:latin typeface="Arial" pitchFamily="34" charset="0"/>
                <a:ea typeface="宋体" pitchFamily="2" charset="-122"/>
              </a:defRPr>
            </a:lvl6pPr>
            <a:lvl7pPr fontAlgn="base">
              <a:spcBef>
                <a:spcPct val="0"/>
              </a:spcBef>
              <a:spcAft>
                <a:spcPct val="0"/>
              </a:spcAft>
              <a:buFont typeface="Arial" pitchFamily="34" charset="0"/>
              <a:defRPr>
                <a:solidFill>
                  <a:schemeClr val="tx1"/>
                </a:solidFill>
                <a:latin typeface="Arial" pitchFamily="34" charset="0"/>
                <a:ea typeface="宋体" pitchFamily="2" charset="-122"/>
              </a:defRPr>
            </a:lvl7pPr>
            <a:lvl8pPr fontAlgn="base">
              <a:spcBef>
                <a:spcPct val="0"/>
              </a:spcBef>
              <a:spcAft>
                <a:spcPct val="0"/>
              </a:spcAft>
              <a:buFont typeface="Arial" pitchFamily="34" charset="0"/>
              <a:defRPr>
                <a:solidFill>
                  <a:schemeClr val="tx1"/>
                </a:solidFill>
                <a:latin typeface="Arial" pitchFamily="34" charset="0"/>
                <a:ea typeface="宋体" pitchFamily="2" charset="-122"/>
              </a:defRPr>
            </a:lvl8pPr>
            <a:lvl9pPr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defRPr/>
            </a:pPr>
            <a:r>
              <a:rPr lang="en-US" altLang="zh-CN" sz="4000" b="1" smtClean="0">
                <a:solidFill>
                  <a:srgbClr val="31859C"/>
                </a:solidFill>
                <a:latin typeface="微软雅黑" pitchFamily="34" charset="-122"/>
                <a:ea typeface="微软雅黑" pitchFamily="34" charset="-122"/>
              </a:rPr>
              <a:t>3</a:t>
            </a:r>
            <a:endParaRPr lang="zh-CN" altLang="en-US" sz="4000" b="1" smtClean="0">
              <a:solidFill>
                <a:srgbClr val="31859C"/>
              </a:solidFill>
              <a:latin typeface="微软雅黑" pitchFamily="34" charset="-122"/>
              <a:ea typeface="微软雅黑" pitchFamily="34" charset="-122"/>
            </a:endParaRPr>
          </a:p>
        </p:txBody>
      </p:sp>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10" name="日期占位符 2"/>
          <p:cNvSpPr>
            <a:spLocks noGrp="1"/>
          </p:cNvSpPr>
          <p:nvPr>
            <p:ph type="dt" sz="half" idx="10"/>
          </p:nvPr>
        </p:nvSpPr>
        <p:spPr/>
        <p:txBody>
          <a:bodyPr/>
          <a:lstStyle>
            <a:lvl1pPr>
              <a:defRPr/>
            </a:lvl1pPr>
          </a:lstStyle>
          <a:p>
            <a:pPr>
              <a:defRPr/>
            </a:pPr>
            <a:endParaRPr lang="zh-CN" altLang="en-US"/>
          </a:p>
        </p:txBody>
      </p:sp>
      <p:sp>
        <p:nvSpPr>
          <p:cNvPr id="11" name="页脚占位符 3"/>
          <p:cNvSpPr>
            <a:spLocks noGrp="1"/>
          </p:cNvSpPr>
          <p:nvPr>
            <p:ph type="ftr" sz="quarter" idx="11"/>
          </p:nvPr>
        </p:nvSpPr>
        <p:spPr/>
        <p:txBody>
          <a:bodyPr/>
          <a:lstStyle>
            <a:lvl1pPr>
              <a:defRPr/>
            </a:lvl1pPr>
          </a:lstStyle>
          <a:p>
            <a:pPr>
              <a:defRPr/>
            </a:pPr>
            <a:endParaRPr lang="zh-CN" altLang="en-US"/>
          </a:p>
        </p:txBody>
      </p:sp>
      <p:sp>
        <p:nvSpPr>
          <p:cNvPr id="12" name="灯片编号占位符 4"/>
          <p:cNvSpPr>
            <a:spLocks noGrp="1"/>
          </p:cNvSpPr>
          <p:nvPr>
            <p:ph type="sldNum" sz="quarter" idx="12"/>
          </p:nvPr>
        </p:nvSpPr>
        <p:spPr/>
        <p:txBody>
          <a:bodyPr/>
          <a:lstStyle>
            <a:lvl1pPr>
              <a:defRPr/>
            </a:lvl1pPr>
          </a:lstStyle>
          <a:p>
            <a:fld id="{E00665E7-211C-4E24-86B0-AC32A34D899C}" type="slidenum">
              <a:rPr lang="zh-CN" altLang="en-US"/>
              <a:pPr/>
              <a:t>‹#›</a:t>
            </a:fld>
            <a:endParaRPr lang="zh-CN" altLang="en-US"/>
          </a:p>
        </p:txBody>
      </p:sp>
    </p:spTree>
    <p:extLst>
      <p:ext uri="{BB962C8B-B14F-4D97-AF65-F5344CB8AC3E}">
        <p14:creationId xmlns:p14="http://schemas.microsoft.com/office/powerpoint/2010/main" val="300840322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矩形 1"/>
          <p:cNvSpPr/>
          <p:nvPr/>
        </p:nvSpPr>
        <p:spPr>
          <a:xfrm>
            <a:off x="0" y="0"/>
            <a:ext cx="1701800"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r>
              <a:rPr lang="en-US" altLang="zh-CN" sz="2000" dirty="0">
                <a:latin typeface="微软雅黑" panose="020B0503020204020204" pitchFamily="34" charset="-122"/>
                <a:ea typeface="微软雅黑" panose="020B0503020204020204" pitchFamily="34" charset="-122"/>
              </a:rPr>
              <a:t>Part 1</a:t>
            </a:r>
            <a:endParaRPr lang="zh-CN" altLang="en-US" sz="2000" dirty="0">
              <a:latin typeface="微软雅黑" panose="020B0503020204020204" pitchFamily="34" charset="-122"/>
              <a:ea typeface="微软雅黑" panose="020B0503020204020204" pitchFamily="34" charset="-122"/>
            </a:endParaRPr>
          </a:p>
        </p:txBody>
      </p:sp>
      <p:sp>
        <p:nvSpPr>
          <p:cNvPr id="3" name="矩形 2"/>
          <p:cNvSpPr/>
          <p:nvPr/>
        </p:nvSpPr>
        <p:spPr>
          <a:xfrm>
            <a:off x="1720850" y="0"/>
            <a:ext cx="1701800"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r>
              <a:rPr lang="en-US" altLang="zh-CN" sz="2000" dirty="0">
                <a:latin typeface="微软雅黑" panose="020B0503020204020204" pitchFamily="34" charset="-122"/>
                <a:ea typeface="微软雅黑" panose="020B0503020204020204" pitchFamily="34" charset="-122"/>
              </a:rPr>
              <a:t>Part 2</a:t>
            </a:r>
            <a:endParaRPr lang="zh-CN" altLang="en-US" sz="2000" dirty="0">
              <a:latin typeface="微软雅黑" panose="020B0503020204020204" pitchFamily="34" charset="-122"/>
              <a:ea typeface="微软雅黑" panose="020B0503020204020204" pitchFamily="34" charset="-122"/>
            </a:endParaRPr>
          </a:p>
        </p:txBody>
      </p:sp>
      <p:sp>
        <p:nvSpPr>
          <p:cNvPr id="4" name="矩形 3"/>
          <p:cNvSpPr/>
          <p:nvPr/>
        </p:nvSpPr>
        <p:spPr>
          <a:xfrm>
            <a:off x="3441700" y="0"/>
            <a:ext cx="1701800" cy="83661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r>
              <a:rPr lang="en-US" altLang="zh-CN" sz="2800" b="1" dirty="0">
                <a:latin typeface="微软雅黑" panose="020B0503020204020204" pitchFamily="34" charset="-122"/>
                <a:ea typeface="微软雅黑" panose="020B0503020204020204" pitchFamily="34" charset="-122"/>
              </a:rPr>
              <a:t>Part 3</a:t>
            </a:r>
            <a:endParaRPr lang="zh-CN" altLang="en-US" sz="2800" b="1" dirty="0">
              <a:latin typeface="微软雅黑" panose="020B0503020204020204" pitchFamily="34" charset="-122"/>
              <a:ea typeface="微软雅黑" panose="020B0503020204020204" pitchFamily="34" charset="-122"/>
            </a:endParaRPr>
          </a:p>
        </p:txBody>
      </p:sp>
      <p:sp>
        <p:nvSpPr>
          <p:cNvPr id="5" name="矩形 4"/>
          <p:cNvSpPr/>
          <p:nvPr/>
        </p:nvSpPr>
        <p:spPr>
          <a:xfrm>
            <a:off x="5162550" y="0"/>
            <a:ext cx="1701800"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r>
              <a:rPr lang="en-US" altLang="zh-CN" sz="2000" dirty="0">
                <a:latin typeface="微软雅黑" panose="020B0503020204020204" pitchFamily="34" charset="-122"/>
                <a:ea typeface="微软雅黑" panose="020B0503020204020204" pitchFamily="34" charset="-122"/>
              </a:rPr>
              <a:t>Part 4</a:t>
            </a:r>
            <a:endParaRPr lang="zh-CN" altLang="en-US" sz="2000" dirty="0">
              <a:latin typeface="微软雅黑" panose="020B0503020204020204" pitchFamily="34" charset="-122"/>
              <a:ea typeface="微软雅黑" panose="020B0503020204020204" pitchFamily="34" charset="-122"/>
            </a:endParaRPr>
          </a:p>
        </p:txBody>
      </p:sp>
      <p:sp>
        <p:nvSpPr>
          <p:cNvPr id="6" name="矩形 5"/>
          <p:cNvSpPr/>
          <p:nvPr/>
        </p:nvSpPr>
        <p:spPr>
          <a:xfrm>
            <a:off x="12011025" y="0"/>
            <a:ext cx="182563" cy="5492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dirty="0"/>
          </a:p>
        </p:txBody>
      </p:sp>
      <p:sp>
        <p:nvSpPr>
          <p:cNvPr id="7" name="矩形 6"/>
          <p:cNvSpPr/>
          <p:nvPr/>
        </p:nvSpPr>
        <p:spPr>
          <a:xfrm>
            <a:off x="0" y="6597650"/>
            <a:ext cx="12180888" cy="26035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8" name="椭圆 7"/>
          <p:cNvSpPr/>
          <p:nvPr/>
        </p:nvSpPr>
        <p:spPr>
          <a:xfrm>
            <a:off x="5842000" y="6470650"/>
            <a:ext cx="503238" cy="503238"/>
          </a:xfrm>
          <a:prstGeom prst="ellipse">
            <a:avLst/>
          </a:prstGeom>
          <a:solidFill>
            <a:schemeClr val="bg1"/>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fld id="{F443D595-7B22-4CE8-B15E-2B063F1F6DBE}" type="slidenum">
              <a:rPr lang="zh-CN" altLang="en-US" sz="1100">
                <a:solidFill>
                  <a:srgbClr val="31859C"/>
                </a:solidFill>
                <a:latin typeface="Calibri" panose="020F0502020204030204" pitchFamily="34" charset="0"/>
              </a:rPr>
              <a:pPr algn="ctr" eaLnBrk="1" hangingPunct="1"/>
              <a:t>‹#›</a:t>
            </a:fld>
            <a:endParaRPr lang="zh-CN" altLang="en-US" sz="1100">
              <a:solidFill>
                <a:srgbClr val="31859C"/>
              </a:solidFill>
              <a:latin typeface="Calibri" panose="020F0502020204030204" pitchFamily="34" charset="0"/>
            </a:endParaRPr>
          </a:p>
        </p:txBody>
      </p:sp>
      <p:cxnSp>
        <p:nvCxnSpPr>
          <p:cNvPr id="9" name="直接连接符 8"/>
          <p:cNvCxnSpPr/>
          <p:nvPr/>
        </p:nvCxnSpPr>
        <p:spPr>
          <a:xfrm flipH="1">
            <a:off x="7102475" y="533400"/>
            <a:ext cx="4999038"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0" name="日期占位符 1"/>
          <p:cNvSpPr>
            <a:spLocks noGrp="1"/>
          </p:cNvSpPr>
          <p:nvPr>
            <p:ph type="dt" sz="half" idx="10"/>
          </p:nvPr>
        </p:nvSpPr>
        <p:spPr/>
        <p:txBody>
          <a:bodyPr/>
          <a:lstStyle>
            <a:lvl1pPr>
              <a:defRPr/>
            </a:lvl1pPr>
          </a:lstStyle>
          <a:p>
            <a:pPr>
              <a:defRPr/>
            </a:pPr>
            <a:endParaRPr lang="zh-CN" altLang="en-US"/>
          </a:p>
        </p:txBody>
      </p:sp>
      <p:sp>
        <p:nvSpPr>
          <p:cNvPr id="11" name="页脚占位符 2"/>
          <p:cNvSpPr>
            <a:spLocks noGrp="1"/>
          </p:cNvSpPr>
          <p:nvPr>
            <p:ph type="ftr" sz="quarter" idx="11"/>
          </p:nvPr>
        </p:nvSpPr>
        <p:spPr/>
        <p:txBody>
          <a:bodyPr/>
          <a:lstStyle>
            <a:lvl1pPr>
              <a:defRPr/>
            </a:lvl1pPr>
          </a:lstStyle>
          <a:p>
            <a:pPr>
              <a:defRPr/>
            </a:pPr>
            <a:endParaRPr lang="zh-CN" altLang="en-US"/>
          </a:p>
        </p:txBody>
      </p:sp>
      <p:sp>
        <p:nvSpPr>
          <p:cNvPr id="12" name="灯片编号占位符 3"/>
          <p:cNvSpPr>
            <a:spLocks noGrp="1"/>
          </p:cNvSpPr>
          <p:nvPr>
            <p:ph type="sldNum" sz="quarter" idx="12"/>
          </p:nvPr>
        </p:nvSpPr>
        <p:spPr/>
        <p:txBody>
          <a:bodyPr/>
          <a:lstStyle>
            <a:lvl1pPr>
              <a:defRPr/>
            </a:lvl1pPr>
          </a:lstStyle>
          <a:p>
            <a:fld id="{C3063D60-1992-47B9-867D-3E60BBED0586}" type="slidenum">
              <a:rPr lang="zh-CN" altLang="en-US"/>
              <a:pPr/>
              <a:t>‹#›</a:t>
            </a:fld>
            <a:endParaRPr lang="zh-CN" altLang="en-US"/>
          </a:p>
        </p:txBody>
      </p:sp>
    </p:spTree>
    <p:extLst>
      <p:ext uri="{BB962C8B-B14F-4D97-AF65-F5344CB8AC3E}">
        <p14:creationId xmlns:p14="http://schemas.microsoft.com/office/powerpoint/2010/main" val="350903595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pic>
        <p:nvPicPr>
          <p:cNvPr id="5" name="Picture 2"/>
          <p:cNvPicPr>
            <a:picLocks noChangeAspect="1" noChangeArrowheads="1"/>
          </p:cNvPicPr>
          <p:nvPr/>
        </p:nvPicPr>
        <p:blipFill rotWithShape="1">
          <a:blip r:embed="rId2">
            <a:duotone>
              <a:prstClr val="black"/>
              <a:srgbClr val="D9C3A5">
                <a:tint val="50000"/>
                <a:satMod val="180000"/>
              </a:srgbClr>
            </a:duotone>
          </a:blip>
          <a:srcRect t="47291" b="8126"/>
          <a:stretch>
            <a:fillRect/>
          </a:stretch>
        </p:blipFill>
        <p:spPr bwMode="auto">
          <a:xfrm>
            <a:off x="0" y="3267580"/>
            <a:ext cx="12166275" cy="3617803"/>
          </a:xfrm>
          <a:prstGeom prst="rect">
            <a:avLst/>
          </a:prstGeom>
          <a:noFill/>
        </p:spPr>
      </p:pic>
      <p:sp>
        <p:nvSpPr>
          <p:cNvPr id="6" name="矩形 5"/>
          <p:cNvSpPr/>
          <p:nvPr/>
        </p:nvSpPr>
        <p:spPr>
          <a:xfrm>
            <a:off x="0" y="0"/>
            <a:ext cx="12187238" cy="32670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grpSp>
        <p:nvGrpSpPr>
          <p:cNvPr id="7" name="组合 8"/>
          <p:cNvGrpSpPr>
            <a:grpSpLocks/>
          </p:cNvGrpSpPr>
          <p:nvPr userDrawn="1"/>
        </p:nvGrpSpPr>
        <p:grpSpPr bwMode="auto">
          <a:xfrm>
            <a:off x="4868863" y="2046288"/>
            <a:ext cx="2449512" cy="2447925"/>
            <a:chOff x="6897738" y="2060848"/>
            <a:chExt cx="2448272" cy="2448272"/>
          </a:xfrm>
        </p:grpSpPr>
        <p:sp>
          <p:nvSpPr>
            <p:cNvPr id="8" name="空心弧 7"/>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600">
                <a:solidFill>
                  <a:schemeClr val="tx1"/>
                </a:solidFill>
                <a:latin typeface="微软雅黑" panose="020B0503020204020204" pitchFamily="34" charset="-122"/>
                <a:ea typeface="微软雅黑" panose="020B0503020204020204" pitchFamily="34" charset="-122"/>
              </a:endParaRPr>
            </a:p>
          </p:txBody>
        </p:sp>
        <p:sp>
          <p:nvSpPr>
            <p:cNvPr id="9" name="空心弧 8"/>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600">
                <a:solidFill>
                  <a:schemeClr val="tx1"/>
                </a:solidFill>
                <a:latin typeface="微软雅黑" panose="020B0503020204020204" pitchFamily="34" charset="-122"/>
                <a:ea typeface="微软雅黑" panose="020B0503020204020204" pitchFamily="34" charset="-122"/>
              </a:endParaRPr>
            </a:p>
          </p:txBody>
        </p:sp>
      </p:grpSp>
      <p:sp>
        <p:nvSpPr>
          <p:cNvPr id="10" name="TextBox 11"/>
          <p:cNvSpPr txBox="1">
            <a:spLocks noChangeArrowheads="1"/>
          </p:cNvSpPr>
          <p:nvPr userDrawn="1"/>
        </p:nvSpPr>
        <p:spPr bwMode="auto">
          <a:xfrm>
            <a:off x="5394325" y="2628900"/>
            <a:ext cx="13573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fontAlgn="base">
              <a:spcBef>
                <a:spcPct val="0"/>
              </a:spcBef>
              <a:spcAft>
                <a:spcPct val="0"/>
              </a:spcAft>
              <a:buFont typeface="Arial" pitchFamily="34" charset="0"/>
              <a:defRPr>
                <a:solidFill>
                  <a:schemeClr val="tx1"/>
                </a:solidFill>
                <a:latin typeface="Arial" pitchFamily="34" charset="0"/>
                <a:ea typeface="宋体" pitchFamily="2" charset="-122"/>
              </a:defRPr>
            </a:lvl6pPr>
            <a:lvl7pPr fontAlgn="base">
              <a:spcBef>
                <a:spcPct val="0"/>
              </a:spcBef>
              <a:spcAft>
                <a:spcPct val="0"/>
              </a:spcAft>
              <a:buFont typeface="Arial" pitchFamily="34" charset="0"/>
              <a:defRPr>
                <a:solidFill>
                  <a:schemeClr val="tx1"/>
                </a:solidFill>
                <a:latin typeface="Arial" pitchFamily="34" charset="0"/>
                <a:ea typeface="宋体" pitchFamily="2" charset="-122"/>
              </a:defRPr>
            </a:lvl7pPr>
            <a:lvl8pPr fontAlgn="base">
              <a:spcBef>
                <a:spcPct val="0"/>
              </a:spcBef>
              <a:spcAft>
                <a:spcPct val="0"/>
              </a:spcAft>
              <a:buFont typeface="Arial" pitchFamily="34" charset="0"/>
              <a:defRPr>
                <a:solidFill>
                  <a:schemeClr val="tx1"/>
                </a:solidFill>
                <a:latin typeface="Arial" pitchFamily="34" charset="0"/>
                <a:ea typeface="宋体" pitchFamily="2" charset="-122"/>
              </a:defRPr>
            </a:lvl8pPr>
            <a:lvl9pPr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defRPr/>
            </a:pPr>
            <a:r>
              <a:rPr lang="en-US" altLang="zh-CN" sz="3200" b="1" smtClean="0">
                <a:solidFill>
                  <a:schemeClr val="bg1"/>
                </a:solidFill>
                <a:latin typeface="微软雅黑" pitchFamily="34" charset="-122"/>
                <a:ea typeface="微软雅黑" pitchFamily="34" charset="-122"/>
              </a:rPr>
              <a:t>Part</a:t>
            </a:r>
            <a:endParaRPr lang="zh-CN" altLang="en-US" sz="3200" b="1" smtClean="0">
              <a:solidFill>
                <a:schemeClr val="bg1"/>
              </a:solidFill>
              <a:latin typeface="微软雅黑" pitchFamily="34" charset="-122"/>
              <a:ea typeface="微软雅黑" pitchFamily="34" charset="-122"/>
            </a:endParaRPr>
          </a:p>
        </p:txBody>
      </p:sp>
      <p:sp>
        <p:nvSpPr>
          <p:cNvPr id="11" name="TextBox 12"/>
          <p:cNvSpPr txBox="1">
            <a:spLocks noChangeArrowheads="1"/>
          </p:cNvSpPr>
          <p:nvPr userDrawn="1"/>
        </p:nvSpPr>
        <p:spPr bwMode="auto">
          <a:xfrm>
            <a:off x="5394325" y="3284538"/>
            <a:ext cx="13573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fontAlgn="base">
              <a:spcBef>
                <a:spcPct val="0"/>
              </a:spcBef>
              <a:spcAft>
                <a:spcPct val="0"/>
              </a:spcAft>
              <a:buFont typeface="Arial" pitchFamily="34" charset="0"/>
              <a:defRPr>
                <a:solidFill>
                  <a:schemeClr val="tx1"/>
                </a:solidFill>
                <a:latin typeface="Arial" pitchFamily="34" charset="0"/>
                <a:ea typeface="宋体" pitchFamily="2" charset="-122"/>
              </a:defRPr>
            </a:lvl6pPr>
            <a:lvl7pPr fontAlgn="base">
              <a:spcBef>
                <a:spcPct val="0"/>
              </a:spcBef>
              <a:spcAft>
                <a:spcPct val="0"/>
              </a:spcAft>
              <a:buFont typeface="Arial" pitchFamily="34" charset="0"/>
              <a:defRPr>
                <a:solidFill>
                  <a:schemeClr val="tx1"/>
                </a:solidFill>
                <a:latin typeface="Arial" pitchFamily="34" charset="0"/>
                <a:ea typeface="宋体" pitchFamily="2" charset="-122"/>
              </a:defRPr>
            </a:lvl7pPr>
            <a:lvl8pPr fontAlgn="base">
              <a:spcBef>
                <a:spcPct val="0"/>
              </a:spcBef>
              <a:spcAft>
                <a:spcPct val="0"/>
              </a:spcAft>
              <a:buFont typeface="Arial" pitchFamily="34" charset="0"/>
              <a:defRPr>
                <a:solidFill>
                  <a:schemeClr val="tx1"/>
                </a:solidFill>
                <a:latin typeface="Arial" pitchFamily="34" charset="0"/>
                <a:ea typeface="宋体" pitchFamily="2" charset="-122"/>
              </a:defRPr>
            </a:lvl8pPr>
            <a:lvl9pPr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defRPr/>
            </a:pPr>
            <a:r>
              <a:rPr lang="en-US" altLang="zh-CN" sz="4000" b="1" smtClean="0">
                <a:solidFill>
                  <a:srgbClr val="31859C"/>
                </a:solidFill>
                <a:latin typeface="微软雅黑" pitchFamily="34" charset="-122"/>
                <a:ea typeface="微软雅黑" pitchFamily="34" charset="-122"/>
              </a:rPr>
              <a:t>4</a:t>
            </a:r>
            <a:endParaRPr lang="zh-CN" altLang="en-US" sz="4000" b="1" smtClean="0">
              <a:solidFill>
                <a:srgbClr val="31859C"/>
              </a:solidFill>
              <a:latin typeface="微软雅黑" pitchFamily="34" charset="-122"/>
              <a:ea typeface="微软雅黑" pitchFamily="34" charset="-122"/>
            </a:endParaRPr>
          </a:p>
        </p:txBody>
      </p:sp>
      <p:sp>
        <p:nvSpPr>
          <p:cNvPr id="2" name="标题 1"/>
          <p:cNvSpPr>
            <a:spLocks noGrp="1"/>
          </p:cNvSpPr>
          <p:nvPr>
            <p:ph type="title"/>
          </p:nvPr>
        </p:nvSpPr>
        <p:spPr>
          <a:xfrm>
            <a:off x="609362" y="273050"/>
            <a:ext cx="4009518" cy="1162050"/>
          </a:xfrm>
        </p:spPr>
        <p:txBody>
          <a:bodyPr anchor="b"/>
          <a:lstStyle>
            <a:lvl1pPr algn="l">
              <a:defRPr sz="2000" b="1"/>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4764872" y="273052"/>
            <a:ext cx="681300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609362" y="1435102"/>
            <a:ext cx="400951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p>
        </p:txBody>
      </p:sp>
      <p:sp>
        <p:nvSpPr>
          <p:cNvPr id="12" name="日期占位符 4"/>
          <p:cNvSpPr>
            <a:spLocks noGrp="1"/>
          </p:cNvSpPr>
          <p:nvPr>
            <p:ph type="dt" sz="half" idx="10"/>
          </p:nvPr>
        </p:nvSpPr>
        <p:spPr/>
        <p:txBody>
          <a:bodyPr/>
          <a:lstStyle>
            <a:lvl1pPr>
              <a:defRPr/>
            </a:lvl1pPr>
          </a:lstStyle>
          <a:p>
            <a:pPr>
              <a:defRPr/>
            </a:pPr>
            <a:endParaRPr lang="zh-CN" altLang="en-US"/>
          </a:p>
        </p:txBody>
      </p:sp>
      <p:sp>
        <p:nvSpPr>
          <p:cNvPr id="13" name="页脚占位符 5"/>
          <p:cNvSpPr>
            <a:spLocks noGrp="1"/>
          </p:cNvSpPr>
          <p:nvPr>
            <p:ph type="ftr" sz="quarter" idx="11"/>
          </p:nvPr>
        </p:nvSpPr>
        <p:spPr/>
        <p:txBody>
          <a:bodyPr/>
          <a:lstStyle>
            <a:lvl1pPr>
              <a:defRPr/>
            </a:lvl1pPr>
          </a:lstStyle>
          <a:p>
            <a:pPr>
              <a:defRPr/>
            </a:pPr>
            <a:endParaRPr lang="zh-CN" altLang="en-US"/>
          </a:p>
        </p:txBody>
      </p:sp>
      <p:sp>
        <p:nvSpPr>
          <p:cNvPr id="14" name="灯片编号占位符 6"/>
          <p:cNvSpPr>
            <a:spLocks noGrp="1"/>
          </p:cNvSpPr>
          <p:nvPr>
            <p:ph type="sldNum" sz="quarter" idx="12"/>
          </p:nvPr>
        </p:nvSpPr>
        <p:spPr/>
        <p:txBody>
          <a:bodyPr/>
          <a:lstStyle>
            <a:lvl1pPr>
              <a:defRPr/>
            </a:lvl1pPr>
          </a:lstStyle>
          <a:p>
            <a:fld id="{2C674763-9F3D-42B1-AE12-28095CEF7FA0}" type="slidenum">
              <a:rPr lang="zh-CN" altLang="en-US"/>
              <a:pPr/>
              <a:t>‹#›</a:t>
            </a:fld>
            <a:endParaRPr lang="zh-CN" altLang="en-US"/>
          </a:p>
        </p:txBody>
      </p:sp>
    </p:spTree>
    <p:extLst>
      <p:ext uri="{BB962C8B-B14F-4D97-AF65-F5344CB8AC3E}">
        <p14:creationId xmlns:p14="http://schemas.microsoft.com/office/powerpoint/2010/main" val="12508605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5" name="矩形 4"/>
          <p:cNvSpPr/>
          <p:nvPr/>
        </p:nvSpPr>
        <p:spPr>
          <a:xfrm>
            <a:off x="0" y="0"/>
            <a:ext cx="1701800"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r>
              <a:rPr lang="en-US" altLang="zh-CN" sz="2000" dirty="0">
                <a:latin typeface="微软雅黑" panose="020B0503020204020204" pitchFamily="34" charset="-122"/>
                <a:ea typeface="微软雅黑" panose="020B0503020204020204" pitchFamily="34" charset="-122"/>
              </a:rPr>
              <a:t>Part 1</a:t>
            </a:r>
            <a:endParaRPr lang="zh-CN" altLang="en-US" sz="2000" dirty="0">
              <a:latin typeface="微软雅黑" panose="020B0503020204020204" pitchFamily="34" charset="-122"/>
              <a:ea typeface="微软雅黑" panose="020B0503020204020204" pitchFamily="34" charset="-122"/>
            </a:endParaRPr>
          </a:p>
        </p:txBody>
      </p:sp>
      <p:sp>
        <p:nvSpPr>
          <p:cNvPr id="6" name="矩形 5"/>
          <p:cNvSpPr/>
          <p:nvPr/>
        </p:nvSpPr>
        <p:spPr>
          <a:xfrm>
            <a:off x="1720850" y="0"/>
            <a:ext cx="1701800"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r>
              <a:rPr lang="en-US" altLang="zh-CN" sz="2000" dirty="0">
                <a:latin typeface="微软雅黑" panose="020B0503020204020204" pitchFamily="34" charset="-122"/>
                <a:ea typeface="微软雅黑" panose="020B0503020204020204" pitchFamily="34" charset="-122"/>
              </a:rPr>
              <a:t>Part 2</a:t>
            </a:r>
            <a:endParaRPr lang="zh-CN" altLang="en-US" sz="2000" dirty="0">
              <a:latin typeface="微软雅黑" panose="020B0503020204020204" pitchFamily="34" charset="-122"/>
              <a:ea typeface="微软雅黑" panose="020B0503020204020204" pitchFamily="34" charset="-122"/>
            </a:endParaRPr>
          </a:p>
        </p:txBody>
      </p:sp>
      <p:sp>
        <p:nvSpPr>
          <p:cNvPr id="7" name="矩形 6"/>
          <p:cNvSpPr/>
          <p:nvPr/>
        </p:nvSpPr>
        <p:spPr>
          <a:xfrm>
            <a:off x="3441700" y="0"/>
            <a:ext cx="1701800"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r>
              <a:rPr lang="en-US" altLang="zh-CN" sz="2000" dirty="0">
                <a:latin typeface="微软雅黑" panose="020B0503020204020204" pitchFamily="34" charset="-122"/>
                <a:ea typeface="微软雅黑" panose="020B0503020204020204" pitchFamily="34" charset="-122"/>
              </a:rPr>
              <a:t>Part 3</a:t>
            </a:r>
            <a:endParaRPr lang="zh-CN" altLang="en-US" sz="2000" dirty="0">
              <a:latin typeface="微软雅黑" panose="020B0503020204020204" pitchFamily="34" charset="-122"/>
              <a:ea typeface="微软雅黑" panose="020B0503020204020204" pitchFamily="34" charset="-122"/>
            </a:endParaRPr>
          </a:p>
        </p:txBody>
      </p:sp>
      <p:sp>
        <p:nvSpPr>
          <p:cNvPr id="8" name="矩形 7"/>
          <p:cNvSpPr/>
          <p:nvPr/>
        </p:nvSpPr>
        <p:spPr>
          <a:xfrm>
            <a:off x="5162550" y="0"/>
            <a:ext cx="1701800" cy="83661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r>
              <a:rPr lang="en-US" altLang="zh-CN" sz="2800" b="1" dirty="0">
                <a:latin typeface="微软雅黑" panose="020B0503020204020204" pitchFamily="34" charset="-122"/>
                <a:ea typeface="微软雅黑" panose="020B0503020204020204" pitchFamily="34" charset="-122"/>
              </a:rPr>
              <a:t>Part 4</a:t>
            </a:r>
            <a:endParaRPr lang="zh-CN" altLang="en-US" sz="2800" b="1" dirty="0">
              <a:latin typeface="微软雅黑" panose="020B0503020204020204" pitchFamily="34" charset="-122"/>
              <a:ea typeface="微软雅黑" panose="020B0503020204020204" pitchFamily="34" charset="-122"/>
            </a:endParaRPr>
          </a:p>
        </p:txBody>
      </p:sp>
      <p:sp>
        <p:nvSpPr>
          <p:cNvPr id="9" name="矩形 8"/>
          <p:cNvSpPr/>
          <p:nvPr/>
        </p:nvSpPr>
        <p:spPr>
          <a:xfrm>
            <a:off x="12011025" y="0"/>
            <a:ext cx="182563" cy="5492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dirty="0"/>
          </a:p>
        </p:txBody>
      </p:sp>
      <p:sp>
        <p:nvSpPr>
          <p:cNvPr id="10" name="矩形 9"/>
          <p:cNvSpPr/>
          <p:nvPr/>
        </p:nvSpPr>
        <p:spPr>
          <a:xfrm>
            <a:off x="0" y="6597650"/>
            <a:ext cx="12180888" cy="26035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椭圆 10"/>
          <p:cNvSpPr/>
          <p:nvPr/>
        </p:nvSpPr>
        <p:spPr>
          <a:xfrm>
            <a:off x="5842000" y="6470650"/>
            <a:ext cx="503238" cy="503238"/>
          </a:xfrm>
          <a:prstGeom prst="ellipse">
            <a:avLst/>
          </a:prstGeom>
          <a:solidFill>
            <a:schemeClr val="bg1"/>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fld id="{257B1FDC-AFF4-4826-B76D-6823F426BADC}" type="slidenum">
              <a:rPr lang="zh-CN" altLang="en-US" sz="1100">
                <a:solidFill>
                  <a:srgbClr val="31859C"/>
                </a:solidFill>
                <a:latin typeface="Calibri" panose="020F0502020204030204" pitchFamily="34" charset="0"/>
              </a:rPr>
              <a:pPr algn="ctr" eaLnBrk="1" hangingPunct="1"/>
              <a:t>‹#›</a:t>
            </a:fld>
            <a:endParaRPr lang="zh-CN" altLang="en-US" sz="1100">
              <a:solidFill>
                <a:srgbClr val="31859C"/>
              </a:solidFill>
              <a:latin typeface="Calibri" panose="020F0502020204030204" pitchFamily="34" charset="0"/>
            </a:endParaRPr>
          </a:p>
        </p:txBody>
      </p:sp>
      <p:cxnSp>
        <p:nvCxnSpPr>
          <p:cNvPr id="12" name="直接连接符 11"/>
          <p:cNvCxnSpPr/>
          <p:nvPr/>
        </p:nvCxnSpPr>
        <p:spPr>
          <a:xfrm flipH="1">
            <a:off x="7102475" y="533400"/>
            <a:ext cx="4999038"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2388784" y="4800600"/>
            <a:ext cx="7312343" cy="566738"/>
          </a:xfrm>
        </p:spPr>
        <p:txBody>
          <a:bodyPr anchor="b"/>
          <a:lstStyle>
            <a:lvl1pPr algn="l">
              <a:defRPr sz="2000" b="1"/>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2388784" y="612775"/>
            <a:ext cx="7312343"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8784" y="5367338"/>
            <a:ext cx="7312343"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p>
        </p:txBody>
      </p:sp>
      <p:sp>
        <p:nvSpPr>
          <p:cNvPr id="13" name="日期占位符 4"/>
          <p:cNvSpPr>
            <a:spLocks noGrp="1"/>
          </p:cNvSpPr>
          <p:nvPr>
            <p:ph type="dt" sz="half" idx="10"/>
          </p:nvPr>
        </p:nvSpPr>
        <p:spPr/>
        <p:txBody>
          <a:bodyPr/>
          <a:lstStyle>
            <a:lvl1pPr>
              <a:defRPr/>
            </a:lvl1pPr>
          </a:lstStyle>
          <a:p>
            <a:pPr>
              <a:defRPr/>
            </a:pPr>
            <a:endParaRPr lang="zh-CN" altLang="en-US"/>
          </a:p>
        </p:txBody>
      </p:sp>
      <p:sp>
        <p:nvSpPr>
          <p:cNvPr id="14" name="页脚占位符 5"/>
          <p:cNvSpPr>
            <a:spLocks noGrp="1"/>
          </p:cNvSpPr>
          <p:nvPr>
            <p:ph type="ftr" sz="quarter" idx="11"/>
          </p:nvPr>
        </p:nvSpPr>
        <p:spPr/>
        <p:txBody>
          <a:bodyPr/>
          <a:lstStyle>
            <a:lvl1pPr>
              <a:defRPr/>
            </a:lvl1pPr>
          </a:lstStyle>
          <a:p>
            <a:pPr>
              <a:defRPr/>
            </a:pPr>
            <a:endParaRPr lang="zh-CN" altLang="en-US"/>
          </a:p>
        </p:txBody>
      </p:sp>
      <p:sp>
        <p:nvSpPr>
          <p:cNvPr id="15" name="灯片编号占位符 6"/>
          <p:cNvSpPr>
            <a:spLocks noGrp="1"/>
          </p:cNvSpPr>
          <p:nvPr>
            <p:ph type="sldNum" sz="quarter" idx="12"/>
          </p:nvPr>
        </p:nvSpPr>
        <p:spPr/>
        <p:txBody>
          <a:bodyPr/>
          <a:lstStyle>
            <a:lvl1pPr>
              <a:defRPr/>
            </a:lvl1pPr>
          </a:lstStyle>
          <a:p>
            <a:fld id="{6D536612-4430-458F-92B9-81484F5BC24B}" type="slidenum">
              <a:rPr lang="zh-CN" altLang="en-US"/>
              <a:pPr/>
              <a:t>‹#›</a:t>
            </a:fld>
            <a:endParaRPr lang="zh-CN" altLang="en-US"/>
          </a:p>
        </p:txBody>
      </p:sp>
    </p:spTree>
    <p:extLst>
      <p:ext uri="{BB962C8B-B14F-4D97-AF65-F5344CB8AC3E}">
        <p14:creationId xmlns:p14="http://schemas.microsoft.com/office/powerpoint/2010/main" val="211754422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a:duotone>
              <a:prstClr val="black"/>
              <a:srgbClr val="D9C3A5">
                <a:tint val="50000"/>
                <a:satMod val="180000"/>
              </a:srgbClr>
            </a:duotone>
          </a:blip>
          <a:srcRect t="47291" b="8126"/>
          <a:stretch>
            <a:fillRect/>
          </a:stretch>
        </p:blipFill>
        <p:spPr bwMode="auto">
          <a:xfrm>
            <a:off x="0" y="3267580"/>
            <a:ext cx="12166275" cy="3617803"/>
          </a:xfrm>
          <a:prstGeom prst="rect">
            <a:avLst/>
          </a:prstGeom>
          <a:noFill/>
        </p:spPr>
      </p:pic>
      <p:sp>
        <p:nvSpPr>
          <p:cNvPr id="5" name="矩形 4"/>
          <p:cNvSpPr/>
          <p:nvPr/>
        </p:nvSpPr>
        <p:spPr>
          <a:xfrm>
            <a:off x="0" y="0"/>
            <a:ext cx="12187238" cy="32670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grpSp>
        <p:nvGrpSpPr>
          <p:cNvPr id="6" name="组合 8"/>
          <p:cNvGrpSpPr>
            <a:grpSpLocks/>
          </p:cNvGrpSpPr>
          <p:nvPr userDrawn="1"/>
        </p:nvGrpSpPr>
        <p:grpSpPr bwMode="auto">
          <a:xfrm>
            <a:off x="4868863" y="2046288"/>
            <a:ext cx="2449512" cy="2447925"/>
            <a:chOff x="6897738" y="2060848"/>
            <a:chExt cx="2448272" cy="2448272"/>
          </a:xfrm>
        </p:grpSpPr>
        <p:sp>
          <p:nvSpPr>
            <p:cNvPr id="7" name="空心弧 6"/>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600">
                <a:solidFill>
                  <a:schemeClr val="tx1"/>
                </a:solidFill>
                <a:latin typeface="微软雅黑" panose="020B0503020204020204" pitchFamily="34" charset="-122"/>
                <a:ea typeface="微软雅黑" panose="020B0503020204020204" pitchFamily="34" charset="-122"/>
              </a:endParaRPr>
            </a:p>
          </p:txBody>
        </p:sp>
        <p:sp>
          <p:nvSpPr>
            <p:cNvPr id="8" name="空心弧 7"/>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600">
                <a:solidFill>
                  <a:schemeClr val="tx1"/>
                </a:solidFill>
                <a:latin typeface="微软雅黑" panose="020B0503020204020204" pitchFamily="34" charset="-122"/>
                <a:ea typeface="微软雅黑" panose="020B0503020204020204" pitchFamily="34" charset="-122"/>
              </a:endParaRPr>
            </a:p>
          </p:txBody>
        </p:sp>
      </p:grpSp>
      <p:sp>
        <p:nvSpPr>
          <p:cNvPr id="9" name="TextBox 11"/>
          <p:cNvSpPr txBox="1">
            <a:spLocks noChangeArrowheads="1"/>
          </p:cNvSpPr>
          <p:nvPr userDrawn="1"/>
        </p:nvSpPr>
        <p:spPr bwMode="auto">
          <a:xfrm>
            <a:off x="5394325" y="2628900"/>
            <a:ext cx="13573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fontAlgn="base">
              <a:spcBef>
                <a:spcPct val="0"/>
              </a:spcBef>
              <a:spcAft>
                <a:spcPct val="0"/>
              </a:spcAft>
              <a:buFont typeface="Arial" pitchFamily="34" charset="0"/>
              <a:defRPr>
                <a:solidFill>
                  <a:schemeClr val="tx1"/>
                </a:solidFill>
                <a:latin typeface="Arial" pitchFamily="34" charset="0"/>
                <a:ea typeface="宋体" pitchFamily="2" charset="-122"/>
              </a:defRPr>
            </a:lvl6pPr>
            <a:lvl7pPr fontAlgn="base">
              <a:spcBef>
                <a:spcPct val="0"/>
              </a:spcBef>
              <a:spcAft>
                <a:spcPct val="0"/>
              </a:spcAft>
              <a:buFont typeface="Arial" pitchFamily="34" charset="0"/>
              <a:defRPr>
                <a:solidFill>
                  <a:schemeClr val="tx1"/>
                </a:solidFill>
                <a:latin typeface="Arial" pitchFamily="34" charset="0"/>
                <a:ea typeface="宋体" pitchFamily="2" charset="-122"/>
              </a:defRPr>
            </a:lvl7pPr>
            <a:lvl8pPr fontAlgn="base">
              <a:spcBef>
                <a:spcPct val="0"/>
              </a:spcBef>
              <a:spcAft>
                <a:spcPct val="0"/>
              </a:spcAft>
              <a:buFont typeface="Arial" pitchFamily="34" charset="0"/>
              <a:defRPr>
                <a:solidFill>
                  <a:schemeClr val="tx1"/>
                </a:solidFill>
                <a:latin typeface="Arial" pitchFamily="34" charset="0"/>
                <a:ea typeface="宋体" pitchFamily="2" charset="-122"/>
              </a:defRPr>
            </a:lvl8pPr>
            <a:lvl9pPr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defRPr/>
            </a:pPr>
            <a:r>
              <a:rPr lang="en-US" altLang="zh-CN" sz="3200" b="1" smtClean="0">
                <a:solidFill>
                  <a:schemeClr val="bg1"/>
                </a:solidFill>
                <a:latin typeface="微软雅黑" pitchFamily="34" charset="-122"/>
                <a:ea typeface="微软雅黑" pitchFamily="34" charset="-122"/>
              </a:rPr>
              <a:t>Part</a:t>
            </a:r>
            <a:endParaRPr lang="zh-CN" altLang="en-US" sz="3200" b="1" smtClean="0">
              <a:solidFill>
                <a:schemeClr val="bg1"/>
              </a:solidFill>
              <a:latin typeface="微软雅黑" pitchFamily="34" charset="-122"/>
              <a:ea typeface="微软雅黑" pitchFamily="34" charset="-122"/>
            </a:endParaRPr>
          </a:p>
        </p:txBody>
      </p:sp>
      <p:sp>
        <p:nvSpPr>
          <p:cNvPr id="10" name="TextBox 12"/>
          <p:cNvSpPr txBox="1">
            <a:spLocks noChangeArrowheads="1"/>
          </p:cNvSpPr>
          <p:nvPr userDrawn="1"/>
        </p:nvSpPr>
        <p:spPr bwMode="auto">
          <a:xfrm>
            <a:off x="5394325" y="3284538"/>
            <a:ext cx="13573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fontAlgn="base">
              <a:spcBef>
                <a:spcPct val="0"/>
              </a:spcBef>
              <a:spcAft>
                <a:spcPct val="0"/>
              </a:spcAft>
              <a:buFont typeface="Arial" pitchFamily="34" charset="0"/>
              <a:defRPr>
                <a:solidFill>
                  <a:schemeClr val="tx1"/>
                </a:solidFill>
                <a:latin typeface="Arial" pitchFamily="34" charset="0"/>
                <a:ea typeface="宋体" pitchFamily="2" charset="-122"/>
              </a:defRPr>
            </a:lvl6pPr>
            <a:lvl7pPr fontAlgn="base">
              <a:spcBef>
                <a:spcPct val="0"/>
              </a:spcBef>
              <a:spcAft>
                <a:spcPct val="0"/>
              </a:spcAft>
              <a:buFont typeface="Arial" pitchFamily="34" charset="0"/>
              <a:defRPr>
                <a:solidFill>
                  <a:schemeClr val="tx1"/>
                </a:solidFill>
                <a:latin typeface="Arial" pitchFamily="34" charset="0"/>
                <a:ea typeface="宋体" pitchFamily="2" charset="-122"/>
              </a:defRPr>
            </a:lvl7pPr>
            <a:lvl8pPr fontAlgn="base">
              <a:spcBef>
                <a:spcPct val="0"/>
              </a:spcBef>
              <a:spcAft>
                <a:spcPct val="0"/>
              </a:spcAft>
              <a:buFont typeface="Arial" pitchFamily="34" charset="0"/>
              <a:defRPr>
                <a:solidFill>
                  <a:schemeClr val="tx1"/>
                </a:solidFill>
                <a:latin typeface="Arial" pitchFamily="34" charset="0"/>
                <a:ea typeface="宋体" pitchFamily="2" charset="-122"/>
              </a:defRPr>
            </a:lvl8pPr>
            <a:lvl9pPr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defRPr/>
            </a:pPr>
            <a:r>
              <a:rPr lang="en-US" altLang="zh-CN" sz="4000" b="1" smtClean="0">
                <a:solidFill>
                  <a:srgbClr val="31859C"/>
                </a:solidFill>
                <a:latin typeface="微软雅黑" pitchFamily="34" charset="-122"/>
                <a:ea typeface="微软雅黑" pitchFamily="34" charset="-122"/>
              </a:rPr>
              <a:t>5</a:t>
            </a:r>
            <a:endParaRPr lang="zh-CN" altLang="en-US" sz="4000" b="1" smtClean="0">
              <a:solidFill>
                <a:srgbClr val="31859C"/>
              </a:solidFill>
              <a:latin typeface="微软雅黑" pitchFamily="34" charset="-122"/>
              <a:ea typeface="微软雅黑" pitchFamily="34" charset="-122"/>
            </a:endParaRPr>
          </a:p>
        </p:txBody>
      </p:sp>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11" name="日期占位符 3"/>
          <p:cNvSpPr>
            <a:spLocks noGrp="1"/>
          </p:cNvSpPr>
          <p:nvPr>
            <p:ph type="dt" sz="half" idx="10"/>
          </p:nvPr>
        </p:nvSpPr>
        <p:spPr/>
        <p:txBody>
          <a:bodyPr/>
          <a:lstStyle>
            <a:lvl1pPr>
              <a:defRPr/>
            </a:lvl1pPr>
          </a:lstStyle>
          <a:p>
            <a:pPr>
              <a:defRPr/>
            </a:pPr>
            <a:endParaRPr lang="zh-CN" altLang="en-US"/>
          </a:p>
        </p:txBody>
      </p:sp>
      <p:sp>
        <p:nvSpPr>
          <p:cNvPr id="12" name="页脚占位符 4"/>
          <p:cNvSpPr>
            <a:spLocks noGrp="1"/>
          </p:cNvSpPr>
          <p:nvPr>
            <p:ph type="ftr" sz="quarter" idx="11"/>
          </p:nvPr>
        </p:nvSpPr>
        <p:spPr/>
        <p:txBody>
          <a:bodyPr/>
          <a:lstStyle>
            <a:lvl1pPr>
              <a:defRPr/>
            </a:lvl1pPr>
          </a:lstStyle>
          <a:p>
            <a:pPr>
              <a:defRPr/>
            </a:pPr>
            <a:endParaRPr lang="zh-CN" altLang="en-US"/>
          </a:p>
        </p:txBody>
      </p:sp>
      <p:sp>
        <p:nvSpPr>
          <p:cNvPr id="13" name="灯片编号占位符 5"/>
          <p:cNvSpPr>
            <a:spLocks noGrp="1"/>
          </p:cNvSpPr>
          <p:nvPr>
            <p:ph type="sldNum" sz="quarter" idx="12"/>
          </p:nvPr>
        </p:nvSpPr>
        <p:spPr/>
        <p:txBody>
          <a:bodyPr/>
          <a:lstStyle>
            <a:lvl1pPr>
              <a:defRPr/>
            </a:lvl1pPr>
          </a:lstStyle>
          <a:p>
            <a:fld id="{BA5DC729-E09D-4548-85BD-694636A5BBF9}" type="slidenum">
              <a:rPr lang="zh-CN" altLang="en-US"/>
              <a:pPr/>
              <a:t>‹#›</a:t>
            </a:fld>
            <a:endParaRPr lang="zh-CN" altLang="en-US"/>
          </a:p>
        </p:txBody>
      </p:sp>
    </p:spTree>
    <p:extLst>
      <p:ext uri="{BB962C8B-B14F-4D97-AF65-F5344CB8AC3E}">
        <p14:creationId xmlns:p14="http://schemas.microsoft.com/office/powerpoint/2010/main" val="40794490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437440" y="274640"/>
            <a:ext cx="3239350" cy="5851525"/>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719385" y="274640"/>
            <a:ext cx="9514933" cy="5851525"/>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pPr>
              <a:defRPr/>
            </a:pPr>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28705619-46FB-4224-B368-E20B07EAC215}" type="slidenum">
              <a:rPr lang="zh-CN" altLang="en-US"/>
              <a:pPr/>
              <a:t>‹#›</a:t>
            </a:fld>
            <a:endParaRPr lang="zh-CN" altLang="en-US"/>
          </a:p>
        </p:txBody>
      </p:sp>
    </p:spTree>
    <p:extLst>
      <p:ext uri="{BB962C8B-B14F-4D97-AF65-F5344CB8AC3E}">
        <p14:creationId xmlns:p14="http://schemas.microsoft.com/office/powerpoint/2010/main" val="286501648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378" y="274638"/>
            <a:ext cx="10968800" cy="1143000"/>
          </a:xfrm>
          <a:prstGeom prst="rect">
            <a:avLst/>
          </a:prstGeom>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pPr>
              <a:defRPr/>
            </a:pPr>
            <a:fld id="{B34E9BA3-0EEF-4B87-872E-1ACBE3424F47}" type="datetimeFigureOut">
              <a:rPr lang="zh-CN" altLang="en-US"/>
              <a:pPr>
                <a:defRPr/>
              </a:pPr>
              <a:t>2018/11/13</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fld id="{D87DD608-DD8F-4A64-90D9-B8A7BE2F3DC4}" type="slidenum">
              <a:rPr lang="zh-CN" altLang="en-US"/>
              <a:pPr/>
              <a:t>‹#›</a:t>
            </a:fld>
            <a:endParaRPr lang="zh-CN" altLang="en-US"/>
          </a:p>
        </p:txBody>
      </p:sp>
    </p:spTree>
    <p:extLst>
      <p:ext uri="{BB962C8B-B14F-4D97-AF65-F5344CB8AC3E}">
        <p14:creationId xmlns:p14="http://schemas.microsoft.com/office/powerpoint/2010/main" val="328668142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609600" y="274638"/>
            <a:ext cx="10968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noChangeArrowheads="1"/>
          </p:cNvSpPr>
          <p:nvPr>
            <p:ph type="body" idx="4294967295"/>
          </p:nvPr>
        </p:nvSpPr>
        <p:spPr bwMode="auto">
          <a:xfrm>
            <a:off x="609600" y="1600200"/>
            <a:ext cx="10968038"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609600" y="6356350"/>
            <a:ext cx="2843213" cy="365125"/>
          </a:xfrm>
          <a:prstGeom prst="rect">
            <a:avLst/>
          </a:prstGeom>
        </p:spPr>
        <p:txBody>
          <a:bodyPr vert="horz" lIns="91440" tIns="45720" rIns="91440" bIns="45720" rtlCol="0" anchor="ctr"/>
          <a:lstStyle>
            <a:lvl1pPr algn="l" fontAlgn="auto">
              <a:spcBef>
                <a:spcPts val="0"/>
              </a:spcBef>
              <a:spcAft>
                <a:spcPts val="0"/>
              </a:spcAft>
              <a:buFontTx/>
              <a:buNone/>
              <a:defRPr sz="1200">
                <a:solidFill>
                  <a:schemeClr val="tx1">
                    <a:tint val="75000"/>
                  </a:schemeClr>
                </a:solidFill>
                <a:latin typeface="+mn-lt"/>
                <a:ea typeface="+mn-ea"/>
              </a:defRPr>
            </a:lvl1pPr>
          </a:lstStyle>
          <a:p>
            <a:pPr>
              <a:defRPr/>
            </a:pPr>
            <a:fld id="{B2746566-D24D-4A4D-8CB9-1E6B40168E31}" type="datetimeFigureOut">
              <a:rPr lang="zh-CN" altLang="en-US"/>
              <a:pPr>
                <a:defRPr/>
              </a:pPr>
              <a:t>2018/11/13</a:t>
            </a:fld>
            <a:endParaRPr lang="zh-CN" altLang="en-US"/>
          </a:p>
        </p:txBody>
      </p:sp>
      <p:sp>
        <p:nvSpPr>
          <p:cNvPr id="5" name="页脚占位符 4"/>
          <p:cNvSpPr>
            <a:spLocks noGrp="1"/>
          </p:cNvSpPr>
          <p:nvPr>
            <p:ph type="ftr" sz="quarter" idx="3"/>
          </p:nvPr>
        </p:nvSpPr>
        <p:spPr>
          <a:xfrm>
            <a:off x="4164013" y="6356350"/>
            <a:ext cx="3859212" cy="365125"/>
          </a:xfrm>
          <a:prstGeom prst="rect">
            <a:avLst/>
          </a:prstGeom>
        </p:spPr>
        <p:txBody>
          <a:bodyPr vert="horz" lIns="91440" tIns="45720" rIns="91440" bIns="45720" rtlCol="0" anchor="ctr"/>
          <a:lstStyle>
            <a:lvl1pPr algn="ctr" fontAlgn="auto">
              <a:spcBef>
                <a:spcPts val="0"/>
              </a:spcBef>
              <a:spcAft>
                <a:spcPts val="0"/>
              </a:spcAft>
              <a:buFontTx/>
              <a:buNone/>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734425" y="6356350"/>
            <a:ext cx="2843213"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8FF1C58C-12EC-4B12-8AF2-9F3BDC7EB0DD}" type="slidenum">
              <a:rPr lang="zh-CN" altLang="en-US"/>
              <a:pPr/>
              <a:t>‹#›</a:t>
            </a:fld>
            <a:endParaRPr lang="zh-CN" altLang="en-US"/>
          </a:p>
        </p:txBody>
      </p:sp>
    </p:spTree>
  </p:cSld>
  <p:clrMap bg1="lt1" tx1="dk1" bg2="lt2" tx2="dk2" accent1="accent1" accent2="accent2" accent3="accent3" accent4="accent4" accent5="accent5" accent6="accent6" hlink="hlink" folHlink="folHlink"/>
  <p:sldLayoutIdLst>
    <p:sldLayoutId id="2147483682"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83" r:id="rId12"/>
  </p:sldLayoutIdLst>
  <mc:AlternateContent xmlns:mc="http://schemas.openxmlformats.org/markup-compatibility/2006" xmlns:p14="http://schemas.microsoft.com/office/powerpoint/2010/main">
    <mc:Choice Requires="p14">
      <p:transition spd="slow" p14:dur="2000" advTm="0"/>
    </mc:Choice>
    <mc:Fallback xmlns="">
      <p:transition spd="slow" advTm="0"/>
    </mc:Fallback>
  </mc:AlternateConten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9.jpe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15.jpe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9.xml"/><Relationship Id="rId5" Type="http://schemas.openxmlformats.org/officeDocument/2006/relationships/image" Target="../media/image20.jpeg"/><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9.xml"/><Relationship Id="rId5" Type="http://schemas.openxmlformats.org/officeDocument/2006/relationships/image" Target="../media/image22.jpeg"/><Relationship Id="rId4" Type="http://schemas.openxmlformats.org/officeDocument/2006/relationships/image" Target="../media/image21.jpeg"/></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9.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10" descr="http://pic24.nipic.com/20121031/4499633_105328783000_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21872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4005263" y="2060575"/>
            <a:ext cx="7488237" cy="2520950"/>
          </a:xfrm>
          <a:prstGeom prst="rect">
            <a:avLst/>
          </a:prstGeom>
          <a:solidFill>
            <a:schemeClr val="tx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 name="矩形 3"/>
          <p:cNvSpPr/>
          <p:nvPr/>
        </p:nvSpPr>
        <p:spPr>
          <a:xfrm>
            <a:off x="0" y="2060575"/>
            <a:ext cx="4005263" cy="252095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grpSp>
        <p:nvGrpSpPr>
          <p:cNvPr id="11269" name="组合 6"/>
          <p:cNvGrpSpPr>
            <a:grpSpLocks/>
          </p:cNvGrpSpPr>
          <p:nvPr/>
        </p:nvGrpSpPr>
        <p:grpSpPr bwMode="auto">
          <a:xfrm>
            <a:off x="117475" y="1412875"/>
            <a:ext cx="2447925" cy="2447925"/>
            <a:chOff x="6897738" y="2060848"/>
            <a:chExt cx="2448272" cy="2448272"/>
          </a:xfrm>
        </p:grpSpPr>
        <p:sp>
          <p:nvSpPr>
            <p:cNvPr id="5" name="空心弧 4"/>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6" name="空心弧 5"/>
            <p:cNvSpPr/>
            <p:nvPr/>
          </p:nvSpPr>
          <p:spPr>
            <a:xfrm rot="15949199">
              <a:off x="6897738" y="2060848"/>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
        <p:nvSpPr>
          <p:cNvPr id="9" name="矩形 8"/>
          <p:cNvSpPr/>
          <p:nvPr/>
        </p:nvSpPr>
        <p:spPr>
          <a:xfrm>
            <a:off x="11493500" y="2060575"/>
            <a:ext cx="693738" cy="252095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271" name="TextBox 1"/>
          <p:cNvSpPr txBox="1">
            <a:spLocks noChangeArrowheads="1"/>
          </p:cNvSpPr>
          <p:nvPr/>
        </p:nvSpPr>
        <p:spPr bwMode="auto">
          <a:xfrm>
            <a:off x="4019550" y="2392363"/>
            <a:ext cx="7459663" cy="986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5000"/>
              </a:lnSpc>
            </a:pPr>
            <a:r>
              <a:rPr lang="zh-CN" altLang="en-US" sz="5400" dirty="0">
                <a:solidFill>
                  <a:schemeClr val="bg1"/>
                </a:solidFill>
                <a:latin typeface="方正姚体" panose="02010601030101010101" pitchFamily="2" charset="-122"/>
                <a:ea typeface="方正姚体" panose="02010601030101010101" pitchFamily="2" charset="-122"/>
              </a:rPr>
              <a:t>快乐学校生活</a:t>
            </a:r>
            <a:r>
              <a:rPr lang="en-US" altLang="zh-CN" sz="5400" dirty="0" err="1">
                <a:solidFill>
                  <a:schemeClr val="bg1"/>
                </a:solidFill>
                <a:latin typeface="方正姚体" panose="02010601030101010101" pitchFamily="2" charset="-122"/>
                <a:ea typeface="方正姚体" panose="02010601030101010101" pitchFamily="2" charset="-122"/>
              </a:rPr>
              <a:t>ppt</a:t>
            </a:r>
            <a:r>
              <a:rPr lang="zh-CN" altLang="en-US" sz="5400" dirty="0">
                <a:solidFill>
                  <a:schemeClr val="bg1"/>
                </a:solidFill>
                <a:latin typeface="方正姚体" panose="02010601030101010101" pitchFamily="2" charset="-122"/>
                <a:ea typeface="方正姚体" panose="02010601030101010101" pitchFamily="2" charset="-122"/>
              </a:rPr>
              <a:t>模板</a:t>
            </a:r>
            <a:endParaRPr lang="zh-CN" altLang="en-US" sz="11500" b="1" dirty="0">
              <a:solidFill>
                <a:schemeClr val="bg1"/>
              </a:solidFill>
              <a:latin typeface="新宋体" panose="02010609030101010101" pitchFamily="49" charset="-122"/>
              <a:ea typeface="新宋体" panose="02010609030101010101" pitchFamily="49"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nodeType="after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p:cTn id="7" dur="500" fill="hold"/>
                                        <p:tgtEl>
                                          <p:spTgt spid="11266"/>
                                        </p:tgtEl>
                                        <p:attrNameLst>
                                          <p:attrName>ppt_w</p:attrName>
                                        </p:attrNameLst>
                                      </p:cBhvr>
                                      <p:tavLst>
                                        <p:tav tm="0">
                                          <p:val>
                                            <p:fltVal val="0"/>
                                          </p:val>
                                        </p:tav>
                                        <p:tav tm="100000">
                                          <p:val>
                                            <p:strVal val="#ppt_w"/>
                                          </p:val>
                                        </p:tav>
                                      </p:tavLst>
                                    </p:anim>
                                    <p:anim calcmode="lin" valueType="num">
                                      <p:cBhvr>
                                        <p:cTn id="8" dur="500" fill="hold"/>
                                        <p:tgtEl>
                                          <p:spTgt spid="11266"/>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p:tgtEl>
                                          <p:spTgt spid="4"/>
                                        </p:tgtEl>
                                        <p:attrNameLst>
                                          <p:attrName>ppt_y</p:attrName>
                                        </p:attrNameLst>
                                      </p:cBhvr>
                                      <p:tavLst>
                                        <p:tav tm="0">
                                          <p:val>
                                            <p:strVal val="#ppt_y-#ppt_h*1.125000"/>
                                          </p:val>
                                        </p:tav>
                                        <p:tav tm="100000">
                                          <p:val>
                                            <p:strVal val="#ppt_y"/>
                                          </p:val>
                                        </p:tav>
                                      </p:tavLst>
                                    </p:anim>
                                    <p:animEffect transition="in" filter="wipe(down)">
                                      <p:cBhvr>
                                        <p:cTn id="13" dur="500"/>
                                        <p:tgtEl>
                                          <p:spTgt spid="4"/>
                                        </p:tgtEl>
                                      </p:cBhvr>
                                    </p:animEffect>
                                  </p:childTnLst>
                                </p:cTn>
                              </p:par>
                            </p:childTnLst>
                          </p:cTn>
                        </p:par>
                        <p:par>
                          <p:cTn id="14" fill="hold" nodeType="afterGroup">
                            <p:stCondLst>
                              <p:cond delay="1000"/>
                            </p:stCondLst>
                            <p:childTnLst>
                              <p:par>
                                <p:cTn id="15" presetID="12" presetClass="entr" presetSubtype="2"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p:tgtEl>
                                          <p:spTgt spid="9"/>
                                        </p:tgtEl>
                                        <p:attrNameLst>
                                          <p:attrName>ppt_x</p:attrName>
                                        </p:attrNameLst>
                                      </p:cBhvr>
                                      <p:tavLst>
                                        <p:tav tm="0">
                                          <p:val>
                                            <p:strVal val="#ppt_x+#ppt_w*1.125000"/>
                                          </p:val>
                                        </p:tav>
                                        <p:tav tm="100000">
                                          <p:val>
                                            <p:strVal val="#ppt_x"/>
                                          </p:val>
                                        </p:tav>
                                      </p:tavLst>
                                    </p:anim>
                                    <p:animEffect transition="in" filter="wipe(left)">
                                      <p:cBhvr>
                                        <p:cTn id="18" dur="500"/>
                                        <p:tgtEl>
                                          <p:spTgt spid="9"/>
                                        </p:tgtEl>
                                      </p:cBhvr>
                                    </p:animEffect>
                                  </p:childTnLst>
                                </p:cTn>
                              </p:par>
                            </p:childTnLst>
                          </p:cTn>
                        </p:par>
                        <p:par>
                          <p:cTn id="19" fill="hold" nodeType="afterGroup">
                            <p:stCondLst>
                              <p:cond delay="1500"/>
                            </p:stCondLst>
                            <p:childTnLst>
                              <p:par>
                                <p:cTn id="20" presetID="14" presetClass="entr" presetSubtype="1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randombar(horizontal)">
                                      <p:cBhvr>
                                        <p:cTn id="22" dur="500"/>
                                        <p:tgtEl>
                                          <p:spTgt spid="8"/>
                                        </p:tgtEl>
                                      </p:cBhvr>
                                    </p:animEffect>
                                  </p:childTnLst>
                                </p:cTn>
                              </p:par>
                            </p:childTnLst>
                          </p:cTn>
                        </p:par>
                        <p:par>
                          <p:cTn id="23" fill="hold" nodeType="afterGroup">
                            <p:stCondLst>
                              <p:cond delay="2000"/>
                            </p:stCondLst>
                            <p:childTnLst>
                              <p:par>
                                <p:cTn id="24" presetID="50" presetClass="entr" presetSubtype="0" decel="100000" fill="hold" grpId="0" nodeType="afterEffect">
                                  <p:stCondLst>
                                    <p:cond delay="0"/>
                                  </p:stCondLst>
                                  <p:childTnLst>
                                    <p:set>
                                      <p:cBhvr>
                                        <p:cTn id="25" dur="1" fill="hold">
                                          <p:stCondLst>
                                            <p:cond delay="0"/>
                                          </p:stCondLst>
                                        </p:cTn>
                                        <p:tgtEl>
                                          <p:spTgt spid="11271"/>
                                        </p:tgtEl>
                                        <p:attrNameLst>
                                          <p:attrName>style.visibility</p:attrName>
                                        </p:attrNameLst>
                                      </p:cBhvr>
                                      <p:to>
                                        <p:strVal val="visible"/>
                                      </p:to>
                                    </p:set>
                                    <p:anim calcmode="lin" valueType="num">
                                      <p:cBhvr>
                                        <p:cTn id="26" dur="1000" fill="hold"/>
                                        <p:tgtEl>
                                          <p:spTgt spid="11271"/>
                                        </p:tgtEl>
                                        <p:attrNameLst>
                                          <p:attrName>ppt_w</p:attrName>
                                        </p:attrNameLst>
                                      </p:cBhvr>
                                      <p:tavLst>
                                        <p:tav tm="0">
                                          <p:val>
                                            <p:strVal val="#ppt_w+.3"/>
                                          </p:val>
                                        </p:tav>
                                        <p:tav tm="100000">
                                          <p:val>
                                            <p:strVal val="#ppt_w"/>
                                          </p:val>
                                        </p:tav>
                                      </p:tavLst>
                                    </p:anim>
                                    <p:anim calcmode="lin" valueType="num">
                                      <p:cBhvr>
                                        <p:cTn id="27" dur="1000" fill="hold"/>
                                        <p:tgtEl>
                                          <p:spTgt spid="11271"/>
                                        </p:tgtEl>
                                        <p:attrNameLst>
                                          <p:attrName>ppt_h</p:attrName>
                                        </p:attrNameLst>
                                      </p:cBhvr>
                                      <p:tavLst>
                                        <p:tav tm="0">
                                          <p:val>
                                            <p:strVal val="#ppt_h"/>
                                          </p:val>
                                        </p:tav>
                                        <p:tav tm="100000">
                                          <p:val>
                                            <p:strVal val="#ppt_h"/>
                                          </p:val>
                                        </p:tav>
                                      </p:tavLst>
                                    </p:anim>
                                    <p:animEffect transition="in" filter="fade">
                                      <p:cBhvr>
                                        <p:cTn id="28" dur="1000"/>
                                        <p:tgtEl>
                                          <p:spTgt spid="11271"/>
                                        </p:tgtEl>
                                      </p:cBhvr>
                                    </p:animEffect>
                                  </p:childTnLst>
                                </p:cTn>
                              </p:par>
                            </p:childTnLst>
                          </p:cTn>
                        </p:par>
                        <p:par>
                          <p:cTn id="29" fill="hold" nodeType="afterGroup">
                            <p:stCondLst>
                              <p:cond delay="3000"/>
                            </p:stCondLst>
                            <p:childTnLst>
                              <p:par>
                                <p:cTn id="30" presetID="49" presetClass="entr" presetSubtype="0" decel="100000" fill="hold" nodeType="afterEffect">
                                  <p:stCondLst>
                                    <p:cond delay="0"/>
                                  </p:stCondLst>
                                  <p:childTnLst>
                                    <p:set>
                                      <p:cBhvr>
                                        <p:cTn id="31" dur="1" fill="hold">
                                          <p:stCondLst>
                                            <p:cond delay="0"/>
                                          </p:stCondLst>
                                        </p:cTn>
                                        <p:tgtEl>
                                          <p:spTgt spid="11269"/>
                                        </p:tgtEl>
                                        <p:attrNameLst>
                                          <p:attrName>style.visibility</p:attrName>
                                        </p:attrNameLst>
                                      </p:cBhvr>
                                      <p:to>
                                        <p:strVal val="visible"/>
                                      </p:to>
                                    </p:set>
                                    <p:anim calcmode="lin" valueType="num">
                                      <p:cBhvr>
                                        <p:cTn id="32" dur="500" fill="hold"/>
                                        <p:tgtEl>
                                          <p:spTgt spid="11269"/>
                                        </p:tgtEl>
                                        <p:attrNameLst>
                                          <p:attrName>ppt_w</p:attrName>
                                        </p:attrNameLst>
                                      </p:cBhvr>
                                      <p:tavLst>
                                        <p:tav tm="0">
                                          <p:val>
                                            <p:fltVal val="0"/>
                                          </p:val>
                                        </p:tav>
                                        <p:tav tm="100000">
                                          <p:val>
                                            <p:strVal val="#ppt_w"/>
                                          </p:val>
                                        </p:tav>
                                      </p:tavLst>
                                    </p:anim>
                                    <p:anim calcmode="lin" valueType="num">
                                      <p:cBhvr>
                                        <p:cTn id="33" dur="500" fill="hold"/>
                                        <p:tgtEl>
                                          <p:spTgt spid="11269"/>
                                        </p:tgtEl>
                                        <p:attrNameLst>
                                          <p:attrName>ppt_h</p:attrName>
                                        </p:attrNameLst>
                                      </p:cBhvr>
                                      <p:tavLst>
                                        <p:tav tm="0">
                                          <p:val>
                                            <p:fltVal val="0"/>
                                          </p:val>
                                        </p:tav>
                                        <p:tav tm="100000">
                                          <p:val>
                                            <p:strVal val="#ppt_h"/>
                                          </p:val>
                                        </p:tav>
                                      </p:tavLst>
                                    </p:anim>
                                    <p:anim calcmode="lin" valueType="num">
                                      <p:cBhvr>
                                        <p:cTn id="34" dur="500" fill="hold"/>
                                        <p:tgtEl>
                                          <p:spTgt spid="11269"/>
                                        </p:tgtEl>
                                        <p:attrNameLst>
                                          <p:attrName>style.rotation</p:attrName>
                                        </p:attrNameLst>
                                      </p:cBhvr>
                                      <p:tavLst>
                                        <p:tav tm="0">
                                          <p:val>
                                            <p:fltVal val="360"/>
                                          </p:val>
                                        </p:tav>
                                        <p:tav tm="100000">
                                          <p:val>
                                            <p:fltVal val="0"/>
                                          </p:val>
                                        </p:tav>
                                      </p:tavLst>
                                    </p:anim>
                                    <p:animEffect transition="in" filter="fade">
                                      <p:cBhvr>
                                        <p:cTn id="35" dur="500"/>
                                        <p:tgtEl>
                                          <p:spTgt spid="11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animBg="1"/>
      <p:bldP spid="9" grpId="0" animBg="1"/>
      <p:bldP spid="1127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10" descr="http://pic24.nipic.com/20121031/4499633_105328783000_2.jpg"/>
          <p:cNvPicPr>
            <a:picLocks noChangeAspect="1" noChangeArrowheads="1"/>
          </p:cNvPicPr>
          <p:nvPr/>
        </p:nvPicPr>
        <p:blipFill>
          <a:blip r:embed="rId3" cstate="print">
            <a:lum bright="70000" contrast="-70000"/>
            <a:extLst>
              <a:ext uri="{28A0092B-C50C-407E-A947-70E740481C1C}">
                <a14:useLocalDpi xmlns:a14="http://schemas.microsoft.com/office/drawing/2010/main" val="0"/>
              </a:ext>
            </a:extLst>
          </a:blip>
          <a:srcRect/>
          <a:stretch>
            <a:fillRect/>
          </a:stretch>
        </p:blipFill>
        <p:spPr bwMode="auto">
          <a:xfrm>
            <a:off x="-3175" y="0"/>
            <a:ext cx="121872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p:nvPr/>
        </p:nvSpPr>
        <p:spPr>
          <a:xfrm>
            <a:off x="844550" y="0"/>
            <a:ext cx="215900" cy="182562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0" name="矩形 9"/>
          <p:cNvSpPr/>
          <p:nvPr/>
        </p:nvSpPr>
        <p:spPr>
          <a:xfrm>
            <a:off x="1179513" y="912813"/>
            <a:ext cx="215900" cy="912812"/>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7" name="TextBox 6"/>
          <p:cNvSpPr txBox="1"/>
          <p:nvPr/>
        </p:nvSpPr>
        <p:spPr>
          <a:xfrm>
            <a:off x="1428750" y="814388"/>
            <a:ext cx="1639888" cy="646112"/>
          </a:xfrm>
          <a:prstGeom prst="rect">
            <a:avLst/>
          </a:prstGeom>
          <a:noFill/>
        </p:spPr>
        <p:txBody>
          <a:bodyPr>
            <a:spAutoFit/>
          </a:bodyPr>
          <a:lstStyle/>
          <a:p>
            <a:pPr algn="ctr" fontAlgn="auto">
              <a:spcBef>
                <a:spcPts val="0"/>
              </a:spcBef>
              <a:spcAft>
                <a:spcPts val="0"/>
              </a:spcAft>
              <a:buFontTx/>
              <a:buNone/>
              <a:defRPr/>
            </a:pPr>
            <a:r>
              <a:rPr lang="zh-CN" altLang="en-US" sz="3600" b="1" dirty="0">
                <a:solidFill>
                  <a:schemeClr val="accent5">
                    <a:lumMod val="50000"/>
                  </a:schemeClr>
                </a:solidFill>
                <a:latin typeface="微软雅黑" panose="020B0503020204020204" pitchFamily="34" charset="-122"/>
                <a:ea typeface="微软雅黑" panose="020B0503020204020204" pitchFamily="34" charset="-122"/>
              </a:rPr>
              <a:t>目录页</a:t>
            </a:r>
          </a:p>
        </p:txBody>
      </p:sp>
      <p:sp>
        <p:nvSpPr>
          <p:cNvPr id="8" name="TextBox 7"/>
          <p:cNvSpPr txBox="1"/>
          <p:nvPr/>
        </p:nvSpPr>
        <p:spPr>
          <a:xfrm>
            <a:off x="1500188" y="1568450"/>
            <a:ext cx="2073275" cy="369888"/>
          </a:xfrm>
          <a:prstGeom prst="rect">
            <a:avLst/>
          </a:prstGeom>
          <a:noFill/>
        </p:spPr>
        <p:txBody>
          <a:bodyPr>
            <a:spAutoFit/>
          </a:bodyPr>
          <a:lstStyle/>
          <a:p>
            <a:pPr algn="ctr" fontAlgn="auto">
              <a:spcBef>
                <a:spcPts val="0"/>
              </a:spcBef>
              <a:spcAft>
                <a:spcPts val="0"/>
              </a:spcAft>
              <a:buFontTx/>
              <a:buNone/>
              <a:defRPr/>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CONTENTS PAGE</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任意多边形 12"/>
          <p:cNvSpPr/>
          <p:nvPr/>
        </p:nvSpPr>
        <p:spPr>
          <a:xfrm>
            <a:off x="1352550" y="2778125"/>
            <a:ext cx="1963738" cy="1673225"/>
          </a:xfrm>
          <a:custGeom>
            <a:avLst/>
            <a:gdLst>
              <a:gd name="connsiteX0" fmla="*/ 0 w 1963271"/>
              <a:gd name="connsiteY0" fmla="*/ 0 h 1672070"/>
              <a:gd name="connsiteX1" fmla="*/ 1963271 w 1963271"/>
              <a:gd name="connsiteY1" fmla="*/ 0 h 1672070"/>
              <a:gd name="connsiteX2" fmla="*/ 1963271 w 1963271"/>
              <a:gd name="connsiteY2" fmla="*/ 1358153 h 1672070"/>
              <a:gd name="connsiteX3" fmla="*/ 1140337 w 1963271"/>
              <a:gd name="connsiteY3" fmla="*/ 1358153 h 1672070"/>
              <a:gd name="connsiteX4" fmla="*/ 981635 w 1963271"/>
              <a:gd name="connsiteY4" fmla="*/ 1672070 h 1672070"/>
              <a:gd name="connsiteX5" fmla="*/ 822932 w 1963271"/>
              <a:gd name="connsiteY5" fmla="*/ 1358153 h 1672070"/>
              <a:gd name="connsiteX6" fmla="*/ 0 w 1963271"/>
              <a:gd name="connsiteY6" fmla="*/ 1358153 h 1672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3271" h="1672070">
                <a:moveTo>
                  <a:pt x="0" y="0"/>
                </a:moveTo>
                <a:lnTo>
                  <a:pt x="1963271" y="0"/>
                </a:lnTo>
                <a:lnTo>
                  <a:pt x="1963271" y="1358153"/>
                </a:lnTo>
                <a:lnTo>
                  <a:pt x="1140337" y="1358153"/>
                </a:lnTo>
                <a:lnTo>
                  <a:pt x="981635" y="1672070"/>
                </a:lnTo>
                <a:lnTo>
                  <a:pt x="822932" y="1358153"/>
                </a:lnTo>
                <a:lnTo>
                  <a:pt x="0" y="1358153"/>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4" name="任意多边形 13"/>
          <p:cNvSpPr/>
          <p:nvPr/>
        </p:nvSpPr>
        <p:spPr>
          <a:xfrm>
            <a:off x="3963988" y="2778125"/>
            <a:ext cx="1962150" cy="1673225"/>
          </a:xfrm>
          <a:custGeom>
            <a:avLst/>
            <a:gdLst>
              <a:gd name="connsiteX0" fmla="*/ 0 w 1963271"/>
              <a:gd name="connsiteY0" fmla="*/ 0 h 1672070"/>
              <a:gd name="connsiteX1" fmla="*/ 1963271 w 1963271"/>
              <a:gd name="connsiteY1" fmla="*/ 0 h 1672070"/>
              <a:gd name="connsiteX2" fmla="*/ 1963271 w 1963271"/>
              <a:gd name="connsiteY2" fmla="*/ 1358153 h 1672070"/>
              <a:gd name="connsiteX3" fmla="*/ 1136276 w 1963271"/>
              <a:gd name="connsiteY3" fmla="*/ 1358153 h 1672070"/>
              <a:gd name="connsiteX4" fmla="*/ 977574 w 1963271"/>
              <a:gd name="connsiteY4" fmla="*/ 1672070 h 1672070"/>
              <a:gd name="connsiteX5" fmla="*/ 818871 w 1963271"/>
              <a:gd name="connsiteY5" fmla="*/ 1358153 h 1672070"/>
              <a:gd name="connsiteX6" fmla="*/ 0 w 1963271"/>
              <a:gd name="connsiteY6" fmla="*/ 1358153 h 1672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3271" h="1672070">
                <a:moveTo>
                  <a:pt x="0" y="0"/>
                </a:moveTo>
                <a:lnTo>
                  <a:pt x="1963271" y="0"/>
                </a:lnTo>
                <a:lnTo>
                  <a:pt x="1963271" y="1358153"/>
                </a:lnTo>
                <a:lnTo>
                  <a:pt x="1136276" y="1358153"/>
                </a:lnTo>
                <a:lnTo>
                  <a:pt x="977574" y="1672070"/>
                </a:lnTo>
                <a:lnTo>
                  <a:pt x="818871" y="1358153"/>
                </a:lnTo>
                <a:lnTo>
                  <a:pt x="0" y="1358153"/>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5" name="任意多边形 14"/>
          <p:cNvSpPr/>
          <p:nvPr/>
        </p:nvSpPr>
        <p:spPr>
          <a:xfrm>
            <a:off x="6573838" y="2778125"/>
            <a:ext cx="1962150" cy="1673225"/>
          </a:xfrm>
          <a:custGeom>
            <a:avLst/>
            <a:gdLst>
              <a:gd name="connsiteX0" fmla="*/ 0 w 1963271"/>
              <a:gd name="connsiteY0" fmla="*/ 0 h 1672070"/>
              <a:gd name="connsiteX1" fmla="*/ 1963271 w 1963271"/>
              <a:gd name="connsiteY1" fmla="*/ 0 h 1672070"/>
              <a:gd name="connsiteX2" fmla="*/ 1963271 w 1963271"/>
              <a:gd name="connsiteY2" fmla="*/ 1358153 h 1672070"/>
              <a:gd name="connsiteX3" fmla="*/ 1140337 w 1963271"/>
              <a:gd name="connsiteY3" fmla="*/ 1358153 h 1672070"/>
              <a:gd name="connsiteX4" fmla="*/ 981635 w 1963271"/>
              <a:gd name="connsiteY4" fmla="*/ 1672070 h 1672070"/>
              <a:gd name="connsiteX5" fmla="*/ 822932 w 1963271"/>
              <a:gd name="connsiteY5" fmla="*/ 1358153 h 1672070"/>
              <a:gd name="connsiteX6" fmla="*/ 0 w 1963271"/>
              <a:gd name="connsiteY6" fmla="*/ 1358153 h 1672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3271" h="1672070">
                <a:moveTo>
                  <a:pt x="0" y="0"/>
                </a:moveTo>
                <a:lnTo>
                  <a:pt x="1963271" y="0"/>
                </a:lnTo>
                <a:lnTo>
                  <a:pt x="1963271" y="1358153"/>
                </a:lnTo>
                <a:lnTo>
                  <a:pt x="1140337" y="1358153"/>
                </a:lnTo>
                <a:lnTo>
                  <a:pt x="981635" y="1672070"/>
                </a:lnTo>
                <a:lnTo>
                  <a:pt x="822932" y="1358153"/>
                </a:lnTo>
                <a:lnTo>
                  <a:pt x="0" y="1358153"/>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6" name="任意多边形 15"/>
          <p:cNvSpPr/>
          <p:nvPr/>
        </p:nvSpPr>
        <p:spPr>
          <a:xfrm>
            <a:off x="9183688" y="2778125"/>
            <a:ext cx="1963737" cy="1673225"/>
          </a:xfrm>
          <a:custGeom>
            <a:avLst/>
            <a:gdLst>
              <a:gd name="connsiteX0" fmla="*/ 0 w 1963271"/>
              <a:gd name="connsiteY0" fmla="*/ 0 h 1672070"/>
              <a:gd name="connsiteX1" fmla="*/ 1963271 w 1963271"/>
              <a:gd name="connsiteY1" fmla="*/ 0 h 1672070"/>
              <a:gd name="connsiteX2" fmla="*/ 1963271 w 1963271"/>
              <a:gd name="connsiteY2" fmla="*/ 1358153 h 1672070"/>
              <a:gd name="connsiteX3" fmla="*/ 1140337 w 1963271"/>
              <a:gd name="connsiteY3" fmla="*/ 1358153 h 1672070"/>
              <a:gd name="connsiteX4" fmla="*/ 981634 w 1963271"/>
              <a:gd name="connsiteY4" fmla="*/ 1672070 h 1672070"/>
              <a:gd name="connsiteX5" fmla="*/ 822932 w 1963271"/>
              <a:gd name="connsiteY5" fmla="*/ 1358153 h 1672070"/>
              <a:gd name="connsiteX6" fmla="*/ 0 w 1963271"/>
              <a:gd name="connsiteY6" fmla="*/ 1358153 h 1672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3271" h="1672070">
                <a:moveTo>
                  <a:pt x="0" y="0"/>
                </a:moveTo>
                <a:lnTo>
                  <a:pt x="1963271" y="0"/>
                </a:lnTo>
                <a:lnTo>
                  <a:pt x="1963271" y="1358153"/>
                </a:lnTo>
                <a:lnTo>
                  <a:pt x="1140337" y="1358153"/>
                </a:lnTo>
                <a:lnTo>
                  <a:pt x="981634" y="1672070"/>
                </a:lnTo>
                <a:lnTo>
                  <a:pt x="822932" y="1358153"/>
                </a:lnTo>
                <a:lnTo>
                  <a:pt x="0" y="1358153"/>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grpSp>
        <p:nvGrpSpPr>
          <p:cNvPr id="2" name="组合 24"/>
          <p:cNvGrpSpPr/>
          <p:nvPr/>
        </p:nvGrpSpPr>
        <p:grpSpPr>
          <a:xfrm>
            <a:off x="9621410" y="3069157"/>
            <a:ext cx="1087437" cy="756040"/>
            <a:chOff x="10571163" y="5337175"/>
            <a:chExt cx="1370013" cy="952501"/>
          </a:xfrm>
          <a:solidFill>
            <a:schemeClr val="bg1"/>
          </a:solidFill>
        </p:grpSpPr>
        <p:sp>
          <p:nvSpPr>
            <p:cNvPr id="26" name="Freeform 68"/>
            <p:cNvSpPr/>
            <p:nvPr/>
          </p:nvSpPr>
          <p:spPr bwMode="auto">
            <a:xfrm>
              <a:off x="11684001" y="5337175"/>
              <a:ext cx="90488" cy="142875"/>
            </a:xfrm>
            <a:custGeom>
              <a:avLst/>
              <a:gdLst>
                <a:gd name="T0" fmla="*/ 9 w 31"/>
                <a:gd name="T1" fmla="*/ 49 h 49"/>
                <a:gd name="T2" fmla="*/ 1 w 31"/>
                <a:gd name="T3" fmla="*/ 35 h 49"/>
                <a:gd name="T4" fmla="*/ 1 w 31"/>
                <a:gd name="T5" fmla="*/ 35 h 49"/>
                <a:gd name="T6" fmla="*/ 8 w 31"/>
                <a:gd name="T7" fmla="*/ 9 h 49"/>
                <a:gd name="T8" fmla="*/ 22 w 31"/>
                <a:gd name="T9" fmla="*/ 1 h 49"/>
                <a:gd name="T10" fmla="*/ 22 w 31"/>
                <a:gd name="T11" fmla="*/ 1 h 49"/>
                <a:gd name="T12" fmla="*/ 30 w 31"/>
                <a:gd name="T13" fmla="*/ 15 h 49"/>
                <a:gd name="T14" fmla="*/ 30 w 31"/>
                <a:gd name="T15" fmla="*/ 15 h 49"/>
                <a:gd name="T16" fmla="*/ 22 w 31"/>
                <a:gd name="T17" fmla="*/ 41 h 49"/>
                <a:gd name="T18" fmla="*/ 12 w 31"/>
                <a:gd name="T19" fmla="*/ 49 h 49"/>
                <a:gd name="T20" fmla="*/ 12 w 31"/>
                <a:gd name="T21" fmla="*/ 49 h 49"/>
                <a:gd name="T22" fmla="*/ 9 w 31"/>
                <a:gd name="T23"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49">
                  <a:moveTo>
                    <a:pt x="9" y="49"/>
                  </a:moveTo>
                  <a:cubicBezTo>
                    <a:pt x="3" y="47"/>
                    <a:pt x="0" y="41"/>
                    <a:pt x="1" y="35"/>
                  </a:cubicBezTo>
                  <a:cubicBezTo>
                    <a:pt x="1" y="35"/>
                    <a:pt x="1" y="35"/>
                    <a:pt x="1" y="35"/>
                  </a:cubicBezTo>
                  <a:cubicBezTo>
                    <a:pt x="8" y="9"/>
                    <a:pt x="8" y="9"/>
                    <a:pt x="8" y="9"/>
                  </a:cubicBezTo>
                  <a:cubicBezTo>
                    <a:pt x="10" y="3"/>
                    <a:pt x="16" y="0"/>
                    <a:pt x="22" y="1"/>
                  </a:cubicBezTo>
                  <a:cubicBezTo>
                    <a:pt x="22" y="1"/>
                    <a:pt x="22" y="1"/>
                    <a:pt x="22" y="1"/>
                  </a:cubicBezTo>
                  <a:cubicBezTo>
                    <a:pt x="28" y="3"/>
                    <a:pt x="31" y="9"/>
                    <a:pt x="30" y="15"/>
                  </a:cubicBezTo>
                  <a:cubicBezTo>
                    <a:pt x="30" y="15"/>
                    <a:pt x="30" y="15"/>
                    <a:pt x="30" y="15"/>
                  </a:cubicBezTo>
                  <a:cubicBezTo>
                    <a:pt x="22" y="41"/>
                    <a:pt x="22" y="41"/>
                    <a:pt x="22" y="41"/>
                  </a:cubicBezTo>
                  <a:cubicBezTo>
                    <a:pt x="21" y="46"/>
                    <a:pt x="17" y="49"/>
                    <a:pt x="12" y="49"/>
                  </a:cubicBezTo>
                  <a:cubicBezTo>
                    <a:pt x="12" y="49"/>
                    <a:pt x="12" y="49"/>
                    <a:pt x="12" y="49"/>
                  </a:cubicBezTo>
                  <a:cubicBezTo>
                    <a:pt x="11" y="49"/>
                    <a:pt x="10" y="49"/>
                    <a:pt x="9" y="49"/>
                  </a:cubicBezTo>
                  <a:close/>
                </a:path>
              </a:pathLst>
            </a:custGeom>
            <a:grpFill/>
            <a:ln>
              <a:noFill/>
            </a:ln>
          </p:spPr>
          <p:txBody>
            <a:bodyPr/>
            <a:lstStyle/>
            <a:p>
              <a:pPr fontAlgn="auto">
                <a:spcBef>
                  <a:spcPts val="0"/>
                </a:spcBef>
                <a:spcAft>
                  <a:spcPts val="0"/>
                </a:spcAft>
                <a:buFontTx/>
                <a:buNone/>
                <a:defRPr/>
              </a:pPr>
              <a:endParaRPr lang="zh-CN" altLang="en-US">
                <a:latin typeface="+mn-lt"/>
                <a:ea typeface="+mn-ea"/>
              </a:endParaRPr>
            </a:p>
          </p:txBody>
        </p:sp>
        <p:sp>
          <p:nvSpPr>
            <p:cNvPr id="27" name="Freeform 69"/>
            <p:cNvSpPr/>
            <p:nvPr/>
          </p:nvSpPr>
          <p:spPr bwMode="auto">
            <a:xfrm>
              <a:off x="11772901" y="5413375"/>
              <a:ext cx="139700" cy="111125"/>
            </a:xfrm>
            <a:custGeom>
              <a:avLst/>
              <a:gdLst>
                <a:gd name="T0" fmla="*/ 3 w 48"/>
                <a:gd name="T1" fmla="*/ 32 h 38"/>
                <a:gd name="T2" fmla="*/ 7 w 48"/>
                <a:gd name="T3" fmla="*/ 17 h 38"/>
                <a:gd name="T4" fmla="*/ 7 w 48"/>
                <a:gd name="T5" fmla="*/ 17 h 38"/>
                <a:gd name="T6" fmla="*/ 30 w 48"/>
                <a:gd name="T7" fmla="*/ 3 h 38"/>
                <a:gd name="T8" fmla="*/ 45 w 48"/>
                <a:gd name="T9" fmla="*/ 7 h 38"/>
                <a:gd name="T10" fmla="*/ 45 w 48"/>
                <a:gd name="T11" fmla="*/ 7 h 38"/>
                <a:gd name="T12" fmla="*/ 41 w 48"/>
                <a:gd name="T13" fmla="*/ 22 h 38"/>
                <a:gd name="T14" fmla="*/ 41 w 48"/>
                <a:gd name="T15" fmla="*/ 22 h 38"/>
                <a:gd name="T16" fmla="*/ 18 w 48"/>
                <a:gd name="T17" fmla="*/ 36 h 38"/>
                <a:gd name="T18" fmla="*/ 15 w 48"/>
                <a:gd name="T19" fmla="*/ 37 h 38"/>
                <a:gd name="T20" fmla="*/ 15 w 48"/>
                <a:gd name="T21" fmla="*/ 37 h 38"/>
                <a:gd name="T22" fmla="*/ 3 w 48"/>
                <a:gd name="T23" fmla="*/ 3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38">
                  <a:moveTo>
                    <a:pt x="3" y="32"/>
                  </a:moveTo>
                  <a:cubicBezTo>
                    <a:pt x="0" y="27"/>
                    <a:pt x="2" y="20"/>
                    <a:pt x="7" y="17"/>
                  </a:cubicBezTo>
                  <a:cubicBezTo>
                    <a:pt x="7" y="17"/>
                    <a:pt x="7" y="17"/>
                    <a:pt x="7" y="17"/>
                  </a:cubicBezTo>
                  <a:cubicBezTo>
                    <a:pt x="30" y="3"/>
                    <a:pt x="30" y="3"/>
                    <a:pt x="30" y="3"/>
                  </a:cubicBezTo>
                  <a:cubicBezTo>
                    <a:pt x="35" y="0"/>
                    <a:pt x="42" y="2"/>
                    <a:pt x="45" y="7"/>
                  </a:cubicBezTo>
                  <a:cubicBezTo>
                    <a:pt x="45" y="7"/>
                    <a:pt x="45" y="7"/>
                    <a:pt x="45" y="7"/>
                  </a:cubicBezTo>
                  <a:cubicBezTo>
                    <a:pt x="48" y="12"/>
                    <a:pt x="46" y="19"/>
                    <a:pt x="41" y="22"/>
                  </a:cubicBezTo>
                  <a:cubicBezTo>
                    <a:pt x="41" y="22"/>
                    <a:pt x="41" y="22"/>
                    <a:pt x="41" y="22"/>
                  </a:cubicBezTo>
                  <a:cubicBezTo>
                    <a:pt x="18" y="36"/>
                    <a:pt x="18" y="36"/>
                    <a:pt x="18" y="36"/>
                  </a:cubicBezTo>
                  <a:cubicBezTo>
                    <a:pt x="17" y="36"/>
                    <a:pt x="16" y="37"/>
                    <a:pt x="15" y="37"/>
                  </a:cubicBezTo>
                  <a:cubicBezTo>
                    <a:pt x="15" y="37"/>
                    <a:pt x="15" y="37"/>
                    <a:pt x="15" y="37"/>
                  </a:cubicBezTo>
                  <a:cubicBezTo>
                    <a:pt x="10" y="38"/>
                    <a:pt x="5" y="36"/>
                    <a:pt x="3" y="32"/>
                  </a:cubicBezTo>
                  <a:close/>
                </a:path>
              </a:pathLst>
            </a:custGeom>
            <a:grpFill/>
            <a:ln>
              <a:noFill/>
            </a:ln>
          </p:spPr>
          <p:txBody>
            <a:bodyPr/>
            <a:lstStyle/>
            <a:p>
              <a:pPr fontAlgn="auto">
                <a:spcBef>
                  <a:spcPts val="0"/>
                </a:spcBef>
                <a:spcAft>
                  <a:spcPts val="0"/>
                </a:spcAft>
                <a:buFontTx/>
                <a:buNone/>
                <a:defRPr/>
              </a:pPr>
              <a:endParaRPr lang="zh-CN" altLang="en-US">
                <a:latin typeface="+mn-lt"/>
                <a:ea typeface="+mn-ea"/>
              </a:endParaRPr>
            </a:p>
          </p:txBody>
        </p:sp>
        <p:sp>
          <p:nvSpPr>
            <p:cNvPr id="28" name="Freeform 70"/>
            <p:cNvSpPr/>
            <p:nvPr/>
          </p:nvSpPr>
          <p:spPr bwMode="auto">
            <a:xfrm>
              <a:off x="11506201" y="5702300"/>
              <a:ext cx="434975" cy="482600"/>
            </a:xfrm>
            <a:custGeom>
              <a:avLst/>
              <a:gdLst>
                <a:gd name="T0" fmla="*/ 136 w 149"/>
                <a:gd name="T1" fmla="*/ 86 h 165"/>
                <a:gd name="T2" fmla="*/ 74 w 149"/>
                <a:gd name="T3" fmla="*/ 34 h 165"/>
                <a:gd name="T4" fmla="*/ 72 w 149"/>
                <a:gd name="T5" fmla="*/ 0 h 165"/>
                <a:gd name="T6" fmla="*/ 0 w 149"/>
                <a:gd name="T7" fmla="*/ 65 h 165"/>
                <a:gd name="T8" fmla="*/ 78 w 149"/>
                <a:gd name="T9" fmla="*/ 126 h 165"/>
                <a:gd name="T10" fmla="*/ 76 w 149"/>
                <a:gd name="T11" fmla="*/ 88 h 165"/>
                <a:gd name="T12" fmla="*/ 96 w 149"/>
                <a:gd name="T13" fmla="*/ 165 h 165"/>
                <a:gd name="T14" fmla="*/ 136 w 149"/>
                <a:gd name="T15" fmla="*/ 86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9" h="165">
                  <a:moveTo>
                    <a:pt x="136" y="86"/>
                  </a:moveTo>
                  <a:cubicBezTo>
                    <a:pt x="127" y="45"/>
                    <a:pt x="91" y="36"/>
                    <a:pt x="74" y="34"/>
                  </a:cubicBezTo>
                  <a:cubicBezTo>
                    <a:pt x="72" y="0"/>
                    <a:pt x="72" y="0"/>
                    <a:pt x="72" y="0"/>
                  </a:cubicBezTo>
                  <a:cubicBezTo>
                    <a:pt x="0" y="65"/>
                    <a:pt x="0" y="65"/>
                    <a:pt x="0" y="65"/>
                  </a:cubicBezTo>
                  <a:cubicBezTo>
                    <a:pt x="78" y="126"/>
                    <a:pt x="78" y="126"/>
                    <a:pt x="78" y="126"/>
                  </a:cubicBezTo>
                  <a:cubicBezTo>
                    <a:pt x="76" y="88"/>
                    <a:pt x="76" y="88"/>
                    <a:pt x="76" y="88"/>
                  </a:cubicBezTo>
                  <a:cubicBezTo>
                    <a:pt x="138" y="106"/>
                    <a:pt x="96" y="165"/>
                    <a:pt x="96" y="165"/>
                  </a:cubicBezTo>
                  <a:cubicBezTo>
                    <a:pt x="96" y="165"/>
                    <a:pt x="149" y="142"/>
                    <a:pt x="136" y="86"/>
                  </a:cubicBezTo>
                  <a:close/>
                </a:path>
              </a:pathLst>
            </a:custGeom>
            <a:grpFill/>
            <a:ln>
              <a:noFill/>
            </a:ln>
          </p:spPr>
          <p:txBody>
            <a:bodyPr/>
            <a:lstStyle/>
            <a:p>
              <a:pPr fontAlgn="auto">
                <a:spcBef>
                  <a:spcPts val="0"/>
                </a:spcBef>
                <a:spcAft>
                  <a:spcPts val="0"/>
                </a:spcAft>
                <a:buFontTx/>
                <a:buNone/>
                <a:defRPr/>
              </a:pPr>
              <a:endParaRPr lang="zh-CN" altLang="en-US">
                <a:latin typeface="+mn-lt"/>
                <a:ea typeface="+mn-ea"/>
              </a:endParaRPr>
            </a:p>
          </p:txBody>
        </p:sp>
        <p:sp>
          <p:nvSpPr>
            <p:cNvPr id="29" name="Freeform 71"/>
            <p:cNvSpPr/>
            <p:nvPr/>
          </p:nvSpPr>
          <p:spPr bwMode="auto">
            <a:xfrm>
              <a:off x="10571163" y="5345113"/>
              <a:ext cx="1093788" cy="787400"/>
            </a:xfrm>
            <a:custGeom>
              <a:avLst/>
              <a:gdLst>
                <a:gd name="T0" fmla="*/ 48 w 374"/>
                <a:gd name="T1" fmla="*/ 127 h 269"/>
                <a:gd name="T2" fmla="*/ 147 w 374"/>
                <a:gd name="T3" fmla="*/ 40 h 269"/>
                <a:gd name="T4" fmla="*/ 370 w 374"/>
                <a:gd name="T5" fmla="*/ 40 h 269"/>
                <a:gd name="T6" fmla="*/ 374 w 374"/>
                <a:gd name="T7" fmla="*/ 25 h 269"/>
                <a:gd name="T8" fmla="*/ 157 w 374"/>
                <a:gd name="T9" fmla="*/ 25 h 269"/>
                <a:gd name="T10" fmla="*/ 119 w 374"/>
                <a:gd name="T11" fmla="*/ 0 h 269"/>
                <a:gd name="T12" fmla="*/ 36 w 374"/>
                <a:gd name="T13" fmla="*/ 0 h 269"/>
                <a:gd name="T14" fmla="*/ 1 w 374"/>
                <a:gd name="T15" fmla="*/ 38 h 269"/>
                <a:gd name="T16" fmla="*/ 7 w 374"/>
                <a:gd name="T17" fmla="*/ 100 h 269"/>
                <a:gd name="T18" fmla="*/ 10 w 374"/>
                <a:gd name="T19" fmla="*/ 139 h 269"/>
                <a:gd name="T20" fmla="*/ 19 w 374"/>
                <a:gd name="T21" fmla="*/ 234 h 269"/>
                <a:gd name="T22" fmla="*/ 31 w 374"/>
                <a:gd name="T23" fmla="*/ 269 h 269"/>
                <a:gd name="T24" fmla="*/ 30 w 374"/>
                <a:gd name="T25" fmla="*/ 258 h 269"/>
                <a:gd name="T26" fmla="*/ 31 w 374"/>
                <a:gd name="T27" fmla="*/ 246 h 269"/>
                <a:gd name="T28" fmla="*/ 48 w 374"/>
                <a:gd name="T29" fmla="*/ 127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4" h="269">
                  <a:moveTo>
                    <a:pt x="48" y="127"/>
                  </a:moveTo>
                  <a:cubicBezTo>
                    <a:pt x="55" y="79"/>
                    <a:pt x="98" y="41"/>
                    <a:pt x="147" y="40"/>
                  </a:cubicBezTo>
                  <a:cubicBezTo>
                    <a:pt x="370" y="40"/>
                    <a:pt x="370" y="40"/>
                    <a:pt x="370" y="40"/>
                  </a:cubicBezTo>
                  <a:cubicBezTo>
                    <a:pt x="374" y="25"/>
                    <a:pt x="374" y="25"/>
                    <a:pt x="374" y="25"/>
                  </a:cubicBezTo>
                  <a:cubicBezTo>
                    <a:pt x="157" y="25"/>
                    <a:pt x="157" y="25"/>
                    <a:pt x="157" y="25"/>
                  </a:cubicBezTo>
                  <a:cubicBezTo>
                    <a:pt x="150" y="12"/>
                    <a:pt x="139" y="0"/>
                    <a:pt x="119" y="0"/>
                  </a:cubicBezTo>
                  <a:cubicBezTo>
                    <a:pt x="36" y="0"/>
                    <a:pt x="36" y="0"/>
                    <a:pt x="36" y="0"/>
                  </a:cubicBezTo>
                  <a:cubicBezTo>
                    <a:pt x="5" y="0"/>
                    <a:pt x="0" y="27"/>
                    <a:pt x="1" y="38"/>
                  </a:cubicBezTo>
                  <a:cubicBezTo>
                    <a:pt x="7" y="100"/>
                    <a:pt x="7" y="100"/>
                    <a:pt x="7" y="100"/>
                  </a:cubicBezTo>
                  <a:cubicBezTo>
                    <a:pt x="10" y="139"/>
                    <a:pt x="10" y="139"/>
                    <a:pt x="10" y="139"/>
                  </a:cubicBezTo>
                  <a:cubicBezTo>
                    <a:pt x="19" y="234"/>
                    <a:pt x="19" y="234"/>
                    <a:pt x="19" y="234"/>
                  </a:cubicBezTo>
                  <a:cubicBezTo>
                    <a:pt x="20" y="246"/>
                    <a:pt x="24" y="258"/>
                    <a:pt x="31" y="269"/>
                  </a:cubicBezTo>
                  <a:cubicBezTo>
                    <a:pt x="30" y="265"/>
                    <a:pt x="30" y="262"/>
                    <a:pt x="30" y="258"/>
                  </a:cubicBezTo>
                  <a:cubicBezTo>
                    <a:pt x="30" y="254"/>
                    <a:pt x="30" y="250"/>
                    <a:pt x="31" y="246"/>
                  </a:cubicBezTo>
                  <a:lnTo>
                    <a:pt x="48" y="127"/>
                  </a:lnTo>
                  <a:close/>
                </a:path>
              </a:pathLst>
            </a:custGeom>
            <a:grpFill/>
            <a:ln>
              <a:noFill/>
            </a:ln>
          </p:spPr>
          <p:txBody>
            <a:bodyPr/>
            <a:lstStyle/>
            <a:p>
              <a:pPr fontAlgn="auto">
                <a:spcBef>
                  <a:spcPts val="0"/>
                </a:spcBef>
                <a:spcAft>
                  <a:spcPts val="0"/>
                </a:spcAft>
                <a:buFontTx/>
                <a:buNone/>
                <a:defRPr/>
              </a:pPr>
              <a:endParaRPr lang="zh-CN" altLang="en-US">
                <a:latin typeface="+mn-lt"/>
                <a:ea typeface="+mn-ea"/>
              </a:endParaRPr>
            </a:p>
          </p:txBody>
        </p:sp>
        <p:sp>
          <p:nvSpPr>
            <p:cNvPr id="30" name="Freeform 72"/>
            <p:cNvSpPr/>
            <p:nvPr/>
          </p:nvSpPr>
          <p:spPr bwMode="auto">
            <a:xfrm>
              <a:off x="10682288" y="5503863"/>
              <a:ext cx="1189038" cy="785813"/>
            </a:xfrm>
            <a:custGeom>
              <a:avLst/>
              <a:gdLst>
                <a:gd name="T0" fmla="*/ 336 w 407"/>
                <a:gd name="T1" fmla="*/ 0 h 269"/>
                <a:gd name="T2" fmla="*/ 109 w 407"/>
                <a:gd name="T3" fmla="*/ 0 h 269"/>
                <a:gd name="T4" fmla="*/ 23 w 407"/>
                <a:gd name="T5" fmla="*/ 75 h 269"/>
                <a:gd name="T6" fmla="*/ 6 w 407"/>
                <a:gd name="T7" fmla="*/ 194 h 269"/>
                <a:gd name="T8" fmla="*/ 71 w 407"/>
                <a:gd name="T9" fmla="*/ 269 h 269"/>
                <a:gd name="T10" fmla="*/ 298 w 407"/>
                <a:gd name="T11" fmla="*/ 269 h 269"/>
                <a:gd name="T12" fmla="*/ 369 w 407"/>
                <a:gd name="T13" fmla="*/ 231 h 269"/>
                <a:gd name="T14" fmla="*/ 370 w 407"/>
                <a:gd name="T15" fmla="*/ 228 h 269"/>
                <a:gd name="T16" fmla="*/ 371 w 407"/>
                <a:gd name="T17" fmla="*/ 227 h 269"/>
                <a:gd name="T18" fmla="*/ 372 w 407"/>
                <a:gd name="T19" fmla="*/ 225 h 269"/>
                <a:gd name="T20" fmla="*/ 376 w 407"/>
                <a:gd name="T21" fmla="*/ 217 h 269"/>
                <a:gd name="T22" fmla="*/ 382 w 407"/>
                <a:gd name="T23" fmla="*/ 194 h 269"/>
                <a:gd name="T24" fmla="*/ 377 w 407"/>
                <a:gd name="T25" fmla="*/ 178 h 269"/>
                <a:gd name="T26" fmla="*/ 369 w 407"/>
                <a:gd name="T27" fmla="*/ 171 h 269"/>
                <a:gd name="T28" fmla="*/ 370 w 407"/>
                <a:gd name="T29" fmla="*/ 194 h 269"/>
                <a:gd name="T30" fmla="*/ 365 w 407"/>
                <a:gd name="T31" fmla="*/ 203 h 269"/>
                <a:gd name="T32" fmla="*/ 354 w 407"/>
                <a:gd name="T33" fmla="*/ 202 h 269"/>
                <a:gd name="T34" fmla="*/ 276 w 407"/>
                <a:gd name="T35" fmla="*/ 141 h 269"/>
                <a:gd name="T36" fmla="*/ 272 w 407"/>
                <a:gd name="T37" fmla="*/ 134 h 269"/>
                <a:gd name="T38" fmla="*/ 276 w 407"/>
                <a:gd name="T39" fmla="*/ 126 h 269"/>
                <a:gd name="T40" fmla="*/ 347 w 407"/>
                <a:gd name="T41" fmla="*/ 61 h 269"/>
                <a:gd name="T42" fmla="*/ 358 w 407"/>
                <a:gd name="T43" fmla="*/ 59 h 269"/>
                <a:gd name="T44" fmla="*/ 364 w 407"/>
                <a:gd name="T45" fmla="*/ 67 h 269"/>
                <a:gd name="T46" fmla="*/ 365 w 407"/>
                <a:gd name="T47" fmla="*/ 94 h 269"/>
                <a:gd name="T48" fmla="*/ 395 w 407"/>
                <a:gd name="T49" fmla="*/ 105 h 269"/>
                <a:gd name="T50" fmla="*/ 396 w 407"/>
                <a:gd name="T51" fmla="*/ 106 h 269"/>
                <a:gd name="T52" fmla="*/ 401 w 407"/>
                <a:gd name="T53" fmla="*/ 75 h 269"/>
                <a:gd name="T54" fmla="*/ 336 w 407"/>
                <a:gd name="T55"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7" h="269">
                  <a:moveTo>
                    <a:pt x="336" y="0"/>
                  </a:moveTo>
                  <a:cubicBezTo>
                    <a:pt x="109" y="0"/>
                    <a:pt x="109" y="0"/>
                    <a:pt x="109" y="0"/>
                  </a:cubicBezTo>
                  <a:cubicBezTo>
                    <a:pt x="67" y="0"/>
                    <a:pt x="28" y="34"/>
                    <a:pt x="23" y="75"/>
                  </a:cubicBezTo>
                  <a:cubicBezTo>
                    <a:pt x="6" y="194"/>
                    <a:pt x="6" y="194"/>
                    <a:pt x="6" y="194"/>
                  </a:cubicBezTo>
                  <a:cubicBezTo>
                    <a:pt x="0" y="235"/>
                    <a:pt x="29" y="269"/>
                    <a:pt x="71" y="269"/>
                  </a:cubicBezTo>
                  <a:cubicBezTo>
                    <a:pt x="298" y="269"/>
                    <a:pt x="298" y="269"/>
                    <a:pt x="298" y="269"/>
                  </a:cubicBezTo>
                  <a:cubicBezTo>
                    <a:pt x="326" y="269"/>
                    <a:pt x="353" y="254"/>
                    <a:pt x="369" y="231"/>
                  </a:cubicBezTo>
                  <a:cubicBezTo>
                    <a:pt x="369" y="230"/>
                    <a:pt x="370" y="229"/>
                    <a:pt x="370" y="228"/>
                  </a:cubicBezTo>
                  <a:cubicBezTo>
                    <a:pt x="370" y="228"/>
                    <a:pt x="371" y="228"/>
                    <a:pt x="371" y="227"/>
                  </a:cubicBezTo>
                  <a:cubicBezTo>
                    <a:pt x="371" y="227"/>
                    <a:pt x="372" y="226"/>
                    <a:pt x="372" y="225"/>
                  </a:cubicBezTo>
                  <a:cubicBezTo>
                    <a:pt x="373" y="223"/>
                    <a:pt x="375" y="220"/>
                    <a:pt x="376" y="217"/>
                  </a:cubicBezTo>
                  <a:cubicBezTo>
                    <a:pt x="379" y="210"/>
                    <a:pt x="382" y="202"/>
                    <a:pt x="382" y="194"/>
                  </a:cubicBezTo>
                  <a:cubicBezTo>
                    <a:pt x="382" y="188"/>
                    <a:pt x="381" y="183"/>
                    <a:pt x="377" y="178"/>
                  </a:cubicBezTo>
                  <a:cubicBezTo>
                    <a:pt x="375" y="176"/>
                    <a:pt x="373" y="174"/>
                    <a:pt x="369" y="171"/>
                  </a:cubicBezTo>
                  <a:cubicBezTo>
                    <a:pt x="370" y="194"/>
                    <a:pt x="370" y="194"/>
                    <a:pt x="370" y="194"/>
                  </a:cubicBezTo>
                  <a:cubicBezTo>
                    <a:pt x="370" y="198"/>
                    <a:pt x="368" y="201"/>
                    <a:pt x="365" y="203"/>
                  </a:cubicBezTo>
                  <a:cubicBezTo>
                    <a:pt x="361" y="205"/>
                    <a:pt x="357" y="205"/>
                    <a:pt x="354" y="202"/>
                  </a:cubicBezTo>
                  <a:cubicBezTo>
                    <a:pt x="276" y="141"/>
                    <a:pt x="276" y="141"/>
                    <a:pt x="276" y="141"/>
                  </a:cubicBezTo>
                  <a:cubicBezTo>
                    <a:pt x="274" y="139"/>
                    <a:pt x="273" y="136"/>
                    <a:pt x="272" y="134"/>
                  </a:cubicBezTo>
                  <a:cubicBezTo>
                    <a:pt x="272" y="131"/>
                    <a:pt x="273" y="128"/>
                    <a:pt x="276" y="126"/>
                  </a:cubicBezTo>
                  <a:cubicBezTo>
                    <a:pt x="347" y="61"/>
                    <a:pt x="347" y="61"/>
                    <a:pt x="347" y="61"/>
                  </a:cubicBezTo>
                  <a:cubicBezTo>
                    <a:pt x="350" y="58"/>
                    <a:pt x="354" y="57"/>
                    <a:pt x="358" y="59"/>
                  </a:cubicBezTo>
                  <a:cubicBezTo>
                    <a:pt x="361" y="60"/>
                    <a:pt x="363" y="63"/>
                    <a:pt x="364" y="67"/>
                  </a:cubicBezTo>
                  <a:cubicBezTo>
                    <a:pt x="365" y="94"/>
                    <a:pt x="365" y="94"/>
                    <a:pt x="365" y="94"/>
                  </a:cubicBezTo>
                  <a:cubicBezTo>
                    <a:pt x="374" y="95"/>
                    <a:pt x="384" y="99"/>
                    <a:pt x="395" y="105"/>
                  </a:cubicBezTo>
                  <a:cubicBezTo>
                    <a:pt x="395" y="105"/>
                    <a:pt x="396" y="106"/>
                    <a:pt x="396" y="106"/>
                  </a:cubicBezTo>
                  <a:cubicBezTo>
                    <a:pt x="401" y="75"/>
                    <a:pt x="401" y="75"/>
                    <a:pt x="401" y="75"/>
                  </a:cubicBezTo>
                  <a:cubicBezTo>
                    <a:pt x="407" y="34"/>
                    <a:pt x="377" y="0"/>
                    <a:pt x="336" y="0"/>
                  </a:cubicBezTo>
                  <a:close/>
                </a:path>
              </a:pathLst>
            </a:custGeom>
            <a:grpFill/>
            <a:ln>
              <a:noFill/>
            </a:ln>
          </p:spPr>
          <p:txBody>
            <a:bodyPr/>
            <a:lstStyle/>
            <a:p>
              <a:pPr fontAlgn="auto">
                <a:spcBef>
                  <a:spcPts val="0"/>
                </a:spcBef>
                <a:spcAft>
                  <a:spcPts val="0"/>
                </a:spcAft>
                <a:buFontTx/>
                <a:buNone/>
                <a:defRPr/>
              </a:pPr>
              <a:endParaRPr lang="zh-CN" altLang="en-US">
                <a:latin typeface="+mn-lt"/>
                <a:ea typeface="+mn-ea"/>
              </a:endParaRPr>
            </a:p>
          </p:txBody>
        </p:sp>
      </p:grpSp>
      <p:grpSp>
        <p:nvGrpSpPr>
          <p:cNvPr id="3" name="组合 30"/>
          <p:cNvGrpSpPr/>
          <p:nvPr/>
        </p:nvGrpSpPr>
        <p:grpSpPr>
          <a:xfrm>
            <a:off x="7153600" y="2915337"/>
            <a:ext cx="804799" cy="887270"/>
            <a:chOff x="5608638" y="1517650"/>
            <a:chExt cx="449263" cy="495301"/>
          </a:xfrm>
          <a:solidFill>
            <a:schemeClr val="bg1"/>
          </a:solidFill>
        </p:grpSpPr>
        <p:sp>
          <p:nvSpPr>
            <p:cNvPr id="32" name="Freeform 73"/>
            <p:cNvSpPr>
              <a:spLocks noEditPoints="1"/>
            </p:cNvSpPr>
            <p:nvPr/>
          </p:nvSpPr>
          <p:spPr bwMode="auto">
            <a:xfrm>
              <a:off x="5657850" y="1797050"/>
              <a:ext cx="400050" cy="185738"/>
            </a:xfrm>
            <a:custGeom>
              <a:avLst/>
              <a:gdLst>
                <a:gd name="T0" fmla="*/ 433 w 502"/>
                <a:gd name="T1" fmla="*/ 17 h 235"/>
                <a:gd name="T2" fmla="*/ 0 w 502"/>
                <a:gd name="T3" fmla="*/ 0 h 235"/>
                <a:gd name="T4" fmla="*/ 1 w 502"/>
                <a:gd name="T5" fmla="*/ 24 h 235"/>
                <a:gd name="T6" fmla="*/ 8 w 502"/>
                <a:gd name="T7" fmla="*/ 69 h 235"/>
                <a:gd name="T8" fmla="*/ 22 w 502"/>
                <a:gd name="T9" fmla="*/ 111 h 235"/>
                <a:gd name="T10" fmla="*/ 42 w 502"/>
                <a:gd name="T11" fmla="*/ 149 h 235"/>
                <a:gd name="T12" fmla="*/ 70 w 502"/>
                <a:gd name="T13" fmla="*/ 180 h 235"/>
                <a:gd name="T14" fmla="*/ 103 w 502"/>
                <a:gd name="T15" fmla="*/ 206 h 235"/>
                <a:gd name="T16" fmla="*/ 143 w 502"/>
                <a:gd name="T17" fmla="*/ 223 h 235"/>
                <a:gd name="T18" fmla="*/ 191 w 502"/>
                <a:gd name="T19" fmla="*/ 233 h 235"/>
                <a:gd name="T20" fmla="*/ 216 w 502"/>
                <a:gd name="T21" fmla="*/ 235 h 235"/>
                <a:gd name="T22" fmla="*/ 269 w 502"/>
                <a:gd name="T23" fmla="*/ 228 h 235"/>
                <a:gd name="T24" fmla="*/ 314 w 502"/>
                <a:gd name="T25" fmla="*/ 213 h 235"/>
                <a:gd name="T26" fmla="*/ 354 w 502"/>
                <a:gd name="T27" fmla="*/ 189 h 235"/>
                <a:gd name="T28" fmla="*/ 384 w 502"/>
                <a:gd name="T29" fmla="*/ 158 h 235"/>
                <a:gd name="T30" fmla="*/ 432 w 502"/>
                <a:gd name="T31" fmla="*/ 159 h 235"/>
                <a:gd name="T32" fmla="*/ 445 w 502"/>
                <a:gd name="T33" fmla="*/ 158 h 235"/>
                <a:gd name="T34" fmla="*/ 471 w 502"/>
                <a:gd name="T35" fmla="*/ 146 h 235"/>
                <a:gd name="T36" fmla="*/ 491 w 502"/>
                <a:gd name="T37" fmla="*/ 127 h 235"/>
                <a:gd name="T38" fmla="*/ 501 w 502"/>
                <a:gd name="T39" fmla="*/ 102 h 235"/>
                <a:gd name="T40" fmla="*/ 502 w 502"/>
                <a:gd name="T41" fmla="*/ 88 h 235"/>
                <a:gd name="T42" fmla="*/ 497 w 502"/>
                <a:gd name="T43" fmla="*/ 61 h 235"/>
                <a:gd name="T44" fmla="*/ 482 w 502"/>
                <a:gd name="T45" fmla="*/ 38 h 235"/>
                <a:gd name="T46" fmla="*/ 461 w 502"/>
                <a:gd name="T47" fmla="*/ 23 h 235"/>
                <a:gd name="T48" fmla="*/ 433 w 502"/>
                <a:gd name="T49" fmla="*/ 17 h 235"/>
                <a:gd name="T50" fmla="*/ 432 w 502"/>
                <a:gd name="T51" fmla="*/ 134 h 235"/>
                <a:gd name="T52" fmla="*/ 418 w 502"/>
                <a:gd name="T53" fmla="*/ 134 h 235"/>
                <a:gd name="T54" fmla="*/ 400 w 502"/>
                <a:gd name="T55" fmla="*/ 132 h 235"/>
                <a:gd name="T56" fmla="*/ 419 w 502"/>
                <a:gd name="T57" fmla="*/ 90 h 235"/>
                <a:gd name="T58" fmla="*/ 430 w 502"/>
                <a:gd name="T59" fmla="*/ 43 h 235"/>
                <a:gd name="T60" fmla="*/ 432 w 502"/>
                <a:gd name="T61" fmla="*/ 43 h 235"/>
                <a:gd name="T62" fmla="*/ 440 w 502"/>
                <a:gd name="T63" fmla="*/ 43 h 235"/>
                <a:gd name="T64" fmla="*/ 457 w 502"/>
                <a:gd name="T65" fmla="*/ 51 h 235"/>
                <a:gd name="T66" fmla="*/ 469 w 502"/>
                <a:gd name="T67" fmla="*/ 63 h 235"/>
                <a:gd name="T68" fmla="*/ 476 w 502"/>
                <a:gd name="T69" fmla="*/ 78 h 235"/>
                <a:gd name="T70" fmla="*/ 477 w 502"/>
                <a:gd name="T71" fmla="*/ 88 h 235"/>
                <a:gd name="T72" fmla="*/ 473 w 502"/>
                <a:gd name="T73" fmla="*/ 106 h 235"/>
                <a:gd name="T74" fmla="*/ 463 w 502"/>
                <a:gd name="T75" fmla="*/ 120 h 235"/>
                <a:gd name="T76" fmla="*/ 449 w 502"/>
                <a:gd name="T77" fmla="*/ 130 h 235"/>
                <a:gd name="T78" fmla="*/ 432 w 502"/>
                <a:gd name="T79" fmla="*/ 134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02" h="235">
                  <a:moveTo>
                    <a:pt x="433" y="17"/>
                  </a:moveTo>
                  <a:lnTo>
                    <a:pt x="433" y="17"/>
                  </a:lnTo>
                  <a:lnTo>
                    <a:pt x="434" y="0"/>
                  </a:lnTo>
                  <a:lnTo>
                    <a:pt x="0" y="0"/>
                  </a:lnTo>
                  <a:lnTo>
                    <a:pt x="0" y="0"/>
                  </a:lnTo>
                  <a:lnTo>
                    <a:pt x="1" y="24"/>
                  </a:lnTo>
                  <a:lnTo>
                    <a:pt x="3" y="47"/>
                  </a:lnTo>
                  <a:lnTo>
                    <a:pt x="8" y="69"/>
                  </a:lnTo>
                  <a:lnTo>
                    <a:pt x="15" y="91"/>
                  </a:lnTo>
                  <a:lnTo>
                    <a:pt x="22" y="111"/>
                  </a:lnTo>
                  <a:lnTo>
                    <a:pt x="31" y="131"/>
                  </a:lnTo>
                  <a:lnTo>
                    <a:pt x="42" y="149"/>
                  </a:lnTo>
                  <a:lnTo>
                    <a:pt x="55" y="165"/>
                  </a:lnTo>
                  <a:lnTo>
                    <a:pt x="70" y="180"/>
                  </a:lnTo>
                  <a:lnTo>
                    <a:pt x="85" y="194"/>
                  </a:lnTo>
                  <a:lnTo>
                    <a:pt x="103" y="206"/>
                  </a:lnTo>
                  <a:lnTo>
                    <a:pt x="123" y="216"/>
                  </a:lnTo>
                  <a:lnTo>
                    <a:pt x="143" y="223"/>
                  </a:lnTo>
                  <a:lnTo>
                    <a:pt x="166" y="229"/>
                  </a:lnTo>
                  <a:lnTo>
                    <a:pt x="191" y="233"/>
                  </a:lnTo>
                  <a:lnTo>
                    <a:pt x="216" y="235"/>
                  </a:lnTo>
                  <a:lnTo>
                    <a:pt x="216" y="235"/>
                  </a:lnTo>
                  <a:lnTo>
                    <a:pt x="244" y="232"/>
                  </a:lnTo>
                  <a:lnTo>
                    <a:pt x="269" y="228"/>
                  </a:lnTo>
                  <a:lnTo>
                    <a:pt x="293" y="222"/>
                  </a:lnTo>
                  <a:lnTo>
                    <a:pt x="314" y="213"/>
                  </a:lnTo>
                  <a:lnTo>
                    <a:pt x="335" y="203"/>
                  </a:lnTo>
                  <a:lnTo>
                    <a:pt x="354" y="189"/>
                  </a:lnTo>
                  <a:lnTo>
                    <a:pt x="370" y="175"/>
                  </a:lnTo>
                  <a:lnTo>
                    <a:pt x="384" y="158"/>
                  </a:lnTo>
                  <a:lnTo>
                    <a:pt x="384" y="158"/>
                  </a:lnTo>
                  <a:lnTo>
                    <a:pt x="432" y="159"/>
                  </a:lnTo>
                  <a:lnTo>
                    <a:pt x="432" y="159"/>
                  </a:lnTo>
                  <a:lnTo>
                    <a:pt x="445" y="158"/>
                  </a:lnTo>
                  <a:lnTo>
                    <a:pt x="459" y="154"/>
                  </a:lnTo>
                  <a:lnTo>
                    <a:pt x="471" y="146"/>
                  </a:lnTo>
                  <a:lnTo>
                    <a:pt x="482" y="137"/>
                  </a:lnTo>
                  <a:lnTo>
                    <a:pt x="491" y="127"/>
                  </a:lnTo>
                  <a:lnTo>
                    <a:pt x="497" y="116"/>
                  </a:lnTo>
                  <a:lnTo>
                    <a:pt x="501" y="102"/>
                  </a:lnTo>
                  <a:lnTo>
                    <a:pt x="502" y="88"/>
                  </a:lnTo>
                  <a:lnTo>
                    <a:pt x="502" y="88"/>
                  </a:lnTo>
                  <a:lnTo>
                    <a:pt x="501" y="73"/>
                  </a:lnTo>
                  <a:lnTo>
                    <a:pt x="497" y="61"/>
                  </a:lnTo>
                  <a:lnTo>
                    <a:pt x="491" y="49"/>
                  </a:lnTo>
                  <a:lnTo>
                    <a:pt x="482" y="38"/>
                  </a:lnTo>
                  <a:lnTo>
                    <a:pt x="472" y="29"/>
                  </a:lnTo>
                  <a:lnTo>
                    <a:pt x="461" y="23"/>
                  </a:lnTo>
                  <a:lnTo>
                    <a:pt x="447" y="19"/>
                  </a:lnTo>
                  <a:lnTo>
                    <a:pt x="433" y="17"/>
                  </a:lnTo>
                  <a:lnTo>
                    <a:pt x="433" y="17"/>
                  </a:lnTo>
                  <a:close/>
                  <a:moveTo>
                    <a:pt x="432" y="134"/>
                  </a:moveTo>
                  <a:lnTo>
                    <a:pt x="432" y="134"/>
                  </a:lnTo>
                  <a:lnTo>
                    <a:pt x="418" y="134"/>
                  </a:lnTo>
                  <a:lnTo>
                    <a:pt x="400" y="132"/>
                  </a:lnTo>
                  <a:lnTo>
                    <a:pt x="400" y="132"/>
                  </a:lnTo>
                  <a:lnTo>
                    <a:pt x="411" y="112"/>
                  </a:lnTo>
                  <a:lnTo>
                    <a:pt x="419" y="90"/>
                  </a:lnTo>
                  <a:lnTo>
                    <a:pt x="425" y="67"/>
                  </a:lnTo>
                  <a:lnTo>
                    <a:pt x="430" y="43"/>
                  </a:lnTo>
                  <a:lnTo>
                    <a:pt x="430" y="43"/>
                  </a:lnTo>
                  <a:lnTo>
                    <a:pt x="432" y="43"/>
                  </a:lnTo>
                  <a:lnTo>
                    <a:pt x="432" y="43"/>
                  </a:lnTo>
                  <a:lnTo>
                    <a:pt x="440" y="43"/>
                  </a:lnTo>
                  <a:lnTo>
                    <a:pt x="449" y="47"/>
                  </a:lnTo>
                  <a:lnTo>
                    <a:pt x="457" y="51"/>
                  </a:lnTo>
                  <a:lnTo>
                    <a:pt x="463" y="56"/>
                  </a:lnTo>
                  <a:lnTo>
                    <a:pt x="469" y="63"/>
                  </a:lnTo>
                  <a:lnTo>
                    <a:pt x="473" y="71"/>
                  </a:lnTo>
                  <a:lnTo>
                    <a:pt x="476" y="78"/>
                  </a:lnTo>
                  <a:lnTo>
                    <a:pt x="477" y="88"/>
                  </a:lnTo>
                  <a:lnTo>
                    <a:pt x="477" y="88"/>
                  </a:lnTo>
                  <a:lnTo>
                    <a:pt x="476" y="97"/>
                  </a:lnTo>
                  <a:lnTo>
                    <a:pt x="473" y="106"/>
                  </a:lnTo>
                  <a:lnTo>
                    <a:pt x="469" y="114"/>
                  </a:lnTo>
                  <a:lnTo>
                    <a:pt x="463" y="120"/>
                  </a:lnTo>
                  <a:lnTo>
                    <a:pt x="457" y="125"/>
                  </a:lnTo>
                  <a:lnTo>
                    <a:pt x="449" y="130"/>
                  </a:lnTo>
                  <a:lnTo>
                    <a:pt x="440" y="132"/>
                  </a:lnTo>
                  <a:lnTo>
                    <a:pt x="432" y="134"/>
                  </a:lnTo>
                  <a:lnTo>
                    <a:pt x="432" y="134"/>
                  </a:lnTo>
                  <a:close/>
                </a:path>
              </a:pathLst>
            </a:custGeom>
            <a:grpFill/>
            <a:ln>
              <a:noFill/>
            </a:ln>
          </p:spPr>
          <p:txBody>
            <a:bodyPr/>
            <a:lstStyle/>
            <a:p>
              <a:pPr fontAlgn="auto">
                <a:spcBef>
                  <a:spcPts val="0"/>
                </a:spcBef>
                <a:spcAft>
                  <a:spcPts val="0"/>
                </a:spcAft>
                <a:buFontTx/>
                <a:buNone/>
                <a:defRPr/>
              </a:pPr>
              <a:endParaRPr lang="zh-CN" altLang="en-US">
                <a:latin typeface="+mn-lt"/>
                <a:ea typeface="+mn-ea"/>
              </a:endParaRPr>
            </a:p>
          </p:txBody>
        </p:sp>
        <p:sp>
          <p:nvSpPr>
            <p:cNvPr id="33" name="Freeform 74"/>
            <p:cNvSpPr/>
            <p:nvPr/>
          </p:nvSpPr>
          <p:spPr bwMode="auto">
            <a:xfrm>
              <a:off x="5608638" y="1992313"/>
              <a:ext cx="449263" cy="20638"/>
            </a:xfrm>
            <a:custGeom>
              <a:avLst/>
              <a:gdLst>
                <a:gd name="T0" fmla="*/ 0 w 566"/>
                <a:gd name="T1" fmla="*/ 0 h 25"/>
                <a:gd name="T2" fmla="*/ 0 w 566"/>
                <a:gd name="T3" fmla="*/ 0 h 25"/>
                <a:gd name="T4" fmla="*/ 5 w 566"/>
                <a:gd name="T5" fmla="*/ 2 h 25"/>
                <a:gd name="T6" fmla="*/ 12 w 566"/>
                <a:gd name="T7" fmla="*/ 5 h 25"/>
                <a:gd name="T8" fmla="*/ 31 w 566"/>
                <a:gd name="T9" fmla="*/ 10 h 25"/>
                <a:gd name="T10" fmla="*/ 58 w 566"/>
                <a:gd name="T11" fmla="*/ 14 h 25"/>
                <a:gd name="T12" fmla="*/ 90 w 566"/>
                <a:gd name="T13" fmla="*/ 17 h 25"/>
                <a:gd name="T14" fmla="*/ 131 w 566"/>
                <a:gd name="T15" fmla="*/ 20 h 25"/>
                <a:gd name="T16" fmla="*/ 176 w 566"/>
                <a:gd name="T17" fmla="*/ 23 h 25"/>
                <a:gd name="T18" fmla="*/ 226 w 566"/>
                <a:gd name="T19" fmla="*/ 24 h 25"/>
                <a:gd name="T20" fmla="*/ 283 w 566"/>
                <a:gd name="T21" fmla="*/ 25 h 25"/>
                <a:gd name="T22" fmla="*/ 283 w 566"/>
                <a:gd name="T23" fmla="*/ 25 h 25"/>
                <a:gd name="T24" fmla="*/ 340 w 566"/>
                <a:gd name="T25" fmla="*/ 24 h 25"/>
                <a:gd name="T26" fmla="*/ 390 w 566"/>
                <a:gd name="T27" fmla="*/ 23 h 25"/>
                <a:gd name="T28" fmla="*/ 435 w 566"/>
                <a:gd name="T29" fmla="*/ 20 h 25"/>
                <a:gd name="T30" fmla="*/ 476 w 566"/>
                <a:gd name="T31" fmla="*/ 17 h 25"/>
                <a:gd name="T32" fmla="*/ 508 w 566"/>
                <a:gd name="T33" fmla="*/ 14 h 25"/>
                <a:gd name="T34" fmla="*/ 535 w 566"/>
                <a:gd name="T35" fmla="*/ 10 h 25"/>
                <a:gd name="T36" fmla="*/ 554 w 566"/>
                <a:gd name="T37" fmla="*/ 5 h 25"/>
                <a:gd name="T38" fmla="*/ 561 w 566"/>
                <a:gd name="T39" fmla="*/ 2 h 25"/>
                <a:gd name="T40" fmla="*/ 566 w 566"/>
                <a:gd name="T41" fmla="*/ 0 h 25"/>
                <a:gd name="T42" fmla="*/ 0 w 566"/>
                <a:gd name="T4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6" h="25">
                  <a:moveTo>
                    <a:pt x="0" y="0"/>
                  </a:moveTo>
                  <a:lnTo>
                    <a:pt x="0" y="0"/>
                  </a:lnTo>
                  <a:lnTo>
                    <a:pt x="5" y="2"/>
                  </a:lnTo>
                  <a:lnTo>
                    <a:pt x="12" y="5"/>
                  </a:lnTo>
                  <a:lnTo>
                    <a:pt x="31" y="10"/>
                  </a:lnTo>
                  <a:lnTo>
                    <a:pt x="58" y="14"/>
                  </a:lnTo>
                  <a:lnTo>
                    <a:pt x="90" y="17"/>
                  </a:lnTo>
                  <a:lnTo>
                    <a:pt x="131" y="20"/>
                  </a:lnTo>
                  <a:lnTo>
                    <a:pt x="176" y="23"/>
                  </a:lnTo>
                  <a:lnTo>
                    <a:pt x="226" y="24"/>
                  </a:lnTo>
                  <a:lnTo>
                    <a:pt x="283" y="25"/>
                  </a:lnTo>
                  <a:lnTo>
                    <a:pt x="283" y="25"/>
                  </a:lnTo>
                  <a:lnTo>
                    <a:pt x="340" y="24"/>
                  </a:lnTo>
                  <a:lnTo>
                    <a:pt x="390" y="23"/>
                  </a:lnTo>
                  <a:lnTo>
                    <a:pt x="435" y="20"/>
                  </a:lnTo>
                  <a:lnTo>
                    <a:pt x="476" y="17"/>
                  </a:lnTo>
                  <a:lnTo>
                    <a:pt x="508" y="14"/>
                  </a:lnTo>
                  <a:lnTo>
                    <a:pt x="535" y="10"/>
                  </a:lnTo>
                  <a:lnTo>
                    <a:pt x="554" y="5"/>
                  </a:lnTo>
                  <a:lnTo>
                    <a:pt x="561" y="2"/>
                  </a:lnTo>
                  <a:lnTo>
                    <a:pt x="566" y="0"/>
                  </a:lnTo>
                  <a:lnTo>
                    <a:pt x="0" y="0"/>
                  </a:lnTo>
                  <a:close/>
                </a:path>
              </a:pathLst>
            </a:custGeom>
            <a:grpFill/>
            <a:ln>
              <a:noFill/>
            </a:ln>
          </p:spPr>
          <p:txBody>
            <a:bodyPr/>
            <a:lstStyle/>
            <a:p>
              <a:pPr fontAlgn="auto">
                <a:spcBef>
                  <a:spcPts val="0"/>
                </a:spcBef>
                <a:spcAft>
                  <a:spcPts val="0"/>
                </a:spcAft>
                <a:buFontTx/>
                <a:buNone/>
                <a:defRPr/>
              </a:pPr>
              <a:endParaRPr lang="zh-CN" altLang="en-US">
                <a:latin typeface="+mn-lt"/>
                <a:ea typeface="+mn-ea"/>
              </a:endParaRPr>
            </a:p>
          </p:txBody>
        </p:sp>
        <p:sp>
          <p:nvSpPr>
            <p:cNvPr id="34" name="Freeform 75"/>
            <p:cNvSpPr/>
            <p:nvPr/>
          </p:nvSpPr>
          <p:spPr bwMode="auto">
            <a:xfrm>
              <a:off x="5737225" y="1517650"/>
              <a:ext cx="122238" cy="255588"/>
            </a:xfrm>
            <a:custGeom>
              <a:avLst/>
              <a:gdLst>
                <a:gd name="T0" fmla="*/ 96 w 154"/>
                <a:gd name="T1" fmla="*/ 321 h 321"/>
                <a:gd name="T2" fmla="*/ 130 w 154"/>
                <a:gd name="T3" fmla="*/ 287 h 321"/>
                <a:gd name="T4" fmla="*/ 147 w 154"/>
                <a:gd name="T5" fmla="*/ 267 h 321"/>
                <a:gd name="T6" fmla="*/ 154 w 154"/>
                <a:gd name="T7" fmla="*/ 252 h 321"/>
                <a:gd name="T8" fmla="*/ 153 w 154"/>
                <a:gd name="T9" fmla="*/ 235 h 321"/>
                <a:gd name="T10" fmla="*/ 142 w 154"/>
                <a:gd name="T11" fmla="*/ 216 h 321"/>
                <a:gd name="T12" fmla="*/ 122 w 154"/>
                <a:gd name="T13" fmla="*/ 192 h 321"/>
                <a:gd name="T14" fmla="*/ 108 w 154"/>
                <a:gd name="T15" fmla="*/ 177 h 321"/>
                <a:gd name="T16" fmla="*/ 83 w 154"/>
                <a:gd name="T17" fmla="*/ 150 h 321"/>
                <a:gd name="T18" fmla="*/ 71 w 154"/>
                <a:gd name="T19" fmla="*/ 127 h 321"/>
                <a:gd name="T20" fmla="*/ 68 w 154"/>
                <a:gd name="T21" fmla="*/ 105 h 321"/>
                <a:gd name="T22" fmla="*/ 74 w 154"/>
                <a:gd name="T23" fmla="*/ 87 h 321"/>
                <a:gd name="T24" fmla="*/ 86 w 154"/>
                <a:gd name="T25" fmla="*/ 68 h 321"/>
                <a:gd name="T26" fmla="*/ 120 w 154"/>
                <a:gd name="T27" fmla="*/ 26 h 321"/>
                <a:gd name="T28" fmla="*/ 139 w 154"/>
                <a:gd name="T29" fmla="*/ 0 h 321"/>
                <a:gd name="T30" fmla="*/ 129 w 154"/>
                <a:gd name="T31" fmla="*/ 13 h 321"/>
                <a:gd name="T32" fmla="*/ 103 w 154"/>
                <a:gd name="T33" fmla="*/ 37 h 321"/>
                <a:gd name="T34" fmla="*/ 59 w 154"/>
                <a:gd name="T35" fmla="*/ 68 h 321"/>
                <a:gd name="T36" fmla="*/ 22 w 154"/>
                <a:gd name="T37" fmla="*/ 95 h 321"/>
                <a:gd name="T38" fmla="*/ 5 w 154"/>
                <a:gd name="T39" fmla="*/ 116 h 321"/>
                <a:gd name="T40" fmla="*/ 0 w 154"/>
                <a:gd name="T41" fmla="*/ 127 h 321"/>
                <a:gd name="T42" fmla="*/ 0 w 154"/>
                <a:gd name="T43" fmla="*/ 138 h 321"/>
                <a:gd name="T44" fmla="*/ 4 w 154"/>
                <a:gd name="T45" fmla="*/ 150 h 321"/>
                <a:gd name="T46" fmla="*/ 11 w 154"/>
                <a:gd name="T47" fmla="*/ 163 h 321"/>
                <a:gd name="T48" fmla="*/ 25 w 154"/>
                <a:gd name="T49" fmla="*/ 177 h 321"/>
                <a:gd name="T50" fmla="*/ 54 w 154"/>
                <a:gd name="T51" fmla="*/ 205 h 321"/>
                <a:gd name="T52" fmla="*/ 97 w 154"/>
                <a:gd name="T53" fmla="*/ 244 h 321"/>
                <a:gd name="T54" fmla="*/ 110 w 154"/>
                <a:gd name="T55" fmla="*/ 259 h 321"/>
                <a:gd name="T56" fmla="*/ 116 w 154"/>
                <a:gd name="T57" fmla="*/ 273 h 321"/>
                <a:gd name="T58" fmla="*/ 116 w 154"/>
                <a:gd name="T59" fmla="*/ 287 h 321"/>
                <a:gd name="T60" fmla="*/ 110 w 154"/>
                <a:gd name="T61" fmla="*/ 302 h 321"/>
                <a:gd name="T62" fmla="*/ 96 w 154"/>
                <a:gd name="T63" fmla="*/ 321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4" h="321">
                  <a:moveTo>
                    <a:pt x="96" y="321"/>
                  </a:moveTo>
                  <a:lnTo>
                    <a:pt x="96" y="321"/>
                  </a:lnTo>
                  <a:lnTo>
                    <a:pt x="113" y="302"/>
                  </a:lnTo>
                  <a:lnTo>
                    <a:pt x="130" y="287"/>
                  </a:lnTo>
                  <a:lnTo>
                    <a:pt x="142" y="273"/>
                  </a:lnTo>
                  <a:lnTo>
                    <a:pt x="147" y="267"/>
                  </a:lnTo>
                  <a:lnTo>
                    <a:pt x="151" y="259"/>
                  </a:lnTo>
                  <a:lnTo>
                    <a:pt x="154" y="252"/>
                  </a:lnTo>
                  <a:lnTo>
                    <a:pt x="154" y="244"/>
                  </a:lnTo>
                  <a:lnTo>
                    <a:pt x="153" y="235"/>
                  </a:lnTo>
                  <a:lnTo>
                    <a:pt x="149" y="226"/>
                  </a:lnTo>
                  <a:lnTo>
                    <a:pt x="142" y="216"/>
                  </a:lnTo>
                  <a:lnTo>
                    <a:pt x="134" y="205"/>
                  </a:lnTo>
                  <a:lnTo>
                    <a:pt x="122" y="192"/>
                  </a:lnTo>
                  <a:lnTo>
                    <a:pt x="108" y="177"/>
                  </a:lnTo>
                  <a:lnTo>
                    <a:pt x="108" y="177"/>
                  </a:lnTo>
                  <a:lnTo>
                    <a:pt x="95" y="163"/>
                  </a:lnTo>
                  <a:lnTo>
                    <a:pt x="83" y="150"/>
                  </a:lnTo>
                  <a:lnTo>
                    <a:pt x="76" y="138"/>
                  </a:lnTo>
                  <a:lnTo>
                    <a:pt x="71" y="127"/>
                  </a:lnTo>
                  <a:lnTo>
                    <a:pt x="68" y="116"/>
                  </a:lnTo>
                  <a:lnTo>
                    <a:pt x="68" y="105"/>
                  </a:lnTo>
                  <a:lnTo>
                    <a:pt x="71" y="95"/>
                  </a:lnTo>
                  <a:lnTo>
                    <a:pt x="74" y="87"/>
                  </a:lnTo>
                  <a:lnTo>
                    <a:pt x="79" y="78"/>
                  </a:lnTo>
                  <a:lnTo>
                    <a:pt x="86" y="68"/>
                  </a:lnTo>
                  <a:lnTo>
                    <a:pt x="102" y="48"/>
                  </a:lnTo>
                  <a:lnTo>
                    <a:pt x="120" y="26"/>
                  </a:lnTo>
                  <a:lnTo>
                    <a:pt x="130" y="13"/>
                  </a:lnTo>
                  <a:lnTo>
                    <a:pt x="139" y="0"/>
                  </a:lnTo>
                  <a:lnTo>
                    <a:pt x="139" y="0"/>
                  </a:lnTo>
                  <a:lnTo>
                    <a:pt x="129" y="13"/>
                  </a:lnTo>
                  <a:lnTo>
                    <a:pt x="116" y="26"/>
                  </a:lnTo>
                  <a:lnTo>
                    <a:pt x="103" y="37"/>
                  </a:lnTo>
                  <a:lnTo>
                    <a:pt x="90" y="48"/>
                  </a:lnTo>
                  <a:lnTo>
                    <a:pt x="59" y="68"/>
                  </a:lnTo>
                  <a:lnTo>
                    <a:pt x="33" y="87"/>
                  </a:lnTo>
                  <a:lnTo>
                    <a:pt x="22" y="95"/>
                  </a:lnTo>
                  <a:lnTo>
                    <a:pt x="11" y="105"/>
                  </a:lnTo>
                  <a:lnTo>
                    <a:pt x="5" y="116"/>
                  </a:lnTo>
                  <a:lnTo>
                    <a:pt x="3" y="121"/>
                  </a:lnTo>
                  <a:lnTo>
                    <a:pt x="0" y="127"/>
                  </a:lnTo>
                  <a:lnTo>
                    <a:pt x="0" y="132"/>
                  </a:lnTo>
                  <a:lnTo>
                    <a:pt x="0" y="138"/>
                  </a:lnTo>
                  <a:lnTo>
                    <a:pt x="1" y="143"/>
                  </a:lnTo>
                  <a:lnTo>
                    <a:pt x="4" y="150"/>
                  </a:lnTo>
                  <a:lnTo>
                    <a:pt x="8" y="156"/>
                  </a:lnTo>
                  <a:lnTo>
                    <a:pt x="11" y="163"/>
                  </a:lnTo>
                  <a:lnTo>
                    <a:pt x="18" y="170"/>
                  </a:lnTo>
                  <a:lnTo>
                    <a:pt x="25" y="177"/>
                  </a:lnTo>
                  <a:lnTo>
                    <a:pt x="25" y="177"/>
                  </a:lnTo>
                  <a:lnTo>
                    <a:pt x="54" y="205"/>
                  </a:lnTo>
                  <a:lnTo>
                    <a:pt x="78" y="226"/>
                  </a:lnTo>
                  <a:lnTo>
                    <a:pt x="97" y="244"/>
                  </a:lnTo>
                  <a:lnTo>
                    <a:pt x="103" y="252"/>
                  </a:lnTo>
                  <a:lnTo>
                    <a:pt x="110" y="259"/>
                  </a:lnTo>
                  <a:lnTo>
                    <a:pt x="113" y="267"/>
                  </a:lnTo>
                  <a:lnTo>
                    <a:pt x="116" y="273"/>
                  </a:lnTo>
                  <a:lnTo>
                    <a:pt x="117" y="279"/>
                  </a:lnTo>
                  <a:lnTo>
                    <a:pt x="116" y="287"/>
                  </a:lnTo>
                  <a:lnTo>
                    <a:pt x="115" y="294"/>
                  </a:lnTo>
                  <a:lnTo>
                    <a:pt x="110" y="302"/>
                  </a:lnTo>
                  <a:lnTo>
                    <a:pt x="103" y="311"/>
                  </a:lnTo>
                  <a:lnTo>
                    <a:pt x="96" y="321"/>
                  </a:lnTo>
                  <a:lnTo>
                    <a:pt x="96" y="321"/>
                  </a:lnTo>
                  <a:close/>
                </a:path>
              </a:pathLst>
            </a:custGeom>
            <a:grpFill/>
            <a:ln>
              <a:noFill/>
            </a:ln>
          </p:spPr>
          <p:txBody>
            <a:bodyPr/>
            <a:lstStyle/>
            <a:p>
              <a:pPr fontAlgn="auto">
                <a:spcBef>
                  <a:spcPts val="0"/>
                </a:spcBef>
                <a:spcAft>
                  <a:spcPts val="0"/>
                </a:spcAft>
                <a:buFontTx/>
                <a:buNone/>
                <a:defRPr/>
              </a:pPr>
              <a:endParaRPr lang="zh-CN" altLang="en-US">
                <a:latin typeface="+mn-lt"/>
                <a:ea typeface="+mn-ea"/>
              </a:endParaRPr>
            </a:p>
          </p:txBody>
        </p:sp>
      </p:grpSp>
      <p:sp>
        <p:nvSpPr>
          <p:cNvPr id="35" name="文本框 147"/>
          <p:cNvSpPr txBox="1"/>
          <p:nvPr/>
        </p:nvSpPr>
        <p:spPr>
          <a:xfrm>
            <a:off x="1117600" y="4632325"/>
            <a:ext cx="2433638" cy="482600"/>
          </a:xfrm>
          <a:prstGeom prst="rect">
            <a:avLst/>
          </a:prstGeom>
          <a:noFill/>
        </p:spPr>
        <p:txBody>
          <a:bodyPr>
            <a:spAutoFit/>
          </a:bodyPr>
          <a:lstStyle/>
          <a:p>
            <a:pPr algn="ctr" fontAlgn="auto">
              <a:spcBef>
                <a:spcPts val="0"/>
              </a:spcBef>
              <a:spcAft>
                <a:spcPts val="0"/>
              </a:spcAft>
              <a:buFontTx/>
              <a:buNone/>
              <a:defRPr/>
            </a:pPr>
            <a:r>
              <a:rPr lang="en-US" altLang="zh-CN" sz="2400" dirty="0">
                <a:solidFill>
                  <a:schemeClr val="tx1">
                    <a:lumMod val="65000"/>
                    <a:lumOff val="35000"/>
                  </a:schemeClr>
                </a:solidFill>
                <a:latin typeface="微软雅黑" panose="020B0503020204020204" pitchFamily="34" charset="-122"/>
                <a:ea typeface="微软雅黑" panose="020B0503020204020204" pitchFamily="34" charset="-122"/>
              </a:rPr>
              <a:t>P1.</a:t>
            </a: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阅读计划</a:t>
            </a:r>
          </a:p>
        </p:txBody>
      </p:sp>
      <p:sp>
        <p:nvSpPr>
          <p:cNvPr id="36" name="文本框 148"/>
          <p:cNvSpPr txBox="1"/>
          <p:nvPr/>
        </p:nvSpPr>
        <p:spPr>
          <a:xfrm>
            <a:off x="3727450" y="4632325"/>
            <a:ext cx="2433638" cy="482600"/>
          </a:xfrm>
          <a:prstGeom prst="rect">
            <a:avLst/>
          </a:prstGeom>
          <a:noFill/>
        </p:spPr>
        <p:txBody>
          <a:bodyPr>
            <a:spAutoFit/>
          </a:bodyPr>
          <a:lstStyle/>
          <a:p>
            <a:pPr algn="ctr" fontAlgn="auto">
              <a:spcBef>
                <a:spcPts val="0"/>
              </a:spcBef>
              <a:spcAft>
                <a:spcPts val="0"/>
              </a:spcAft>
              <a:buFontTx/>
              <a:buNone/>
              <a:defRPr/>
            </a:pPr>
            <a:r>
              <a:rPr lang="en-US" altLang="zh-CN" sz="2400" dirty="0">
                <a:solidFill>
                  <a:schemeClr val="tx1">
                    <a:lumMod val="65000"/>
                    <a:lumOff val="35000"/>
                  </a:schemeClr>
                </a:solidFill>
                <a:latin typeface="微软雅黑" panose="020B0503020204020204" pitchFamily="34" charset="-122"/>
                <a:ea typeface="微软雅黑" panose="020B0503020204020204" pitchFamily="34" charset="-122"/>
              </a:rPr>
              <a:t>P2.</a:t>
            </a: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章节内容</a:t>
            </a:r>
          </a:p>
        </p:txBody>
      </p:sp>
      <p:sp>
        <p:nvSpPr>
          <p:cNvPr id="37" name="矩形 36"/>
          <p:cNvSpPr/>
          <p:nvPr/>
        </p:nvSpPr>
        <p:spPr>
          <a:xfrm>
            <a:off x="6338888" y="4614863"/>
            <a:ext cx="2433637" cy="530225"/>
          </a:xfrm>
          <a:prstGeom prst="rect">
            <a:avLst/>
          </a:prstGeom>
        </p:spPr>
        <p:txBody>
          <a:bodyPr>
            <a:spAutoFit/>
          </a:bodyPr>
          <a:lstStyle/>
          <a:p>
            <a:pPr algn="ctr" fontAlgn="auto">
              <a:lnSpc>
                <a:spcPct val="120000"/>
              </a:lnSpc>
              <a:spcBef>
                <a:spcPts val="0"/>
              </a:spcBef>
              <a:spcAft>
                <a:spcPts val="0"/>
              </a:spcAft>
              <a:buFontTx/>
              <a:buNone/>
              <a:defRPr/>
            </a:pPr>
            <a:r>
              <a:rPr lang="en-US" altLang="zh-CN" sz="2400" dirty="0">
                <a:solidFill>
                  <a:schemeClr val="tx1">
                    <a:lumMod val="65000"/>
                    <a:lumOff val="35000"/>
                  </a:schemeClr>
                </a:solidFill>
                <a:latin typeface="微软雅黑" panose="020B0503020204020204" pitchFamily="34" charset="-122"/>
                <a:ea typeface="微软雅黑" panose="020B0503020204020204" pitchFamily="34" charset="-122"/>
              </a:rPr>
              <a:t>P3.</a:t>
            </a: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阅读心得</a:t>
            </a:r>
          </a:p>
        </p:txBody>
      </p:sp>
      <p:sp>
        <p:nvSpPr>
          <p:cNvPr id="38" name="文本框 150"/>
          <p:cNvSpPr txBox="1"/>
          <p:nvPr/>
        </p:nvSpPr>
        <p:spPr>
          <a:xfrm>
            <a:off x="8948738" y="4632325"/>
            <a:ext cx="2433637" cy="482600"/>
          </a:xfrm>
          <a:prstGeom prst="rect">
            <a:avLst/>
          </a:prstGeom>
          <a:noFill/>
        </p:spPr>
        <p:txBody>
          <a:bodyPr>
            <a:spAutoFit/>
          </a:bodyPr>
          <a:lstStyle/>
          <a:p>
            <a:pPr algn="ctr" fontAlgn="auto">
              <a:spcBef>
                <a:spcPts val="0"/>
              </a:spcBef>
              <a:spcAft>
                <a:spcPts val="0"/>
              </a:spcAft>
              <a:buFontTx/>
              <a:buNone/>
              <a:defRPr/>
            </a:pPr>
            <a:r>
              <a:rPr lang="en-US" altLang="zh-CN" sz="2400" dirty="0">
                <a:solidFill>
                  <a:schemeClr val="tx1">
                    <a:lumMod val="65000"/>
                    <a:lumOff val="35000"/>
                  </a:schemeClr>
                </a:solidFill>
                <a:latin typeface="微软雅黑" panose="020B0503020204020204" pitchFamily="34" charset="-122"/>
                <a:ea typeface="微软雅黑" panose="020B0503020204020204" pitchFamily="34" charset="-122"/>
              </a:rPr>
              <a:t>P4.</a:t>
            </a: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好书推荐</a:t>
            </a:r>
          </a:p>
        </p:txBody>
      </p:sp>
      <p:sp>
        <p:nvSpPr>
          <p:cNvPr id="13329" name="AutoShape 5" descr="http://img5.imgtn.bdimg.com/it/u=2495480723,1032560664&amp;fm=21&amp;gp=0.jp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Calibri" panose="020F0502020204030204" pitchFamily="34" charset="0"/>
            </a:endParaRPr>
          </a:p>
        </p:txBody>
      </p:sp>
      <p:sp>
        <p:nvSpPr>
          <p:cNvPr id="13330" name="AutoShape 7" descr="http://img5.imgtn.bdimg.com/it/u=2495480723,1032560664&amp;fm=21&amp;gp=0.jpg"/>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Calibri" panose="020F0502020204030204" pitchFamily="34" charset="0"/>
            </a:endParaRPr>
          </a:p>
        </p:txBody>
      </p:sp>
      <p:grpSp>
        <p:nvGrpSpPr>
          <p:cNvPr id="12306" name="组合 38"/>
          <p:cNvGrpSpPr>
            <a:grpSpLocks/>
          </p:cNvGrpSpPr>
          <p:nvPr/>
        </p:nvGrpSpPr>
        <p:grpSpPr bwMode="auto">
          <a:xfrm>
            <a:off x="2093913" y="3106738"/>
            <a:ext cx="482600" cy="812800"/>
            <a:chOff x="11491901" y="1483273"/>
            <a:chExt cx="348694" cy="587087"/>
          </a:xfrm>
        </p:grpSpPr>
        <p:sp>
          <p:nvSpPr>
            <p:cNvPr id="13333" name="Freeform 1391"/>
            <p:cNvSpPr>
              <a:spLocks noChangeArrowheads="1"/>
            </p:cNvSpPr>
            <p:nvPr/>
          </p:nvSpPr>
          <p:spPr bwMode="auto">
            <a:xfrm>
              <a:off x="11491901" y="1483273"/>
              <a:ext cx="348694" cy="426972"/>
            </a:xfrm>
            <a:custGeom>
              <a:avLst/>
              <a:gdLst>
                <a:gd name="T0" fmla="*/ 348694 w 76"/>
                <a:gd name="T1" fmla="*/ 163521 h 94"/>
                <a:gd name="T2" fmla="*/ 174347 w 76"/>
                <a:gd name="T3" fmla="*/ 0 h 94"/>
                <a:gd name="T4" fmla="*/ 0 w 76"/>
                <a:gd name="T5" fmla="*/ 163521 h 94"/>
                <a:gd name="T6" fmla="*/ 13764 w 76"/>
                <a:gd name="T7" fmla="*/ 227113 h 94"/>
                <a:gd name="T8" fmla="*/ 13764 w 76"/>
                <a:gd name="T9" fmla="*/ 227113 h 94"/>
                <a:gd name="T10" fmla="*/ 32117 w 76"/>
                <a:gd name="T11" fmla="*/ 254366 h 94"/>
                <a:gd name="T12" fmla="*/ 91762 w 76"/>
                <a:gd name="T13" fmla="*/ 408803 h 94"/>
                <a:gd name="T14" fmla="*/ 114702 w 76"/>
                <a:gd name="T15" fmla="*/ 426972 h 94"/>
                <a:gd name="T16" fmla="*/ 233992 w 76"/>
                <a:gd name="T17" fmla="*/ 426972 h 94"/>
                <a:gd name="T18" fmla="*/ 256932 w 76"/>
                <a:gd name="T19" fmla="*/ 408803 h 94"/>
                <a:gd name="T20" fmla="*/ 316577 w 76"/>
                <a:gd name="T21" fmla="*/ 254366 h 94"/>
                <a:gd name="T22" fmla="*/ 334930 w 76"/>
                <a:gd name="T23" fmla="*/ 227113 h 94"/>
                <a:gd name="T24" fmla="*/ 334930 w 76"/>
                <a:gd name="T25" fmla="*/ 227113 h 94"/>
                <a:gd name="T26" fmla="*/ 334930 w 76"/>
                <a:gd name="T27" fmla="*/ 227113 h 94"/>
                <a:gd name="T28" fmla="*/ 348694 w 76"/>
                <a:gd name="T29" fmla="*/ 163521 h 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6" h="94">
                  <a:moveTo>
                    <a:pt x="76" y="36"/>
                  </a:moveTo>
                  <a:cubicBezTo>
                    <a:pt x="76" y="16"/>
                    <a:pt x="59" y="0"/>
                    <a:pt x="38" y="0"/>
                  </a:cubicBezTo>
                  <a:cubicBezTo>
                    <a:pt x="17" y="0"/>
                    <a:pt x="0" y="16"/>
                    <a:pt x="0" y="36"/>
                  </a:cubicBezTo>
                  <a:cubicBezTo>
                    <a:pt x="0" y="41"/>
                    <a:pt x="1" y="46"/>
                    <a:pt x="3" y="50"/>
                  </a:cubicBezTo>
                  <a:cubicBezTo>
                    <a:pt x="3" y="50"/>
                    <a:pt x="3" y="50"/>
                    <a:pt x="3" y="50"/>
                  </a:cubicBezTo>
                  <a:cubicBezTo>
                    <a:pt x="4" y="52"/>
                    <a:pt x="5" y="54"/>
                    <a:pt x="7" y="56"/>
                  </a:cubicBezTo>
                  <a:cubicBezTo>
                    <a:pt x="13" y="67"/>
                    <a:pt x="20" y="86"/>
                    <a:pt x="20" y="90"/>
                  </a:cubicBezTo>
                  <a:cubicBezTo>
                    <a:pt x="20" y="92"/>
                    <a:pt x="22" y="94"/>
                    <a:pt x="25" y="94"/>
                  </a:cubicBezTo>
                  <a:cubicBezTo>
                    <a:pt x="51" y="94"/>
                    <a:pt x="51" y="94"/>
                    <a:pt x="51" y="94"/>
                  </a:cubicBezTo>
                  <a:cubicBezTo>
                    <a:pt x="54" y="94"/>
                    <a:pt x="56" y="92"/>
                    <a:pt x="56" y="90"/>
                  </a:cubicBezTo>
                  <a:cubicBezTo>
                    <a:pt x="56" y="86"/>
                    <a:pt x="63" y="67"/>
                    <a:pt x="69" y="56"/>
                  </a:cubicBezTo>
                  <a:cubicBezTo>
                    <a:pt x="71" y="54"/>
                    <a:pt x="72" y="52"/>
                    <a:pt x="73" y="50"/>
                  </a:cubicBezTo>
                  <a:cubicBezTo>
                    <a:pt x="73" y="50"/>
                    <a:pt x="73" y="50"/>
                    <a:pt x="73" y="50"/>
                  </a:cubicBezTo>
                  <a:cubicBezTo>
                    <a:pt x="73" y="50"/>
                    <a:pt x="73" y="50"/>
                    <a:pt x="73" y="50"/>
                  </a:cubicBezTo>
                  <a:cubicBezTo>
                    <a:pt x="75" y="46"/>
                    <a:pt x="76" y="41"/>
                    <a:pt x="76"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34" name="Freeform 1392"/>
            <p:cNvSpPr>
              <a:spLocks noChangeArrowheads="1"/>
            </p:cNvSpPr>
            <p:nvPr/>
          </p:nvSpPr>
          <p:spPr bwMode="auto">
            <a:xfrm>
              <a:off x="11584412" y="1935151"/>
              <a:ext cx="163673" cy="32024"/>
            </a:xfrm>
            <a:custGeom>
              <a:avLst/>
              <a:gdLst>
                <a:gd name="T0" fmla="*/ 163673 w 36"/>
                <a:gd name="T1" fmla="*/ 13725 h 7"/>
                <a:gd name="T2" fmla="*/ 145487 w 36"/>
                <a:gd name="T3" fmla="*/ 0 h 7"/>
                <a:gd name="T4" fmla="*/ 18186 w 36"/>
                <a:gd name="T5" fmla="*/ 0 h 7"/>
                <a:gd name="T6" fmla="*/ 0 w 36"/>
                <a:gd name="T7" fmla="*/ 13725 h 7"/>
                <a:gd name="T8" fmla="*/ 0 w 36"/>
                <a:gd name="T9" fmla="*/ 13725 h 7"/>
                <a:gd name="T10" fmla="*/ 18186 w 36"/>
                <a:gd name="T11" fmla="*/ 32024 h 7"/>
                <a:gd name="T12" fmla="*/ 145487 w 36"/>
                <a:gd name="T13" fmla="*/ 32024 h 7"/>
                <a:gd name="T14" fmla="*/ 163673 w 36"/>
                <a:gd name="T15" fmla="*/ 13725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6" h="7">
                  <a:moveTo>
                    <a:pt x="36" y="3"/>
                  </a:moveTo>
                  <a:cubicBezTo>
                    <a:pt x="36" y="1"/>
                    <a:pt x="34" y="0"/>
                    <a:pt x="32" y="0"/>
                  </a:cubicBezTo>
                  <a:cubicBezTo>
                    <a:pt x="4" y="0"/>
                    <a:pt x="4" y="0"/>
                    <a:pt x="4" y="0"/>
                  </a:cubicBezTo>
                  <a:cubicBezTo>
                    <a:pt x="2" y="0"/>
                    <a:pt x="0" y="1"/>
                    <a:pt x="0" y="3"/>
                  </a:cubicBezTo>
                  <a:cubicBezTo>
                    <a:pt x="0" y="3"/>
                    <a:pt x="0" y="3"/>
                    <a:pt x="0" y="3"/>
                  </a:cubicBezTo>
                  <a:cubicBezTo>
                    <a:pt x="0" y="5"/>
                    <a:pt x="2" y="7"/>
                    <a:pt x="4" y="7"/>
                  </a:cubicBezTo>
                  <a:cubicBezTo>
                    <a:pt x="32" y="7"/>
                    <a:pt x="32" y="7"/>
                    <a:pt x="32" y="7"/>
                  </a:cubicBezTo>
                  <a:cubicBezTo>
                    <a:pt x="34" y="7"/>
                    <a:pt x="36" y="5"/>
                    <a:pt x="36"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35" name="Freeform 1393"/>
            <p:cNvSpPr>
              <a:spLocks noChangeArrowheads="1"/>
            </p:cNvSpPr>
            <p:nvPr/>
          </p:nvSpPr>
          <p:spPr bwMode="auto">
            <a:xfrm>
              <a:off x="11584412" y="1984964"/>
              <a:ext cx="163673" cy="32024"/>
            </a:xfrm>
            <a:custGeom>
              <a:avLst/>
              <a:gdLst>
                <a:gd name="T0" fmla="*/ 163673 w 36"/>
                <a:gd name="T1" fmla="*/ 18299 h 7"/>
                <a:gd name="T2" fmla="*/ 145487 w 36"/>
                <a:gd name="T3" fmla="*/ 0 h 7"/>
                <a:gd name="T4" fmla="*/ 18186 w 36"/>
                <a:gd name="T5" fmla="*/ 0 h 7"/>
                <a:gd name="T6" fmla="*/ 0 w 36"/>
                <a:gd name="T7" fmla="*/ 18299 h 7"/>
                <a:gd name="T8" fmla="*/ 0 w 36"/>
                <a:gd name="T9" fmla="*/ 18299 h 7"/>
                <a:gd name="T10" fmla="*/ 18186 w 36"/>
                <a:gd name="T11" fmla="*/ 32024 h 7"/>
                <a:gd name="T12" fmla="*/ 145487 w 36"/>
                <a:gd name="T13" fmla="*/ 32024 h 7"/>
                <a:gd name="T14" fmla="*/ 163673 w 36"/>
                <a:gd name="T15" fmla="*/ 18299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6" h="7">
                  <a:moveTo>
                    <a:pt x="36" y="4"/>
                  </a:moveTo>
                  <a:cubicBezTo>
                    <a:pt x="36" y="2"/>
                    <a:pt x="34" y="0"/>
                    <a:pt x="32" y="0"/>
                  </a:cubicBezTo>
                  <a:cubicBezTo>
                    <a:pt x="4" y="0"/>
                    <a:pt x="4" y="0"/>
                    <a:pt x="4" y="0"/>
                  </a:cubicBezTo>
                  <a:cubicBezTo>
                    <a:pt x="2" y="0"/>
                    <a:pt x="0" y="2"/>
                    <a:pt x="0" y="4"/>
                  </a:cubicBezTo>
                  <a:cubicBezTo>
                    <a:pt x="0" y="4"/>
                    <a:pt x="0" y="4"/>
                    <a:pt x="0" y="4"/>
                  </a:cubicBezTo>
                  <a:cubicBezTo>
                    <a:pt x="0" y="6"/>
                    <a:pt x="2" y="7"/>
                    <a:pt x="4" y="7"/>
                  </a:cubicBezTo>
                  <a:cubicBezTo>
                    <a:pt x="32" y="7"/>
                    <a:pt x="32" y="7"/>
                    <a:pt x="32" y="7"/>
                  </a:cubicBezTo>
                  <a:cubicBezTo>
                    <a:pt x="34" y="7"/>
                    <a:pt x="36" y="6"/>
                    <a:pt x="36"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36" name="Freeform 1394"/>
            <p:cNvSpPr>
              <a:spLocks noChangeArrowheads="1"/>
            </p:cNvSpPr>
            <p:nvPr/>
          </p:nvSpPr>
          <p:spPr bwMode="auto">
            <a:xfrm>
              <a:off x="11619993" y="2038336"/>
              <a:ext cx="92510" cy="32024"/>
            </a:xfrm>
            <a:custGeom>
              <a:avLst/>
              <a:gdLst>
                <a:gd name="T0" fmla="*/ 92510 w 20"/>
                <a:gd name="T1" fmla="*/ 18299 h 7"/>
                <a:gd name="T2" fmla="*/ 78634 w 20"/>
                <a:gd name="T3" fmla="*/ 32024 h 7"/>
                <a:gd name="T4" fmla="*/ 18502 w 20"/>
                <a:gd name="T5" fmla="*/ 32024 h 7"/>
                <a:gd name="T6" fmla="*/ 0 w 20"/>
                <a:gd name="T7" fmla="*/ 18299 h 7"/>
                <a:gd name="T8" fmla="*/ 0 w 20"/>
                <a:gd name="T9" fmla="*/ 18299 h 7"/>
                <a:gd name="T10" fmla="*/ 18502 w 20"/>
                <a:gd name="T11" fmla="*/ 0 h 7"/>
                <a:gd name="T12" fmla="*/ 78634 w 20"/>
                <a:gd name="T13" fmla="*/ 0 h 7"/>
                <a:gd name="T14" fmla="*/ 92510 w 20"/>
                <a:gd name="T15" fmla="*/ 18299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 h="7">
                  <a:moveTo>
                    <a:pt x="20" y="4"/>
                  </a:moveTo>
                  <a:cubicBezTo>
                    <a:pt x="20" y="5"/>
                    <a:pt x="19" y="7"/>
                    <a:pt x="17" y="7"/>
                  </a:cubicBezTo>
                  <a:cubicBezTo>
                    <a:pt x="4" y="7"/>
                    <a:pt x="4" y="7"/>
                    <a:pt x="4" y="7"/>
                  </a:cubicBezTo>
                  <a:cubicBezTo>
                    <a:pt x="2" y="7"/>
                    <a:pt x="0" y="5"/>
                    <a:pt x="0" y="4"/>
                  </a:cubicBezTo>
                  <a:cubicBezTo>
                    <a:pt x="0" y="4"/>
                    <a:pt x="0" y="4"/>
                    <a:pt x="0" y="4"/>
                  </a:cubicBezTo>
                  <a:cubicBezTo>
                    <a:pt x="0" y="2"/>
                    <a:pt x="2" y="0"/>
                    <a:pt x="4" y="0"/>
                  </a:cubicBezTo>
                  <a:cubicBezTo>
                    <a:pt x="17" y="0"/>
                    <a:pt x="17" y="0"/>
                    <a:pt x="17" y="0"/>
                  </a:cubicBezTo>
                  <a:cubicBezTo>
                    <a:pt x="19" y="0"/>
                    <a:pt x="20" y="2"/>
                    <a:pt x="2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2307" name="Freeform 1408"/>
          <p:cNvSpPr>
            <a:spLocks noEditPoints="1" noChangeArrowheads="1"/>
          </p:cNvSpPr>
          <p:nvPr/>
        </p:nvSpPr>
        <p:spPr bwMode="auto">
          <a:xfrm>
            <a:off x="4575175" y="3151188"/>
            <a:ext cx="739775" cy="760412"/>
          </a:xfrm>
          <a:custGeom>
            <a:avLst/>
            <a:gdLst>
              <a:gd name="T0" fmla="*/ 583284 w 104"/>
              <a:gd name="T1" fmla="*/ 190103 h 108"/>
              <a:gd name="T2" fmla="*/ 476586 w 104"/>
              <a:gd name="T3" fmla="*/ 260512 h 108"/>
              <a:gd name="T4" fmla="*/ 462359 w 104"/>
              <a:gd name="T5" fmla="*/ 267552 h 108"/>
              <a:gd name="T6" fmla="*/ 441020 w 104"/>
              <a:gd name="T7" fmla="*/ 232348 h 108"/>
              <a:gd name="T8" fmla="*/ 362774 w 104"/>
              <a:gd name="T9" fmla="*/ 91531 h 108"/>
              <a:gd name="T10" fmla="*/ 462359 w 104"/>
              <a:gd name="T11" fmla="*/ 14082 h 108"/>
              <a:gd name="T12" fmla="*/ 561944 w 104"/>
              <a:gd name="T13" fmla="*/ 147858 h 108"/>
              <a:gd name="T14" fmla="*/ 590397 w 104"/>
              <a:gd name="T15" fmla="*/ 183062 h 108"/>
              <a:gd name="T16" fmla="*/ 433906 w 104"/>
              <a:gd name="T17" fmla="*/ 0 h 108"/>
              <a:gd name="T18" fmla="*/ 241850 w 104"/>
              <a:gd name="T19" fmla="*/ 14082 h 108"/>
              <a:gd name="T20" fmla="*/ 142264 w 104"/>
              <a:gd name="T21" fmla="*/ 190103 h 108"/>
              <a:gd name="T22" fmla="*/ 277416 w 104"/>
              <a:gd name="T23" fmla="*/ 218266 h 108"/>
              <a:gd name="T24" fmla="*/ 355661 w 104"/>
              <a:gd name="T25" fmla="*/ 84490 h 108"/>
              <a:gd name="T26" fmla="*/ 355661 w 104"/>
              <a:gd name="T27" fmla="*/ 77449 h 108"/>
              <a:gd name="T28" fmla="*/ 469473 w 104"/>
              <a:gd name="T29" fmla="*/ 760412 h 108"/>
              <a:gd name="T30" fmla="*/ 576171 w 104"/>
              <a:gd name="T31" fmla="*/ 682963 h 108"/>
              <a:gd name="T32" fmla="*/ 625963 w 104"/>
              <a:gd name="T33" fmla="*/ 570309 h 108"/>
              <a:gd name="T34" fmla="*/ 583284 w 104"/>
              <a:gd name="T35" fmla="*/ 535105 h 108"/>
              <a:gd name="T36" fmla="*/ 441020 w 104"/>
              <a:gd name="T37" fmla="*/ 450615 h 108"/>
              <a:gd name="T38" fmla="*/ 405454 w 104"/>
              <a:gd name="T39" fmla="*/ 535105 h 108"/>
              <a:gd name="T40" fmla="*/ 377001 w 104"/>
              <a:gd name="T41" fmla="*/ 612554 h 108"/>
              <a:gd name="T42" fmla="*/ 419680 w 104"/>
              <a:gd name="T43" fmla="*/ 682963 h 108"/>
              <a:gd name="T44" fmla="*/ 640190 w 104"/>
              <a:gd name="T45" fmla="*/ 563268 h 108"/>
              <a:gd name="T46" fmla="*/ 739775 w 104"/>
              <a:gd name="T47" fmla="*/ 485819 h 108"/>
              <a:gd name="T48" fmla="*/ 739775 w 104"/>
              <a:gd name="T49" fmla="*/ 464696 h 108"/>
              <a:gd name="T50" fmla="*/ 519265 w 104"/>
              <a:gd name="T51" fmla="*/ 352043 h 108"/>
              <a:gd name="T52" fmla="*/ 611737 w 104"/>
              <a:gd name="T53" fmla="*/ 506941 h 108"/>
              <a:gd name="T54" fmla="*/ 625963 w 104"/>
              <a:gd name="T55" fmla="*/ 528064 h 108"/>
              <a:gd name="T56" fmla="*/ 640190 w 104"/>
              <a:gd name="T57" fmla="*/ 563268 h 108"/>
              <a:gd name="T58" fmla="*/ 71132 w 104"/>
              <a:gd name="T59" fmla="*/ 337961 h 108"/>
              <a:gd name="T60" fmla="*/ 7113 w 104"/>
              <a:gd name="T61" fmla="*/ 492860 h 108"/>
              <a:gd name="T62" fmla="*/ 120925 w 104"/>
              <a:gd name="T63" fmla="*/ 542146 h 108"/>
              <a:gd name="T64" fmla="*/ 206283 w 104"/>
              <a:gd name="T65" fmla="*/ 401329 h 108"/>
              <a:gd name="T66" fmla="*/ 227623 w 104"/>
              <a:gd name="T67" fmla="*/ 366124 h 108"/>
              <a:gd name="T68" fmla="*/ 220510 w 104"/>
              <a:gd name="T69" fmla="*/ 359083 h 108"/>
              <a:gd name="T70" fmla="*/ 99585 w 104"/>
              <a:gd name="T71" fmla="*/ 302757 h 108"/>
              <a:gd name="T72" fmla="*/ 0 w 104"/>
              <a:gd name="T73" fmla="*/ 309797 h 108"/>
              <a:gd name="T74" fmla="*/ 14226 w 104"/>
              <a:gd name="T75" fmla="*/ 521023 h 108"/>
              <a:gd name="T76" fmla="*/ 120925 w 104"/>
              <a:gd name="T77" fmla="*/ 682963 h 108"/>
              <a:gd name="T78" fmla="*/ 327208 w 104"/>
              <a:gd name="T79" fmla="*/ 682963 h 108"/>
              <a:gd name="T80" fmla="*/ 277416 w 104"/>
              <a:gd name="T81" fmla="*/ 549186 h 108"/>
              <a:gd name="T82" fmla="*/ 128038 w 104"/>
              <a:gd name="T83" fmla="*/ 556227 h 108"/>
              <a:gd name="T84" fmla="*/ 120925 w 104"/>
              <a:gd name="T85" fmla="*/ 556227 h 10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04" h="108">
                <a:moveTo>
                  <a:pt x="83" y="26"/>
                </a:moveTo>
                <a:cubicBezTo>
                  <a:pt x="82" y="27"/>
                  <a:pt x="82" y="27"/>
                  <a:pt x="82" y="27"/>
                </a:cubicBezTo>
                <a:cubicBezTo>
                  <a:pt x="78" y="36"/>
                  <a:pt x="78" y="36"/>
                  <a:pt x="78" y="36"/>
                </a:cubicBezTo>
                <a:cubicBezTo>
                  <a:pt x="67" y="37"/>
                  <a:pt x="67" y="37"/>
                  <a:pt x="67" y="37"/>
                </a:cubicBezTo>
                <a:cubicBezTo>
                  <a:pt x="66" y="38"/>
                  <a:pt x="66" y="38"/>
                  <a:pt x="66" y="38"/>
                </a:cubicBezTo>
                <a:cubicBezTo>
                  <a:pt x="65" y="38"/>
                  <a:pt x="65" y="38"/>
                  <a:pt x="65" y="38"/>
                </a:cubicBezTo>
                <a:cubicBezTo>
                  <a:pt x="53" y="39"/>
                  <a:pt x="53" y="39"/>
                  <a:pt x="53" y="39"/>
                </a:cubicBezTo>
                <a:cubicBezTo>
                  <a:pt x="62" y="33"/>
                  <a:pt x="62" y="33"/>
                  <a:pt x="62" y="33"/>
                </a:cubicBezTo>
                <a:cubicBezTo>
                  <a:pt x="59" y="26"/>
                  <a:pt x="55" y="21"/>
                  <a:pt x="53" y="16"/>
                </a:cubicBezTo>
                <a:cubicBezTo>
                  <a:pt x="52" y="15"/>
                  <a:pt x="52" y="14"/>
                  <a:pt x="51" y="13"/>
                </a:cubicBezTo>
                <a:cubicBezTo>
                  <a:pt x="52" y="11"/>
                  <a:pt x="53" y="10"/>
                  <a:pt x="54" y="9"/>
                </a:cubicBezTo>
                <a:cubicBezTo>
                  <a:pt x="57" y="5"/>
                  <a:pt x="61" y="2"/>
                  <a:pt x="65" y="2"/>
                </a:cubicBezTo>
                <a:cubicBezTo>
                  <a:pt x="67" y="2"/>
                  <a:pt x="69" y="3"/>
                  <a:pt x="71" y="7"/>
                </a:cubicBezTo>
                <a:cubicBezTo>
                  <a:pt x="79" y="21"/>
                  <a:pt x="79" y="21"/>
                  <a:pt x="79" y="21"/>
                </a:cubicBezTo>
                <a:cubicBezTo>
                  <a:pt x="89" y="14"/>
                  <a:pt x="89" y="14"/>
                  <a:pt x="89" y="14"/>
                </a:cubicBezTo>
                <a:lnTo>
                  <a:pt x="83" y="26"/>
                </a:lnTo>
                <a:close/>
                <a:moveTo>
                  <a:pt x="53" y="7"/>
                </a:moveTo>
                <a:cubicBezTo>
                  <a:pt x="55" y="4"/>
                  <a:pt x="58" y="2"/>
                  <a:pt x="61" y="0"/>
                </a:cubicBezTo>
                <a:cubicBezTo>
                  <a:pt x="36" y="0"/>
                  <a:pt x="36" y="0"/>
                  <a:pt x="36" y="0"/>
                </a:cubicBezTo>
                <a:cubicBezTo>
                  <a:pt x="35" y="1"/>
                  <a:pt x="34" y="2"/>
                  <a:pt x="34" y="2"/>
                </a:cubicBezTo>
                <a:cubicBezTo>
                  <a:pt x="34" y="2"/>
                  <a:pt x="34" y="2"/>
                  <a:pt x="34" y="2"/>
                </a:cubicBezTo>
                <a:cubicBezTo>
                  <a:pt x="20" y="27"/>
                  <a:pt x="20" y="27"/>
                  <a:pt x="20" y="27"/>
                </a:cubicBezTo>
                <a:cubicBezTo>
                  <a:pt x="35" y="37"/>
                  <a:pt x="35" y="37"/>
                  <a:pt x="35" y="37"/>
                </a:cubicBezTo>
                <a:cubicBezTo>
                  <a:pt x="36" y="35"/>
                  <a:pt x="38" y="33"/>
                  <a:pt x="39" y="31"/>
                </a:cubicBezTo>
                <a:cubicBezTo>
                  <a:pt x="48" y="15"/>
                  <a:pt x="48" y="15"/>
                  <a:pt x="48" y="15"/>
                </a:cubicBezTo>
                <a:cubicBezTo>
                  <a:pt x="48" y="15"/>
                  <a:pt x="49" y="13"/>
                  <a:pt x="50" y="12"/>
                </a:cubicBezTo>
                <a:cubicBezTo>
                  <a:pt x="50" y="12"/>
                  <a:pt x="50" y="12"/>
                  <a:pt x="50" y="12"/>
                </a:cubicBezTo>
                <a:cubicBezTo>
                  <a:pt x="50" y="11"/>
                  <a:pt x="50" y="11"/>
                  <a:pt x="50" y="11"/>
                </a:cubicBezTo>
                <a:cubicBezTo>
                  <a:pt x="51" y="10"/>
                  <a:pt x="52" y="9"/>
                  <a:pt x="53" y="7"/>
                </a:cubicBezTo>
                <a:close/>
                <a:moveTo>
                  <a:pt x="66" y="108"/>
                </a:moveTo>
                <a:cubicBezTo>
                  <a:pt x="65" y="97"/>
                  <a:pt x="65" y="97"/>
                  <a:pt x="65" y="97"/>
                </a:cubicBezTo>
                <a:cubicBezTo>
                  <a:pt x="81" y="97"/>
                  <a:pt x="81" y="97"/>
                  <a:pt x="81" y="97"/>
                </a:cubicBezTo>
                <a:cubicBezTo>
                  <a:pt x="85" y="96"/>
                  <a:pt x="87" y="95"/>
                  <a:pt x="89" y="93"/>
                </a:cubicBezTo>
                <a:cubicBezTo>
                  <a:pt x="91" y="90"/>
                  <a:pt x="90" y="85"/>
                  <a:pt x="88" y="81"/>
                </a:cubicBezTo>
                <a:cubicBezTo>
                  <a:pt x="88" y="79"/>
                  <a:pt x="87" y="77"/>
                  <a:pt x="86" y="76"/>
                </a:cubicBezTo>
                <a:cubicBezTo>
                  <a:pt x="85" y="76"/>
                  <a:pt x="84" y="76"/>
                  <a:pt x="82" y="76"/>
                </a:cubicBezTo>
                <a:cubicBezTo>
                  <a:pt x="77" y="76"/>
                  <a:pt x="71" y="76"/>
                  <a:pt x="63" y="75"/>
                </a:cubicBezTo>
                <a:cubicBezTo>
                  <a:pt x="62" y="64"/>
                  <a:pt x="62" y="64"/>
                  <a:pt x="62" y="64"/>
                </a:cubicBezTo>
                <a:cubicBezTo>
                  <a:pt x="58" y="75"/>
                  <a:pt x="58" y="75"/>
                  <a:pt x="58" y="75"/>
                </a:cubicBezTo>
                <a:cubicBezTo>
                  <a:pt x="57" y="76"/>
                  <a:pt x="57" y="76"/>
                  <a:pt x="57" y="76"/>
                </a:cubicBezTo>
                <a:cubicBezTo>
                  <a:pt x="57" y="77"/>
                  <a:pt x="57" y="77"/>
                  <a:pt x="57" y="77"/>
                </a:cubicBezTo>
                <a:cubicBezTo>
                  <a:pt x="53" y="87"/>
                  <a:pt x="53" y="87"/>
                  <a:pt x="53" y="87"/>
                </a:cubicBezTo>
                <a:cubicBezTo>
                  <a:pt x="58" y="96"/>
                  <a:pt x="58" y="96"/>
                  <a:pt x="58" y="96"/>
                </a:cubicBezTo>
                <a:cubicBezTo>
                  <a:pt x="59" y="97"/>
                  <a:pt x="59" y="97"/>
                  <a:pt x="59" y="97"/>
                </a:cubicBezTo>
                <a:lnTo>
                  <a:pt x="66" y="108"/>
                </a:lnTo>
                <a:close/>
                <a:moveTo>
                  <a:pt x="90" y="80"/>
                </a:moveTo>
                <a:cubicBezTo>
                  <a:pt x="91" y="83"/>
                  <a:pt x="92" y="87"/>
                  <a:pt x="92" y="91"/>
                </a:cubicBezTo>
                <a:cubicBezTo>
                  <a:pt x="104" y="69"/>
                  <a:pt x="104" y="69"/>
                  <a:pt x="104" y="69"/>
                </a:cubicBezTo>
                <a:cubicBezTo>
                  <a:pt x="104" y="67"/>
                  <a:pt x="104" y="67"/>
                  <a:pt x="104" y="66"/>
                </a:cubicBezTo>
                <a:cubicBezTo>
                  <a:pt x="104" y="66"/>
                  <a:pt x="104" y="66"/>
                  <a:pt x="104" y="66"/>
                </a:cubicBezTo>
                <a:cubicBezTo>
                  <a:pt x="90" y="42"/>
                  <a:pt x="90" y="42"/>
                  <a:pt x="90" y="42"/>
                </a:cubicBezTo>
                <a:cubicBezTo>
                  <a:pt x="73" y="50"/>
                  <a:pt x="73" y="50"/>
                  <a:pt x="73" y="50"/>
                </a:cubicBezTo>
                <a:cubicBezTo>
                  <a:pt x="74" y="52"/>
                  <a:pt x="76" y="54"/>
                  <a:pt x="77" y="56"/>
                </a:cubicBezTo>
                <a:cubicBezTo>
                  <a:pt x="86" y="72"/>
                  <a:pt x="86" y="72"/>
                  <a:pt x="86" y="72"/>
                </a:cubicBezTo>
                <a:cubicBezTo>
                  <a:pt x="86" y="72"/>
                  <a:pt x="87" y="73"/>
                  <a:pt x="88" y="75"/>
                </a:cubicBezTo>
                <a:cubicBezTo>
                  <a:pt x="88" y="75"/>
                  <a:pt x="88" y="75"/>
                  <a:pt x="88" y="75"/>
                </a:cubicBezTo>
                <a:cubicBezTo>
                  <a:pt x="88" y="76"/>
                  <a:pt x="88" y="76"/>
                  <a:pt x="88" y="76"/>
                </a:cubicBezTo>
                <a:cubicBezTo>
                  <a:pt x="89" y="77"/>
                  <a:pt x="89" y="78"/>
                  <a:pt x="90" y="80"/>
                </a:cubicBezTo>
                <a:close/>
                <a:moveTo>
                  <a:pt x="0" y="44"/>
                </a:moveTo>
                <a:cubicBezTo>
                  <a:pt x="10" y="48"/>
                  <a:pt x="10" y="48"/>
                  <a:pt x="10" y="48"/>
                </a:cubicBezTo>
                <a:cubicBezTo>
                  <a:pt x="2" y="62"/>
                  <a:pt x="2" y="62"/>
                  <a:pt x="2" y="62"/>
                </a:cubicBezTo>
                <a:cubicBezTo>
                  <a:pt x="0" y="66"/>
                  <a:pt x="0" y="68"/>
                  <a:pt x="1" y="70"/>
                </a:cubicBezTo>
                <a:cubicBezTo>
                  <a:pt x="3" y="74"/>
                  <a:pt x="8" y="75"/>
                  <a:pt x="12" y="76"/>
                </a:cubicBezTo>
                <a:cubicBezTo>
                  <a:pt x="14" y="76"/>
                  <a:pt x="16" y="77"/>
                  <a:pt x="17" y="77"/>
                </a:cubicBezTo>
                <a:cubicBezTo>
                  <a:pt x="18" y="76"/>
                  <a:pt x="19" y="75"/>
                  <a:pt x="20" y="73"/>
                </a:cubicBezTo>
                <a:cubicBezTo>
                  <a:pt x="22" y="69"/>
                  <a:pt x="26" y="63"/>
                  <a:pt x="29" y="57"/>
                </a:cubicBezTo>
                <a:cubicBezTo>
                  <a:pt x="39" y="62"/>
                  <a:pt x="39" y="62"/>
                  <a:pt x="39" y="62"/>
                </a:cubicBezTo>
                <a:cubicBezTo>
                  <a:pt x="32" y="52"/>
                  <a:pt x="32" y="52"/>
                  <a:pt x="32" y="52"/>
                </a:cubicBezTo>
                <a:cubicBezTo>
                  <a:pt x="32" y="52"/>
                  <a:pt x="32" y="52"/>
                  <a:pt x="32" y="52"/>
                </a:cubicBezTo>
                <a:cubicBezTo>
                  <a:pt x="31" y="51"/>
                  <a:pt x="31" y="51"/>
                  <a:pt x="31" y="51"/>
                </a:cubicBezTo>
                <a:cubicBezTo>
                  <a:pt x="25" y="42"/>
                  <a:pt x="25" y="42"/>
                  <a:pt x="25" y="42"/>
                </a:cubicBezTo>
                <a:cubicBezTo>
                  <a:pt x="14" y="43"/>
                  <a:pt x="14" y="43"/>
                  <a:pt x="14" y="43"/>
                </a:cubicBezTo>
                <a:cubicBezTo>
                  <a:pt x="13" y="43"/>
                  <a:pt x="13" y="43"/>
                  <a:pt x="13" y="43"/>
                </a:cubicBezTo>
                <a:lnTo>
                  <a:pt x="0" y="44"/>
                </a:lnTo>
                <a:close/>
                <a:moveTo>
                  <a:pt x="12" y="78"/>
                </a:moveTo>
                <a:cubicBezTo>
                  <a:pt x="8" y="78"/>
                  <a:pt x="5" y="77"/>
                  <a:pt x="2" y="74"/>
                </a:cubicBezTo>
                <a:cubicBezTo>
                  <a:pt x="15" y="96"/>
                  <a:pt x="15" y="96"/>
                  <a:pt x="15" y="96"/>
                </a:cubicBezTo>
                <a:cubicBezTo>
                  <a:pt x="16" y="97"/>
                  <a:pt x="17" y="97"/>
                  <a:pt x="17" y="97"/>
                </a:cubicBezTo>
                <a:cubicBezTo>
                  <a:pt x="17" y="97"/>
                  <a:pt x="17" y="97"/>
                  <a:pt x="17" y="97"/>
                </a:cubicBezTo>
                <a:cubicBezTo>
                  <a:pt x="46" y="97"/>
                  <a:pt x="46" y="97"/>
                  <a:pt x="46" y="97"/>
                </a:cubicBezTo>
                <a:cubicBezTo>
                  <a:pt x="46" y="78"/>
                  <a:pt x="46" y="78"/>
                  <a:pt x="46" y="78"/>
                </a:cubicBezTo>
                <a:cubicBezTo>
                  <a:pt x="44" y="79"/>
                  <a:pt x="42" y="78"/>
                  <a:pt x="39" y="78"/>
                </a:cubicBezTo>
                <a:cubicBezTo>
                  <a:pt x="21" y="78"/>
                  <a:pt x="21" y="78"/>
                  <a:pt x="21" y="78"/>
                </a:cubicBezTo>
                <a:cubicBezTo>
                  <a:pt x="21" y="79"/>
                  <a:pt x="19" y="79"/>
                  <a:pt x="18" y="79"/>
                </a:cubicBezTo>
                <a:cubicBezTo>
                  <a:pt x="18" y="79"/>
                  <a:pt x="18" y="79"/>
                  <a:pt x="18" y="79"/>
                </a:cubicBezTo>
                <a:cubicBezTo>
                  <a:pt x="17" y="79"/>
                  <a:pt x="17" y="79"/>
                  <a:pt x="17" y="79"/>
                </a:cubicBezTo>
                <a:cubicBezTo>
                  <a:pt x="16" y="79"/>
                  <a:pt x="14" y="78"/>
                  <a:pt x="12"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nodeType="after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checkerboard(across)">
                                      <p:cBhvr>
                                        <p:cTn id="7" dur="500"/>
                                        <p:tgtEl>
                                          <p:spTgt spid="11266"/>
                                        </p:tgtEl>
                                      </p:cBhvr>
                                    </p:animEffect>
                                  </p:childTnLst>
                                </p:cTn>
                              </p:par>
                            </p:childTnLst>
                          </p:cTn>
                        </p:par>
                        <p:par>
                          <p:cTn id="8" fill="hold" nodeType="afterGroup">
                            <p:stCondLst>
                              <p:cond delay="500"/>
                            </p:stCondLst>
                            <p:childTnLst>
                              <p:par>
                                <p:cTn id="9" presetID="2" presetClass="entr" presetSubtype="1" fill="hold" grpId="1"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childTnLst>
                          </p:cTn>
                        </p:par>
                        <p:par>
                          <p:cTn id="13" fill="hold" nodeType="afterGroup">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ppt_x"/>
                                          </p:val>
                                        </p:tav>
                                        <p:tav tm="100000">
                                          <p:val>
                                            <p:strVal val="#ppt_x"/>
                                          </p:val>
                                        </p:tav>
                                      </p:tavLst>
                                    </p:anim>
                                    <p:anim calcmode="lin" valueType="num">
                                      <p:cBhvr additive="base">
                                        <p:cTn id="17" dur="500" fill="hold"/>
                                        <p:tgtEl>
                                          <p:spTgt spid="10"/>
                                        </p:tgtEl>
                                        <p:attrNameLst>
                                          <p:attrName>ppt_y</p:attrName>
                                        </p:attrNameLst>
                                      </p:cBhvr>
                                      <p:tavLst>
                                        <p:tav tm="0">
                                          <p:val>
                                            <p:strVal val="1+#ppt_h/2"/>
                                          </p:val>
                                        </p:tav>
                                        <p:tav tm="100000">
                                          <p:val>
                                            <p:strVal val="#ppt_y"/>
                                          </p:val>
                                        </p:tav>
                                      </p:tavLst>
                                    </p:anim>
                                  </p:childTnLst>
                                </p:cTn>
                              </p:par>
                            </p:childTnLst>
                          </p:cTn>
                        </p:par>
                        <p:par>
                          <p:cTn id="18" fill="hold" nodeType="afterGroup">
                            <p:stCondLst>
                              <p:cond delay="1500"/>
                            </p:stCondLst>
                            <p:childTnLst>
                              <p:par>
                                <p:cTn id="19" presetID="2" presetClass="entr" presetSubtype="4"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ppt_x"/>
                                          </p:val>
                                        </p:tav>
                                        <p:tav tm="100000">
                                          <p:val>
                                            <p:strVal val="#ppt_x"/>
                                          </p:val>
                                        </p:tav>
                                      </p:tavLst>
                                    </p:anim>
                                    <p:anim calcmode="lin" valueType="num">
                                      <p:cBhvr additive="base">
                                        <p:cTn id="22" dur="500" fill="hold"/>
                                        <p:tgtEl>
                                          <p:spTgt spid="13"/>
                                        </p:tgtEl>
                                        <p:attrNameLst>
                                          <p:attrName>ppt_y</p:attrName>
                                        </p:attrNameLst>
                                      </p:cBhvr>
                                      <p:tavLst>
                                        <p:tav tm="0">
                                          <p:val>
                                            <p:strVal val="1+#ppt_h/2"/>
                                          </p:val>
                                        </p:tav>
                                        <p:tav tm="100000">
                                          <p:val>
                                            <p:strVal val="#ppt_y"/>
                                          </p:val>
                                        </p:tav>
                                      </p:tavLst>
                                    </p:anim>
                                  </p:childTnLst>
                                </p:cTn>
                              </p:par>
                            </p:childTnLst>
                          </p:cTn>
                        </p:par>
                        <p:par>
                          <p:cTn id="23" fill="hold" nodeType="afterGroup">
                            <p:stCondLst>
                              <p:cond delay="2000"/>
                            </p:stCondLst>
                            <p:childTnLst>
                              <p:par>
                                <p:cTn id="24" presetID="2" presetClass="entr" presetSubtype="4"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fill="hold"/>
                                        <p:tgtEl>
                                          <p:spTgt spid="14"/>
                                        </p:tgtEl>
                                        <p:attrNameLst>
                                          <p:attrName>ppt_x</p:attrName>
                                        </p:attrNameLst>
                                      </p:cBhvr>
                                      <p:tavLst>
                                        <p:tav tm="0">
                                          <p:val>
                                            <p:strVal val="#ppt_x"/>
                                          </p:val>
                                        </p:tav>
                                        <p:tav tm="100000">
                                          <p:val>
                                            <p:strVal val="#ppt_x"/>
                                          </p:val>
                                        </p:tav>
                                      </p:tavLst>
                                    </p:anim>
                                    <p:anim calcmode="lin" valueType="num">
                                      <p:cBhvr additive="base">
                                        <p:cTn id="27" dur="500" fill="hold"/>
                                        <p:tgtEl>
                                          <p:spTgt spid="14"/>
                                        </p:tgtEl>
                                        <p:attrNameLst>
                                          <p:attrName>ppt_y</p:attrName>
                                        </p:attrNameLst>
                                      </p:cBhvr>
                                      <p:tavLst>
                                        <p:tav tm="0">
                                          <p:val>
                                            <p:strVal val="1+#ppt_h/2"/>
                                          </p:val>
                                        </p:tav>
                                        <p:tav tm="100000">
                                          <p:val>
                                            <p:strVal val="#ppt_y"/>
                                          </p:val>
                                        </p:tav>
                                      </p:tavLst>
                                    </p:anim>
                                  </p:childTnLst>
                                </p:cTn>
                              </p:par>
                            </p:childTnLst>
                          </p:cTn>
                        </p:par>
                        <p:par>
                          <p:cTn id="28" fill="hold" nodeType="afterGroup">
                            <p:stCondLst>
                              <p:cond delay="2500"/>
                            </p:stCondLst>
                            <p:childTnLst>
                              <p:par>
                                <p:cTn id="29" presetID="2" presetClass="entr" presetSubtype="4"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par>
                          <p:cTn id="33" fill="hold" nodeType="afterGroup">
                            <p:stCondLst>
                              <p:cond delay="3000"/>
                            </p:stCondLst>
                            <p:childTnLst>
                              <p:par>
                                <p:cTn id="34" presetID="2" presetClass="entr" presetSubtype="4"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ppt_x"/>
                                          </p:val>
                                        </p:tav>
                                        <p:tav tm="100000">
                                          <p:val>
                                            <p:strVal val="#ppt_x"/>
                                          </p:val>
                                        </p:tav>
                                      </p:tavLst>
                                    </p:anim>
                                    <p:anim calcmode="lin" valueType="num">
                                      <p:cBhvr additive="base">
                                        <p:cTn id="37" dur="500" fill="hold"/>
                                        <p:tgtEl>
                                          <p:spTgt spid="16"/>
                                        </p:tgtEl>
                                        <p:attrNameLst>
                                          <p:attrName>ppt_y</p:attrName>
                                        </p:attrNameLst>
                                      </p:cBhvr>
                                      <p:tavLst>
                                        <p:tav tm="0">
                                          <p:val>
                                            <p:strVal val="1+#ppt_h/2"/>
                                          </p:val>
                                        </p:tav>
                                        <p:tav tm="100000">
                                          <p:val>
                                            <p:strVal val="#ppt_y"/>
                                          </p:val>
                                        </p:tav>
                                      </p:tavLst>
                                    </p:anim>
                                  </p:childTnLst>
                                </p:cTn>
                              </p:par>
                            </p:childTnLst>
                          </p:cTn>
                        </p:par>
                        <p:par>
                          <p:cTn id="38" fill="hold" nodeType="afterGroup">
                            <p:stCondLst>
                              <p:cond delay="3500"/>
                            </p:stCondLst>
                            <p:childTnLst>
                              <p:par>
                                <p:cTn id="39" presetID="5" presetClass="entr" presetSubtype="10" fill="hold" nodeType="afterEffect">
                                  <p:stCondLst>
                                    <p:cond delay="0"/>
                                  </p:stCondLst>
                                  <p:childTnLst>
                                    <p:set>
                                      <p:cBhvr>
                                        <p:cTn id="40" dur="1" fill="hold">
                                          <p:stCondLst>
                                            <p:cond delay="0"/>
                                          </p:stCondLst>
                                        </p:cTn>
                                        <p:tgtEl>
                                          <p:spTgt spid="12306"/>
                                        </p:tgtEl>
                                        <p:attrNameLst>
                                          <p:attrName>style.visibility</p:attrName>
                                        </p:attrNameLst>
                                      </p:cBhvr>
                                      <p:to>
                                        <p:strVal val="visible"/>
                                      </p:to>
                                    </p:set>
                                    <p:animEffect transition="in" filter="checkerboard(across)">
                                      <p:cBhvr>
                                        <p:cTn id="41" dur="500"/>
                                        <p:tgtEl>
                                          <p:spTgt spid="12306"/>
                                        </p:tgtEl>
                                      </p:cBhvr>
                                    </p:animEffect>
                                  </p:childTnLst>
                                </p:cTn>
                              </p:par>
                            </p:childTnLst>
                          </p:cTn>
                        </p:par>
                        <p:par>
                          <p:cTn id="42" fill="hold" nodeType="afterGroup">
                            <p:stCondLst>
                              <p:cond delay="4000"/>
                            </p:stCondLst>
                            <p:childTnLst>
                              <p:par>
                                <p:cTn id="43" presetID="5" presetClass="entr" presetSubtype="10" fill="hold" grpId="0" nodeType="afterEffect">
                                  <p:stCondLst>
                                    <p:cond delay="0"/>
                                  </p:stCondLst>
                                  <p:childTnLst>
                                    <p:set>
                                      <p:cBhvr>
                                        <p:cTn id="44" dur="1" fill="hold">
                                          <p:stCondLst>
                                            <p:cond delay="0"/>
                                          </p:stCondLst>
                                        </p:cTn>
                                        <p:tgtEl>
                                          <p:spTgt spid="12307"/>
                                        </p:tgtEl>
                                        <p:attrNameLst>
                                          <p:attrName>style.visibility</p:attrName>
                                        </p:attrNameLst>
                                      </p:cBhvr>
                                      <p:to>
                                        <p:strVal val="visible"/>
                                      </p:to>
                                    </p:set>
                                    <p:animEffect transition="in" filter="checkerboard(across)">
                                      <p:cBhvr>
                                        <p:cTn id="45" dur="500"/>
                                        <p:tgtEl>
                                          <p:spTgt spid="12307"/>
                                        </p:tgtEl>
                                      </p:cBhvr>
                                    </p:animEffect>
                                  </p:childTnLst>
                                </p:cTn>
                              </p:par>
                            </p:childTnLst>
                          </p:cTn>
                        </p:par>
                        <p:par>
                          <p:cTn id="46" fill="hold" nodeType="afterGroup">
                            <p:stCondLst>
                              <p:cond delay="4500"/>
                            </p:stCondLst>
                            <p:childTnLst>
                              <p:par>
                                <p:cTn id="47" presetID="5" presetClass="entr" presetSubtype="10" fill="hold" nodeType="after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checkerboard(across)">
                                      <p:cBhvr>
                                        <p:cTn id="49" dur="500"/>
                                        <p:tgtEl>
                                          <p:spTgt spid="3"/>
                                        </p:tgtEl>
                                      </p:cBhvr>
                                    </p:animEffect>
                                  </p:childTnLst>
                                </p:cTn>
                              </p:par>
                            </p:childTnLst>
                          </p:cTn>
                        </p:par>
                        <p:par>
                          <p:cTn id="50" fill="hold" nodeType="afterGroup">
                            <p:stCondLst>
                              <p:cond delay="5000"/>
                            </p:stCondLst>
                            <p:childTnLst>
                              <p:par>
                                <p:cTn id="51" presetID="5" presetClass="entr" presetSubtype="10" fill="hold" nodeType="after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checkerboard(across)">
                                      <p:cBhvr>
                                        <p:cTn id="53" dur="500"/>
                                        <p:tgtEl>
                                          <p:spTgt spid="2"/>
                                        </p:tgtEl>
                                      </p:cBhvr>
                                    </p:animEffect>
                                  </p:childTnLst>
                                </p:cTn>
                              </p:par>
                            </p:childTnLst>
                          </p:cTn>
                        </p:par>
                        <p:par>
                          <p:cTn id="54" fill="hold" nodeType="afterGroup">
                            <p:stCondLst>
                              <p:cond delay="5500"/>
                            </p:stCondLst>
                            <p:childTnLst>
                              <p:par>
                                <p:cTn id="55" presetID="38" presetClass="entr" presetSubtype="0" accel="50000" fill="hold" grpId="4" nodeType="afterEffect">
                                  <p:stCondLst>
                                    <p:cond delay="0"/>
                                  </p:stCondLst>
                                  <p:iterate type="lt">
                                    <p:tmPct val="50000"/>
                                  </p:iterate>
                                  <p:childTnLst>
                                    <p:set>
                                      <p:cBhvr>
                                        <p:cTn id="56" dur="1" fill="hold">
                                          <p:stCondLst>
                                            <p:cond delay="0"/>
                                          </p:stCondLst>
                                        </p:cTn>
                                        <p:tgtEl>
                                          <p:spTgt spid="35"/>
                                        </p:tgtEl>
                                        <p:attrNameLst>
                                          <p:attrName>style.visibility</p:attrName>
                                        </p:attrNameLst>
                                      </p:cBhvr>
                                      <p:to>
                                        <p:strVal val="visible"/>
                                      </p:to>
                                    </p:set>
                                    <p:set>
                                      <p:cBhvr>
                                        <p:cTn id="57" dur="455" fill="hold">
                                          <p:stCondLst>
                                            <p:cond delay="0"/>
                                          </p:stCondLst>
                                        </p:cTn>
                                        <p:tgtEl>
                                          <p:spTgt spid="35"/>
                                        </p:tgtEl>
                                        <p:attrNameLst>
                                          <p:attrName>style.rotation</p:attrName>
                                        </p:attrNameLst>
                                      </p:cBhvr>
                                      <p:to>
                                        <p:strVal val="-45.0"/>
                                      </p:to>
                                    </p:set>
                                    <p:anim calcmode="lin" valueType="num">
                                      <p:cBhvr>
                                        <p:cTn id="58" dur="455" fill="hold">
                                          <p:stCondLst>
                                            <p:cond delay="455"/>
                                          </p:stCondLst>
                                        </p:cTn>
                                        <p:tgtEl>
                                          <p:spTgt spid="35"/>
                                        </p:tgtEl>
                                        <p:attrNameLst>
                                          <p:attrName>style.rotation</p:attrName>
                                        </p:attrNameLst>
                                      </p:cBhvr>
                                      <p:tavLst>
                                        <p:tav tm="0">
                                          <p:val>
                                            <p:fltVal val="-45"/>
                                          </p:val>
                                        </p:tav>
                                        <p:tav tm="69900">
                                          <p:val>
                                            <p:fltVal val="45"/>
                                          </p:val>
                                        </p:tav>
                                        <p:tav tm="100000">
                                          <p:val>
                                            <p:fltVal val="0"/>
                                          </p:val>
                                        </p:tav>
                                      </p:tavLst>
                                    </p:anim>
                                    <p:anim calcmode="lin" valueType="num">
                                      <p:cBhvr>
                                        <p:cTn id="59" dur="455" fill="hold">
                                          <p:stCondLst>
                                            <p:cond delay="0"/>
                                          </p:stCondLst>
                                        </p:cTn>
                                        <p:tgtEl>
                                          <p:spTgt spid="35"/>
                                        </p:tgtEl>
                                        <p:attrNameLst>
                                          <p:attrName>ppt_y</p:attrName>
                                        </p:attrNameLst>
                                      </p:cBhvr>
                                      <p:tavLst>
                                        <p:tav tm="0">
                                          <p:val>
                                            <p:strVal val="#ppt_y-1"/>
                                          </p:val>
                                        </p:tav>
                                        <p:tav tm="100000">
                                          <p:val>
                                            <p:strVal val="#ppt_y-(0.354*#ppt_w-0.172*#ppt_h)"/>
                                          </p:val>
                                        </p:tav>
                                      </p:tavLst>
                                    </p:anim>
                                    <p:anim calcmode="lin" valueType="num">
                                      <p:cBhvr>
                                        <p:cTn id="60" dur="156" decel="50000" autoRev="1" fill="hold">
                                          <p:stCondLst>
                                            <p:cond delay="455"/>
                                          </p:stCondLst>
                                        </p:cTn>
                                        <p:tgtEl>
                                          <p:spTgt spid="35"/>
                                        </p:tgtEl>
                                        <p:attrNameLst>
                                          <p:attrName>ppt_y</p:attrName>
                                        </p:attrNameLst>
                                      </p:cBhvr>
                                      <p:tavLst>
                                        <p:tav tm="0">
                                          <p:val>
                                            <p:strVal val="#ppt_y-(0.354*#ppt_w-0.172*#ppt_h)"/>
                                          </p:val>
                                        </p:tav>
                                        <p:tav tm="100000">
                                          <p:val>
                                            <p:strVal val="#ppt_y-(0.354*#ppt_w-0.172*#ppt_h)-#ppt_h/2"/>
                                          </p:val>
                                        </p:tav>
                                      </p:tavLst>
                                    </p:anim>
                                    <p:anim calcmode="lin" valueType="num">
                                      <p:cBhvr>
                                        <p:cTn id="61" dur="136" fill="hold">
                                          <p:stCondLst>
                                            <p:cond delay="864"/>
                                          </p:stCondLst>
                                        </p:cTn>
                                        <p:tgtEl>
                                          <p:spTgt spid="35"/>
                                        </p:tgtEl>
                                        <p:attrNameLst>
                                          <p:attrName>ppt_y</p:attrName>
                                        </p:attrNameLst>
                                      </p:cBhvr>
                                      <p:tavLst>
                                        <p:tav tm="0">
                                          <p:val>
                                            <p:strVal val="#ppt_y-(0.354*#ppt_w-0.172*#ppt_h)"/>
                                          </p:val>
                                        </p:tav>
                                        <p:tav tm="100000">
                                          <p:val>
                                            <p:strVal val="#ppt_y"/>
                                          </p:val>
                                        </p:tav>
                                      </p:tavLst>
                                    </p:anim>
                                  </p:childTnLst>
                                </p:cTn>
                              </p:par>
                            </p:childTnLst>
                          </p:cTn>
                        </p:par>
                        <p:par>
                          <p:cTn id="62" fill="hold" nodeType="afterGroup">
                            <p:stCondLst>
                              <p:cond delay="9500"/>
                            </p:stCondLst>
                            <p:childTnLst>
                              <p:par>
                                <p:cTn id="63" presetID="38" presetClass="entr" presetSubtype="0" accel="50000" fill="hold" grpId="0" nodeType="afterEffect">
                                  <p:stCondLst>
                                    <p:cond delay="0"/>
                                  </p:stCondLst>
                                  <p:iterate type="lt">
                                    <p:tmPct val="50000"/>
                                  </p:iterate>
                                  <p:childTnLst>
                                    <p:set>
                                      <p:cBhvr>
                                        <p:cTn id="64" dur="1" fill="hold">
                                          <p:stCondLst>
                                            <p:cond delay="0"/>
                                          </p:stCondLst>
                                        </p:cTn>
                                        <p:tgtEl>
                                          <p:spTgt spid="36"/>
                                        </p:tgtEl>
                                        <p:attrNameLst>
                                          <p:attrName>style.visibility</p:attrName>
                                        </p:attrNameLst>
                                      </p:cBhvr>
                                      <p:to>
                                        <p:strVal val="visible"/>
                                      </p:to>
                                    </p:set>
                                    <p:set>
                                      <p:cBhvr>
                                        <p:cTn id="65" dur="455" fill="hold">
                                          <p:stCondLst>
                                            <p:cond delay="0"/>
                                          </p:stCondLst>
                                        </p:cTn>
                                        <p:tgtEl>
                                          <p:spTgt spid="36"/>
                                        </p:tgtEl>
                                        <p:attrNameLst>
                                          <p:attrName>style.rotation</p:attrName>
                                        </p:attrNameLst>
                                      </p:cBhvr>
                                      <p:to>
                                        <p:strVal val="-45.0"/>
                                      </p:to>
                                    </p:set>
                                    <p:anim calcmode="lin" valueType="num">
                                      <p:cBhvr>
                                        <p:cTn id="66" dur="455" fill="hold">
                                          <p:stCondLst>
                                            <p:cond delay="455"/>
                                          </p:stCondLst>
                                        </p:cTn>
                                        <p:tgtEl>
                                          <p:spTgt spid="36"/>
                                        </p:tgtEl>
                                        <p:attrNameLst>
                                          <p:attrName>style.rotation</p:attrName>
                                        </p:attrNameLst>
                                      </p:cBhvr>
                                      <p:tavLst>
                                        <p:tav tm="0">
                                          <p:val>
                                            <p:fltVal val="-45"/>
                                          </p:val>
                                        </p:tav>
                                        <p:tav tm="69900">
                                          <p:val>
                                            <p:fltVal val="45"/>
                                          </p:val>
                                        </p:tav>
                                        <p:tav tm="100000">
                                          <p:val>
                                            <p:fltVal val="0"/>
                                          </p:val>
                                        </p:tav>
                                      </p:tavLst>
                                    </p:anim>
                                    <p:anim calcmode="lin" valueType="num">
                                      <p:cBhvr>
                                        <p:cTn id="67" dur="455" fill="hold">
                                          <p:stCondLst>
                                            <p:cond delay="0"/>
                                          </p:stCondLst>
                                        </p:cTn>
                                        <p:tgtEl>
                                          <p:spTgt spid="36"/>
                                        </p:tgtEl>
                                        <p:attrNameLst>
                                          <p:attrName>ppt_y</p:attrName>
                                        </p:attrNameLst>
                                      </p:cBhvr>
                                      <p:tavLst>
                                        <p:tav tm="0">
                                          <p:val>
                                            <p:strVal val="#ppt_y-1"/>
                                          </p:val>
                                        </p:tav>
                                        <p:tav tm="100000">
                                          <p:val>
                                            <p:strVal val="#ppt_y-(0.354*#ppt_w-0.172*#ppt_h)"/>
                                          </p:val>
                                        </p:tav>
                                      </p:tavLst>
                                    </p:anim>
                                    <p:anim calcmode="lin" valueType="num">
                                      <p:cBhvr>
                                        <p:cTn id="68" dur="156" decel="50000" autoRev="1" fill="hold">
                                          <p:stCondLst>
                                            <p:cond delay="455"/>
                                          </p:stCondLst>
                                        </p:cTn>
                                        <p:tgtEl>
                                          <p:spTgt spid="36"/>
                                        </p:tgtEl>
                                        <p:attrNameLst>
                                          <p:attrName>ppt_y</p:attrName>
                                        </p:attrNameLst>
                                      </p:cBhvr>
                                      <p:tavLst>
                                        <p:tav tm="0">
                                          <p:val>
                                            <p:strVal val="#ppt_y-(0.354*#ppt_w-0.172*#ppt_h)"/>
                                          </p:val>
                                        </p:tav>
                                        <p:tav tm="100000">
                                          <p:val>
                                            <p:strVal val="#ppt_y-(0.354*#ppt_w-0.172*#ppt_h)-#ppt_h/2"/>
                                          </p:val>
                                        </p:tav>
                                      </p:tavLst>
                                    </p:anim>
                                    <p:anim calcmode="lin" valueType="num">
                                      <p:cBhvr>
                                        <p:cTn id="69" dur="136" fill="hold">
                                          <p:stCondLst>
                                            <p:cond delay="864"/>
                                          </p:stCondLst>
                                        </p:cTn>
                                        <p:tgtEl>
                                          <p:spTgt spid="36"/>
                                        </p:tgtEl>
                                        <p:attrNameLst>
                                          <p:attrName>ppt_y</p:attrName>
                                        </p:attrNameLst>
                                      </p:cBhvr>
                                      <p:tavLst>
                                        <p:tav tm="0">
                                          <p:val>
                                            <p:strVal val="#ppt_y-(0.354*#ppt_w-0.172*#ppt_h)"/>
                                          </p:val>
                                        </p:tav>
                                        <p:tav tm="100000">
                                          <p:val>
                                            <p:strVal val="#ppt_y"/>
                                          </p:val>
                                        </p:tav>
                                      </p:tavLst>
                                    </p:anim>
                                  </p:childTnLst>
                                </p:cTn>
                              </p:par>
                            </p:childTnLst>
                          </p:cTn>
                        </p:par>
                        <p:par>
                          <p:cTn id="70" fill="hold" nodeType="afterGroup">
                            <p:stCondLst>
                              <p:cond delay="13500"/>
                            </p:stCondLst>
                            <p:childTnLst>
                              <p:par>
                                <p:cTn id="71" presetID="38" presetClass="entr" presetSubtype="0" accel="50000" fill="hold" grpId="0" nodeType="afterEffect">
                                  <p:stCondLst>
                                    <p:cond delay="0"/>
                                  </p:stCondLst>
                                  <p:iterate type="lt">
                                    <p:tmPct val="50000"/>
                                  </p:iterate>
                                  <p:childTnLst>
                                    <p:set>
                                      <p:cBhvr>
                                        <p:cTn id="72" dur="1" fill="hold">
                                          <p:stCondLst>
                                            <p:cond delay="0"/>
                                          </p:stCondLst>
                                        </p:cTn>
                                        <p:tgtEl>
                                          <p:spTgt spid="37"/>
                                        </p:tgtEl>
                                        <p:attrNameLst>
                                          <p:attrName>style.visibility</p:attrName>
                                        </p:attrNameLst>
                                      </p:cBhvr>
                                      <p:to>
                                        <p:strVal val="visible"/>
                                      </p:to>
                                    </p:set>
                                    <p:set>
                                      <p:cBhvr>
                                        <p:cTn id="73" dur="455" fill="hold">
                                          <p:stCondLst>
                                            <p:cond delay="0"/>
                                          </p:stCondLst>
                                        </p:cTn>
                                        <p:tgtEl>
                                          <p:spTgt spid="37"/>
                                        </p:tgtEl>
                                        <p:attrNameLst>
                                          <p:attrName>style.rotation</p:attrName>
                                        </p:attrNameLst>
                                      </p:cBhvr>
                                      <p:to>
                                        <p:strVal val="-45.0"/>
                                      </p:to>
                                    </p:set>
                                    <p:anim calcmode="lin" valueType="num">
                                      <p:cBhvr>
                                        <p:cTn id="74" dur="455" fill="hold">
                                          <p:stCondLst>
                                            <p:cond delay="455"/>
                                          </p:stCondLst>
                                        </p:cTn>
                                        <p:tgtEl>
                                          <p:spTgt spid="37"/>
                                        </p:tgtEl>
                                        <p:attrNameLst>
                                          <p:attrName>style.rotation</p:attrName>
                                        </p:attrNameLst>
                                      </p:cBhvr>
                                      <p:tavLst>
                                        <p:tav tm="0">
                                          <p:val>
                                            <p:fltVal val="-45"/>
                                          </p:val>
                                        </p:tav>
                                        <p:tav tm="69900">
                                          <p:val>
                                            <p:fltVal val="45"/>
                                          </p:val>
                                        </p:tav>
                                        <p:tav tm="100000">
                                          <p:val>
                                            <p:fltVal val="0"/>
                                          </p:val>
                                        </p:tav>
                                      </p:tavLst>
                                    </p:anim>
                                    <p:anim calcmode="lin" valueType="num">
                                      <p:cBhvr>
                                        <p:cTn id="75" dur="455" fill="hold">
                                          <p:stCondLst>
                                            <p:cond delay="0"/>
                                          </p:stCondLst>
                                        </p:cTn>
                                        <p:tgtEl>
                                          <p:spTgt spid="37"/>
                                        </p:tgtEl>
                                        <p:attrNameLst>
                                          <p:attrName>ppt_y</p:attrName>
                                        </p:attrNameLst>
                                      </p:cBhvr>
                                      <p:tavLst>
                                        <p:tav tm="0">
                                          <p:val>
                                            <p:strVal val="#ppt_y-1"/>
                                          </p:val>
                                        </p:tav>
                                        <p:tav tm="100000">
                                          <p:val>
                                            <p:strVal val="#ppt_y-(0.354*#ppt_w-0.172*#ppt_h)"/>
                                          </p:val>
                                        </p:tav>
                                      </p:tavLst>
                                    </p:anim>
                                    <p:anim calcmode="lin" valueType="num">
                                      <p:cBhvr>
                                        <p:cTn id="76" dur="156" decel="50000" autoRev="1" fill="hold">
                                          <p:stCondLst>
                                            <p:cond delay="455"/>
                                          </p:stCondLst>
                                        </p:cTn>
                                        <p:tgtEl>
                                          <p:spTgt spid="37"/>
                                        </p:tgtEl>
                                        <p:attrNameLst>
                                          <p:attrName>ppt_y</p:attrName>
                                        </p:attrNameLst>
                                      </p:cBhvr>
                                      <p:tavLst>
                                        <p:tav tm="0">
                                          <p:val>
                                            <p:strVal val="#ppt_y-(0.354*#ppt_w-0.172*#ppt_h)"/>
                                          </p:val>
                                        </p:tav>
                                        <p:tav tm="100000">
                                          <p:val>
                                            <p:strVal val="#ppt_y-(0.354*#ppt_w-0.172*#ppt_h)-#ppt_h/2"/>
                                          </p:val>
                                        </p:tav>
                                      </p:tavLst>
                                    </p:anim>
                                    <p:anim calcmode="lin" valueType="num">
                                      <p:cBhvr>
                                        <p:cTn id="77" dur="136" fill="hold">
                                          <p:stCondLst>
                                            <p:cond delay="864"/>
                                          </p:stCondLst>
                                        </p:cTn>
                                        <p:tgtEl>
                                          <p:spTgt spid="37"/>
                                        </p:tgtEl>
                                        <p:attrNameLst>
                                          <p:attrName>ppt_y</p:attrName>
                                        </p:attrNameLst>
                                      </p:cBhvr>
                                      <p:tavLst>
                                        <p:tav tm="0">
                                          <p:val>
                                            <p:strVal val="#ppt_y-(0.354*#ppt_w-0.172*#ppt_h)"/>
                                          </p:val>
                                        </p:tav>
                                        <p:tav tm="100000">
                                          <p:val>
                                            <p:strVal val="#ppt_y"/>
                                          </p:val>
                                        </p:tav>
                                      </p:tavLst>
                                    </p:anim>
                                  </p:childTnLst>
                                </p:cTn>
                              </p:par>
                            </p:childTnLst>
                          </p:cTn>
                        </p:par>
                        <p:par>
                          <p:cTn id="78" fill="hold" nodeType="afterGroup">
                            <p:stCondLst>
                              <p:cond delay="17500"/>
                            </p:stCondLst>
                            <p:childTnLst>
                              <p:par>
                                <p:cTn id="79" presetID="38" presetClass="entr" presetSubtype="0" accel="50000" fill="hold" grpId="0" nodeType="afterEffect">
                                  <p:stCondLst>
                                    <p:cond delay="0"/>
                                  </p:stCondLst>
                                  <p:iterate type="lt">
                                    <p:tmPct val="50000"/>
                                  </p:iterate>
                                  <p:childTnLst>
                                    <p:set>
                                      <p:cBhvr>
                                        <p:cTn id="80" dur="1" fill="hold">
                                          <p:stCondLst>
                                            <p:cond delay="0"/>
                                          </p:stCondLst>
                                        </p:cTn>
                                        <p:tgtEl>
                                          <p:spTgt spid="38"/>
                                        </p:tgtEl>
                                        <p:attrNameLst>
                                          <p:attrName>style.visibility</p:attrName>
                                        </p:attrNameLst>
                                      </p:cBhvr>
                                      <p:to>
                                        <p:strVal val="visible"/>
                                      </p:to>
                                    </p:set>
                                    <p:set>
                                      <p:cBhvr>
                                        <p:cTn id="81" dur="455" fill="hold">
                                          <p:stCondLst>
                                            <p:cond delay="0"/>
                                          </p:stCondLst>
                                        </p:cTn>
                                        <p:tgtEl>
                                          <p:spTgt spid="38"/>
                                        </p:tgtEl>
                                        <p:attrNameLst>
                                          <p:attrName>style.rotation</p:attrName>
                                        </p:attrNameLst>
                                      </p:cBhvr>
                                      <p:to>
                                        <p:strVal val="-45.0"/>
                                      </p:to>
                                    </p:set>
                                    <p:anim calcmode="lin" valueType="num">
                                      <p:cBhvr>
                                        <p:cTn id="82" dur="455" fill="hold">
                                          <p:stCondLst>
                                            <p:cond delay="455"/>
                                          </p:stCondLst>
                                        </p:cTn>
                                        <p:tgtEl>
                                          <p:spTgt spid="38"/>
                                        </p:tgtEl>
                                        <p:attrNameLst>
                                          <p:attrName>style.rotation</p:attrName>
                                        </p:attrNameLst>
                                      </p:cBhvr>
                                      <p:tavLst>
                                        <p:tav tm="0">
                                          <p:val>
                                            <p:fltVal val="-45"/>
                                          </p:val>
                                        </p:tav>
                                        <p:tav tm="69900">
                                          <p:val>
                                            <p:fltVal val="45"/>
                                          </p:val>
                                        </p:tav>
                                        <p:tav tm="100000">
                                          <p:val>
                                            <p:fltVal val="0"/>
                                          </p:val>
                                        </p:tav>
                                      </p:tavLst>
                                    </p:anim>
                                    <p:anim calcmode="lin" valueType="num">
                                      <p:cBhvr>
                                        <p:cTn id="83" dur="455" fill="hold">
                                          <p:stCondLst>
                                            <p:cond delay="0"/>
                                          </p:stCondLst>
                                        </p:cTn>
                                        <p:tgtEl>
                                          <p:spTgt spid="38"/>
                                        </p:tgtEl>
                                        <p:attrNameLst>
                                          <p:attrName>ppt_y</p:attrName>
                                        </p:attrNameLst>
                                      </p:cBhvr>
                                      <p:tavLst>
                                        <p:tav tm="0">
                                          <p:val>
                                            <p:strVal val="#ppt_y-1"/>
                                          </p:val>
                                        </p:tav>
                                        <p:tav tm="100000">
                                          <p:val>
                                            <p:strVal val="#ppt_y-(0.354*#ppt_w-0.172*#ppt_h)"/>
                                          </p:val>
                                        </p:tav>
                                      </p:tavLst>
                                    </p:anim>
                                    <p:anim calcmode="lin" valueType="num">
                                      <p:cBhvr>
                                        <p:cTn id="84" dur="156" decel="50000" autoRev="1" fill="hold">
                                          <p:stCondLst>
                                            <p:cond delay="455"/>
                                          </p:stCondLst>
                                        </p:cTn>
                                        <p:tgtEl>
                                          <p:spTgt spid="38"/>
                                        </p:tgtEl>
                                        <p:attrNameLst>
                                          <p:attrName>ppt_y</p:attrName>
                                        </p:attrNameLst>
                                      </p:cBhvr>
                                      <p:tavLst>
                                        <p:tav tm="0">
                                          <p:val>
                                            <p:strVal val="#ppt_y-(0.354*#ppt_w-0.172*#ppt_h)"/>
                                          </p:val>
                                        </p:tav>
                                        <p:tav tm="100000">
                                          <p:val>
                                            <p:strVal val="#ppt_y-(0.354*#ppt_w-0.172*#ppt_h)-#ppt_h/2"/>
                                          </p:val>
                                        </p:tav>
                                      </p:tavLst>
                                    </p:anim>
                                    <p:anim calcmode="lin" valueType="num">
                                      <p:cBhvr>
                                        <p:cTn id="85" dur="136" fill="hold">
                                          <p:stCondLst>
                                            <p:cond delay="864"/>
                                          </p:stCondLst>
                                        </p:cTn>
                                        <p:tgtEl>
                                          <p:spTgt spid="38"/>
                                        </p:tgtEl>
                                        <p:attrNameLst>
                                          <p:attrName>ppt_y</p:attrName>
                                        </p:attrNameLst>
                                      </p:cBhvr>
                                      <p:tavLst>
                                        <p:tav tm="0">
                                          <p:val>
                                            <p:strVal val="#ppt_y-(0.354*#ppt_w-0.172*#ppt_h)"/>
                                          </p:val>
                                        </p:tav>
                                        <p:tav tm="100000">
                                          <p:val>
                                            <p:strVal val="#ppt_y"/>
                                          </p:val>
                                        </p:tav>
                                      </p:tavLst>
                                    </p:anim>
                                  </p:childTnLst>
                                </p:cTn>
                              </p:par>
                            </p:childTnLst>
                          </p:cTn>
                        </p:par>
                        <p:par>
                          <p:cTn id="86" fill="hold" nodeType="afterGroup">
                            <p:stCondLst>
                              <p:cond delay="21500"/>
                            </p:stCondLst>
                            <p:childTnLst>
                              <p:par>
                                <p:cTn id="87" presetID="30" presetClass="entr" presetSubtype="0" fill="hold" grpId="0" nodeType="afterEffect">
                                  <p:stCondLst>
                                    <p:cond delay="0"/>
                                  </p:stCondLst>
                                  <p:childTnLst>
                                    <p:set>
                                      <p:cBhvr>
                                        <p:cTn id="88" dur="1" fill="hold">
                                          <p:stCondLst>
                                            <p:cond delay="0"/>
                                          </p:stCondLst>
                                        </p:cTn>
                                        <p:tgtEl>
                                          <p:spTgt spid="7"/>
                                        </p:tgtEl>
                                        <p:attrNameLst>
                                          <p:attrName>style.visibility</p:attrName>
                                        </p:attrNameLst>
                                      </p:cBhvr>
                                      <p:to>
                                        <p:strVal val="visible"/>
                                      </p:to>
                                    </p:set>
                                    <p:animEffect transition="in" filter="fade">
                                      <p:cBhvr>
                                        <p:cTn id="89" dur="800" decel="100000"/>
                                        <p:tgtEl>
                                          <p:spTgt spid="7"/>
                                        </p:tgtEl>
                                      </p:cBhvr>
                                    </p:animEffect>
                                    <p:anim calcmode="lin" valueType="num">
                                      <p:cBhvr>
                                        <p:cTn id="90" dur="800" decel="100000" fill="hold"/>
                                        <p:tgtEl>
                                          <p:spTgt spid="7"/>
                                        </p:tgtEl>
                                        <p:attrNameLst>
                                          <p:attrName>style.rotation</p:attrName>
                                        </p:attrNameLst>
                                      </p:cBhvr>
                                      <p:tavLst>
                                        <p:tav tm="0">
                                          <p:val>
                                            <p:fltVal val="-90"/>
                                          </p:val>
                                        </p:tav>
                                        <p:tav tm="100000">
                                          <p:val>
                                            <p:fltVal val="0"/>
                                          </p:val>
                                        </p:tav>
                                      </p:tavLst>
                                    </p:anim>
                                    <p:anim calcmode="lin" valueType="num">
                                      <p:cBhvr>
                                        <p:cTn id="91" dur="800" decel="100000" fill="hold"/>
                                        <p:tgtEl>
                                          <p:spTgt spid="7"/>
                                        </p:tgtEl>
                                        <p:attrNameLst>
                                          <p:attrName>ppt_x</p:attrName>
                                        </p:attrNameLst>
                                      </p:cBhvr>
                                      <p:tavLst>
                                        <p:tav tm="0">
                                          <p:val>
                                            <p:strVal val="#ppt_x+0.4"/>
                                          </p:val>
                                        </p:tav>
                                        <p:tav tm="100000">
                                          <p:val>
                                            <p:strVal val="#ppt_x-0.05"/>
                                          </p:val>
                                        </p:tav>
                                      </p:tavLst>
                                    </p:anim>
                                    <p:anim calcmode="lin" valueType="num">
                                      <p:cBhvr>
                                        <p:cTn id="92" dur="800" decel="100000" fill="hold"/>
                                        <p:tgtEl>
                                          <p:spTgt spid="7"/>
                                        </p:tgtEl>
                                        <p:attrNameLst>
                                          <p:attrName>ppt_y</p:attrName>
                                        </p:attrNameLst>
                                      </p:cBhvr>
                                      <p:tavLst>
                                        <p:tav tm="0">
                                          <p:val>
                                            <p:strVal val="#ppt_y-0.4"/>
                                          </p:val>
                                        </p:tav>
                                        <p:tav tm="100000">
                                          <p:val>
                                            <p:strVal val="#ppt_y+0.1"/>
                                          </p:val>
                                        </p:tav>
                                      </p:tavLst>
                                    </p:anim>
                                    <p:anim calcmode="lin" valueType="num">
                                      <p:cBhvr>
                                        <p:cTn id="93"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94"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par>
                          <p:cTn id="95" fill="hold" nodeType="afterGroup">
                            <p:stCondLst>
                              <p:cond delay="22500"/>
                            </p:stCondLst>
                            <p:childTnLst>
                              <p:par>
                                <p:cTn id="96" presetID="41" presetClass="entr" presetSubtype="0" fill="hold" grpId="1" nodeType="afterEffect">
                                  <p:stCondLst>
                                    <p:cond delay="0"/>
                                  </p:stCondLst>
                                  <p:iterate type="lt">
                                    <p:tmPct val="10000"/>
                                  </p:iterate>
                                  <p:childTnLst>
                                    <p:set>
                                      <p:cBhvr>
                                        <p:cTn id="97" dur="1" fill="hold">
                                          <p:stCondLst>
                                            <p:cond delay="0"/>
                                          </p:stCondLst>
                                        </p:cTn>
                                        <p:tgtEl>
                                          <p:spTgt spid="8"/>
                                        </p:tgtEl>
                                        <p:attrNameLst>
                                          <p:attrName>style.visibility</p:attrName>
                                        </p:attrNameLst>
                                      </p:cBhvr>
                                      <p:to>
                                        <p:strVal val="visible"/>
                                      </p:to>
                                    </p:set>
                                    <p:anim calcmode="lin" valueType="num">
                                      <p:cBhvr>
                                        <p:cTn id="98"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99" dur="500" fill="hold"/>
                                        <p:tgtEl>
                                          <p:spTgt spid="8"/>
                                        </p:tgtEl>
                                        <p:attrNameLst>
                                          <p:attrName>ppt_y</p:attrName>
                                        </p:attrNameLst>
                                      </p:cBhvr>
                                      <p:tavLst>
                                        <p:tav tm="0">
                                          <p:val>
                                            <p:strVal val="#ppt_y"/>
                                          </p:val>
                                        </p:tav>
                                        <p:tav tm="100000">
                                          <p:val>
                                            <p:strVal val="#ppt_y"/>
                                          </p:val>
                                        </p:tav>
                                      </p:tavLst>
                                    </p:anim>
                                    <p:anim calcmode="lin" valueType="num">
                                      <p:cBhvr>
                                        <p:cTn id="100"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1"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02"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10" grpId="0" animBg="1"/>
      <p:bldP spid="7" grpId="0"/>
      <p:bldP spid="8" grpId="0"/>
      <p:bldP spid="8" grpId="1"/>
      <p:bldP spid="35" grpId="0"/>
      <p:bldP spid="35" grpId="1"/>
      <p:bldP spid="35" grpId="2"/>
      <p:bldP spid="35" grpId="3"/>
      <p:bldP spid="35" grpId="4"/>
      <p:bldP spid="36" grpId="0"/>
      <p:bldP spid="37" grpId="0"/>
      <p:bldP spid="38" grpId="0"/>
      <p:bldP spid="1230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1"/>
          <p:cNvSpPr txBox="1">
            <a:spLocks noChangeArrowheads="1"/>
          </p:cNvSpPr>
          <p:nvPr/>
        </p:nvSpPr>
        <p:spPr bwMode="auto">
          <a:xfrm>
            <a:off x="4256088" y="906463"/>
            <a:ext cx="3817937"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4800" b="1">
                <a:solidFill>
                  <a:schemeClr val="bg1"/>
                </a:solidFill>
                <a:latin typeface="微软雅黑" panose="020B0503020204020204" pitchFamily="34" charset="-122"/>
                <a:ea typeface="微软雅黑" panose="020B0503020204020204" pitchFamily="34" charset="-122"/>
              </a:rPr>
              <a:t>阅读计划</a:t>
            </a: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3314"/>
                                        </p:tgtEl>
                                        <p:attrNameLst>
                                          <p:attrName>style.visibility</p:attrName>
                                        </p:attrNameLst>
                                      </p:cBhvr>
                                      <p:to>
                                        <p:strVal val="visible"/>
                                      </p:to>
                                    </p:set>
                                    <p:anim calcmode="lin" valueType="num">
                                      <p:cBhvr>
                                        <p:cTn id="7" dur="500" fill="hold"/>
                                        <p:tgtEl>
                                          <p:spTgt spid="1331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3314"/>
                                        </p:tgtEl>
                                        <p:attrNameLst>
                                          <p:attrName>ppt_y</p:attrName>
                                        </p:attrNameLst>
                                      </p:cBhvr>
                                      <p:tavLst>
                                        <p:tav tm="0">
                                          <p:val>
                                            <p:strVal val="#ppt_y"/>
                                          </p:val>
                                        </p:tav>
                                        <p:tav tm="100000">
                                          <p:val>
                                            <p:strVal val="#ppt_y"/>
                                          </p:val>
                                        </p:tav>
                                      </p:tavLst>
                                    </p:anim>
                                    <p:anim calcmode="lin" valueType="num">
                                      <p:cBhvr>
                                        <p:cTn id="9" dur="500" fill="hold"/>
                                        <p:tgtEl>
                                          <p:spTgt spid="1331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331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0" descr="http://pic24.nipic.com/20121031/4499633_105328783000_2.jpg"/>
          <p:cNvPicPr>
            <a:picLocks noChangeAspect="1" noChangeArrowheads="1"/>
          </p:cNvPicPr>
          <p:nvPr/>
        </p:nvPicPr>
        <p:blipFill>
          <a:blip r:embed="rId3" cstate="print">
            <a:lum bright="70000" contrast="-70000"/>
            <a:extLst>
              <a:ext uri="{28A0092B-C50C-407E-A947-70E740481C1C}">
                <a14:useLocalDpi xmlns:a14="http://schemas.microsoft.com/office/drawing/2010/main" val="0"/>
              </a:ext>
            </a:extLst>
          </a:blip>
          <a:srcRect/>
          <a:stretch>
            <a:fillRect/>
          </a:stretch>
        </p:blipFill>
        <p:spPr bwMode="auto">
          <a:xfrm>
            <a:off x="-3175" y="936625"/>
            <a:ext cx="12187238" cy="541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4" name="文本框 77"/>
          <p:cNvSpPr>
            <a:spLocks noChangeArrowheads="1"/>
          </p:cNvSpPr>
          <p:nvPr/>
        </p:nvSpPr>
        <p:spPr bwMode="auto">
          <a:xfrm>
            <a:off x="4310063" y="3289300"/>
            <a:ext cx="5507037"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2800">
                <a:solidFill>
                  <a:srgbClr val="404040"/>
                </a:solidFill>
                <a:latin typeface="华文行楷" panose="02010800040101010101" pitchFamily="2" charset="-122"/>
                <a:ea typeface="华文行楷" panose="02010800040101010101" pitchFamily="2" charset="-122"/>
              </a:rPr>
              <a:t>书籍</a:t>
            </a:r>
            <a:r>
              <a:rPr lang="zh-CN" altLang="en-US" sz="1400">
                <a:solidFill>
                  <a:srgbClr val="404040"/>
                </a:solidFill>
                <a:latin typeface="微软雅黑" panose="020B0503020204020204" pitchFamily="34" charset="-122"/>
                <a:ea typeface="微软雅黑" panose="020B0503020204020204" pitchFamily="34" charset="-122"/>
              </a:rPr>
              <a:t>，是指装订成册的图书和文字，在狭义上的理解是带有文字和图像的纸张的集合；广义的书则是一切传播信息的媒体。不过有些人认为图书一词是“河图”与“洛书”的简称。</a:t>
            </a:r>
            <a:endParaRPr lang="zh-CN" altLang="en-US" sz="1400">
              <a:solidFill>
                <a:srgbClr val="40404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62" name="TextBox 3"/>
          <p:cNvSpPr txBox="1">
            <a:spLocks noChangeArrowheads="1"/>
          </p:cNvSpPr>
          <p:nvPr/>
        </p:nvSpPr>
        <p:spPr bwMode="auto">
          <a:xfrm>
            <a:off x="6884988" y="42863"/>
            <a:ext cx="50419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a:latin typeface="微软雅黑" panose="020B0503020204020204" pitchFamily="34" charset="-122"/>
                <a:ea typeface="微软雅黑" panose="020B0503020204020204" pitchFamily="34" charset="-122"/>
              </a:rPr>
              <a:t>书籍定义</a:t>
            </a:r>
          </a:p>
        </p:txBody>
      </p:sp>
      <p:grpSp>
        <p:nvGrpSpPr>
          <p:cNvPr id="3" name="组合 2"/>
          <p:cNvGrpSpPr>
            <a:grpSpLocks/>
          </p:cNvGrpSpPr>
          <p:nvPr/>
        </p:nvGrpSpPr>
        <p:grpSpPr bwMode="auto">
          <a:xfrm>
            <a:off x="6205538" y="2332038"/>
            <a:ext cx="850900" cy="839787"/>
            <a:chOff x="9773" y="3673"/>
            <a:chExt cx="1340" cy="1323"/>
          </a:xfrm>
        </p:grpSpPr>
        <p:grpSp>
          <p:nvGrpSpPr>
            <p:cNvPr id="15388" name="组合 53"/>
            <p:cNvGrpSpPr>
              <a:grpSpLocks/>
            </p:cNvGrpSpPr>
            <p:nvPr/>
          </p:nvGrpSpPr>
          <p:grpSpPr bwMode="auto">
            <a:xfrm>
              <a:off x="9772" y="3672"/>
              <a:ext cx="1225" cy="1222"/>
              <a:chOff x="0" y="0"/>
              <a:chExt cx="900000" cy="900000"/>
            </a:xfrm>
          </p:grpSpPr>
          <p:sp>
            <p:nvSpPr>
              <p:cNvPr id="15390" name="矩形 54"/>
              <p:cNvSpPr>
                <a:spLocks noChangeArrowheads="1"/>
              </p:cNvSpPr>
              <p:nvPr/>
            </p:nvSpPr>
            <p:spPr bwMode="auto">
              <a:xfrm>
                <a:off x="0" y="0"/>
                <a:ext cx="900000" cy="900000"/>
              </a:xfrm>
              <a:prstGeom prst="rect">
                <a:avLst/>
              </a:prstGeom>
              <a:noFill/>
              <a:ln w="19050">
                <a:solidFill>
                  <a:srgbClr val="215968"/>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404040"/>
                  </a:solidFill>
                  <a:latin typeface="Calibri" panose="020F0502020204030204" pitchFamily="34" charset="0"/>
                  <a:sym typeface="宋体" panose="02010600030101010101" pitchFamily="2" charset="-122"/>
                </a:endParaRPr>
              </a:p>
            </p:txBody>
          </p:sp>
          <p:sp>
            <p:nvSpPr>
              <p:cNvPr id="15391" name="直接连接符 55"/>
              <p:cNvSpPr>
                <a:spLocks noChangeShapeType="1"/>
              </p:cNvSpPr>
              <p:nvPr/>
            </p:nvSpPr>
            <p:spPr bwMode="auto">
              <a:xfrm>
                <a:off x="0" y="450920"/>
                <a:ext cx="900000" cy="1"/>
              </a:xfrm>
              <a:prstGeom prst="line">
                <a:avLst/>
              </a:prstGeom>
              <a:noFill/>
              <a:ln w="12700">
                <a:solidFill>
                  <a:srgbClr val="215968"/>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392" name="直接连接符 56"/>
              <p:cNvSpPr>
                <a:spLocks noChangeShapeType="1"/>
              </p:cNvSpPr>
              <p:nvPr/>
            </p:nvSpPr>
            <p:spPr bwMode="auto">
              <a:xfrm rot="5400000">
                <a:off x="-1" y="449999"/>
                <a:ext cx="900000" cy="1"/>
              </a:xfrm>
              <a:prstGeom prst="line">
                <a:avLst/>
              </a:prstGeom>
              <a:noFill/>
              <a:ln w="12700">
                <a:solidFill>
                  <a:srgbClr val="215968"/>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5389" name="文本框 69"/>
            <p:cNvSpPr>
              <a:spLocks noChangeArrowheads="1"/>
            </p:cNvSpPr>
            <p:nvPr/>
          </p:nvSpPr>
          <p:spPr bwMode="auto">
            <a:xfrm>
              <a:off x="9772" y="3688"/>
              <a:ext cx="1340" cy="1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800">
                  <a:solidFill>
                    <a:srgbClr val="404040"/>
                  </a:solidFill>
                  <a:latin typeface="华文新魏" panose="02010800040101010101" pitchFamily="2" charset="-122"/>
                  <a:ea typeface="华文新魏" panose="02010800040101010101" pitchFamily="2" charset="-122"/>
                  <a:sym typeface="华文新魏" panose="02010800040101010101" pitchFamily="2" charset="-122"/>
                </a:rPr>
                <a:t>书</a:t>
              </a:r>
            </a:p>
          </p:txBody>
        </p:sp>
      </p:grpSp>
      <p:grpSp>
        <p:nvGrpSpPr>
          <p:cNvPr id="4" name="组合 3"/>
          <p:cNvGrpSpPr>
            <a:grpSpLocks/>
          </p:cNvGrpSpPr>
          <p:nvPr/>
        </p:nvGrpSpPr>
        <p:grpSpPr bwMode="auto">
          <a:xfrm>
            <a:off x="7092950" y="2332038"/>
            <a:ext cx="850900" cy="830262"/>
            <a:chOff x="11169" y="3673"/>
            <a:chExt cx="1342" cy="1308"/>
          </a:xfrm>
        </p:grpSpPr>
        <p:grpSp>
          <p:nvGrpSpPr>
            <p:cNvPr id="15383" name="组合 57"/>
            <p:cNvGrpSpPr>
              <a:grpSpLocks/>
            </p:cNvGrpSpPr>
            <p:nvPr/>
          </p:nvGrpSpPr>
          <p:grpSpPr bwMode="auto">
            <a:xfrm>
              <a:off x="11227" y="3672"/>
              <a:ext cx="1222" cy="1222"/>
              <a:chOff x="0" y="0"/>
              <a:chExt cx="900000" cy="900000"/>
            </a:xfrm>
          </p:grpSpPr>
          <p:sp>
            <p:nvSpPr>
              <p:cNvPr id="15385" name="矩形 58"/>
              <p:cNvSpPr>
                <a:spLocks noChangeArrowheads="1"/>
              </p:cNvSpPr>
              <p:nvPr/>
            </p:nvSpPr>
            <p:spPr bwMode="auto">
              <a:xfrm>
                <a:off x="0" y="0"/>
                <a:ext cx="900000" cy="900000"/>
              </a:xfrm>
              <a:prstGeom prst="rect">
                <a:avLst/>
              </a:prstGeom>
              <a:noFill/>
              <a:ln w="19050">
                <a:solidFill>
                  <a:srgbClr val="215968"/>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404040"/>
                  </a:solidFill>
                  <a:latin typeface="Calibri" panose="020F0502020204030204" pitchFamily="34" charset="0"/>
                  <a:sym typeface="宋体" panose="02010600030101010101" pitchFamily="2" charset="-122"/>
                </a:endParaRPr>
              </a:p>
            </p:txBody>
          </p:sp>
          <p:sp>
            <p:nvSpPr>
              <p:cNvPr id="15386" name="直接连接符 59"/>
              <p:cNvSpPr>
                <a:spLocks noChangeShapeType="1"/>
              </p:cNvSpPr>
              <p:nvPr/>
            </p:nvSpPr>
            <p:spPr bwMode="auto">
              <a:xfrm>
                <a:off x="0" y="450920"/>
                <a:ext cx="900000" cy="1"/>
              </a:xfrm>
              <a:prstGeom prst="line">
                <a:avLst/>
              </a:prstGeom>
              <a:noFill/>
              <a:ln w="12700">
                <a:solidFill>
                  <a:srgbClr val="215968"/>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387" name="直接连接符 60"/>
              <p:cNvSpPr>
                <a:spLocks noChangeShapeType="1"/>
              </p:cNvSpPr>
              <p:nvPr/>
            </p:nvSpPr>
            <p:spPr bwMode="auto">
              <a:xfrm rot="5400000">
                <a:off x="918" y="449999"/>
                <a:ext cx="900000" cy="1"/>
              </a:xfrm>
              <a:prstGeom prst="line">
                <a:avLst/>
              </a:prstGeom>
              <a:noFill/>
              <a:ln w="12700">
                <a:solidFill>
                  <a:srgbClr val="215968"/>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5384" name="文本框 70"/>
            <p:cNvSpPr>
              <a:spLocks noChangeArrowheads="1"/>
            </p:cNvSpPr>
            <p:nvPr/>
          </p:nvSpPr>
          <p:spPr bwMode="auto">
            <a:xfrm>
              <a:off x="11169" y="3673"/>
              <a:ext cx="1342" cy="1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800">
                  <a:solidFill>
                    <a:srgbClr val="404040"/>
                  </a:solidFill>
                  <a:latin typeface="华文新魏" panose="02010800040101010101" pitchFamily="2" charset="-122"/>
                  <a:ea typeface="华文新魏" panose="02010800040101010101" pitchFamily="2" charset="-122"/>
                  <a:sym typeface="华文新魏" panose="02010800040101010101" pitchFamily="2" charset="-122"/>
                </a:rPr>
                <a:t>籍</a:t>
              </a:r>
            </a:p>
          </p:txBody>
        </p:sp>
      </p:grpSp>
      <p:grpSp>
        <p:nvGrpSpPr>
          <p:cNvPr id="5" name="组合 4"/>
          <p:cNvGrpSpPr>
            <a:grpSpLocks/>
          </p:cNvGrpSpPr>
          <p:nvPr/>
        </p:nvGrpSpPr>
        <p:grpSpPr bwMode="auto">
          <a:xfrm>
            <a:off x="8016875" y="2332038"/>
            <a:ext cx="850900" cy="830262"/>
            <a:chOff x="12624" y="3673"/>
            <a:chExt cx="1342" cy="1308"/>
          </a:xfrm>
        </p:grpSpPr>
        <p:grpSp>
          <p:nvGrpSpPr>
            <p:cNvPr id="15378" name="组合 61"/>
            <p:cNvGrpSpPr>
              <a:grpSpLocks/>
            </p:cNvGrpSpPr>
            <p:nvPr/>
          </p:nvGrpSpPr>
          <p:grpSpPr bwMode="auto">
            <a:xfrm>
              <a:off x="12682" y="3672"/>
              <a:ext cx="1222" cy="1222"/>
              <a:chOff x="0" y="0"/>
              <a:chExt cx="900000" cy="900000"/>
            </a:xfrm>
          </p:grpSpPr>
          <p:sp>
            <p:nvSpPr>
              <p:cNvPr id="15380" name="矩形 62"/>
              <p:cNvSpPr>
                <a:spLocks noChangeArrowheads="1"/>
              </p:cNvSpPr>
              <p:nvPr/>
            </p:nvSpPr>
            <p:spPr bwMode="auto">
              <a:xfrm>
                <a:off x="0" y="0"/>
                <a:ext cx="900000" cy="900000"/>
              </a:xfrm>
              <a:prstGeom prst="rect">
                <a:avLst/>
              </a:prstGeom>
              <a:noFill/>
              <a:ln w="19050">
                <a:solidFill>
                  <a:srgbClr val="215968"/>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404040"/>
                  </a:solidFill>
                  <a:latin typeface="Calibri" panose="020F0502020204030204" pitchFamily="34" charset="0"/>
                  <a:sym typeface="宋体" panose="02010600030101010101" pitchFamily="2" charset="-122"/>
                </a:endParaRPr>
              </a:p>
            </p:txBody>
          </p:sp>
          <p:sp>
            <p:nvSpPr>
              <p:cNvPr id="15381" name="直接连接符 63"/>
              <p:cNvSpPr>
                <a:spLocks noChangeShapeType="1"/>
              </p:cNvSpPr>
              <p:nvPr/>
            </p:nvSpPr>
            <p:spPr bwMode="auto">
              <a:xfrm>
                <a:off x="0" y="450920"/>
                <a:ext cx="900000" cy="1"/>
              </a:xfrm>
              <a:prstGeom prst="line">
                <a:avLst/>
              </a:prstGeom>
              <a:noFill/>
              <a:ln w="12700">
                <a:solidFill>
                  <a:srgbClr val="215968"/>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382" name="直接连接符 64"/>
              <p:cNvSpPr>
                <a:spLocks noChangeShapeType="1"/>
              </p:cNvSpPr>
              <p:nvPr/>
            </p:nvSpPr>
            <p:spPr bwMode="auto">
              <a:xfrm rot="5400000">
                <a:off x="918" y="449999"/>
                <a:ext cx="900000" cy="1"/>
              </a:xfrm>
              <a:prstGeom prst="line">
                <a:avLst/>
              </a:prstGeom>
              <a:noFill/>
              <a:ln w="12700">
                <a:solidFill>
                  <a:srgbClr val="215968"/>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5379" name="文本框 71"/>
            <p:cNvSpPr>
              <a:spLocks noChangeArrowheads="1"/>
            </p:cNvSpPr>
            <p:nvPr/>
          </p:nvSpPr>
          <p:spPr bwMode="auto">
            <a:xfrm>
              <a:off x="12624" y="3673"/>
              <a:ext cx="1342" cy="1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800">
                  <a:solidFill>
                    <a:srgbClr val="404040"/>
                  </a:solidFill>
                  <a:latin typeface="华文新魏" panose="02010800040101010101" pitchFamily="2" charset="-122"/>
                  <a:ea typeface="华文新魏" panose="02010800040101010101" pitchFamily="2" charset="-122"/>
                  <a:sym typeface="华文新魏" panose="02010800040101010101" pitchFamily="2" charset="-122"/>
                </a:rPr>
                <a:t>定</a:t>
              </a:r>
            </a:p>
          </p:txBody>
        </p:sp>
      </p:grpSp>
      <p:grpSp>
        <p:nvGrpSpPr>
          <p:cNvPr id="10" name="组合 9"/>
          <p:cNvGrpSpPr>
            <a:grpSpLocks/>
          </p:cNvGrpSpPr>
          <p:nvPr/>
        </p:nvGrpSpPr>
        <p:grpSpPr bwMode="auto">
          <a:xfrm>
            <a:off x="8975725" y="2332038"/>
            <a:ext cx="855663" cy="830262"/>
            <a:chOff x="14135" y="3673"/>
            <a:chExt cx="1348" cy="1308"/>
          </a:xfrm>
        </p:grpSpPr>
        <p:grpSp>
          <p:nvGrpSpPr>
            <p:cNvPr id="15373" name="组合 65"/>
            <p:cNvGrpSpPr>
              <a:grpSpLocks/>
            </p:cNvGrpSpPr>
            <p:nvPr/>
          </p:nvGrpSpPr>
          <p:grpSpPr bwMode="auto">
            <a:xfrm>
              <a:off x="14135" y="3672"/>
              <a:ext cx="1225" cy="1222"/>
              <a:chOff x="0" y="0"/>
              <a:chExt cx="900000" cy="900000"/>
            </a:xfrm>
          </p:grpSpPr>
          <p:sp>
            <p:nvSpPr>
              <p:cNvPr id="15375" name="矩形 66"/>
              <p:cNvSpPr>
                <a:spLocks noChangeArrowheads="1"/>
              </p:cNvSpPr>
              <p:nvPr/>
            </p:nvSpPr>
            <p:spPr bwMode="auto">
              <a:xfrm>
                <a:off x="0" y="0"/>
                <a:ext cx="900000" cy="900000"/>
              </a:xfrm>
              <a:prstGeom prst="rect">
                <a:avLst/>
              </a:prstGeom>
              <a:noFill/>
              <a:ln w="19050">
                <a:solidFill>
                  <a:srgbClr val="215968"/>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404040"/>
                  </a:solidFill>
                  <a:latin typeface="Calibri" panose="020F0502020204030204" pitchFamily="34" charset="0"/>
                  <a:sym typeface="宋体" panose="02010600030101010101" pitchFamily="2" charset="-122"/>
                </a:endParaRPr>
              </a:p>
            </p:txBody>
          </p:sp>
          <p:sp>
            <p:nvSpPr>
              <p:cNvPr id="15376" name="直接连接符 67"/>
              <p:cNvSpPr>
                <a:spLocks noChangeShapeType="1"/>
              </p:cNvSpPr>
              <p:nvPr/>
            </p:nvSpPr>
            <p:spPr bwMode="auto">
              <a:xfrm>
                <a:off x="0" y="450920"/>
                <a:ext cx="900000" cy="1"/>
              </a:xfrm>
              <a:prstGeom prst="line">
                <a:avLst/>
              </a:prstGeom>
              <a:noFill/>
              <a:ln w="12700">
                <a:solidFill>
                  <a:srgbClr val="215968"/>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377" name="直接连接符 68"/>
              <p:cNvSpPr>
                <a:spLocks noChangeShapeType="1"/>
              </p:cNvSpPr>
              <p:nvPr/>
            </p:nvSpPr>
            <p:spPr bwMode="auto">
              <a:xfrm rot="5400000">
                <a:off x="0" y="449999"/>
                <a:ext cx="900000" cy="1"/>
              </a:xfrm>
              <a:prstGeom prst="line">
                <a:avLst/>
              </a:prstGeom>
              <a:noFill/>
              <a:ln w="12700">
                <a:solidFill>
                  <a:srgbClr val="215968"/>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5374" name="文本框 72"/>
            <p:cNvSpPr>
              <a:spLocks noChangeArrowheads="1"/>
            </p:cNvSpPr>
            <p:nvPr/>
          </p:nvSpPr>
          <p:spPr bwMode="auto">
            <a:xfrm>
              <a:off x="14143" y="3673"/>
              <a:ext cx="1340" cy="1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800">
                  <a:solidFill>
                    <a:srgbClr val="404040"/>
                  </a:solidFill>
                  <a:latin typeface="华文新魏" panose="02010800040101010101" pitchFamily="2" charset="-122"/>
                  <a:ea typeface="华文新魏" panose="02010800040101010101" pitchFamily="2" charset="-122"/>
                  <a:sym typeface="华文新魏" panose="02010800040101010101" pitchFamily="2" charset="-122"/>
                </a:rPr>
                <a:t>义</a:t>
              </a:r>
            </a:p>
          </p:txBody>
        </p:sp>
      </p:grpSp>
      <p:sp>
        <p:nvSpPr>
          <p:cNvPr id="5130" name="文本框 73"/>
          <p:cNvSpPr>
            <a:spLocks noChangeArrowheads="1"/>
          </p:cNvSpPr>
          <p:nvPr/>
        </p:nvSpPr>
        <p:spPr bwMode="auto">
          <a:xfrm>
            <a:off x="6343650" y="1941513"/>
            <a:ext cx="5016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a:solidFill>
                  <a:srgbClr val="404040"/>
                </a:solidFill>
                <a:latin typeface="华文新魏" panose="02010800040101010101" pitchFamily="2" charset="-122"/>
                <a:ea typeface="华文新魏" panose="02010800040101010101" pitchFamily="2" charset="-122"/>
                <a:sym typeface="华文新魏" panose="02010800040101010101" pitchFamily="2" charset="-122"/>
              </a:rPr>
              <a:t>shu</a:t>
            </a:r>
          </a:p>
        </p:txBody>
      </p:sp>
      <p:sp>
        <p:nvSpPr>
          <p:cNvPr id="5131" name="文本框 74"/>
          <p:cNvSpPr>
            <a:spLocks noChangeArrowheads="1"/>
          </p:cNvSpPr>
          <p:nvPr/>
        </p:nvSpPr>
        <p:spPr bwMode="auto">
          <a:xfrm>
            <a:off x="7339013" y="1941513"/>
            <a:ext cx="5000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a:solidFill>
                  <a:srgbClr val="404040"/>
                </a:solidFill>
                <a:latin typeface="华文新魏" panose="02010800040101010101" pitchFamily="2" charset="-122"/>
                <a:ea typeface="华文新魏" panose="02010800040101010101" pitchFamily="2" charset="-122"/>
                <a:sym typeface="华文新魏" panose="02010800040101010101" pitchFamily="2" charset="-122"/>
              </a:rPr>
              <a:t>ji</a:t>
            </a:r>
          </a:p>
        </p:txBody>
      </p:sp>
      <p:sp>
        <p:nvSpPr>
          <p:cNvPr id="5132" name="文本框 75"/>
          <p:cNvSpPr>
            <a:spLocks noChangeArrowheads="1"/>
          </p:cNvSpPr>
          <p:nvPr/>
        </p:nvSpPr>
        <p:spPr bwMode="auto">
          <a:xfrm>
            <a:off x="8048625" y="1941513"/>
            <a:ext cx="10985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a:solidFill>
                  <a:srgbClr val="404040"/>
                </a:solidFill>
                <a:latin typeface="华文新魏" panose="02010800040101010101" pitchFamily="2" charset="-122"/>
                <a:ea typeface="华文新魏" panose="02010800040101010101" pitchFamily="2" charset="-122"/>
                <a:sym typeface="华文新魏" panose="02010800040101010101" pitchFamily="2" charset="-122"/>
              </a:rPr>
              <a:t>ding</a:t>
            </a:r>
          </a:p>
        </p:txBody>
      </p:sp>
      <p:sp>
        <p:nvSpPr>
          <p:cNvPr id="5133" name="文本框 76"/>
          <p:cNvSpPr>
            <a:spLocks noChangeArrowheads="1"/>
          </p:cNvSpPr>
          <p:nvPr/>
        </p:nvSpPr>
        <p:spPr bwMode="auto">
          <a:xfrm>
            <a:off x="9186863" y="1941513"/>
            <a:ext cx="5953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a:solidFill>
                  <a:srgbClr val="404040"/>
                </a:solidFill>
                <a:latin typeface="华文新魏" panose="02010800040101010101" pitchFamily="2" charset="-122"/>
                <a:ea typeface="华文新魏" panose="02010800040101010101" pitchFamily="2" charset="-122"/>
                <a:sym typeface="华文新魏" panose="02010800040101010101" pitchFamily="2" charset="-122"/>
              </a:rPr>
              <a:t>yi</a:t>
            </a: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heckerboard(across)">
                                      <p:cBhvr>
                                        <p:cTn id="7" dur="500"/>
                                        <p:tgtEl>
                                          <p:spTgt spid="12"/>
                                        </p:tgtEl>
                                      </p:cBhvr>
                                    </p:animEffect>
                                  </p:childTnLst>
                                </p:cTn>
                              </p:par>
                            </p:childTnLst>
                          </p:cTn>
                        </p:par>
                        <p:par>
                          <p:cTn id="8" fill="hold" nodeType="afterGroup">
                            <p:stCondLst>
                              <p:cond delay="500"/>
                            </p:stCondLst>
                            <p:childTnLst>
                              <p:par>
                                <p:cTn id="9" presetID="38" presetClass="entr" presetSubtype="0" accel="50000" fill="hold" grpId="0" nodeType="afterEffect">
                                  <p:stCondLst>
                                    <p:cond delay="0"/>
                                  </p:stCondLst>
                                  <p:iterate type="lt">
                                    <p:tmPct val="50000"/>
                                  </p:iterate>
                                  <p:childTnLst>
                                    <p:set>
                                      <p:cBhvr>
                                        <p:cTn id="10" dur="1" fill="hold">
                                          <p:stCondLst>
                                            <p:cond delay="0"/>
                                          </p:stCondLst>
                                        </p:cTn>
                                        <p:tgtEl>
                                          <p:spTgt spid="15362"/>
                                        </p:tgtEl>
                                        <p:attrNameLst>
                                          <p:attrName>style.visibility</p:attrName>
                                        </p:attrNameLst>
                                      </p:cBhvr>
                                      <p:to>
                                        <p:strVal val="visible"/>
                                      </p:to>
                                    </p:set>
                                    <p:set>
                                      <p:cBhvr>
                                        <p:cTn id="11" dur="455" fill="hold">
                                          <p:stCondLst>
                                            <p:cond delay="0"/>
                                          </p:stCondLst>
                                        </p:cTn>
                                        <p:tgtEl>
                                          <p:spTgt spid="15362"/>
                                        </p:tgtEl>
                                        <p:attrNameLst>
                                          <p:attrName>style.rotation</p:attrName>
                                        </p:attrNameLst>
                                      </p:cBhvr>
                                      <p:to>
                                        <p:strVal val="-45.0"/>
                                      </p:to>
                                    </p:set>
                                    <p:anim calcmode="lin" valueType="num">
                                      <p:cBhvr>
                                        <p:cTn id="12" dur="455" fill="hold">
                                          <p:stCondLst>
                                            <p:cond delay="455"/>
                                          </p:stCondLst>
                                        </p:cTn>
                                        <p:tgtEl>
                                          <p:spTgt spid="15362"/>
                                        </p:tgtEl>
                                        <p:attrNameLst>
                                          <p:attrName>style.rotation</p:attrName>
                                        </p:attrNameLst>
                                      </p:cBhvr>
                                      <p:tavLst>
                                        <p:tav tm="0">
                                          <p:val>
                                            <p:fltVal val="-45"/>
                                          </p:val>
                                        </p:tav>
                                        <p:tav tm="69900">
                                          <p:val>
                                            <p:fltVal val="45"/>
                                          </p:val>
                                        </p:tav>
                                        <p:tav tm="100000">
                                          <p:val>
                                            <p:fltVal val="0"/>
                                          </p:val>
                                        </p:tav>
                                      </p:tavLst>
                                    </p:anim>
                                    <p:anim calcmode="lin" valueType="num">
                                      <p:cBhvr>
                                        <p:cTn id="13" dur="455" fill="hold">
                                          <p:stCondLst>
                                            <p:cond delay="0"/>
                                          </p:stCondLst>
                                        </p:cTn>
                                        <p:tgtEl>
                                          <p:spTgt spid="15362"/>
                                        </p:tgtEl>
                                        <p:attrNameLst>
                                          <p:attrName>ppt_y</p:attrName>
                                        </p:attrNameLst>
                                      </p:cBhvr>
                                      <p:tavLst>
                                        <p:tav tm="0">
                                          <p:val>
                                            <p:strVal val="#ppt_y-1"/>
                                          </p:val>
                                        </p:tav>
                                        <p:tav tm="100000">
                                          <p:val>
                                            <p:strVal val="#ppt_y-(0.354*#ppt_w-0.172*#ppt_h)"/>
                                          </p:val>
                                        </p:tav>
                                      </p:tavLst>
                                    </p:anim>
                                    <p:anim calcmode="lin" valueType="num">
                                      <p:cBhvr>
                                        <p:cTn id="14" dur="156" decel="50000" autoRev="1" fill="hold">
                                          <p:stCondLst>
                                            <p:cond delay="455"/>
                                          </p:stCondLst>
                                        </p:cTn>
                                        <p:tgtEl>
                                          <p:spTgt spid="15362"/>
                                        </p:tgtEl>
                                        <p:attrNameLst>
                                          <p:attrName>ppt_y</p:attrName>
                                        </p:attrNameLst>
                                      </p:cBhvr>
                                      <p:tavLst>
                                        <p:tav tm="0">
                                          <p:val>
                                            <p:strVal val="#ppt_y-(0.354*#ppt_w-0.172*#ppt_h)"/>
                                          </p:val>
                                        </p:tav>
                                        <p:tav tm="100000">
                                          <p:val>
                                            <p:strVal val="#ppt_y-(0.354*#ppt_w-0.172*#ppt_h)-#ppt_h/2"/>
                                          </p:val>
                                        </p:tav>
                                      </p:tavLst>
                                    </p:anim>
                                    <p:anim calcmode="lin" valueType="num">
                                      <p:cBhvr>
                                        <p:cTn id="15" dur="136" fill="hold">
                                          <p:stCondLst>
                                            <p:cond delay="864"/>
                                          </p:stCondLst>
                                        </p:cTn>
                                        <p:tgtEl>
                                          <p:spTgt spid="15362"/>
                                        </p:tgtEl>
                                        <p:attrNameLst>
                                          <p:attrName>ppt_y</p:attrName>
                                        </p:attrNameLst>
                                      </p:cBhvr>
                                      <p:tavLst>
                                        <p:tav tm="0">
                                          <p:val>
                                            <p:strVal val="#ppt_y-(0.354*#ppt_w-0.172*#ppt_h)"/>
                                          </p:val>
                                        </p:tav>
                                        <p:tav tm="100000">
                                          <p:val>
                                            <p:strVal val="#ppt_y"/>
                                          </p:val>
                                        </p:tav>
                                      </p:tavLst>
                                    </p:anim>
                                  </p:childTnLst>
                                </p:cTn>
                              </p:par>
                            </p:childTnLst>
                          </p:cTn>
                        </p:par>
                        <p:par>
                          <p:cTn id="16" fill="hold" nodeType="afterGroup">
                            <p:stCondLst>
                              <p:cond delay="3000"/>
                            </p:stCondLst>
                            <p:childTnLst>
                              <p:par>
                                <p:cTn id="17" presetID="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0-#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3500"/>
                            </p:stCondLst>
                            <p:childTnLst>
                              <p:par>
                                <p:cTn id="22" presetID="2" presetClass="entr" presetSubtype="8"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0-#ppt_w/2"/>
                                          </p:val>
                                        </p:tav>
                                        <p:tav tm="100000">
                                          <p:val>
                                            <p:strVal val="#ppt_x"/>
                                          </p:val>
                                        </p:tav>
                                      </p:tavLst>
                                    </p:anim>
                                    <p:anim calcmode="lin" valueType="num">
                                      <p:cBhvr additive="base">
                                        <p:cTn id="25" dur="500" fill="hold"/>
                                        <p:tgtEl>
                                          <p:spTgt spid="4"/>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4000"/>
                            </p:stCondLst>
                            <p:childTnLst>
                              <p:par>
                                <p:cTn id="27" presetID="2" presetClass="entr" presetSubtype="8"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0-#ppt_w/2"/>
                                          </p:val>
                                        </p:tav>
                                        <p:tav tm="100000">
                                          <p:val>
                                            <p:strVal val="#ppt_x"/>
                                          </p:val>
                                        </p:tav>
                                      </p:tavLst>
                                    </p:anim>
                                    <p:anim calcmode="lin" valueType="num">
                                      <p:cBhvr additive="base">
                                        <p:cTn id="30" dur="500" fill="hold"/>
                                        <p:tgtEl>
                                          <p:spTgt spid="5"/>
                                        </p:tgtEl>
                                        <p:attrNameLst>
                                          <p:attrName>ppt_y</p:attrName>
                                        </p:attrNameLst>
                                      </p:cBhvr>
                                      <p:tavLst>
                                        <p:tav tm="0">
                                          <p:val>
                                            <p:strVal val="#ppt_y"/>
                                          </p:val>
                                        </p:tav>
                                        <p:tav tm="100000">
                                          <p:val>
                                            <p:strVal val="#ppt_y"/>
                                          </p:val>
                                        </p:tav>
                                      </p:tavLst>
                                    </p:anim>
                                  </p:childTnLst>
                                </p:cTn>
                              </p:par>
                            </p:childTnLst>
                          </p:cTn>
                        </p:par>
                        <p:par>
                          <p:cTn id="31" fill="hold" nodeType="afterGroup">
                            <p:stCondLst>
                              <p:cond delay="4500"/>
                            </p:stCondLst>
                            <p:childTnLst>
                              <p:par>
                                <p:cTn id="32" presetID="2" presetClass="entr" presetSubtype="8"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0-#ppt_w/2"/>
                                          </p:val>
                                        </p:tav>
                                        <p:tav tm="100000">
                                          <p:val>
                                            <p:strVal val="#ppt_x"/>
                                          </p:val>
                                        </p:tav>
                                      </p:tavLst>
                                    </p:anim>
                                    <p:anim calcmode="lin" valueType="num">
                                      <p:cBhvr additive="base">
                                        <p:cTn id="35" dur="500" fill="hold"/>
                                        <p:tgtEl>
                                          <p:spTgt spid="10"/>
                                        </p:tgtEl>
                                        <p:attrNameLst>
                                          <p:attrName>ppt_y</p:attrName>
                                        </p:attrNameLst>
                                      </p:cBhvr>
                                      <p:tavLst>
                                        <p:tav tm="0">
                                          <p:val>
                                            <p:strVal val="#ppt_y"/>
                                          </p:val>
                                        </p:tav>
                                        <p:tav tm="100000">
                                          <p:val>
                                            <p:strVal val="#ppt_y"/>
                                          </p:val>
                                        </p:tav>
                                      </p:tavLst>
                                    </p:anim>
                                  </p:childTnLst>
                                </p:cTn>
                              </p:par>
                            </p:childTnLst>
                          </p:cTn>
                        </p:par>
                        <p:par>
                          <p:cTn id="36" fill="hold" nodeType="afterGroup">
                            <p:stCondLst>
                              <p:cond delay="5000"/>
                            </p:stCondLst>
                            <p:childTnLst>
                              <p:par>
                                <p:cTn id="37" presetID="17" presetClass="entr" presetSubtype="10" fill="hold" grpId="0" nodeType="afterEffect">
                                  <p:stCondLst>
                                    <p:cond delay="0"/>
                                  </p:stCondLst>
                                  <p:childTnLst>
                                    <p:set>
                                      <p:cBhvr>
                                        <p:cTn id="38" dur="1" fill="hold">
                                          <p:stCondLst>
                                            <p:cond delay="0"/>
                                          </p:stCondLst>
                                        </p:cTn>
                                        <p:tgtEl>
                                          <p:spTgt spid="5130"/>
                                        </p:tgtEl>
                                        <p:attrNameLst>
                                          <p:attrName>style.visibility</p:attrName>
                                        </p:attrNameLst>
                                      </p:cBhvr>
                                      <p:to>
                                        <p:strVal val="visible"/>
                                      </p:to>
                                    </p:set>
                                    <p:anim calcmode="lin" valueType="num">
                                      <p:cBhvr>
                                        <p:cTn id="39" dur="500" fill="hold"/>
                                        <p:tgtEl>
                                          <p:spTgt spid="5130"/>
                                        </p:tgtEl>
                                        <p:attrNameLst>
                                          <p:attrName>ppt_w</p:attrName>
                                        </p:attrNameLst>
                                      </p:cBhvr>
                                      <p:tavLst>
                                        <p:tav tm="0">
                                          <p:val>
                                            <p:fltVal val="0"/>
                                          </p:val>
                                        </p:tav>
                                        <p:tav tm="100000">
                                          <p:val>
                                            <p:strVal val="#ppt_w"/>
                                          </p:val>
                                        </p:tav>
                                      </p:tavLst>
                                    </p:anim>
                                    <p:anim calcmode="lin" valueType="num">
                                      <p:cBhvr>
                                        <p:cTn id="40" dur="500" fill="hold"/>
                                        <p:tgtEl>
                                          <p:spTgt spid="5130"/>
                                        </p:tgtEl>
                                        <p:attrNameLst>
                                          <p:attrName>ppt_h</p:attrName>
                                        </p:attrNameLst>
                                      </p:cBhvr>
                                      <p:tavLst>
                                        <p:tav tm="0">
                                          <p:val>
                                            <p:strVal val="#ppt_h"/>
                                          </p:val>
                                        </p:tav>
                                        <p:tav tm="100000">
                                          <p:val>
                                            <p:strVal val="#ppt_h"/>
                                          </p:val>
                                        </p:tav>
                                      </p:tavLst>
                                    </p:anim>
                                  </p:childTnLst>
                                </p:cTn>
                              </p:par>
                            </p:childTnLst>
                          </p:cTn>
                        </p:par>
                        <p:par>
                          <p:cTn id="41" fill="hold" nodeType="afterGroup">
                            <p:stCondLst>
                              <p:cond delay="5500"/>
                            </p:stCondLst>
                            <p:childTnLst>
                              <p:par>
                                <p:cTn id="42" presetID="17" presetClass="entr" presetSubtype="10" fill="hold" grpId="0" nodeType="afterEffect">
                                  <p:stCondLst>
                                    <p:cond delay="0"/>
                                  </p:stCondLst>
                                  <p:childTnLst>
                                    <p:set>
                                      <p:cBhvr>
                                        <p:cTn id="43" dur="1" fill="hold">
                                          <p:stCondLst>
                                            <p:cond delay="0"/>
                                          </p:stCondLst>
                                        </p:cTn>
                                        <p:tgtEl>
                                          <p:spTgt spid="5131"/>
                                        </p:tgtEl>
                                        <p:attrNameLst>
                                          <p:attrName>style.visibility</p:attrName>
                                        </p:attrNameLst>
                                      </p:cBhvr>
                                      <p:to>
                                        <p:strVal val="visible"/>
                                      </p:to>
                                    </p:set>
                                    <p:anim calcmode="lin" valueType="num">
                                      <p:cBhvr>
                                        <p:cTn id="44" dur="500" fill="hold"/>
                                        <p:tgtEl>
                                          <p:spTgt spid="5131"/>
                                        </p:tgtEl>
                                        <p:attrNameLst>
                                          <p:attrName>ppt_w</p:attrName>
                                        </p:attrNameLst>
                                      </p:cBhvr>
                                      <p:tavLst>
                                        <p:tav tm="0">
                                          <p:val>
                                            <p:fltVal val="0"/>
                                          </p:val>
                                        </p:tav>
                                        <p:tav tm="100000">
                                          <p:val>
                                            <p:strVal val="#ppt_w"/>
                                          </p:val>
                                        </p:tav>
                                      </p:tavLst>
                                    </p:anim>
                                    <p:anim calcmode="lin" valueType="num">
                                      <p:cBhvr>
                                        <p:cTn id="45" dur="500" fill="hold"/>
                                        <p:tgtEl>
                                          <p:spTgt spid="5131"/>
                                        </p:tgtEl>
                                        <p:attrNameLst>
                                          <p:attrName>ppt_h</p:attrName>
                                        </p:attrNameLst>
                                      </p:cBhvr>
                                      <p:tavLst>
                                        <p:tav tm="0">
                                          <p:val>
                                            <p:strVal val="#ppt_h"/>
                                          </p:val>
                                        </p:tav>
                                        <p:tav tm="100000">
                                          <p:val>
                                            <p:strVal val="#ppt_h"/>
                                          </p:val>
                                        </p:tav>
                                      </p:tavLst>
                                    </p:anim>
                                  </p:childTnLst>
                                </p:cTn>
                              </p:par>
                            </p:childTnLst>
                          </p:cTn>
                        </p:par>
                        <p:par>
                          <p:cTn id="46" fill="hold" nodeType="afterGroup">
                            <p:stCondLst>
                              <p:cond delay="6000"/>
                            </p:stCondLst>
                            <p:childTnLst>
                              <p:par>
                                <p:cTn id="47" presetID="17" presetClass="entr" presetSubtype="10" fill="hold" grpId="0" nodeType="afterEffect">
                                  <p:stCondLst>
                                    <p:cond delay="0"/>
                                  </p:stCondLst>
                                  <p:childTnLst>
                                    <p:set>
                                      <p:cBhvr>
                                        <p:cTn id="48" dur="1" fill="hold">
                                          <p:stCondLst>
                                            <p:cond delay="0"/>
                                          </p:stCondLst>
                                        </p:cTn>
                                        <p:tgtEl>
                                          <p:spTgt spid="5132"/>
                                        </p:tgtEl>
                                        <p:attrNameLst>
                                          <p:attrName>style.visibility</p:attrName>
                                        </p:attrNameLst>
                                      </p:cBhvr>
                                      <p:to>
                                        <p:strVal val="visible"/>
                                      </p:to>
                                    </p:set>
                                    <p:anim calcmode="lin" valueType="num">
                                      <p:cBhvr>
                                        <p:cTn id="49" dur="500" fill="hold"/>
                                        <p:tgtEl>
                                          <p:spTgt spid="5132"/>
                                        </p:tgtEl>
                                        <p:attrNameLst>
                                          <p:attrName>ppt_w</p:attrName>
                                        </p:attrNameLst>
                                      </p:cBhvr>
                                      <p:tavLst>
                                        <p:tav tm="0">
                                          <p:val>
                                            <p:fltVal val="0"/>
                                          </p:val>
                                        </p:tav>
                                        <p:tav tm="100000">
                                          <p:val>
                                            <p:strVal val="#ppt_w"/>
                                          </p:val>
                                        </p:tav>
                                      </p:tavLst>
                                    </p:anim>
                                    <p:anim calcmode="lin" valueType="num">
                                      <p:cBhvr>
                                        <p:cTn id="50" dur="500" fill="hold"/>
                                        <p:tgtEl>
                                          <p:spTgt spid="5132"/>
                                        </p:tgtEl>
                                        <p:attrNameLst>
                                          <p:attrName>ppt_h</p:attrName>
                                        </p:attrNameLst>
                                      </p:cBhvr>
                                      <p:tavLst>
                                        <p:tav tm="0">
                                          <p:val>
                                            <p:strVal val="#ppt_h"/>
                                          </p:val>
                                        </p:tav>
                                        <p:tav tm="100000">
                                          <p:val>
                                            <p:strVal val="#ppt_h"/>
                                          </p:val>
                                        </p:tav>
                                      </p:tavLst>
                                    </p:anim>
                                  </p:childTnLst>
                                </p:cTn>
                              </p:par>
                            </p:childTnLst>
                          </p:cTn>
                        </p:par>
                        <p:par>
                          <p:cTn id="51" fill="hold" nodeType="afterGroup">
                            <p:stCondLst>
                              <p:cond delay="6500"/>
                            </p:stCondLst>
                            <p:childTnLst>
                              <p:par>
                                <p:cTn id="52" presetID="17" presetClass="entr" presetSubtype="10" fill="hold" grpId="0" nodeType="afterEffect">
                                  <p:stCondLst>
                                    <p:cond delay="0"/>
                                  </p:stCondLst>
                                  <p:childTnLst>
                                    <p:set>
                                      <p:cBhvr>
                                        <p:cTn id="53" dur="1" fill="hold">
                                          <p:stCondLst>
                                            <p:cond delay="0"/>
                                          </p:stCondLst>
                                        </p:cTn>
                                        <p:tgtEl>
                                          <p:spTgt spid="5133"/>
                                        </p:tgtEl>
                                        <p:attrNameLst>
                                          <p:attrName>style.visibility</p:attrName>
                                        </p:attrNameLst>
                                      </p:cBhvr>
                                      <p:to>
                                        <p:strVal val="visible"/>
                                      </p:to>
                                    </p:set>
                                    <p:anim calcmode="lin" valueType="num">
                                      <p:cBhvr>
                                        <p:cTn id="54" dur="500" fill="hold"/>
                                        <p:tgtEl>
                                          <p:spTgt spid="5133"/>
                                        </p:tgtEl>
                                        <p:attrNameLst>
                                          <p:attrName>ppt_w</p:attrName>
                                        </p:attrNameLst>
                                      </p:cBhvr>
                                      <p:tavLst>
                                        <p:tav tm="0">
                                          <p:val>
                                            <p:fltVal val="0"/>
                                          </p:val>
                                        </p:tav>
                                        <p:tav tm="100000">
                                          <p:val>
                                            <p:strVal val="#ppt_w"/>
                                          </p:val>
                                        </p:tav>
                                      </p:tavLst>
                                    </p:anim>
                                    <p:anim calcmode="lin" valueType="num">
                                      <p:cBhvr>
                                        <p:cTn id="55" dur="500" fill="hold"/>
                                        <p:tgtEl>
                                          <p:spTgt spid="5133"/>
                                        </p:tgtEl>
                                        <p:attrNameLst>
                                          <p:attrName>ppt_h</p:attrName>
                                        </p:attrNameLst>
                                      </p:cBhvr>
                                      <p:tavLst>
                                        <p:tav tm="0">
                                          <p:val>
                                            <p:strVal val="#ppt_h"/>
                                          </p:val>
                                        </p:tav>
                                        <p:tav tm="100000">
                                          <p:val>
                                            <p:strVal val="#ppt_h"/>
                                          </p:val>
                                        </p:tav>
                                      </p:tavLst>
                                    </p:anim>
                                  </p:childTnLst>
                                </p:cTn>
                              </p:par>
                            </p:childTnLst>
                          </p:cTn>
                        </p:par>
                        <p:par>
                          <p:cTn id="56" fill="hold" nodeType="afterGroup">
                            <p:stCondLst>
                              <p:cond delay="7000"/>
                            </p:stCondLst>
                            <p:childTnLst>
                              <p:par>
                                <p:cTn id="57" presetID="51" presetClass="entr" presetSubtype="0" fill="hold" grpId="1" nodeType="afterEffect">
                                  <p:stCondLst>
                                    <p:cond delay="0"/>
                                  </p:stCondLst>
                                  <p:childTnLst>
                                    <p:set>
                                      <p:cBhvr>
                                        <p:cTn id="58" dur="1" fill="hold">
                                          <p:stCondLst>
                                            <p:cond delay="0"/>
                                          </p:stCondLst>
                                        </p:cTn>
                                        <p:tgtEl>
                                          <p:spTgt spid="5134"/>
                                        </p:tgtEl>
                                        <p:attrNameLst>
                                          <p:attrName>style.visibility</p:attrName>
                                        </p:attrNameLst>
                                      </p:cBhvr>
                                      <p:to>
                                        <p:strVal val="visible"/>
                                      </p:to>
                                    </p:set>
                                    <p:animEffect transition="in" filter="fade">
                                      <p:cBhvr>
                                        <p:cTn id="59" dur="385" decel="100000"/>
                                        <p:tgtEl>
                                          <p:spTgt spid="5134"/>
                                        </p:tgtEl>
                                      </p:cBhvr>
                                    </p:animEffect>
                                    <p:animScale>
                                      <p:cBhvr>
                                        <p:cTn id="60" dur="385" decel="100000"/>
                                        <p:tgtEl>
                                          <p:spTgt spid="5134"/>
                                        </p:tgtEl>
                                      </p:cBhvr>
                                      <p:from x="10000" y="10000"/>
                                      <p:to x="200000" y="450000"/>
                                    </p:animScale>
                                    <p:animScale>
                                      <p:cBhvr>
                                        <p:cTn id="61" dur="615" accel="100000" fill="hold">
                                          <p:stCondLst>
                                            <p:cond delay="385"/>
                                          </p:stCondLst>
                                        </p:cTn>
                                        <p:tgtEl>
                                          <p:spTgt spid="5134"/>
                                        </p:tgtEl>
                                      </p:cBhvr>
                                      <p:from x="200000" y="450000"/>
                                      <p:to x="100000" y="100000"/>
                                    </p:animScale>
                                    <p:set>
                                      <p:cBhvr>
                                        <p:cTn id="62" dur="385" fill="hold"/>
                                        <p:tgtEl>
                                          <p:spTgt spid="5134"/>
                                        </p:tgtEl>
                                        <p:attrNameLst>
                                          <p:attrName>ppt_x</p:attrName>
                                        </p:attrNameLst>
                                      </p:cBhvr>
                                      <p:to>
                                        <p:strVal val="(0.5)"/>
                                      </p:to>
                                    </p:set>
                                    <p:anim from="(0.5)" to="(#ppt_x)" calcmode="lin" valueType="num">
                                      <p:cBhvr>
                                        <p:cTn id="63" dur="615" accel="100000" fill="hold">
                                          <p:stCondLst>
                                            <p:cond delay="385"/>
                                          </p:stCondLst>
                                        </p:cTn>
                                        <p:tgtEl>
                                          <p:spTgt spid="5134"/>
                                        </p:tgtEl>
                                        <p:attrNameLst>
                                          <p:attrName>ppt_x</p:attrName>
                                        </p:attrNameLst>
                                      </p:cBhvr>
                                    </p:anim>
                                    <p:set>
                                      <p:cBhvr>
                                        <p:cTn id="64" dur="385" fill="hold"/>
                                        <p:tgtEl>
                                          <p:spTgt spid="5134"/>
                                        </p:tgtEl>
                                        <p:attrNameLst>
                                          <p:attrName>ppt_y</p:attrName>
                                        </p:attrNameLst>
                                      </p:cBhvr>
                                      <p:to>
                                        <p:strVal val="(#ppt_y+0.4)"/>
                                      </p:to>
                                    </p:set>
                                    <p:anim from="(#ppt_y+0.4)" to="(#ppt_y)" calcmode="lin" valueType="num">
                                      <p:cBhvr>
                                        <p:cTn id="65" dur="615" accel="100000" fill="hold">
                                          <p:stCondLst>
                                            <p:cond delay="385"/>
                                          </p:stCondLst>
                                        </p:cTn>
                                        <p:tgtEl>
                                          <p:spTgt spid="5134"/>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4" grpId="0"/>
      <p:bldP spid="5134" grpId="1"/>
      <p:bldP spid="15362" grpId="0"/>
      <p:bldP spid="5130" grpId="0"/>
      <p:bldP spid="5131" grpId="0"/>
      <p:bldP spid="5132" grpId="0"/>
      <p:bldP spid="51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0" descr="http://pic24.nipic.com/20121031/4499633_105328783000_2.jpg"/>
          <p:cNvPicPr>
            <a:picLocks noChangeAspect="1" noChangeArrowheads="1"/>
          </p:cNvPicPr>
          <p:nvPr/>
        </p:nvPicPr>
        <p:blipFill>
          <a:blip r:embed="rId3" cstate="print">
            <a:lum bright="70000" contrast="-70000"/>
            <a:extLst>
              <a:ext uri="{28A0092B-C50C-407E-A947-70E740481C1C}">
                <a14:useLocalDpi xmlns:a14="http://schemas.microsoft.com/office/drawing/2010/main" val="0"/>
              </a:ext>
            </a:extLst>
          </a:blip>
          <a:srcRect/>
          <a:stretch>
            <a:fillRect/>
          </a:stretch>
        </p:blipFill>
        <p:spPr bwMode="auto">
          <a:xfrm>
            <a:off x="-3175" y="936625"/>
            <a:ext cx="12187238" cy="541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2" name="TextBox 3"/>
          <p:cNvSpPr txBox="1">
            <a:spLocks noChangeArrowheads="1"/>
          </p:cNvSpPr>
          <p:nvPr/>
        </p:nvSpPr>
        <p:spPr bwMode="auto">
          <a:xfrm>
            <a:off x="6884988" y="42863"/>
            <a:ext cx="50419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a:latin typeface="微软雅黑" panose="020B0503020204020204" pitchFamily="34" charset="-122"/>
                <a:ea typeface="微软雅黑" panose="020B0503020204020204" pitchFamily="34" charset="-122"/>
                <a:sym typeface="宋体" panose="02010600030101010101" pitchFamily="2" charset="-122"/>
              </a:rPr>
              <a:t>书籍发展史</a:t>
            </a:r>
            <a:endParaRPr lang="zh-CN" altLang="en-US" sz="2400">
              <a:latin typeface="微软雅黑" panose="020B0503020204020204" pitchFamily="34" charset="-122"/>
              <a:ea typeface="微软雅黑" panose="020B0503020204020204" pitchFamily="34" charset="-122"/>
            </a:endParaRPr>
          </a:p>
        </p:txBody>
      </p:sp>
      <p:grpSp>
        <p:nvGrpSpPr>
          <p:cNvPr id="6" name="组合 5"/>
          <p:cNvGrpSpPr>
            <a:grpSpLocks/>
          </p:cNvGrpSpPr>
          <p:nvPr/>
        </p:nvGrpSpPr>
        <p:grpSpPr bwMode="auto">
          <a:xfrm>
            <a:off x="4324350" y="1531938"/>
            <a:ext cx="3641725" cy="3605212"/>
            <a:chOff x="6810" y="2413"/>
            <a:chExt cx="5735" cy="5676"/>
          </a:xfrm>
        </p:grpSpPr>
        <p:sp>
          <p:nvSpPr>
            <p:cNvPr id="25605" name="任意多边形 3"/>
            <p:cNvSpPr/>
            <p:nvPr/>
          </p:nvSpPr>
          <p:spPr>
            <a:xfrm rot="-6171429">
              <a:off x="5795" y="5570"/>
              <a:ext cx="2829" cy="800"/>
            </a:xfrm>
            <a:custGeom>
              <a:avLst/>
              <a:gdLst>
                <a:gd name="txL" fmla="*/ 0 w 2085975"/>
                <a:gd name="txT" fmla="*/ 0 h 590550"/>
                <a:gd name="txR" fmla="*/ 2085975 w 2085975"/>
                <a:gd name="txB" fmla="*/ 590550 h 590550"/>
              </a:gdLst>
              <a:ahLst/>
              <a:cxnLst>
                <a:cxn ang="0">
                  <a:pos x="0" y="0"/>
                </a:cxn>
                <a:cxn ang="0">
                  <a:pos x="1548144" y="0"/>
                </a:cxn>
                <a:cxn ang="0">
                  <a:pos x="774072" y="436989"/>
                </a:cxn>
              </a:cxnLst>
              <a:rect l="txL" t="txT" r="txR" b="txB"/>
              <a:pathLst>
                <a:path w="2085975" h="590550">
                  <a:moveTo>
                    <a:pt x="0" y="0"/>
                  </a:moveTo>
                  <a:lnTo>
                    <a:pt x="2085975" y="0"/>
                  </a:lnTo>
                  <a:lnTo>
                    <a:pt x="1042988" y="590550"/>
                  </a:lnTo>
                  <a:lnTo>
                    <a:pt x="0" y="0"/>
                  </a:lnTo>
                  <a:close/>
                </a:path>
              </a:pathLst>
            </a:custGeom>
            <a:solidFill>
              <a:schemeClr val="accent6"/>
            </a:solidFill>
            <a:ln w="12700">
              <a:noFill/>
            </a:ln>
          </p:spPr>
          <p:txBody>
            <a:bodyPr/>
            <a:lstStyle/>
            <a:p>
              <a:pPr>
                <a:defRPr/>
              </a:pPr>
              <a:endParaRPr lang="zh-CN" altLang="en-US" noProof="1"/>
            </a:p>
          </p:txBody>
        </p:sp>
        <p:sp>
          <p:nvSpPr>
            <p:cNvPr id="16402" name="任意多边形 4"/>
            <p:cNvSpPr>
              <a:spLocks noChangeArrowheads="1"/>
            </p:cNvSpPr>
            <p:nvPr/>
          </p:nvSpPr>
          <p:spPr bwMode="auto">
            <a:xfrm rot="-3085714">
              <a:off x="6281" y="3425"/>
              <a:ext cx="2827" cy="800"/>
            </a:xfrm>
            <a:custGeom>
              <a:avLst/>
              <a:gdLst>
                <a:gd name="T0" fmla="*/ 0 w 2085975"/>
                <a:gd name="T1" fmla="*/ 0 h 590550"/>
                <a:gd name="T2" fmla="*/ 2827 w 2085975"/>
                <a:gd name="T3" fmla="*/ 0 h 590550"/>
                <a:gd name="T4" fmla="*/ 1414 w 2085975"/>
                <a:gd name="T5" fmla="*/ 800 h 590550"/>
                <a:gd name="T6" fmla="*/ 0 w 2085975"/>
                <a:gd name="T7" fmla="*/ 0 h 5905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5975" h="590550">
                  <a:moveTo>
                    <a:pt x="0" y="0"/>
                  </a:moveTo>
                  <a:lnTo>
                    <a:pt x="2085975" y="0"/>
                  </a:lnTo>
                  <a:lnTo>
                    <a:pt x="1042988" y="590550"/>
                  </a:lnTo>
                  <a:lnTo>
                    <a:pt x="0" y="0"/>
                  </a:lnTo>
                  <a:close/>
                </a:path>
              </a:pathLst>
            </a:custGeom>
            <a:solidFill>
              <a:srgbClr val="595959"/>
            </a:solidFill>
            <a:ln>
              <a:noFill/>
            </a:ln>
            <a:extLst>
              <a:ext uri="{91240B29-F687-4F45-9708-019B960494DF}">
                <a14:hiddenLine xmlns:a14="http://schemas.microsoft.com/office/drawing/2010/main" w="12700">
                  <a:solidFill>
                    <a:srgbClr val="000000"/>
                  </a:solidFill>
                  <a:round/>
                  <a:headEnd/>
                  <a:tailEnd/>
                </a14:hiddenLine>
              </a:ext>
            </a:extLst>
          </p:spPr>
          <p:txBody>
            <a:bodyPr/>
            <a:lstStyle/>
            <a:p>
              <a:endParaRPr lang="zh-CN" altLang="en-US"/>
            </a:p>
          </p:txBody>
        </p:sp>
        <p:grpSp>
          <p:nvGrpSpPr>
            <p:cNvPr id="16403" name="组合 1"/>
            <p:cNvGrpSpPr>
              <a:grpSpLocks/>
            </p:cNvGrpSpPr>
            <p:nvPr/>
          </p:nvGrpSpPr>
          <p:grpSpPr bwMode="auto">
            <a:xfrm>
              <a:off x="7165" y="2413"/>
              <a:ext cx="5381" cy="5677"/>
              <a:chOff x="7165" y="2413"/>
              <a:chExt cx="5381" cy="5677"/>
            </a:xfrm>
          </p:grpSpPr>
          <p:sp>
            <p:nvSpPr>
              <p:cNvPr id="25603" name="任意多边形 1"/>
              <p:cNvSpPr/>
              <p:nvPr/>
            </p:nvSpPr>
            <p:spPr>
              <a:xfrm rot="9257144">
                <a:off x="9363" y="7287"/>
                <a:ext cx="2827" cy="802"/>
              </a:xfrm>
              <a:custGeom>
                <a:avLst/>
                <a:gdLst>
                  <a:gd name="txL" fmla="*/ 0 w 2085975"/>
                  <a:gd name="txT" fmla="*/ 0 h 590550"/>
                  <a:gd name="txR" fmla="*/ 2085975 w 2085975"/>
                  <a:gd name="txB" fmla="*/ 590550 h 590550"/>
                </a:gdLst>
                <a:ahLst/>
                <a:cxnLst>
                  <a:cxn ang="0">
                    <a:pos x="0" y="0"/>
                  </a:cxn>
                  <a:cxn ang="0">
                    <a:pos x="1548144" y="0"/>
                  </a:cxn>
                  <a:cxn ang="0">
                    <a:pos x="774072" y="439726"/>
                  </a:cxn>
                </a:cxnLst>
                <a:rect l="txL" t="txT" r="txR" b="txB"/>
                <a:pathLst>
                  <a:path w="2085975" h="590550">
                    <a:moveTo>
                      <a:pt x="0" y="0"/>
                    </a:moveTo>
                    <a:lnTo>
                      <a:pt x="2085975" y="0"/>
                    </a:lnTo>
                    <a:lnTo>
                      <a:pt x="1042988" y="590550"/>
                    </a:lnTo>
                    <a:lnTo>
                      <a:pt x="0" y="0"/>
                    </a:lnTo>
                    <a:close/>
                  </a:path>
                </a:pathLst>
              </a:custGeom>
              <a:solidFill>
                <a:schemeClr val="accent6"/>
              </a:solidFill>
              <a:ln w="12700">
                <a:noFill/>
              </a:ln>
            </p:spPr>
            <p:txBody>
              <a:bodyPr/>
              <a:lstStyle/>
              <a:p>
                <a:pPr>
                  <a:defRPr/>
                </a:pPr>
                <a:endParaRPr lang="zh-CN" altLang="en-US" noProof="1"/>
              </a:p>
            </p:txBody>
          </p:sp>
          <p:sp>
            <p:nvSpPr>
              <p:cNvPr id="16405" name="任意多边形 2"/>
              <p:cNvSpPr>
                <a:spLocks noChangeArrowheads="1"/>
              </p:cNvSpPr>
              <p:nvPr/>
            </p:nvSpPr>
            <p:spPr bwMode="auto">
              <a:xfrm rot="-9257142">
                <a:off x="7165" y="7288"/>
                <a:ext cx="2830" cy="802"/>
              </a:xfrm>
              <a:custGeom>
                <a:avLst/>
                <a:gdLst>
                  <a:gd name="T0" fmla="*/ 0 w 2085975"/>
                  <a:gd name="T1" fmla="*/ 0 h 590550"/>
                  <a:gd name="T2" fmla="*/ 2830 w 2085975"/>
                  <a:gd name="T3" fmla="*/ 0 h 590550"/>
                  <a:gd name="T4" fmla="*/ 1415 w 2085975"/>
                  <a:gd name="T5" fmla="*/ 802 h 590550"/>
                  <a:gd name="T6" fmla="*/ 0 w 2085975"/>
                  <a:gd name="T7" fmla="*/ 0 h 5905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5975" h="590550">
                    <a:moveTo>
                      <a:pt x="0" y="0"/>
                    </a:moveTo>
                    <a:lnTo>
                      <a:pt x="2085975" y="0"/>
                    </a:lnTo>
                    <a:lnTo>
                      <a:pt x="1042988" y="590550"/>
                    </a:lnTo>
                    <a:lnTo>
                      <a:pt x="0" y="0"/>
                    </a:lnTo>
                    <a:close/>
                  </a:path>
                </a:pathLst>
              </a:custGeom>
              <a:solidFill>
                <a:srgbClr val="215968"/>
              </a:solidFill>
              <a:ln>
                <a:noFill/>
              </a:ln>
              <a:extLst>
                <a:ext uri="{91240B29-F687-4F45-9708-019B960494DF}">
                  <a14:hiddenLine xmlns:a14="http://schemas.microsoft.com/office/drawing/2010/main" w="12700">
                    <a:solidFill>
                      <a:srgbClr val="000000"/>
                    </a:solidFill>
                    <a:round/>
                    <a:headEnd/>
                    <a:tailEnd/>
                  </a14:hiddenLine>
                </a:ext>
              </a:extLst>
            </p:spPr>
            <p:txBody>
              <a:bodyPr/>
              <a:lstStyle/>
              <a:p>
                <a:endParaRPr lang="zh-CN" altLang="en-US"/>
              </a:p>
            </p:txBody>
          </p:sp>
          <p:sp>
            <p:nvSpPr>
              <p:cNvPr id="16406" name="任意多边形 5"/>
              <p:cNvSpPr>
                <a:spLocks noChangeArrowheads="1"/>
              </p:cNvSpPr>
              <p:nvPr/>
            </p:nvSpPr>
            <p:spPr bwMode="auto">
              <a:xfrm>
                <a:off x="8265" y="2475"/>
                <a:ext cx="2827" cy="800"/>
              </a:xfrm>
              <a:custGeom>
                <a:avLst/>
                <a:gdLst>
                  <a:gd name="T0" fmla="*/ 0 w 2085975"/>
                  <a:gd name="T1" fmla="*/ 0 h 590550"/>
                  <a:gd name="T2" fmla="*/ 2827 w 2085975"/>
                  <a:gd name="T3" fmla="*/ 0 h 590550"/>
                  <a:gd name="T4" fmla="*/ 1414 w 2085975"/>
                  <a:gd name="T5" fmla="*/ 800 h 590550"/>
                  <a:gd name="T6" fmla="*/ 0 w 2085975"/>
                  <a:gd name="T7" fmla="*/ 0 h 5905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5975" h="590550">
                    <a:moveTo>
                      <a:pt x="0" y="0"/>
                    </a:moveTo>
                    <a:lnTo>
                      <a:pt x="2085975" y="0"/>
                    </a:lnTo>
                    <a:lnTo>
                      <a:pt x="1042988" y="590550"/>
                    </a:lnTo>
                    <a:lnTo>
                      <a:pt x="0" y="0"/>
                    </a:lnTo>
                    <a:close/>
                  </a:path>
                </a:pathLst>
              </a:custGeom>
              <a:solidFill>
                <a:srgbClr val="215968"/>
              </a:solidFill>
              <a:ln>
                <a:noFill/>
              </a:ln>
              <a:extLst>
                <a:ext uri="{91240B29-F687-4F45-9708-019B960494DF}">
                  <a14:hiddenLine xmlns:a14="http://schemas.microsoft.com/office/drawing/2010/main" w="12700">
                    <a:solidFill>
                      <a:srgbClr val="000000"/>
                    </a:solidFill>
                    <a:round/>
                    <a:headEnd/>
                    <a:tailEnd/>
                  </a14:hiddenLine>
                </a:ext>
              </a:extLst>
            </p:spPr>
            <p:txBody>
              <a:bodyPr/>
              <a:lstStyle/>
              <a:p>
                <a:endParaRPr lang="zh-CN" altLang="en-US"/>
              </a:p>
            </p:txBody>
          </p:sp>
          <p:sp>
            <p:nvSpPr>
              <p:cNvPr id="25608" name="任意多边形 6"/>
              <p:cNvSpPr/>
              <p:nvPr/>
            </p:nvSpPr>
            <p:spPr>
              <a:xfrm rot="3085714">
                <a:off x="10242" y="3424"/>
                <a:ext cx="2824" cy="802"/>
              </a:xfrm>
              <a:custGeom>
                <a:avLst/>
                <a:gdLst>
                  <a:gd name="txL" fmla="*/ 0 w 2085975"/>
                  <a:gd name="txT" fmla="*/ 0 h 590550"/>
                  <a:gd name="txR" fmla="*/ 2085975 w 2085975"/>
                  <a:gd name="txB" fmla="*/ 590550 h 590550"/>
                </a:gdLst>
                <a:ahLst/>
                <a:cxnLst>
                  <a:cxn ang="0">
                    <a:pos x="0" y="0"/>
                  </a:cxn>
                  <a:cxn ang="0">
                    <a:pos x="1545410" y="0"/>
                  </a:cxn>
                  <a:cxn ang="0">
                    <a:pos x="772706" y="439724"/>
                  </a:cxn>
                </a:cxnLst>
                <a:rect l="txL" t="txT" r="txR" b="txB"/>
                <a:pathLst>
                  <a:path w="2085975" h="590550">
                    <a:moveTo>
                      <a:pt x="0" y="0"/>
                    </a:moveTo>
                    <a:lnTo>
                      <a:pt x="2085975" y="0"/>
                    </a:lnTo>
                    <a:lnTo>
                      <a:pt x="1042988" y="590550"/>
                    </a:lnTo>
                    <a:lnTo>
                      <a:pt x="0" y="0"/>
                    </a:lnTo>
                    <a:close/>
                  </a:path>
                </a:pathLst>
              </a:custGeom>
              <a:solidFill>
                <a:schemeClr val="accent6"/>
              </a:solidFill>
              <a:ln w="12700">
                <a:noFill/>
              </a:ln>
            </p:spPr>
            <p:txBody>
              <a:bodyPr/>
              <a:lstStyle/>
              <a:p>
                <a:pPr>
                  <a:defRPr/>
                </a:pPr>
                <a:endParaRPr lang="zh-CN" altLang="en-US" noProof="1"/>
              </a:p>
            </p:txBody>
          </p:sp>
          <p:sp>
            <p:nvSpPr>
              <p:cNvPr id="16408" name="任意多边形 7"/>
              <p:cNvSpPr>
                <a:spLocks noChangeArrowheads="1"/>
              </p:cNvSpPr>
              <p:nvPr/>
            </p:nvSpPr>
            <p:spPr bwMode="auto">
              <a:xfrm rot="6171428">
                <a:off x="10730" y="5568"/>
                <a:ext cx="2830" cy="802"/>
              </a:xfrm>
              <a:custGeom>
                <a:avLst/>
                <a:gdLst>
                  <a:gd name="T0" fmla="*/ 0 w 2085975"/>
                  <a:gd name="T1" fmla="*/ 0 h 590550"/>
                  <a:gd name="T2" fmla="*/ 2830 w 2085975"/>
                  <a:gd name="T3" fmla="*/ 0 h 590550"/>
                  <a:gd name="T4" fmla="*/ 1415 w 2085975"/>
                  <a:gd name="T5" fmla="*/ 802 h 590550"/>
                  <a:gd name="T6" fmla="*/ 0 w 2085975"/>
                  <a:gd name="T7" fmla="*/ 0 h 5905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5975" h="590550">
                    <a:moveTo>
                      <a:pt x="0" y="0"/>
                    </a:moveTo>
                    <a:lnTo>
                      <a:pt x="2085975" y="0"/>
                    </a:lnTo>
                    <a:lnTo>
                      <a:pt x="1042988" y="590550"/>
                    </a:lnTo>
                    <a:lnTo>
                      <a:pt x="0" y="0"/>
                    </a:lnTo>
                    <a:close/>
                  </a:path>
                </a:pathLst>
              </a:custGeom>
              <a:solidFill>
                <a:srgbClr val="215968"/>
              </a:solidFill>
              <a:ln>
                <a:noFill/>
              </a:ln>
              <a:extLst>
                <a:ext uri="{91240B29-F687-4F45-9708-019B960494DF}">
                  <a14:hiddenLine xmlns:a14="http://schemas.microsoft.com/office/drawing/2010/main" w="12700">
                    <a:solidFill>
                      <a:srgbClr val="000000"/>
                    </a:solidFill>
                    <a:round/>
                    <a:headEnd/>
                    <a:tailEnd/>
                  </a14:hiddenLine>
                </a:ext>
              </a:extLst>
            </p:spPr>
            <p:txBody>
              <a:bodyPr/>
              <a:lstStyle/>
              <a:p>
                <a:endParaRPr lang="zh-CN" altLang="en-US"/>
              </a:p>
            </p:txBody>
          </p:sp>
          <p:sp>
            <p:nvSpPr>
              <p:cNvPr id="16409" name="矩形 3"/>
              <p:cNvSpPr>
                <a:spLocks noChangeArrowheads="1"/>
              </p:cNvSpPr>
              <p:nvPr/>
            </p:nvSpPr>
            <p:spPr bwMode="auto">
              <a:xfrm>
                <a:off x="8132" y="4833"/>
                <a:ext cx="3177" cy="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a:solidFill>
                      <a:srgbClr val="215968"/>
                    </a:solidFill>
                    <a:latin typeface="微软雅黑" panose="020B0503020204020204" pitchFamily="34" charset="-122"/>
                    <a:ea typeface="微软雅黑" panose="020B0503020204020204" pitchFamily="34" charset="-122"/>
                  </a:rPr>
                  <a:t>发展历程</a:t>
                </a:r>
              </a:p>
            </p:txBody>
          </p:sp>
        </p:grpSp>
      </p:grpSp>
      <p:sp>
        <p:nvSpPr>
          <p:cNvPr id="25612" name="矩形 10"/>
          <p:cNvSpPr>
            <a:spLocks noChangeArrowheads="1"/>
          </p:cNvSpPr>
          <p:nvPr/>
        </p:nvSpPr>
        <p:spPr bwMode="auto">
          <a:xfrm>
            <a:off x="8137525" y="1847850"/>
            <a:ext cx="792163"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1216025" eaLnBrk="0" hangingPunct="0">
              <a:defRPr>
                <a:solidFill>
                  <a:schemeClr val="tx1"/>
                </a:solidFill>
                <a:latin typeface="Arial" panose="020B0604020202020204" pitchFamily="34" charset="0"/>
                <a:ea typeface="宋体" panose="02010600030101010101" pitchFamily="2" charset="-122"/>
              </a:defRPr>
            </a:lvl1pPr>
            <a:lvl2pPr marL="742950" indent="-285750" defTabSz="1216025" eaLnBrk="0" hangingPunct="0">
              <a:defRPr>
                <a:solidFill>
                  <a:schemeClr val="tx1"/>
                </a:solidFill>
                <a:latin typeface="Arial" panose="020B0604020202020204" pitchFamily="34" charset="0"/>
                <a:ea typeface="宋体" panose="02010600030101010101" pitchFamily="2" charset="-122"/>
              </a:defRPr>
            </a:lvl2pPr>
            <a:lvl3pPr marL="1143000" indent="-228600" defTabSz="1216025" eaLnBrk="0" hangingPunct="0">
              <a:defRPr>
                <a:solidFill>
                  <a:schemeClr val="tx1"/>
                </a:solidFill>
                <a:latin typeface="Arial" panose="020B0604020202020204" pitchFamily="34" charset="0"/>
                <a:ea typeface="宋体" panose="02010600030101010101" pitchFamily="2" charset="-122"/>
              </a:defRPr>
            </a:lvl3pPr>
            <a:lvl4pPr marL="1600200" indent="-228600" defTabSz="1216025" eaLnBrk="0" hangingPunct="0">
              <a:defRPr>
                <a:solidFill>
                  <a:schemeClr val="tx1"/>
                </a:solidFill>
                <a:latin typeface="Arial" panose="020B0604020202020204" pitchFamily="34" charset="0"/>
                <a:ea typeface="宋体" panose="02010600030101010101" pitchFamily="2" charset="-122"/>
              </a:defRPr>
            </a:lvl4pPr>
            <a:lvl5pPr marL="2057400" indent="-228600" defTabSz="1216025" eaLnBrk="0" hangingPunct="0">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spcBef>
                <a:spcPct val="20000"/>
              </a:spcBef>
            </a:pPr>
            <a:r>
              <a:rPr lang="zh-CN" altLang="en-US" sz="1600" b="1">
                <a:solidFill>
                  <a:srgbClr val="445469"/>
                </a:solidFill>
                <a:ea typeface="微软雅黑" panose="020B0503020204020204" pitchFamily="34" charset="-122"/>
                <a:sym typeface="Arial" panose="020B0604020202020204" pitchFamily="34" charset="0"/>
              </a:rPr>
              <a:t>纸莎草</a:t>
            </a:r>
            <a:endParaRPr lang="zh-CN" altLang="en-US"/>
          </a:p>
        </p:txBody>
      </p:sp>
      <p:sp>
        <p:nvSpPr>
          <p:cNvPr id="25613" name="矩形 11"/>
          <p:cNvSpPr>
            <a:spLocks noChangeArrowheads="1"/>
          </p:cNvSpPr>
          <p:nvPr/>
        </p:nvSpPr>
        <p:spPr bwMode="auto">
          <a:xfrm>
            <a:off x="9142413" y="3714750"/>
            <a:ext cx="59055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1216025" eaLnBrk="0" hangingPunct="0">
              <a:defRPr>
                <a:solidFill>
                  <a:schemeClr val="tx1"/>
                </a:solidFill>
                <a:latin typeface="Arial" panose="020B0604020202020204" pitchFamily="34" charset="0"/>
                <a:ea typeface="宋体" panose="02010600030101010101" pitchFamily="2" charset="-122"/>
              </a:defRPr>
            </a:lvl1pPr>
            <a:lvl2pPr marL="742950" indent="-285750" defTabSz="1216025" eaLnBrk="0" hangingPunct="0">
              <a:defRPr>
                <a:solidFill>
                  <a:schemeClr val="tx1"/>
                </a:solidFill>
                <a:latin typeface="Arial" panose="020B0604020202020204" pitchFamily="34" charset="0"/>
                <a:ea typeface="宋体" panose="02010600030101010101" pitchFamily="2" charset="-122"/>
              </a:defRPr>
            </a:lvl2pPr>
            <a:lvl3pPr marL="1143000" indent="-228600" defTabSz="1216025" eaLnBrk="0" hangingPunct="0">
              <a:defRPr>
                <a:solidFill>
                  <a:schemeClr val="tx1"/>
                </a:solidFill>
                <a:latin typeface="Arial" panose="020B0604020202020204" pitchFamily="34" charset="0"/>
                <a:ea typeface="宋体" panose="02010600030101010101" pitchFamily="2" charset="-122"/>
              </a:defRPr>
            </a:lvl3pPr>
            <a:lvl4pPr marL="1600200" indent="-228600" defTabSz="1216025" eaLnBrk="0" hangingPunct="0">
              <a:defRPr>
                <a:solidFill>
                  <a:schemeClr val="tx1"/>
                </a:solidFill>
                <a:latin typeface="Arial" panose="020B0604020202020204" pitchFamily="34" charset="0"/>
                <a:ea typeface="宋体" panose="02010600030101010101" pitchFamily="2" charset="-122"/>
              </a:defRPr>
            </a:lvl4pPr>
            <a:lvl5pPr marL="2057400" indent="-228600" defTabSz="1216025" eaLnBrk="0" hangingPunct="0">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spcBef>
                <a:spcPct val="20000"/>
              </a:spcBef>
            </a:pPr>
            <a:r>
              <a:rPr lang="zh-CN" altLang="en-US" sz="1600" b="1">
                <a:solidFill>
                  <a:srgbClr val="445469"/>
                </a:solidFill>
                <a:ea typeface="微软雅黑" panose="020B0503020204020204" pitchFamily="34" charset="-122"/>
                <a:sym typeface="Arial" panose="020B0604020202020204" pitchFamily="34" charset="0"/>
              </a:rPr>
              <a:t>简策</a:t>
            </a:r>
            <a:endParaRPr lang="zh-CN" altLang="en-US"/>
          </a:p>
        </p:txBody>
      </p:sp>
      <p:sp>
        <p:nvSpPr>
          <p:cNvPr id="25614" name="矩形 12"/>
          <p:cNvSpPr>
            <a:spLocks noChangeArrowheads="1"/>
          </p:cNvSpPr>
          <p:nvPr/>
        </p:nvSpPr>
        <p:spPr bwMode="auto">
          <a:xfrm>
            <a:off x="8078788" y="5129213"/>
            <a:ext cx="59055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1216025" eaLnBrk="0" hangingPunct="0">
              <a:defRPr>
                <a:solidFill>
                  <a:schemeClr val="tx1"/>
                </a:solidFill>
                <a:latin typeface="Arial" panose="020B0604020202020204" pitchFamily="34" charset="0"/>
                <a:ea typeface="宋体" panose="02010600030101010101" pitchFamily="2" charset="-122"/>
              </a:defRPr>
            </a:lvl1pPr>
            <a:lvl2pPr marL="742950" indent="-285750" defTabSz="1216025" eaLnBrk="0" hangingPunct="0">
              <a:defRPr>
                <a:solidFill>
                  <a:schemeClr val="tx1"/>
                </a:solidFill>
                <a:latin typeface="Arial" panose="020B0604020202020204" pitchFamily="34" charset="0"/>
                <a:ea typeface="宋体" panose="02010600030101010101" pitchFamily="2" charset="-122"/>
              </a:defRPr>
            </a:lvl2pPr>
            <a:lvl3pPr marL="1143000" indent="-228600" defTabSz="1216025" eaLnBrk="0" hangingPunct="0">
              <a:defRPr>
                <a:solidFill>
                  <a:schemeClr val="tx1"/>
                </a:solidFill>
                <a:latin typeface="Arial" panose="020B0604020202020204" pitchFamily="34" charset="0"/>
                <a:ea typeface="宋体" panose="02010600030101010101" pitchFamily="2" charset="-122"/>
              </a:defRPr>
            </a:lvl3pPr>
            <a:lvl4pPr marL="1600200" indent="-228600" defTabSz="1216025" eaLnBrk="0" hangingPunct="0">
              <a:defRPr>
                <a:solidFill>
                  <a:schemeClr val="tx1"/>
                </a:solidFill>
                <a:latin typeface="Arial" panose="020B0604020202020204" pitchFamily="34" charset="0"/>
                <a:ea typeface="宋体" panose="02010600030101010101" pitchFamily="2" charset="-122"/>
              </a:defRPr>
            </a:lvl4pPr>
            <a:lvl5pPr marL="2057400" indent="-228600" defTabSz="1216025" eaLnBrk="0" hangingPunct="0">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spcBef>
                <a:spcPct val="20000"/>
              </a:spcBef>
            </a:pPr>
            <a:r>
              <a:rPr lang="zh-CN" altLang="en-US" sz="1600" b="1">
                <a:solidFill>
                  <a:srgbClr val="445469"/>
                </a:solidFill>
                <a:ea typeface="微软雅黑" panose="020B0503020204020204" pitchFamily="34" charset="-122"/>
                <a:sym typeface="Arial" panose="020B0604020202020204" pitchFamily="34" charset="0"/>
              </a:rPr>
              <a:t>帛书</a:t>
            </a:r>
            <a:endParaRPr lang="zh-CN" altLang="en-US"/>
          </a:p>
        </p:txBody>
      </p:sp>
      <p:sp>
        <p:nvSpPr>
          <p:cNvPr id="25615" name="矩形 13"/>
          <p:cNvSpPr>
            <a:spLocks noChangeArrowheads="1"/>
          </p:cNvSpPr>
          <p:nvPr/>
        </p:nvSpPr>
        <p:spPr bwMode="auto">
          <a:xfrm>
            <a:off x="3538538" y="5129213"/>
            <a:ext cx="59055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1216025" eaLnBrk="0" hangingPunct="0">
              <a:defRPr>
                <a:solidFill>
                  <a:schemeClr val="tx1"/>
                </a:solidFill>
                <a:latin typeface="Arial" panose="020B0604020202020204" pitchFamily="34" charset="0"/>
                <a:ea typeface="宋体" panose="02010600030101010101" pitchFamily="2" charset="-122"/>
              </a:defRPr>
            </a:lvl1pPr>
            <a:lvl2pPr marL="742950" indent="-285750" defTabSz="1216025" eaLnBrk="0" hangingPunct="0">
              <a:defRPr>
                <a:solidFill>
                  <a:schemeClr val="tx1"/>
                </a:solidFill>
                <a:latin typeface="Arial" panose="020B0604020202020204" pitchFamily="34" charset="0"/>
                <a:ea typeface="宋体" panose="02010600030101010101" pitchFamily="2" charset="-122"/>
              </a:defRPr>
            </a:lvl2pPr>
            <a:lvl3pPr marL="1143000" indent="-228600" defTabSz="1216025" eaLnBrk="0" hangingPunct="0">
              <a:defRPr>
                <a:solidFill>
                  <a:schemeClr val="tx1"/>
                </a:solidFill>
                <a:latin typeface="Arial" panose="020B0604020202020204" pitchFamily="34" charset="0"/>
                <a:ea typeface="宋体" panose="02010600030101010101" pitchFamily="2" charset="-122"/>
              </a:defRPr>
            </a:lvl3pPr>
            <a:lvl4pPr marL="1600200" indent="-228600" defTabSz="1216025" eaLnBrk="0" hangingPunct="0">
              <a:defRPr>
                <a:solidFill>
                  <a:schemeClr val="tx1"/>
                </a:solidFill>
                <a:latin typeface="Arial" panose="020B0604020202020204" pitchFamily="34" charset="0"/>
                <a:ea typeface="宋体" panose="02010600030101010101" pitchFamily="2" charset="-122"/>
              </a:defRPr>
            </a:lvl4pPr>
            <a:lvl5pPr marL="2057400" indent="-228600" defTabSz="1216025" eaLnBrk="0" hangingPunct="0">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spcBef>
                <a:spcPct val="20000"/>
              </a:spcBef>
            </a:pPr>
            <a:r>
              <a:rPr lang="zh-CN" altLang="en-US" sz="1600" b="1">
                <a:solidFill>
                  <a:srgbClr val="445469"/>
                </a:solidFill>
                <a:ea typeface="微软雅黑" panose="020B0503020204020204" pitchFamily="34" charset="-122"/>
                <a:sym typeface="Arial" panose="020B0604020202020204" pitchFamily="34" charset="0"/>
              </a:rPr>
              <a:t>卷轴</a:t>
            </a:r>
            <a:endParaRPr lang="zh-CN" altLang="en-US"/>
          </a:p>
        </p:txBody>
      </p:sp>
      <p:sp>
        <p:nvSpPr>
          <p:cNvPr id="25616" name="矩形 14"/>
          <p:cNvSpPr>
            <a:spLocks noChangeArrowheads="1"/>
          </p:cNvSpPr>
          <p:nvPr/>
        </p:nvSpPr>
        <p:spPr bwMode="auto">
          <a:xfrm>
            <a:off x="2443163" y="3714750"/>
            <a:ext cx="1198562"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1216025" eaLnBrk="0" hangingPunct="0">
              <a:defRPr>
                <a:solidFill>
                  <a:schemeClr val="tx1"/>
                </a:solidFill>
                <a:latin typeface="Arial" panose="020B0604020202020204" pitchFamily="34" charset="0"/>
                <a:ea typeface="宋体" panose="02010600030101010101" pitchFamily="2" charset="-122"/>
              </a:defRPr>
            </a:lvl1pPr>
            <a:lvl2pPr marL="742950" indent="-285750" defTabSz="1216025" eaLnBrk="0" hangingPunct="0">
              <a:defRPr>
                <a:solidFill>
                  <a:schemeClr val="tx1"/>
                </a:solidFill>
                <a:latin typeface="Arial" panose="020B0604020202020204" pitchFamily="34" charset="0"/>
                <a:ea typeface="宋体" panose="02010600030101010101" pitchFamily="2" charset="-122"/>
              </a:defRPr>
            </a:lvl2pPr>
            <a:lvl3pPr marL="1143000" indent="-228600" defTabSz="1216025" eaLnBrk="0" hangingPunct="0">
              <a:defRPr>
                <a:solidFill>
                  <a:schemeClr val="tx1"/>
                </a:solidFill>
                <a:latin typeface="Arial" panose="020B0604020202020204" pitchFamily="34" charset="0"/>
                <a:ea typeface="宋体" panose="02010600030101010101" pitchFamily="2" charset="-122"/>
              </a:defRPr>
            </a:lvl3pPr>
            <a:lvl4pPr marL="1600200" indent="-228600" defTabSz="1216025" eaLnBrk="0" hangingPunct="0">
              <a:defRPr>
                <a:solidFill>
                  <a:schemeClr val="tx1"/>
                </a:solidFill>
                <a:latin typeface="Arial" panose="020B0604020202020204" pitchFamily="34" charset="0"/>
                <a:ea typeface="宋体" panose="02010600030101010101" pitchFamily="2" charset="-122"/>
              </a:defRPr>
            </a:lvl4pPr>
            <a:lvl5pPr marL="2057400" indent="-228600" defTabSz="1216025" eaLnBrk="0" hangingPunct="0">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spcBef>
                <a:spcPct val="20000"/>
              </a:spcBef>
            </a:pPr>
            <a:r>
              <a:rPr lang="zh-CN" altLang="en-US" sz="1600" b="1">
                <a:solidFill>
                  <a:srgbClr val="445469"/>
                </a:solidFill>
                <a:ea typeface="微软雅黑" panose="020B0503020204020204" pitchFamily="34" charset="-122"/>
                <a:sym typeface="Arial" panose="020B0604020202020204" pitchFamily="34" charset="0"/>
              </a:rPr>
              <a:t>活字印刷术</a:t>
            </a:r>
            <a:endParaRPr lang="zh-CN" altLang="en-US"/>
          </a:p>
        </p:txBody>
      </p:sp>
      <p:sp>
        <p:nvSpPr>
          <p:cNvPr id="25617" name="矩形 15"/>
          <p:cNvSpPr>
            <a:spLocks noChangeArrowheads="1"/>
          </p:cNvSpPr>
          <p:nvPr/>
        </p:nvSpPr>
        <p:spPr bwMode="auto">
          <a:xfrm>
            <a:off x="2995613" y="1847850"/>
            <a:ext cx="995362"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1216025" eaLnBrk="0" hangingPunct="0">
              <a:defRPr>
                <a:solidFill>
                  <a:schemeClr val="tx1"/>
                </a:solidFill>
                <a:latin typeface="Arial" panose="020B0604020202020204" pitchFamily="34" charset="0"/>
                <a:ea typeface="宋体" panose="02010600030101010101" pitchFamily="2" charset="-122"/>
              </a:defRPr>
            </a:lvl1pPr>
            <a:lvl2pPr marL="742950" indent="-285750" defTabSz="1216025" eaLnBrk="0" hangingPunct="0">
              <a:defRPr>
                <a:solidFill>
                  <a:schemeClr val="tx1"/>
                </a:solidFill>
                <a:latin typeface="Arial" panose="020B0604020202020204" pitchFamily="34" charset="0"/>
                <a:ea typeface="宋体" panose="02010600030101010101" pitchFamily="2" charset="-122"/>
              </a:defRPr>
            </a:lvl2pPr>
            <a:lvl3pPr marL="1143000" indent="-228600" defTabSz="1216025" eaLnBrk="0" hangingPunct="0">
              <a:defRPr>
                <a:solidFill>
                  <a:schemeClr val="tx1"/>
                </a:solidFill>
                <a:latin typeface="Arial" panose="020B0604020202020204" pitchFamily="34" charset="0"/>
                <a:ea typeface="宋体" panose="02010600030101010101" pitchFamily="2" charset="-122"/>
              </a:defRPr>
            </a:lvl3pPr>
            <a:lvl4pPr marL="1600200" indent="-228600" defTabSz="1216025" eaLnBrk="0" hangingPunct="0">
              <a:defRPr>
                <a:solidFill>
                  <a:schemeClr val="tx1"/>
                </a:solidFill>
                <a:latin typeface="Arial" panose="020B0604020202020204" pitchFamily="34" charset="0"/>
                <a:ea typeface="宋体" panose="02010600030101010101" pitchFamily="2" charset="-122"/>
              </a:defRPr>
            </a:lvl4pPr>
            <a:lvl5pPr marL="2057400" indent="-228600" defTabSz="1216025" eaLnBrk="0" hangingPunct="0">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spcBef>
                <a:spcPct val="20000"/>
              </a:spcBef>
            </a:pPr>
            <a:r>
              <a:rPr lang="zh-CN" altLang="en-US" sz="1600" b="1">
                <a:solidFill>
                  <a:srgbClr val="445469"/>
                </a:solidFill>
                <a:ea typeface="微软雅黑" panose="020B0503020204020204" pitchFamily="34" charset="-122"/>
                <a:sym typeface="Arial" panose="020B0604020202020204" pitchFamily="34" charset="0"/>
              </a:rPr>
              <a:t>平版印刷</a:t>
            </a:r>
            <a:endParaRPr lang="zh-CN" altLang="en-US"/>
          </a:p>
        </p:txBody>
      </p:sp>
      <p:sp>
        <p:nvSpPr>
          <p:cNvPr id="25618" name="矩形 16"/>
          <p:cNvSpPr>
            <a:spLocks noChangeArrowheads="1"/>
          </p:cNvSpPr>
          <p:nvPr/>
        </p:nvSpPr>
        <p:spPr bwMode="auto">
          <a:xfrm>
            <a:off x="1092200" y="2181225"/>
            <a:ext cx="2800350"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eaLnBrk="0" hangingPunct="0">
              <a:defRPr>
                <a:solidFill>
                  <a:schemeClr val="tx1"/>
                </a:solidFill>
                <a:latin typeface="Arial" panose="020B0604020202020204" pitchFamily="34" charset="0"/>
                <a:ea typeface="宋体" panose="02010600030101010101" pitchFamily="2" charset="-122"/>
              </a:defRPr>
            </a:lvl1pPr>
            <a:lvl2pPr marL="742950" indent="-285750" defTabSz="1216025" eaLnBrk="0" hangingPunct="0">
              <a:defRPr>
                <a:solidFill>
                  <a:schemeClr val="tx1"/>
                </a:solidFill>
                <a:latin typeface="Arial" panose="020B0604020202020204" pitchFamily="34" charset="0"/>
                <a:ea typeface="宋体" panose="02010600030101010101" pitchFamily="2" charset="-122"/>
              </a:defRPr>
            </a:lvl2pPr>
            <a:lvl3pPr marL="1143000" indent="-228600" defTabSz="1216025" eaLnBrk="0" hangingPunct="0">
              <a:defRPr>
                <a:solidFill>
                  <a:schemeClr val="tx1"/>
                </a:solidFill>
                <a:latin typeface="Arial" panose="020B0604020202020204" pitchFamily="34" charset="0"/>
                <a:ea typeface="宋体" panose="02010600030101010101" pitchFamily="2" charset="-122"/>
              </a:defRPr>
            </a:lvl3pPr>
            <a:lvl4pPr marL="1600200" indent="-228600" defTabSz="1216025" eaLnBrk="0" hangingPunct="0">
              <a:defRPr>
                <a:solidFill>
                  <a:schemeClr val="tx1"/>
                </a:solidFill>
                <a:latin typeface="Arial" panose="020B0604020202020204" pitchFamily="34" charset="0"/>
                <a:ea typeface="宋体" panose="02010600030101010101" pitchFamily="2" charset="-122"/>
              </a:defRPr>
            </a:lvl4pPr>
            <a:lvl5pPr marL="2057400" indent="-228600" defTabSz="1216025" eaLnBrk="0" hangingPunct="0">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spcBef>
                <a:spcPct val="20000"/>
              </a:spcBef>
            </a:pPr>
            <a:r>
              <a:rPr lang="zh-CN" altLang="en-US" sz="1200">
                <a:solidFill>
                  <a:srgbClr val="445469"/>
                </a:solidFill>
                <a:ea typeface="微软雅黑" panose="020B0503020204020204" pitchFamily="34" charset="-122"/>
                <a:sym typeface="Arial" panose="020B0604020202020204" pitchFamily="34" charset="0"/>
              </a:rPr>
              <a:t>18世纪末，由于造纸机器的发明，推动了纸的生产，并为印刷技术的机械化创造良好的条件。</a:t>
            </a:r>
            <a:endParaRPr lang="zh-CN" altLang="en-US" sz="1200">
              <a:solidFill>
                <a:srgbClr val="C51C29"/>
              </a:solidFill>
              <a:latin typeface="Calibri" panose="020F0502020204030204" pitchFamily="34" charset="0"/>
              <a:sym typeface="宋体" panose="02010600030101010101" pitchFamily="2" charset="-122"/>
            </a:endParaRPr>
          </a:p>
        </p:txBody>
      </p:sp>
      <p:sp>
        <p:nvSpPr>
          <p:cNvPr id="25619" name="矩形 17"/>
          <p:cNvSpPr>
            <a:spLocks noChangeArrowheads="1"/>
          </p:cNvSpPr>
          <p:nvPr/>
        </p:nvSpPr>
        <p:spPr bwMode="auto">
          <a:xfrm>
            <a:off x="8151813" y="2176463"/>
            <a:ext cx="2252662" cy="65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eaLnBrk="0" hangingPunct="0">
              <a:defRPr>
                <a:solidFill>
                  <a:schemeClr val="tx1"/>
                </a:solidFill>
                <a:latin typeface="Arial" panose="020B0604020202020204" pitchFamily="34" charset="0"/>
                <a:ea typeface="宋体" panose="02010600030101010101" pitchFamily="2" charset="-122"/>
              </a:defRPr>
            </a:lvl1pPr>
            <a:lvl2pPr marL="742950" indent="-285750" defTabSz="1216025" eaLnBrk="0" hangingPunct="0">
              <a:defRPr>
                <a:solidFill>
                  <a:schemeClr val="tx1"/>
                </a:solidFill>
                <a:latin typeface="Arial" panose="020B0604020202020204" pitchFamily="34" charset="0"/>
                <a:ea typeface="宋体" panose="02010600030101010101" pitchFamily="2" charset="-122"/>
              </a:defRPr>
            </a:lvl2pPr>
            <a:lvl3pPr marL="1143000" indent="-228600" defTabSz="1216025" eaLnBrk="0" hangingPunct="0">
              <a:defRPr>
                <a:solidFill>
                  <a:schemeClr val="tx1"/>
                </a:solidFill>
                <a:latin typeface="Arial" panose="020B0604020202020204" pitchFamily="34" charset="0"/>
                <a:ea typeface="宋体" panose="02010600030101010101" pitchFamily="2" charset="-122"/>
              </a:defRPr>
            </a:lvl3pPr>
            <a:lvl4pPr marL="1600200" indent="-228600" defTabSz="1216025" eaLnBrk="0" hangingPunct="0">
              <a:defRPr>
                <a:solidFill>
                  <a:schemeClr val="tx1"/>
                </a:solidFill>
                <a:latin typeface="Arial" panose="020B0604020202020204" pitchFamily="34" charset="0"/>
                <a:ea typeface="宋体" panose="02010600030101010101" pitchFamily="2" charset="-122"/>
              </a:defRPr>
            </a:lvl4pPr>
            <a:lvl5pPr marL="2057400" indent="-228600" defTabSz="1216025" eaLnBrk="0" hangingPunct="0">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spcBef>
                <a:spcPct val="20000"/>
              </a:spcBef>
            </a:pPr>
            <a:r>
              <a:rPr lang="zh-CN" altLang="en-US" sz="1200">
                <a:solidFill>
                  <a:srgbClr val="445469"/>
                </a:solidFill>
                <a:ea typeface="微软雅黑" panose="020B0503020204020204" pitchFamily="34" charset="-122"/>
                <a:sym typeface="Arial" panose="020B0604020202020204" pitchFamily="34" charset="0"/>
              </a:rPr>
              <a:t>约在公元前30世纪，埃及纸草书卷的出现，是最早的埃及书籍雏形。</a:t>
            </a:r>
            <a:endParaRPr lang="zh-CN" altLang="en-US" sz="1200">
              <a:solidFill>
                <a:srgbClr val="C51C29"/>
              </a:solidFill>
              <a:latin typeface="Calibri" panose="020F0502020204030204" pitchFamily="34" charset="0"/>
              <a:sym typeface="宋体" panose="02010600030101010101" pitchFamily="2" charset="-122"/>
            </a:endParaRPr>
          </a:p>
        </p:txBody>
      </p:sp>
      <p:sp>
        <p:nvSpPr>
          <p:cNvPr id="25620" name="矩形 18"/>
          <p:cNvSpPr>
            <a:spLocks noChangeArrowheads="1"/>
          </p:cNvSpPr>
          <p:nvPr/>
        </p:nvSpPr>
        <p:spPr bwMode="auto">
          <a:xfrm>
            <a:off x="1035050" y="4041775"/>
            <a:ext cx="2638425"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eaLnBrk="0" hangingPunct="0">
              <a:defRPr>
                <a:solidFill>
                  <a:schemeClr val="tx1"/>
                </a:solidFill>
                <a:latin typeface="Arial" panose="020B0604020202020204" pitchFamily="34" charset="0"/>
                <a:ea typeface="宋体" panose="02010600030101010101" pitchFamily="2" charset="-122"/>
              </a:defRPr>
            </a:lvl1pPr>
            <a:lvl2pPr marL="742950" indent="-285750" defTabSz="1216025" eaLnBrk="0" hangingPunct="0">
              <a:defRPr>
                <a:solidFill>
                  <a:schemeClr val="tx1"/>
                </a:solidFill>
                <a:latin typeface="Arial" panose="020B0604020202020204" pitchFamily="34" charset="0"/>
                <a:ea typeface="宋体" panose="02010600030101010101" pitchFamily="2" charset="-122"/>
              </a:defRPr>
            </a:lvl2pPr>
            <a:lvl3pPr marL="1143000" indent="-228600" defTabSz="1216025" eaLnBrk="0" hangingPunct="0">
              <a:defRPr>
                <a:solidFill>
                  <a:schemeClr val="tx1"/>
                </a:solidFill>
                <a:latin typeface="Arial" panose="020B0604020202020204" pitchFamily="34" charset="0"/>
                <a:ea typeface="宋体" panose="02010600030101010101" pitchFamily="2" charset="-122"/>
              </a:defRPr>
            </a:lvl3pPr>
            <a:lvl4pPr marL="1600200" indent="-228600" defTabSz="1216025" eaLnBrk="0" hangingPunct="0">
              <a:defRPr>
                <a:solidFill>
                  <a:schemeClr val="tx1"/>
                </a:solidFill>
                <a:latin typeface="Arial" panose="020B0604020202020204" pitchFamily="34" charset="0"/>
                <a:ea typeface="宋体" panose="02010600030101010101" pitchFamily="2" charset="-122"/>
              </a:defRPr>
            </a:lvl4pPr>
            <a:lvl5pPr marL="2057400" indent="-228600" defTabSz="1216025" eaLnBrk="0" hangingPunct="0">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spcBef>
                <a:spcPct val="20000"/>
              </a:spcBef>
            </a:pPr>
            <a:r>
              <a:rPr lang="zh-CN" altLang="en-US" sz="1200">
                <a:solidFill>
                  <a:srgbClr val="445469"/>
                </a:solidFill>
                <a:ea typeface="微软雅黑" panose="020B0503020204020204" pitchFamily="34" charset="-122"/>
                <a:sym typeface="Arial" panose="020B0604020202020204" pitchFamily="34" charset="0"/>
              </a:rPr>
              <a:t>公元11世纪40年代，中国在世界上最早产生活字印刷术，并逐渐向世界各国传播。</a:t>
            </a:r>
            <a:endParaRPr lang="zh-CN" altLang="en-US" sz="1200">
              <a:solidFill>
                <a:srgbClr val="2B3360"/>
              </a:solidFill>
              <a:latin typeface="Calibri" panose="020F0502020204030204" pitchFamily="34" charset="0"/>
              <a:sym typeface="宋体" panose="02010600030101010101" pitchFamily="2" charset="-122"/>
            </a:endParaRPr>
          </a:p>
        </p:txBody>
      </p:sp>
      <p:sp>
        <p:nvSpPr>
          <p:cNvPr id="25621" name="矩形 19"/>
          <p:cNvSpPr>
            <a:spLocks noChangeArrowheads="1"/>
          </p:cNvSpPr>
          <p:nvPr/>
        </p:nvSpPr>
        <p:spPr bwMode="auto">
          <a:xfrm>
            <a:off x="8580438" y="4040188"/>
            <a:ext cx="2214562"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eaLnBrk="0" hangingPunct="0">
              <a:defRPr>
                <a:solidFill>
                  <a:schemeClr val="tx1"/>
                </a:solidFill>
                <a:latin typeface="Arial" panose="020B0604020202020204" pitchFamily="34" charset="0"/>
                <a:ea typeface="宋体" panose="02010600030101010101" pitchFamily="2" charset="-122"/>
              </a:defRPr>
            </a:lvl1pPr>
            <a:lvl2pPr marL="742950" indent="-285750" defTabSz="1216025" eaLnBrk="0" hangingPunct="0">
              <a:defRPr>
                <a:solidFill>
                  <a:schemeClr val="tx1"/>
                </a:solidFill>
                <a:latin typeface="Arial" panose="020B0604020202020204" pitchFamily="34" charset="0"/>
                <a:ea typeface="宋体" panose="02010600030101010101" pitchFamily="2" charset="-122"/>
              </a:defRPr>
            </a:lvl2pPr>
            <a:lvl3pPr marL="1143000" indent="-228600" defTabSz="1216025" eaLnBrk="0" hangingPunct="0">
              <a:defRPr>
                <a:solidFill>
                  <a:schemeClr val="tx1"/>
                </a:solidFill>
                <a:latin typeface="Arial" panose="020B0604020202020204" pitchFamily="34" charset="0"/>
                <a:ea typeface="宋体" panose="02010600030101010101" pitchFamily="2" charset="-122"/>
              </a:defRPr>
            </a:lvl3pPr>
            <a:lvl4pPr marL="1600200" indent="-228600" defTabSz="1216025" eaLnBrk="0" hangingPunct="0">
              <a:defRPr>
                <a:solidFill>
                  <a:schemeClr val="tx1"/>
                </a:solidFill>
                <a:latin typeface="Arial" panose="020B0604020202020204" pitchFamily="34" charset="0"/>
                <a:ea typeface="宋体" panose="02010600030101010101" pitchFamily="2" charset="-122"/>
              </a:defRPr>
            </a:lvl4pPr>
            <a:lvl5pPr marL="2057400" indent="-228600" defTabSz="1216025" eaLnBrk="0" hangingPunct="0">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spcBef>
                <a:spcPct val="20000"/>
              </a:spcBef>
            </a:pPr>
            <a:r>
              <a:rPr lang="zh-CN" altLang="en-US" sz="1200">
                <a:solidFill>
                  <a:srgbClr val="445469"/>
                </a:solidFill>
                <a:ea typeface="微软雅黑" panose="020B0503020204020204" pitchFamily="34" charset="-122"/>
                <a:sym typeface="Arial" panose="020B0604020202020204" pitchFamily="34" charset="0"/>
              </a:rPr>
              <a:t>中国最早的正式书籍，是约在公元前 8世纪前后出现的简策。</a:t>
            </a:r>
            <a:endParaRPr lang="zh-CN" altLang="en-US" sz="1200">
              <a:solidFill>
                <a:srgbClr val="2B3360"/>
              </a:solidFill>
              <a:latin typeface="Calibri" panose="020F0502020204030204" pitchFamily="34" charset="0"/>
              <a:sym typeface="宋体" panose="02010600030101010101" pitchFamily="2" charset="-122"/>
            </a:endParaRPr>
          </a:p>
        </p:txBody>
      </p:sp>
      <p:sp>
        <p:nvSpPr>
          <p:cNvPr id="25622" name="矩形 20"/>
          <p:cNvSpPr>
            <a:spLocks noChangeArrowheads="1"/>
          </p:cNvSpPr>
          <p:nvPr/>
        </p:nvSpPr>
        <p:spPr bwMode="auto">
          <a:xfrm>
            <a:off x="1035050" y="5419725"/>
            <a:ext cx="3082925"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eaLnBrk="0" hangingPunct="0">
              <a:defRPr>
                <a:solidFill>
                  <a:schemeClr val="tx1"/>
                </a:solidFill>
                <a:latin typeface="Arial" panose="020B0604020202020204" pitchFamily="34" charset="0"/>
                <a:ea typeface="宋体" panose="02010600030101010101" pitchFamily="2" charset="-122"/>
              </a:defRPr>
            </a:lvl1pPr>
            <a:lvl2pPr marL="742950" indent="-285750" defTabSz="1216025" eaLnBrk="0" hangingPunct="0">
              <a:defRPr>
                <a:solidFill>
                  <a:schemeClr val="tx1"/>
                </a:solidFill>
                <a:latin typeface="Arial" panose="020B0604020202020204" pitchFamily="34" charset="0"/>
                <a:ea typeface="宋体" panose="02010600030101010101" pitchFamily="2" charset="-122"/>
              </a:defRPr>
            </a:lvl2pPr>
            <a:lvl3pPr marL="1143000" indent="-228600" defTabSz="1216025" eaLnBrk="0" hangingPunct="0">
              <a:defRPr>
                <a:solidFill>
                  <a:schemeClr val="tx1"/>
                </a:solidFill>
                <a:latin typeface="Arial" panose="020B0604020202020204" pitchFamily="34" charset="0"/>
                <a:ea typeface="宋体" panose="02010600030101010101" pitchFamily="2" charset="-122"/>
              </a:defRPr>
            </a:lvl3pPr>
            <a:lvl4pPr marL="1600200" indent="-228600" defTabSz="1216025" eaLnBrk="0" hangingPunct="0">
              <a:defRPr>
                <a:solidFill>
                  <a:schemeClr val="tx1"/>
                </a:solidFill>
                <a:latin typeface="Arial" panose="020B0604020202020204" pitchFamily="34" charset="0"/>
                <a:ea typeface="宋体" panose="02010600030101010101" pitchFamily="2" charset="-122"/>
              </a:defRPr>
            </a:lvl4pPr>
            <a:lvl5pPr marL="2057400" indent="-228600" defTabSz="1216025" eaLnBrk="0" hangingPunct="0">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spcBef>
                <a:spcPct val="20000"/>
              </a:spcBef>
            </a:pPr>
            <a:r>
              <a:rPr lang="zh-CN" altLang="en-US" sz="1200">
                <a:solidFill>
                  <a:srgbClr val="445469"/>
                </a:solidFill>
                <a:ea typeface="微软雅黑" panose="020B0503020204020204" pitchFamily="34" charset="-122"/>
                <a:sym typeface="Arial" panose="020B0604020202020204" pitchFamily="34" charset="0"/>
              </a:rPr>
              <a:t>东汉蔡伦在总结前人经验，加以改进制成蔡侯纸(公元105)之后，纸张便成为书籍的主要材料，纸的卷轴逐渐代替了竹木书、帛书。</a:t>
            </a:r>
            <a:endParaRPr lang="zh-CN" altLang="en-US" sz="1200">
              <a:solidFill>
                <a:srgbClr val="C51C29"/>
              </a:solidFill>
              <a:latin typeface="Calibri" panose="020F0502020204030204" pitchFamily="34" charset="0"/>
              <a:sym typeface="宋体" panose="02010600030101010101" pitchFamily="2" charset="-122"/>
            </a:endParaRPr>
          </a:p>
        </p:txBody>
      </p:sp>
      <p:sp>
        <p:nvSpPr>
          <p:cNvPr id="25623" name="矩形 21"/>
          <p:cNvSpPr>
            <a:spLocks noChangeArrowheads="1"/>
          </p:cNvSpPr>
          <p:nvPr/>
        </p:nvSpPr>
        <p:spPr bwMode="auto">
          <a:xfrm>
            <a:off x="7454900" y="5462588"/>
            <a:ext cx="2949575" cy="83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eaLnBrk="0" hangingPunct="0">
              <a:defRPr>
                <a:solidFill>
                  <a:schemeClr val="tx1"/>
                </a:solidFill>
                <a:latin typeface="Arial" panose="020B0604020202020204" pitchFamily="34" charset="0"/>
                <a:ea typeface="宋体" panose="02010600030101010101" pitchFamily="2" charset="-122"/>
              </a:defRPr>
            </a:lvl1pPr>
            <a:lvl2pPr marL="742950" indent="-285750" defTabSz="1216025" eaLnBrk="0" hangingPunct="0">
              <a:defRPr>
                <a:solidFill>
                  <a:schemeClr val="tx1"/>
                </a:solidFill>
                <a:latin typeface="Arial" panose="020B0604020202020204" pitchFamily="34" charset="0"/>
                <a:ea typeface="宋体" panose="02010600030101010101" pitchFamily="2" charset="-122"/>
              </a:defRPr>
            </a:lvl2pPr>
            <a:lvl3pPr marL="1143000" indent="-228600" defTabSz="1216025" eaLnBrk="0" hangingPunct="0">
              <a:defRPr>
                <a:solidFill>
                  <a:schemeClr val="tx1"/>
                </a:solidFill>
                <a:latin typeface="Arial" panose="020B0604020202020204" pitchFamily="34" charset="0"/>
                <a:ea typeface="宋体" panose="02010600030101010101" pitchFamily="2" charset="-122"/>
              </a:defRPr>
            </a:lvl3pPr>
            <a:lvl4pPr marL="1600200" indent="-228600" defTabSz="1216025" eaLnBrk="0" hangingPunct="0">
              <a:defRPr>
                <a:solidFill>
                  <a:schemeClr val="tx1"/>
                </a:solidFill>
                <a:latin typeface="Arial" panose="020B0604020202020204" pitchFamily="34" charset="0"/>
                <a:ea typeface="宋体" panose="02010600030101010101" pitchFamily="2" charset="-122"/>
              </a:defRPr>
            </a:lvl4pPr>
            <a:lvl5pPr marL="2057400" indent="-228600" defTabSz="1216025" eaLnBrk="0" hangingPunct="0">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spcBef>
                <a:spcPct val="20000"/>
              </a:spcBef>
            </a:pPr>
            <a:r>
              <a:rPr lang="zh-CN" altLang="en-US" sz="1200">
                <a:solidFill>
                  <a:srgbClr val="445469"/>
                </a:solidFill>
                <a:ea typeface="微软雅黑" panose="020B0503020204020204" pitchFamily="34" charset="-122"/>
                <a:sym typeface="Arial" panose="020B0604020202020204" pitchFamily="34" charset="0"/>
              </a:rPr>
              <a:t>后来，人们用缣帛来书写，称之为帛书。《墨子》有“书于帛，镂于金石”的记载。帛书是用特制的丝织品，叫“缯”或“缣”，故“帛书”又称“缣书”。</a:t>
            </a:r>
            <a:endParaRPr lang="zh-CN" altLang="en-US" sz="1200">
              <a:solidFill>
                <a:srgbClr val="C51C29"/>
              </a:solidFill>
              <a:latin typeface="Calibri" panose="020F0502020204030204" pitchFamily="34" charset="0"/>
              <a:sym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heckerboard(across)">
                                      <p:cBhvr>
                                        <p:cTn id="7" dur="500"/>
                                        <p:tgtEl>
                                          <p:spTgt spid="12"/>
                                        </p:tgtEl>
                                      </p:cBhvr>
                                    </p:animEffect>
                                  </p:childTnLst>
                                </p:cTn>
                              </p:par>
                            </p:childTnLst>
                          </p:cTn>
                        </p:par>
                        <p:par>
                          <p:cTn id="8" fill="hold" nodeType="afterGroup">
                            <p:stCondLst>
                              <p:cond delay="500"/>
                            </p:stCondLst>
                            <p:childTnLst>
                              <p:par>
                                <p:cTn id="9" presetID="38" presetClass="entr" presetSubtype="0" accel="50000" fill="hold" grpId="0" nodeType="afterEffect">
                                  <p:stCondLst>
                                    <p:cond delay="0"/>
                                  </p:stCondLst>
                                  <p:iterate type="lt">
                                    <p:tmPct val="50000"/>
                                  </p:iterate>
                                  <p:childTnLst>
                                    <p:set>
                                      <p:cBhvr>
                                        <p:cTn id="10" dur="1" fill="hold">
                                          <p:stCondLst>
                                            <p:cond delay="0"/>
                                          </p:stCondLst>
                                        </p:cTn>
                                        <p:tgtEl>
                                          <p:spTgt spid="15362"/>
                                        </p:tgtEl>
                                        <p:attrNameLst>
                                          <p:attrName>style.visibility</p:attrName>
                                        </p:attrNameLst>
                                      </p:cBhvr>
                                      <p:to>
                                        <p:strVal val="visible"/>
                                      </p:to>
                                    </p:set>
                                    <p:set>
                                      <p:cBhvr>
                                        <p:cTn id="11" dur="455" fill="hold">
                                          <p:stCondLst>
                                            <p:cond delay="0"/>
                                          </p:stCondLst>
                                        </p:cTn>
                                        <p:tgtEl>
                                          <p:spTgt spid="15362"/>
                                        </p:tgtEl>
                                        <p:attrNameLst>
                                          <p:attrName>style.rotation</p:attrName>
                                        </p:attrNameLst>
                                      </p:cBhvr>
                                      <p:to>
                                        <p:strVal val="-45.0"/>
                                      </p:to>
                                    </p:set>
                                    <p:anim calcmode="lin" valueType="num">
                                      <p:cBhvr>
                                        <p:cTn id="12" dur="455" fill="hold">
                                          <p:stCondLst>
                                            <p:cond delay="455"/>
                                          </p:stCondLst>
                                        </p:cTn>
                                        <p:tgtEl>
                                          <p:spTgt spid="15362"/>
                                        </p:tgtEl>
                                        <p:attrNameLst>
                                          <p:attrName>style.rotation</p:attrName>
                                        </p:attrNameLst>
                                      </p:cBhvr>
                                      <p:tavLst>
                                        <p:tav tm="0">
                                          <p:val>
                                            <p:fltVal val="-45"/>
                                          </p:val>
                                        </p:tav>
                                        <p:tav tm="69900">
                                          <p:val>
                                            <p:fltVal val="45"/>
                                          </p:val>
                                        </p:tav>
                                        <p:tav tm="100000">
                                          <p:val>
                                            <p:fltVal val="0"/>
                                          </p:val>
                                        </p:tav>
                                      </p:tavLst>
                                    </p:anim>
                                    <p:anim calcmode="lin" valueType="num">
                                      <p:cBhvr>
                                        <p:cTn id="13" dur="455" fill="hold">
                                          <p:stCondLst>
                                            <p:cond delay="0"/>
                                          </p:stCondLst>
                                        </p:cTn>
                                        <p:tgtEl>
                                          <p:spTgt spid="15362"/>
                                        </p:tgtEl>
                                        <p:attrNameLst>
                                          <p:attrName>ppt_y</p:attrName>
                                        </p:attrNameLst>
                                      </p:cBhvr>
                                      <p:tavLst>
                                        <p:tav tm="0">
                                          <p:val>
                                            <p:strVal val="#ppt_y-1"/>
                                          </p:val>
                                        </p:tav>
                                        <p:tav tm="100000">
                                          <p:val>
                                            <p:strVal val="#ppt_y-(0.354*#ppt_w-0.172*#ppt_h)"/>
                                          </p:val>
                                        </p:tav>
                                      </p:tavLst>
                                    </p:anim>
                                    <p:anim calcmode="lin" valueType="num">
                                      <p:cBhvr>
                                        <p:cTn id="14" dur="156" decel="50000" autoRev="1" fill="hold">
                                          <p:stCondLst>
                                            <p:cond delay="455"/>
                                          </p:stCondLst>
                                        </p:cTn>
                                        <p:tgtEl>
                                          <p:spTgt spid="15362"/>
                                        </p:tgtEl>
                                        <p:attrNameLst>
                                          <p:attrName>ppt_y</p:attrName>
                                        </p:attrNameLst>
                                      </p:cBhvr>
                                      <p:tavLst>
                                        <p:tav tm="0">
                                          <p:val>
                                            <p:strVal val="#ppt_y-(0.354*#ppt_w-0.172*#ppt_h)"/>
                                          </p:val>
                                        </p:tav>
                                        <p:tav tm="100000">
                                          <p:val>
                                            <p:strVal val="#ppt_y-(0.354*#ppt_w-0.172*#ppt_h)-#ppt_h/2"/>
                                          </p:val>
                                        </p:tav>
                                      </p:tavLst>
                                    </p:anim>
                                    <p:anim calcmode="lin" valueType="num">
                                      <p:cBhvr>
                                        <p:cTn id="15" dur="136" fill="hold">
                                          <p:stCondLst>
                                            <p:cond delay="864"/>
                                          </p:stCondLst>
                                        </p:cTn>
                                        <p:tgtEl>
                                          <p:spTgt spid="15362"/>
                                        </p:tgtEl>
                                        <p:attrNameLst>
                                          <p:attrName>ppt_y</p:attrName>
                                        </p:attrNameLst>
                                      </p:cBhvr>
                                      <p:tavLst>
                                        <p:tav tm="0">
                                          <p:val>
                                            <p:strVal val="#ppt_y-(0.354*#ppt_w-0.172*#ppt_h)"/>
                                          </p:val>
                                        </p:tav>
                                        <p:tav tm="100000">
                                          <p:val>
                                            <p:strVal val="#ppt_y"/>
                                          </p:val>
                                        </p:tav>
                                      </p:tavLst>
                                    </p:anim>
                                  </p:childTnLst>
                                </p:cTn>
                              </p:par>
                            </p:childTnLst>
                          </p:cTn>
                        </p:par>
                        <p:par>
                          <p:cTn id="16" fill="hold" nodeType="afterGroup">
                            <p:stCondLst>
                              <p:cond delay="3500"/>
                            </p:stCondLst>
                            <p:childTnLst>
                              <p:par>
                                <p:cTn id="17" presetID="49" presetClass="entr" presetSubtype="0" decel="10000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 calcmode="lin" valueType="num">
                                      <p:cBhvr>
                                        <p:cTn id="21" dur="500" fill="hold"/>
                                        <p:tgtEl>
                                          <p:spTgt spid="6"/>
                                        </p:tgtEl>
                                        <p:attrNameLst>
                                          <p:attrName>style.rotation</p:attrName>
                                        </p:attrNameLst>
                                      </p:cBhvr>
                                      <p:tavLst>
                                        <p:tav tm="0">
                                          <p:val>
                                            <p:fltVal val="360"/>
                                          </p:val>
                                        </p:tav>
                                        <p:tav tm="100000">
                                          <p:val>
                                            <p:fltVal val="0"/>
                                          </p:val>
                                        </p:tav>
                                      </p:tavLst>
                                    </p:anim>
                                    <p:animEffect transition="in" filter="fade">
                                      <p:cBhvr>
                                        <p:cTn id="22" dur="500"/>
                                        <p:tgtEl>
                                          <p:spTgt spid="6"/>
                                        </p:tgtEl>
                                      </p:cBhvr>
                                    </p:animEffect>
                                  </p:childTnLst>
                                </p:cTn>
                              </p:par>
                            </p:childTnLst>
                          </p:cTn>
                        </p:par>
                        <p:par>
                          <p:cTn id="23" fill="hold" nodeType="afterGroup">
                            <p:stCondLst>
                              <p:cond delay="4000"/>
                            </p:stCondLst>
                            <p:childTnLst>
                              <p:par>
                                <p:cTn id="24" presetID="52" presetClass="entr" presetSubtype="0" fill="hold" grpId="2" nodeType="afterEffect">
                                  <p:stCondLst>
                                    <p:cond delay="0"/>
                                  </p:stCondLst>
                                  <p:childTnLst>
                                    <p:set>
                                      <p:cBhvr>
                                        <p:cTn id="25" dur="1" fill="hold">
                                          <p:stCondLst>
                                            <p:cond delay="0"/>
                                          </p:stCondLst>
                                        </p:cTn>
                                        <p:tgtEl>
                                          <p:spTgt spid="25612"/>
                                        </p:tgtEl>
                                        <p:attrNameLst>
                                          <p:attrName>style.visibility</p:attrName>
                                        </p:attrNameLst>
                                      </p:cBhvr>
                                      <p:to>
                                        <p:strVal val="visible"/>
                                      </p:to>
                                    </p:set>
                                    <p:animScale>
                                      <p:cBhvr>
                                        <p:cTn id="26" dur="1000" decel="50000" fill="hold">
                                          <p:stCondLst>
                                            <p:cond delay="0"/>
                                          </p:stCondLst>
                                        </p:cTn>
                                        <p:tgtEl>
                                          <p:spTgt spid="256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7" dur="1000" decel="50000" fill="hold">
                                          <p:stCondLst>
                                            <p:cond delay="0"/>
                                          </p:stCondLst>
                                        </p:cTn>
                                        <p:tgtEl>
                                          <p:spTgt spid="25612"/>
                                        </p:tgtEl>
                                        <p:attrNameLst>
                                          <p:attrName>ppt_x,ppt_y</p:attrName>
                                        </p:attrNameLst>
                                      </p:cBhvr>
                                      <p:rCtr x="0" y="0"/>
                                    </p:animMotion>
                                    <p:animEffect transition="in" filter="fade">
                                      <p:cBhvr>
                                        <p:cTn id="28" dur="1000"/>
                                        <p:tgtEl>
                                          <p:spTgt spid="25612"/>
                                        </p:tgtEl>
                                      </p:cBhvr>
                                    </p:animEffect>
                                  </p:childTnLst>
                                </p:cTn>
                              </p:par>
                            </p:childTnLst>
                          </p:cTn>
                        </p:par>
                        <p:par>
                          <p:cTn id="29" fill="hold" nodeType="afterGroup">
                            <p:stCondLst>
                              <p:cond delay="5000"/>
                            </p:stCondLst>
                            <p:childTnLst>
                              <p:par>
                                <p:cTn id="30" presetID="52" presetClass="entr" presetSubtype="0" fill="hold" grpId="0" nodeType="afterEffect">
                                  <p:stCondLst>
                                    <p:cond delay="0"/>
                                  </p:stCondLst>
                                  <p:childTnLst>
                                    <p:set>
                                      <p:cBhvr>
                                        <p:cTn id="31" dur="1" fill="hold">
                                          <p:stCondLst>
                                            <p:cond delay="0"/>
                                          </p:stCondLst>
                                        </p:cTn>
                                        <p:tgtEl>
                                          <p:spTgt spid="25619"/>
                                        </p:tgtEl>
                                        <p:attrNameLst>
                                          <p:attrName>style.visibility</p:attrName>
                                        </p:attrNameLst>
                                      </p:cBhvr>
                                      <p:to>
                                        <p:strVal val="visible"/>
                                      </p:to>
                                    </p:set>
                                    <p:animScale>
                                      <p:cBhvr>
                                        <p:cTn id="32" dur="1000" decel="50000" fill="hold">
                                          <p:stCondLst>
                                            <p:cond delay="0"/>
                                          </p:stCondLst>
                                        </p:cTn>
                                        <p:tgtEl>
                                          <p:spTgt spid="256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3" dur="1000" decel="50000" fill="hold">
                                          <p:stCondLst>
                                            <p:cond delay="0"/>
                                          </p:stCondLst>
                                        </p:cTn>
                                        <p:tgtEl>
                                          <p:spTgt spid="25619"/>
                                        </p:tgtEl>
                                        <p:attrNameLst>
                                          <p:attrName>ppt_x,ppt_y</p:attrName>
                                        </p:attrNameLst>
                                      </p:cBhvr>
                                      <p:rCtr x="0" y="0"/>
                                    </p:animMotion>
                                    <p:animEffect transition="in" filter="fade">
                                      <p:cBhvr>
                                        <p:cTn id="34" dur="1000"/>
                                        <p:tgtEl>
                                          <p:spTgt spid="25619"/>
                                        </p:tgtEl>
                                      </p:cBhvr>
                                    </p:animEffect>
                                  </p:childTnLst>
                                </p:cTn>
                              </p:par>
                            </p:childTnLst>
                          </p:cTn>
                        </p:par>
                        <p:par>
                          <p:cTn id="35" fill="hold" nodeType="afterGroup">
                            <p:stCondLst>
                              <p:cond delay="6000"/>
                            </p:stCondLst>
                            <p:childTnLst>
                              <p:par>
                                <p:cTn id="36" presetID="52" presetClass="entr" presetSubtype="0" fill="hold" grpId="0" nodeType="afterEffect">
                                  <p:stCondLst>
                                    <p:cond delay="0"/>
                                  </p:stCondLst>
                                  <p:childTnLst>
                                    <p:set>
                                      <p:cBhvr>
                                        <p:cTn id="37" dur="1" fill="hold">
                                          <p:stCondLst>
                                            <p:cond delay="0"/>
                                          </p:stCondLst>
                                        </p:cTn>
                                        <p:tgtEl>
                                          <p:spTgt spid="25613"/>
                                        </p:tgtEl>
                                        <p:attrNameLst>
                                          <p:attrName>style.visibility</p:attrName>
                                        </p:attrNameLst>
                                      </p:cBhvr>
                                      <p:to>
                                        <p:strVal val="visible"/>
                                      </p:to>
                                    </p:set>
                                    <p:animScale>
                                      <p:cBhvr>
                                        <p:cTn id="38" dur="1000" decel="50000" fill="hold">
                                          <p:stCondLst>
                                            <p:cond delay="0"/>
                                          </p:stCondLst>
                                        </p:cTn>
                                        <p:tgtEl>
                                          <p:spTgt spid="256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9" dur="1000" decel="50000" fill="hold">
                                          <p:stCondLst>
                                            <p:cond delay="0"/>
                                          </p:stCondLst>
                                        </p:cTn>
                                        <p:tgtEl>
                                          <p:spTgt spid="25613"/>
                                        </p:tgtEl>
                                        <p:attrNameLst>
                                          <p:attrName>ppt_x,ppt_y</p:attrName>
                                        </p:attrNameLst>
                                      </p:cBhvr>
                                      <p:rCtr x="0" y="0"/>
                                    </p:animMotion>
                                    <p:animEffect transition="in" filter="fade">
                                      <p:cBhvr>
                                        <p:cTn id="40" dur="1000"/>
                                        <p:tgtEl>
                                          <p:spTgt spid="25613"/>
                                        </p:tgtEl>
                                      </p:cBhvr>
                                    </p:animEffect>
                                  </p:childTnLst>
                                </p:cTn>
                              </p:par>
                            </p:childTnLst>
                          </p:cTn>
                        </p:par>
                        <p:par>
                          <p:cTn id="41" fill="hold" nodeType="afterGroup">
                            <p:stCondLst>
                              <p:cond delay="7000"/>
                            </p:stCondLst>
                            <p:childTnLst>
                              <p:par>
                                <p:cTn id="42" presetID="52" presetClass="entr" presetSubtype="0" fill="hold" grpId="0" nodeType="afterEffect">
                                  <p:stCondLst>
                                    <p:cond delay="0"/>
                                  </p:stCondLst>
                                  <p:childTnLst>
                                    <p:set>
                                      <p:cBhvr>
                                        <p:cTn id="43" dur="1" fill="hold">
                                          <p:stCondLst>
                                            <p:cond delay="0"/>
                                          </p:stCondLst>
                                        </p:cTn>
                                        <p:tgtEl>
                                          <p:spTgt spid="25621"/>
                                        </p:tgtEl>
                                        <p:attrNameLst>
                                          <p:attrName>style.visibility</p:attrName>
                                        </p:attrNameLst>
                                      </p:cBhvr>
                                      <p:to>
                                        <p:strVal val="visible"/>
                                      </p:to>
                                    </p:set>
                                    <p:animScale>
                                      <p:cBhvr>
                                        <p:cTn id="44" dur="1000" decel="50000" fill="hold">
                                          <p:stCondLst>
                                            <p:cond delay="0"/>
                                          </p:stCondLst>
                                        </p:cTn>
                                        <p:tgtEl>
                                          <p:spTgt spid="256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5" dur="1000" decel="50000" fill="hold">
                                          <p:stCondLst>
                                            <p:cond delay="0"/>
                                          </p:stCondLst>
                                        </p:cTn>
                                        <p:tgtEl>
                                          <p:spTgt spid="25621"/>
                                        </p:tgtEl>
                                        <p:attrNameLst>
                                          <p:attrName>ppt_x,ppt_y</p:attrName>
                                        </p:attrNameLst>
                                      </p:cBhvr>
                                      <p:rCtr x="0" y="0"/>
                                    </p:animMotion>
                                    <p:animEffect transition="in" filter="fade">
                                      <p:cBhvr>
                                        <p:cTn id="46" dur="1000"/>
                                        <p:tgtEl>
                                          <p:spTgt spid="25621"/>
                                        </p:tgtEl>
                                      </p:cBhvr>
                                    </p:animEffect>
                                  </p:childTnLst>
                                </p:cTn>
                              </p:par>
                            </p:childTnLst>
                          </p:cTn>
                        </p:par>
                        <p:par>
                          <p:cTn id="47" fill="hold" nodeType="afterGroup">
                            <p:stCondLst>
                              <p:cond delay="8000"/>
                            </p:stCondLst>
                            <p:childTnLst>
                              <p:par>
                                <p:cTn id="48" presetID="52" presetClass="entr" presetSubtype="0" fill="hold" grpId="0" nodeType="afterEffect">
                                  <p:stCondLst>
                                    <p:cond delay="0"/>
                                  </p:stCondLst>
                                  <p:childTnLst>
                                    <p:set>
                                      <p:cBhvr>
                                        <p:cTn id="49" dur="1" fill="hold">
                                          <p:stCondLst>
                                            <p:cond delay="0"/>
                                          </p:stCondLst>
                                        </p:cTn>
                                        <p:tgtEl>
                                          <p:spTgt spid="25614"/>
                                        </p:tgtEl>
                                        <p:attrNameLst>
                                          <p:attrName>style.visibility</p:attrName>
                                        </p:attrNameLst>
                                      </p:cBhvr>
                                      <p:to>
                                        <p:strVal val="visible"/>
                                      </p:to>
                                    </p:set>
                                    <p:animScale>
                                      <p:cBhvr>
                                        <p:cTn id="50" dur="1000" decel="50000" fill="hold">
                                          <p:stCondLst>
                                            <p:cond delay="0"/>
                                          </p:stCondLst>
                                        </p:cTn>
                                        <p:tgtEl>
                                          <p:spTgt spid="256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1" dur="1000" decel="50000" fill="hold">
                                          <p:stCondLst>
                                            <p:cond delay="0"/>
                                          </p:stCondLst>
                                        </p:cTn>
                                        <p:tgtEl>
                                          <p:spTgt spid="25614"/>
                                        </p:tgtEl>
                                        <p:attrNameLst>
                                          <p:attrName>ppt_x,ppt_y</p:attrName>
                                        </p:attrNameLst>
                                      </p:cBhvr>
                                      <p:rCtr x="0" y="0"/>
                                    </p:animMotion>
                                    <p:animEffect transition="in" filter="fade">
                                      <p:cBhvr>
                                        <p:cTn id="52" dur="1000"/>
                                        <p:tgtEl>
                                          <p:spTgt spid="25614"/>
                                        </p:tgtEl>
                                      </p:cBhvr>
                                    </p:animEffect>
                                  </p:childTnLst>
                                </p:cTn>
                              </p:par>
                            </p:childTnLst>
                          </p:cTn>
                        </p:par>
                        <p:par>
                          <p:cTn id="53" fill="hold" nodeType="afterGroup">
                            <p:stCondLst>
                              <p:cond delay="9000"/>
                            </p:stCondLst>
                            <p:childTnLst>
                              <p:par>
                                <p:cTn id="54" presetID="52" presetClass="entr" presetSubtype="0" fill="hold" grpId="0" nodeType="afterEffect">
                                  <p:stCondLst>
                                    <p:cond delay="0"/>
                                  </p:stCondLst>
                                  <p:childTnLst>
                                    <p:set>
                                      <p:cBhvr>
                                        <p:cTn id="55" dur="1" fill="hold">
                                          <p:stCondLst>
                                            <p:cond delay="0"/>
                                          </p:stCondLst>
                                        </p:cTn>
                                        <p:tgtEl>
                                          <p:spTgt spid="25623"/>
                                        </p:tgtEl>
                                        <p:attrNameLst>
                                          <p:attrName>style.visibility</p:attrName>
                                        </p:attrNameLst>
                                      </p:cBhvr>
                                      <p:to>
                                        <p:strVal val="visible"/>
                                      </p:to>
                                    </p:set>
                                    <p:animScale>
                                      <p:cBhvr>
                                        <p:cTn id="56" dur="1000" decel="50000" fill="hold">
                                          <p:stCondLst>
                                            <p:cond delay="0"/>
                                          </p:stCondLst>
                                        </p:cTn>
                                        <p:tgtEl>
                                          <p:spTgt spid="256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7" dur="1000" decel="50000" fill="hold">
                                          <p:stCondLst>
                                            <p:cond delay="0"/>
                                          </p:stCondLst>
                                        </p:cTn>
                                        <p:tgtEl>
                                          <p:spTgt spid="25623"/>
                                        </p:tgtEl>
                                        <p:attrNameLst>
                                          <p:attrName>ppt_x,ppt_y</p:attrName>
                                        </p:attrNameLst>
                                      </p:cBhvr>
                                      <p:rCtr x="0" y="0"/>
                                    </p:animMotion>
                                    <p:animEffect transition="in" filter="fade">
                                      <p:cBhvr>
                                        <p:cTn id="58" dur="1000"/>
                                        <p:tgtEl>
                                          <p:spTgt spid="25623"/>
                                        </p:tgtEl>
                                      </p:cBhvr>
                                    </p:animEffect>
                                  </p:childTnLst>
                                </p:cTn>
                              </p:par>
                            </p:childTnLst>
                          </p:cTn>
                        </p:par>
                        <p:par>
                          <p:cTn id="59" fill="hold" nodeType="afterGroup">
                            <p:stCondLst>
                              <p:cond delay="10000"/>
                            </p:stCondLst>
                            <p:childTnLst>
                              <p:par>
                                <p:cTn id="60" presetID="52" presetClass="entr" presetSubtype="0" fill="hold" grpId="0" nodeType="afterEffect">
                                  <p:stCondLst>
                                    <p:cond delay="0"/>
                                  </p:stCondLst>
                                  <p:childTnLst>
                                    <p:set>
                                      <p:cBhvr>
                                        <p:cTn id="61" dur="1" fill="hold">
                                          <p:stCondLst>
                                            <p:cond delay="0"/>
                                          </p:stCondLst>
                                        </p:cTn>
                                        <p:tgtEl>
                                          <p:spTgt spid="25615"/>
                                        </p:tgtEl>
                                        <p:attrNameLst>
                                          <p:attrName>style.visibility</p:attrName>
                                        </p:attrNameLst>
                                      </p:cBhvr>
                                      <p:to>
                                        <p:strVal val="visible"/>
                                      </p:to>
                                    </p:set>
                                    <p:animScale>
                                      <p:cBhvr>
                                        <p:cTn id="62" dur="1000" decel="50000" fill="hold">
                                          <p:stCondLst>
                                            <p:cond delay="0"/>
                                          </p:stCondLst>
                                        </p:cTn>
                                        <p:tgtEl>
                                          <p:spTgt spid="256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3" dur="1000" decel="50000" fill="hold">
                                          <p:stCondLst>
                                            <p:cond delay="0"/>
                                          </p:stCondLst>
                                        </p:cTn>
                                        <p:tgtEl>
                                          <p:spTgt spid="25615"/>
                                        </p:tgtEl>
                                        <p:attrNameLst>
                                          <p:attrName>ppt_x,ppt_y</p:attrName>
                                        </p:attrNameLst>
                                      </p:cBhvr>
                                      <p:rCtr x="0" y="0"/>
                                    </p:animMotion>
                                    <p:animEffect transition="in" filter="fade">
                                      <p:cBhvr>
                                        <p:cTn id="64" dur="1000"/>
                                        <p:tgtEl>
                                          <p:spTgt spid="25615"/>
                                        </p:tgtEl>
                                      </p:cBhvr>
                                    </p:animEffect>
                                  </p:childTnLst>
                                </p:cTn>
                              </p:par>
                            </p:childTnLst>
                          </p:cTn>
                        </p:par>
                        <p:par>
                          <p:cTn id="65" fill="hold" nodeType="afterGroup">
                            <p:stCondLst>
                              <p:cond delay="11000"/>
                            </p:stCondLst>
                            <p:childTnLst>
                              <p:par>
                                <p:cTn id="66" presetID="52" presetClass="entr" presetSubtype="0" fill="hold" grpId="0" nodeType="afterEffect">
                                  <p:stCondLst>
                                    <p:cond delay="0"/>
                                  </p:stCondLst>
                                  <p:childTnLst>
                                    <p:set>
                                      <p:cBhvr>
                                        <p:cTn id="67" dur="1" fill="hold">
                                          <p:stCondLst>
                                            <p:cond delay="0"/>
                                          </p:stCondLst>
                                        </p:cTn>
                                        <p:tgtEl>
                                          <p:spTgt spid="25622"/>
                                        </p:tgtEl>
                                        <p:attrNameLst>
                                          <p:attrName>style.visibility</p:attrName>
                                        </p:attrNameLst>
                                      </p:cBhvr>
                                      <p:to>
                                        <p:strVal val="visible"/>
                                      </p:to>
                                    </p:set>
                                    <p:animScale>
                                      <p:cBhvr>
                                        <p:cTn id="68" dur="1000" decel="50000" fill="hold">
                                          <p:stCondLst>
                                            <p:cond delay="0"/>
                                          </p:stCondLst>
                                        </p:cTn>
                                        <p:tgtEl>
                                          <p:spTgt spid="256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9" dur="1000" decel="50000" fill="hold">
                                          <p:stCondLst>
                                            <p:cond delay="0"/>
                                          </p:stCondLst>
                                        </p:cTn>
                                        <p:tgtEl>
                                          <p:spTgt spid="25622"/>
                                        </p:tgtEl>
                                        <p:attrNameLst>
                                          <p:attrName>ppt_x,ppt_y</p:attrName>
                                        </p:attrNameLst>
                                      </p:cBhvr>
                                      <p:rCtr x="0" y="0"/>
                                    </p:animMotion>
                                    <p:animEffect transition="in" filter="fade">
                                      <p:cBhvr>
                                        <p:cTn id="70" dur="1000"/>
                                        <p:tgtEl>
                                          <p:spTgt spid="25622"/>
                                        </p:tgtEl>
                                      </p:cBhvr>
                                    </p:animEffect>
                                  </p:childTnLst>
                                </p:cTn>
                              </p:par>
                            </p:childTnLst>
                          </p:cTn>
                        </p:par>
                        <p:par>
                          <p:cTn id="71" fill="hold" nodeType="afterGroup">
                            <p:stCondLst>
                              <p:cond delay="12000"/>
                            </p:stCondLst>
                            <p:childTnLst>
                              <p:par>
                                <p:cTn id="72" presetID="52" presetClass="entr" presetSubtype="0" fill="hold" grpId="0" nodeType="afterEffect">
                                  <p:stCondLst>
                                    <p:cond delay="0"/>
                                  </p:stCondLst>
                                  <p:childTnLst>
                                    <p:set>
                                      <p:cBhvr>
                                        <p:cTn id="73" dur="1" fill="hold">
                                          <p:stCondLst>
                                            <p:cond delay="0"/>
                                          </p:stCondLst>
                                        </p:cTn>
                                        <p:tgtEl>
                                          <p:spTgt spid="25616"/>
                                        </p:tgtEl>
                                        <p:attrNameLst>
                                          <p:attrName>style.visibility</p:attrName>
                                        </p:attrNameLst>
                                      </p:cBhvr>
                                      <p:to>
                                        <p:strVal val="visible"/>
                                      </p:to>
                                    </p:set>
                                    <p:animScale>
                                      <p:cBhvr>
                                        <p:cTn id="74" dur="1000" decel="50000" fill="hold">
                                          <p:stCondLst>
                                            <p:cond delay="0"/>
                                          </p:stCondLst>
                                        </p:cTn>
                                        <p:tgtEl>
                                          <p:spTgt spid="256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5" dur="1000" decel="50000" fill="hold">
                                          <p:stCondLst>
                                            <p:cond delay="0"/>
                                          </p:stCondLst>
                                        </p:cTn>
                                        <p:tgtEl>
                                          <p:spTgt spid="25616"/>
                                        </p:tgtEl>
                                        <p:attrNameLst>
                                          <p:attrName>ppt_x,ppt_y</p:attrName>
                                        </p:attrNameLst>
                                      </p:cBhvr>
                                      <p:rCtr x="0" y="0"/>
                                    </p:animMotion>
                                    <p:animEffect transition="in" filter="fade">
                                      <p:cBhvr>
                                        <p:cTn id="76" dur="1000"/>
                                        <p:tgtEl>
                                          <p:spTgt spid="25616"/>
                                        </p:tgtEl>
                                      </p:cBhvr>
                                    </p:animEffect>
                                  </p:childTnLst>
                                </p:cTn>
                              </p:par>
                            </p:childTnLst>
                          </p:cTn>
                        </p:par>
                        <p:par>
                          <p:cTn id="77" fill="hold" nodeType="afterGroup">
                            <p:stCondLst>
                              <p:cond delay="13000"/>
                            </p:stCondLst>
                            <p:childTnLst>
                              <p:par>
                                <p:cTn id="78" presetID="52" presetClass="entr" presetSubtype="0" fill="hold" grpId="0" nodeType="afterEffect">
                                  <p:stCondLst>
                                    <p:cond delay="0"/>
                                  </p:stCondLst>
                                  <p:childTnLst>
                                    <p:set>
                                      <p:cBhvr>
                                        <p:cTn id="79" dur="1" fill="hold">
                                          <p:stCondLst>
                                            <p:cond delay="0"/>
                                          </p:stCondLst>
                                        </p:cTn>
                                        <p:tgtEl>
                                          <p:spTgt spid="25620"/>
                                        </p:tgtEl>
                                        <p:attrNameLst>
                                          <p:attrName>style.visibility</p:attrName>
                                        </p:attrNameLst>
                                      </p:cBhvr>
                                      <p:to>
                                        <p:strVal val="visible"/>
                                      </p:to>
                                    </p:set>
                                    <p:animScale>
                                      <p:cBhvr>
                                        <p:cTn id="80" dur="1000" decel="50000" fill="hold">
                                          <p:stCondLst>
                                            <p:cond delay="0"/>
                                          </p:stCondLst>
                                        </p:cTn>
                                        <p:tgtEl>
                                          <p:spTgt spid="256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1" dur="1000" decel="50000" fill="hold">
                                          <p:stCondLst>
                                            <p:cond delay="0"/>
                                          </p:stCondLst>
                                        </p:cTn>
                                        <p:tgtEl>
                                          <p:spTgt spid="25620"/>
                                        </p:tgtEl>
                                        <p:attrNameLst>
                                          <p:attrName>ppt_x,ppt_y</p:attrName>
                                        </p:attrNameLst>
                                      </p:cBhvr>
                                      <p:rCtr x="0" y="0"/>
                                    </p:animMotion>
                                    <p:animEffect transition="in" filter="fade">
                                      <p:cBhvr>
                                        <p:cTn id="82" dur="1000"/>
                                        <p:tgtEl>
                                          <p:spTgt spid="25620"/>
                                        </p:tgtEl>
                                      </p:cBhvr>
                                    </p:animEffect>
                                  </p:childTnLst>
                                </p:cTn>
                              </p:par>
                            </p:childTnLst>
                          </p:cTn>
                        </p:par>
                        <p:par>
                          <p:cTn id="83" fill="hold" nodeType="afterGroup">
                            <p:stCondLst>
                              <p:cond delay="14000"/>
                            </p:stCondLst>
                            <p:childTnLst>
                              <p:par>
                                <p:cTn id="84" presetID="52" presetClass="entr" presetSubtype="0" fill="hold" grpId="0" nodeType="afterEffect">
                                  <p:stCondLst>
                                    <p:cond delay="0"/>
                                  </p:stCondLst>
                                  <p:childTnLst>
                                    <p:set>
                                      <p:cBhvr>
                                        <p:cTn id="85" dur="1" fill="hold">
                                          <p:stCondLst>
                                            <p:cond delay="0"/>
                                          </p:stCondLst>
                                        </p:cTn>
                                        <p:tgtEl>
                                          <p:spTgt spid="25617"/>
                                        </p:tgtEl>
                                        <p:attrNameLst>
                                          <p:attrName>style.visibility</p:attrName>
                                        </p:attrNameLst>
                                      </p:cBhvr>
                                      <p:to>
                                        <p:strVal val="visible"/>
                                      </p:to>
                                    </p:set>
                                    <p:animScale>
                                      <p:cBhvr>
                                        <p:cTn id="86" dur="1000" decel="50000" fill="hold">
                                          <p:stCondLst>
                                            <p:cond delay="0"/>
                                          </p:stCondLst>
                                        </p:cTn>
                                        <p:tgtEl>
                                          <p:spTgt spid="256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7" dur="1000" decel="50000" fill="hold">
                                          <p:stCondLst>
                                            <p:cond delay="0"/>
                                          </p:stCondLst>
                                        </p:cTn>
                                        <p:tgtEl>
                                          <p:spTgt spid="25617"/>
                                        </p:tgtEl>
                                        <p:attrNameLst>
                                          <p:attrName>ppt_x,ppt_y</p:attrName>
                                        </p:attrNameLst>
                                      </p:cBhvr>
                                      <p:rCtr x="0" y="0"/>
                                    </p:animMotion>
                                    <p:animEffect transition="in" filter="fade">
                                      <p:cBhvr>
                                        <p:cTn id="88" dur="1000"/>
                                        <p:tgtEl>
                                          <p:spTgt spid="25617"/>
                                        </p:tgtEl>
                                      </p:cBhvr>
                                    </p:animEffect>
                                  </p:childTnLst>
                                </p:cTn>
                              </p:par>
                            </p:childTnLst>
                          </p:cTn>
                        </p:par>
                        <p:par>
                          <p:cTn id="89" fill="hold" nodeType="afterGroup">
                            <p:stCondLst>
                              <p:cond delay="15000"/>
                            </p:stCondLst>
                            <p:childTnLst>
                              <p:par>
                                <p:cTn id="90" presetID="52" presetClass="entr" presetSubtype="0" fill="hold" grpId="0" nodeType="afterEffect">
                                  <p:stCondLst>
                                    <p:cond delay="0"/>
                                  </p:stCondLst>
                                  <p:childTnLst>
                                    <p:set>
                                      <p:cBhvr>
                                        <p:cTn id="91" dur="1" fill="hold">
                                          <p:stCondLst>
                                            <p:cond delay="0"/>
                                          </p:stCondLst>
                                        </p:cTn>
                                        <p:tgtEl>
                                          <p:spTgt spid="25618"/>
                                        </p:tgtEl>
                                        <p:attrNameLst>
                                          <p:attrName>style.visibility</p:attrName>
                                        </p:attrNameLst>
                                      </p:cBhvr>
                                      <p:to>
                                        <p:strVal val="visible"/>
                                      </p:to>
                                    </p:set>
                                    <p:animScale>
                                      <p:cBhvr>
                                        <p:cTn id="92" dur="1000" decel="50000" fill="hold">
                                          <p:stCondLst>
                                            <p:cond delay="0"/>
                                          </p:stCondLst>
                                        </p:cTn>
                                        <p:tgtEl>
                                          <p:spTgt spid="256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93" dur="1000" decel="50000" fill="hold">
                                          <p:stCondLst>
                                            <p:cond delay="0"/>
                                          </p:stCondLst>
                                        </p:cTn>
                                        <p:tgtEl>
                                          <p:spTgt spid="25618"/>
                                        </p:tgtEl>
                                        <p:attrNameLst>
                                          <p:attrName>ppt_x,ppt_y</p:attrName>
                                        </p:attrNameLst>
                                      </p:cBhvr>
                                      <p:rCtr x="0" y="0"/>
                                    </p:animMotion>
                                    <p:animEffect transition="in" filter="fade">
                                      <p:cBhvr>
                                        <p:cTn id="94" dur="1000"/>
                                        <p:tgtEl>
                                          <p:spTgt spid="256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25612" grpId="0"/>
      <p:bldP spid="25612" grpId="1"/>
      <p:bldP spid="25612" grpId="2"/>
      <p:bldP spid="25613" grpId="0"/>
      <p:bldP spid="25614" grpId="0"/>
      <p:bldP spid="25615" grpId="0"/>
      <p:bldP spid="25616" grpId="0"/>
      <p:bldP spid="25617" grpId="0"/>
      <p:bldP spid="25618" grpId="0"/>
      <p:bldP spid="25619" grpId="0"/>
      <p:bldP spid="25620" grpId="0"/>
      <p:bldP spid="25621" grpId="0"/>
      <p:bldP spid="25622" grpId="0"/>
      <p:bldP spid="256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0" descr="http://pic24.nipic.com/20121031/4499633_105328783000_2.jpg"/>
          <p:cNvPicPr>
            <a:picLocks noChangeAspect="1" noChangeArrowheads="1"/>
          </p:cNvPicPr>
          <p:nvPr/>
        </p:nvPicPr>
        <p:blipFill>
          <a:blip r:embed="rId3" cstate="print">
            <a:lum bright="70000" contrast="-70000"/>
            <a:extLst>
              <a:ext uri="{28A0092B-C50C-407E-A947-70E740481C1C}">
                <a14:useLocalDpi xmlns:a14="http://schemas.microsoft.com/office/drawing/2010/main" val="0"/>
              </a:ext>
            </a:extLst>
          </a:blip>
          <a:srcRect/>
          <a:stretch>
            <a:fillRect/>
          </a:stretch>
        </p:blipFill>
        <p:spPr bwMode="auto">
          <a:xfrm>
            <a:off x="-3175" y="936625"/>
            <a:ext cx="12187238" cy="541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2" name="TextBox 3"/>
          <p:cNvSpPr txBox="1">
            <a:spLocks noChangeArrowheads="1"/>
          </p:cNvSpPr>
          <p:nvPr/>
        </p:nvSpPr>
        <p:spPr bwMode="auto">
          <a:xfrm>
            <a:off x="6884988" y="42863"/>
            <a:ext cx="50419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a:latin typeface="微软雅黑" panose="020B0503020204020204" pitchFamily="34" charset="-122"/>
                <a:ea typeface="微软雅黑" panose="020B0503020204020204" pitchFamily="34" charset="-122"/>
                <a:sym typeface="宋体" panose="02010600030101010101" pitchFamily="2" charset="-122"/>
              </a:rPr>
              <a:t>古代书籍赏析</a:t>
            </a:r>
            <a:endParaRPr lang="zh-CN" altLang="en-US" sz="240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3546607" y="3783115"/>
            <a:ext cx="2558515" cy="2558515"/>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6230389" y="1108145"/>
            <a:ext cx="2558515" cy="2558515"/>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a:xfrm>
            <a:off x="8914170" y="3783115"/>
            <a:ext cx="2558515" cy="2558515"/>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pic>
        <p:nvPicPr>
          <p:cNvPr id="7" name="图片 6"/>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a:xfrm>
            <a:off x="862825" y="1108145"/>
            <a:ext cx="2558515" cy="2558515"/>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sp>
        <p:nvSpPr>
          <p:cNvPr id="9" name="矩形 8"/>
          <p:cNvSpPr/>
          <p:nvPr/>
        </p:nvSpPr>
        <p:spPr>
          <a:xfrm>
            <a:off x="863600" y="3783013"/>
            <a:ext cx="2557463" cy="255905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sp>
        <p:nvSpPr>
          <p:cNvPr id="11" name="文本框 10"/>
          <p:cNvSpPr txBox="1">
            <a:spLocks noChangeArrowheads="1"/>
          </p:cNvSpPr>
          <p:nvPr/>
        </p:nvSpPr>
        <p:spPr bwMode="auto">
          <a:xfrm>
            <a:off x="1338263" y="4035425"/>
            <a:ext cx="175101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2800" b="1">
                <a:solidFill>
                  <a:schemeClr val="bg1"/>
                </a:solidFill>
                <a:latin typeface="华文行楷" panose="02010800040101010101" pitchFamily="2" charset="-122"/>
                <a:ea typeface="华文行楷" panose="02010800040101010101" pitchFamily="2" charset="-122"/>
              </a:rPr>
              <a:t>四书五经</a:t>
            </a:r>
            <a:endParaRPr lang="zh-CN" altLang="en-US" sz="2800">
              <a:solidFill>
                <a:schemeClr val="bg1"/>
              </a:solidFill>
              <a:latin typeface="华文行楷" panose="02010800040101010101" pitchFamily="2" charset="-122"/>
              <a:ea typeface="华文行楷" panose="02010800040101010101" pitchFamily="2" charset="-122"/>
            </a:endParaRPr>
          </a:p>
        </p:txBody>
      </p:sp>
      <p:sp>
        <p:nvSpPr>
          <p:cNvPr id="16" name="矩形 15"/>
          <p:cNvSpPr/>
          <p:nvPr/>
        </p:nvSpPr>
        <p:spPr>
          <a:xfrm>
            <a:off x="8913813" y="1108075"/>
            <a:ext cx="2559050" cy="255905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sp>
        <p:nvSpPr>
          <p:cNvPr id="22" name="矩形 21"/>
          <p:cNvSpPr/>
          <p:nvPr/>
        </p:nvSpPr>
        <p:spPr>
          <a:xfrm>
            <a:off x="3546475" y="1108075"/>
            <a:ext cx="2559050" cy="2559050"/>
          </a:xfrm>
          <a:prstGeom prst="rect">
            <a:avLst/>
          </a:prstGeom>
          <a:solidFill>
            <a:srgbClr val="2159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sp>
        <p:nvSpPr>
          <p:cNvPr id="27" name="矩形 26"/>
          <p:cNvSpPr/>
          <p:nvPr/>
        </p:nvSpPr>
        <p:spPr>
          <a:xfrm>
            <a:off x="6230938" y="3783013"/>
            <a:ext cx="2557462" cy="2559050"/>
          </a:xfrm>
          <a:prstGeom prst="rect">
            <a:avLst/>
          </a:prstGeom>
          <a:solidFill>
            <a:srgbClr val="2159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sp>
        <p:nvSpPr>
          <p:cNvPr id="35" name="文本框 34"/>
          <p:cNvSpPr txBox="1">
            <a:spLocks noChangeArrowheads="1"/>
          </p:cNvSpPr>
          <p:nvPr/>
        </p:nvSpPr>
        <p:spPr bwMode="auto">
          <a:xfrm>
            <a:off x="1073150" y="4554538"/>
            <a:ext cx="2125663"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chemeClr val="bg1"/>
                </a:solidFill>
                <a:latin typeface="微软雅黑" panose="020B0503020204020204" pitchFamily="34" charset="-122"/>
                <a:ea typeface="微软雅黑" panose="020B0503020204020204" pitchFamily="34" charset="-122"/>
              </a:rPr>
              <a:t>四书：《论语》、《孟子》、《大学》和《中庸》;而五经是指《诗经》、《尚书》、《礼记》、《周易》</a:t>
            </a:r>
          </a:p>
        </p:txBody>
      </p:sp>
      <p:sp>
        <p:nvSpPr>
          <p:cNvPr id="36" name="文本框 35"/>
          <p:cNvSpPr txBox="1">
            <a:spLocks noChangeArrowheads="1"/>
          </p:cNvSpPr>
          <p:nvPr/>
        </p:nvSpPr>
        <p:spPr bwMode="auto">
          <a:xfrm>
            <a:off x="3711575" y="1423988"/>
            <a:ext cx="23209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a:solidFill>
                  <a:schemeClr val="bg1"/>
                </a:solidFill>
                <a:latin typeface="华文行楷" panose="02010800040101010101" pitchFamily="2" charset="-122"/>
                <a:ea typeface="华文行楷" panose="02010800040101010101" pitchFamily="2" charset="-122"/>
              </a:rPr>
              <a:t>诸子百家丛书</a:t>
            </a:r>
          </a:p>
        </p:txBody>
      </p:sp>
      <p:sp>
        <p:nvSpPr>
          <p:cNvPr id="37" name="文本框 36"/>
          <p:cNvSpPr txBox="1">
            <a:spLocks noChangeArrowheads="1"/>
          </p:cNvSpPr>
          <p:nvPr/>
        </p:nvSpPr>
        <p:spPr bwMode="auto">
          <a:xfrm>
            <a:off x="3783013" y="1943100"/>
            <a:ext cx="22494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chemeClr val="bg1"/>
                </a:solidFill>
                <a:latin typeface="微软雅黑" panose="020B0503020204020204" pitchFamily="34" charset="-122"/>
                <a:ea typeface="微软雅黑" panose="020B0503020204020204" pitchFamily="34" charset="-122"/>
              </a:rPr>
              <a:t>《老子》、《庄子》、《管子》、《列子》、《墨子》、《荀子》、《尸子》、《孙子》、《孔子集语》、《晏子春秋》、《吕氏春秋》、《春秋繁露》、《扬子法言》等</a:t>
            </a:r>
          </a:p>
        </p:txBody>
      </p:sp>
      <p:sp>
        <p:nvSpPr>
          <p:cNvPr id="38" name="文本框 37"/>
          <p:cNvSpPr txBox="1">
            <a:spLocks noChangeArrowheads="1"/>
          </p:cNvSpPr>
          <p:nvPr/>
        </p:nvSpPr>
        <p:spPr bwMode="auto">
          <a:xfrm>
            <a:off x="6743700" y="4019550"/>
            <a:ext cx="1751013"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a:solidFill>
                  <a:schemeClr val="bg1"/>
                </a:solidFill>
                <a:latin typeface="华文行楷" panose="02010800040101010101" pitchFamily="2" charset="-122"/>
                <a:ea typeface="华文行楷" panose="02010800040101010101" pitchFamily="2" charset="-122"/>
              </a:rPr>
              <a:t>甘五史</a:t>
            </a:r>
          </a:p>
        </p:txBody>
      </p:sp>
      <p:sp>
        <p:nvSpPr>
          <p:cNvPr id="39" name="文本框 38"/>
          <p:cNvSpPr txBox="1">
            <a:spLocks noChangeArrowheads="1"/>
          </p:cNvSpPr>
          <p:nvPr/>
        </p:nvSpPr>
        <p:spPr bwMode="auto">
          <a:xfrm>
            <a:off x="6478588" y="4537075"/>
            <a:ext cx="2125662"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chemeClr val="bg1"/>
                </a:solidFill>
                <a:latin typeface="微软雅黑" panose="020B0503020204020204" pitchFamily="34" charset="-122"/>
                <a:ea typeface="微软雅黑" panose="020B0503020204020204" pitchFamily="34" charset="-122"/>
              </a:rPr>
              <a:t>《史记》、《汉书》、《后汉书》、《三国志》、《晋书》、《宋书》、《南齐书》、《梁书》、《陈书》、《魏书》、《北齐书》、《周书》等</a:t>
            </a:r>
          </a:p>
        </p:txBody>
      </p:sp>
      <p:sp>
        <p:nvSpPr>
          <p:cNvPr id="40" name="文本框 39"/>
          <p:cNvSpPr txBox="1">
            <a:spLocks noChangeArrowheads="1"/>
          </p:cNvSpPr>
          <p:nvPr/>
        </p:nvSpPr>
        <p:spPr bwMode="auto">
          <a:xfrm>
            <a:off x="9317038" y="1423988"/>
            <a:ext cx="17526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a:solidFill>
                  <a:schemeClr val="bg1"/>
                </a:solidFill>
                <a:latin typeface="华文行楷" panose="02010800040101010101" pitchFamily="2" charset="-122"/>
                <a:ea typeface="华文行楷" panose="02010800040101010101" pitchFamily="2" charset="-122"/>
              </a:rPr>
              <a:t>四大名著</a:t>
            </a:r>
          </a:p>
        </p:txBody>
      </p:sp>
      <p:sp>
        <p:nvSpPr>
          <p:cNvPr id="41" name="文本框 40"/>
          <p:cNvSpPr txBox="1">
            <a:spLocks noChangeArrowheads="1"/>
          </p:cNvSpPr>
          <p:nvPr/>
        </p:nvSpPr>
        <p:spPr bwMode="auto">
          <a:xfrm>
            <a:off x="9053513" y="1943100"/>
            <a:ext cx="2125662"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chemeClr val="bg1"/>
                </a:solidFill>
                <a:latin typeface="微软雅黑" panose="020B0503020204020204" pitchFamily="34" charset="-122"/>
                <a:ea typeface="微软雅黑" panose="020B0503020204020204" pitchFamily="34" charset="-122"/>
              </a:rPr>
              <a:t>《红楼梦》、《水浒传》、《三国演义》、《西游记》</a:t>
            </a: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heckerboard(across)">
                                      <p:cBhvr>
                                        <p:cTn id="7" dur="500"/>
                                        <p:tgtEl>
                                          <p:spTgt spid="12"/>
                                        </p:tgtEl>
                                      </p:cBhvr>
                                    </p:animEffect>
                                  </p:childTnLst>
                                </p:cTn>
                              </p:par>
                            </p:childTnLst>
                          </p:cTn>
                        </p:par>
                        <p:par>
                          <p:cTn id="8" fill="hold" nodeType="afterGroup">
                            <p:stCondLst>
                              <p:cond delay="500"/>
                            </p:stCondLst>
                            <p:childTnLst>
                              <p:par>
                                <p:cTn id="9" presetID="38" presetClass="entr" presetSubtype="0" accel="50000" fill="hold" grpId="0" nodeType="afterEffect">
                                  <p:stCondLst>
                                    <p:cond delay="0"/>
                                  </p:stCondLst>
                                  <p:iterate type="lt">
                                    <p:tmPct val="50000"/>
                                  </p:iterate>
                                  <p:childTnLst>
                                    <p:set>
                                      <p:cBhvr>
                                        <p:cTn id="10" dur="1" fill="hold">
                                          <p:stCondLst>
                                            <p:cond delay="0"/>
                                          </p:stCondLst>
                                        </p:cTn>
                                        <p:tgtEl>
                                          <p:spTgt spid="15362"/>
                                        </p:tgtEl>
                                        <p:attrNameLst>
                                          <p:attrName>style.visibility</p:attrName>
                                        </p:attrNameLst>
                                      </p:cBhvr>
                                      <p:to>
                                        <p:strVal val="visible"/>
                                      </p:to>
                                    </p:set>
                                    <p:set>
                                      <p:cBhvr>
                                        <p:cTn id="11" dur="455" fill="hold">
                                          <p:stCondLst>
                                            <p:cond delay="0"/>
                                          </p:stCondLst>
                                        </p:cTn>
                                        <p:tgtEl>
                                          <p:spTgt spid="15362"/>
                                        </p:tgtEl>
                                        <p:attrNameLst>
                                          <p:attrName>style.rotation</p:attrName>
                                        </p:attrNameLst>
                                      </p:cBhvr>
                                      <p:to>
                                        <p:strVal val="-45.0"/>
                                      </p:to>
                                    </p:set>
                                    <p:anim calcmode="lin" valueType="num">
                                      <p:cBhvr>
                                        <p:cTn id="12" dur="455" fill="hold">
                                          <p:stCondLst>
                                            <p:cond delay="455"/>
                                          </p:stCondLst>
                                        </p:cTn>
                                        <p:tgtEl>
                                          <p:spTgt spid="15362"/>
                                        </p:tgtEl>
                                        <p:attrNameLst>
                                          <p:attrName>style.rotation</p:attrName>
                                        </p:attrNameLst>
                                      </p:cBhvr>
                                      <p:tavLst>
                                        <p:tav tm="0">
                                          <p:val>
                                            <p:fltVal val="-45"/>
                                          </p:val>
                                        </p:tav>
                                        <p:tav tm="69900">
                                          <p:val>
                                            <p:fltVal val="45"/>
                                          </p:val>
                                        </p:tav>
                                        <p:tav tm="100000">
                                          <p:val>
                                            <p:fltVal val="0"/>
                                          </p:val>
                                        </p:tav>
                                      </p:tavLst>
                                    </p:anim>
                                    <p:anim calcmode="lin" valueType="num">
                                      <p:cBhvr>
                                        <p:cTn id="13" dur="455" fill="hold">
                                          <p:stCondLst>
                                            <p:cond delay="0"/>
                                          </p:stCondLst>
                                        </p:cTn>
                                        <p:tgtEl>
                                          <p:spTgt spid="15362"/>
                                        </p:tgtEl>
                                        <p:attrNameLst>
                                          <p:attrName>ppt_y</p:attrName>
                                        </p:attrNameLst>
                                      </p:cBhvr>
                                      <p:tavLst>
                                        <p:tav tm="0">
                                          <p:val>
                                            <p:strVal val="#ppt_y-1"/>
                                          </p:val>
                                        </p:tav>
                                        <p:tav tm="100000">
                                          <p:val>
                                            <p:strVal val="#ppt_y-(0.354*#ppt_w-0.172*#ppt_h)"/>
                                          </p:val>
                                        </p:tav>
                                      </p:tavLst>
                                    </p:anim>
                                    <p:anim calcmode="lin" valueType="num">
                                      <p:cBhvr>
                                        <p:cTn id="14" dur="156" decel="50000" autoRev="1" fill="hold">
                                          <p:stCondLst>
                                            <p:cond delay="455"/>
                                          </p:stCondLst>
                                        </p:cTn>
                                        <p:tgtEl>
                                          <p:spTgt spid="15362"/>
                                        </p:tgtEl>
                                        <p:attrNameLst>
                                          <p:attrName>ppt_y</p:attrName>
                                        </p:attrNameLst>
                                      </p:cBhvr>
                                      <p:tavLst>
                                        <p:tav tm="0">
                                          <p:val>
                                            <p:strVal val="#ppt_y-(0.354*#ppt_w-0.172*#ppt_h)"/>
                                          </p:val>
                                        </p:tav>
                                        <p:tav tm="100000">
                                          <p:val>
                                            <p:strVal val="#ppt_y-(0.354*#ppt_w-0.172*#ppt_h)-#ppt_h/2"/>
                                          </p:val>
                                        </p:tav>
                                      </p:tavLst>
                                    </p:anim>
                                    <p:anim calcmode="lin" valueType="num">
                                      <p:cBhvr>
                                        <p:cTn id="15" dur="136" fill="hold">
                                          <p:stCondLst>
                                            <p:cond delay="864"/>
                                          </p:stCondLst>
                                        </p:cTn>
                                        <p:tgtEl>
                                          <p:spTgt spid="15362"/>
                                        </p:tgtEl>
                                        <p:attrNameLst>
                                          <p:attrName>ppt_y</p:attrName>
                                        </p:attrNameLst>
                                      </p:cBhvr>
                                      <p:tavLst>
                                        <p:tav tm="0">
                                          <p:val>
                                            <p:strVal val="#ppt_y-(0.354*#ppt_w-0.172*#ppt_h)"/>
                                          </p:val>
                                        </p:tav>
                                        <p:tav tm="100000">
                                          <p:val>
                                            <p:strVal val="#ppt_y"/>
                                          </p:val>
                                        </p:tav>
                                      </p:tavLst>
                                    </p:anim>
                                  </p:childTnLst>
                                </p:cTn>
                              </p:par>
                            </p:childTnLst>
                          </p:cTn>
                        </p:par>
                        <p:par>
                          <p:cTn id="16" fill="hold" nodeType="afterGroup">
                            <p:stCondLst>
                              <p:cond delay="4000"/>
                            </p:stCondLst>
                            <p:childTnLst>
                              <p:par>
                                <p:cTn id="17" presetID="2" presetClass="entr" presetSubtype="1"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childTnLst>
                          </p:cTn>
                        </p:par>
                        <p:par>
                          <p:cTn id="21" fill="hold" nodeType="afterGroup">
                            <p:stCondLst>
                              <p:cond delay="4500"/>
                            </p:stCondLst>
                            <p:childTnLst>
                              <p:par>
                                <p:cTn id="22" presetID="2" presetClass="entr" presetSubtype="4"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ppt_x"/>
                                          </p:val>
                                        </p:tav>
                                        <p:tav tm="100000">
                                          <p:val>
                                            <p:strVal val="#ppt_x"/>
                                          </p:val>
                                        </p:tav>
                                      </p:tavLst>
                                    </p:anim>
                                    <p:anim calcmode="lin" valueType="num">
                                      <p:cBhvr additive="base">
                                        <p:cTn id="25" dur="500" fill="hold"/>
                                        <p:tgtEl>
                                          <p:spTgt spid="4"/>
                                        </p:tgtEl>
                                        <p:attrNameLst>
                                          <p:attrName>ppt_y</p:attrName>
                                        </p:attrNameLst>
                                      </p:cBhvr>
                                      <p:tavLst>
                                        <p:tav tm="0">
                                          <p:val>
                                            <p:strVal val="1+#ppt_h/2"/>
                                          </p:val>
                                        </p:tav>
                                        <p:tav tm="100000">
                                          <p:val>
                                            <p:strVal val="#ppt_y"/>
                                          </p:val>
                                        </p:tav>
                                      </p:tavLst>
                                    </p:anim>
                                  </p:childTnLst>
                                </p:cTn>
                              </p:par>
                            </p:childTnLst>
                          </p:cTn>
                        </p:par>
                        <p:par>
                          <p:cTn id="26" fill="hold" nodeType="afterGroup">
                            <p:stCondLst>
                              <p:cond delay="5000"/>
                            </p:stCondLst>
                            <p:childTnLst>
                              <p:par>
                                <p:cTn id="27" presetID="2" presetClass="entr" presetSubtype="1"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0-#ppt_h/2"/>
                                          </p:val>
                                        </p:tav>
                                        <p:tav tm="100000">
                                          <p:val>
                                            <p:strVal val="#ppt_y"/>
                                          </p:val>
                                        </p:tav>
                                      </p:tavLst>
                                    </p:anim>
                                  </p:childTnLst>
                                </p:cTn>
                              </p:par>
                            </p:childTnLst>
                          </p:cTn>
                        </p:par>
                        <p:par>
                          <p:cTn id="31" fill="hold" nodeType="afterGroup">
                            <p:stCondLst>
                              <p:cond delay="5500"/>
                            </p:stCondLst>
                            <p:childTnLst>
                              <p:par>
                                <p:cTn id="32" presetID="2" presetClass="entr" presetSubtype="4" fill="hold" nodeType="after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fill="hold"/>
                                        <p:tgtEl>
                                          <p:spTgt spid="3"/>
                                        </p:tgtEl>
                                        <p:attrNameLst>
                                          <p:attrName>ppt_x</p:attrName>
                                        </p:attrNameLst>
                                      </p:cBhvr>
                                      <p:tavLst>
                                        <p:tav tm="0">
                                          <p:val>
                                            <p:strVal val="#ppt_x"/>
                                          </p:val>
                                        </p:tav>
                                        <p:tav tm="100000">
                                          <p:val>
                                            <p:strVal val="#ppt_x"/>
                                          </p:val>
                                        </p:tav>
                                      </p:tavLst>
                                    </p:anim>
                                    <p:anim calcmode="lin" valueType="num">
                                      <p:cBhvr additive="base">
                                        <p:cTn id="35" dur="500" fill="hold"/>
                                        <p:tgtEl>
                                          <p:spTgt spid="3"/>
                                        </p:tgtEl>
                                        <p:attrNameLst>
                                          <p:attrName>ppt_y</p:attrName>
                                        </p:attrNameLst>
                                      </p:cBhvr>
                                      <p:tavLst>
                                        <p:tav tm="0">
                                          <p:val>
                                            <p:strVal val="1+#ppt_h/2"/>
                                          </p:val>
                                        </p:tav>
                                        <p:tav tm="100000">
                                          <p:val>
                                            <p:strVal val="#ppt_y"/>
                                          </p:val>
                                        </p:tav>
                                      </p:tavLst>
                                    </p:anim>
                                  </p:childTnLst>
                                </p:cTn>
                              </p:par>
                            </p:childTnLst>
                          </p:cTn>
                        </p:par>
                        <p:par>
                          <p:cTn id="36" fill="hold" nodeType="afterGroup">
                            <p:stCondLst>
                              <p:cond delay="6000"/>
                            </p:stCondLst>
                            <p:childTnLst>
                              <p:par>
                                <p:cTn id="37" presetID="5" presetClass="entr" presetSubtype="10"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checkerboard(across)">
                                      <p:cBhvr>
                                        <p:cTn id="39" dur="500"/>
                                        <p:tgtEl>
                                          <p:spTgt spid="9"/>
                                        </p:tgtEl>
                                      </p:cBhvr>
                                    </p:animEffect>
                                  </p:childTnLst>
                                </p:cTn>
                              </p:par>
                            </p:childTnLst>
                          </p:cTn>
                        </p:par>
                        <p:par>
                          <p:cTn id="40" fill="hold" nodeType="afterGroup">
                            <p:stCondLst>
                              <p:cond delay="6500"/>
                            </p:stCondLst>
                            <p:childTnLst>
                              <p:par>
                                <p:cTn id="41" presetID="5" presetClass="entr" presetSubtype="1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checkerboard(across)">
                                      <p:cBhvr>
                                        <p:cTn id="43" dur="500"/>
                                        <p:tgtEl>
                                          <p:spTgt spid="22"/>
                                        </p:tgtEl>
                                      </p:cBhvr>
                                    </p:animEffect>
                                  </p:childTnLst>
                                </p:cTn>
                              </p:par>
                            </p:childTnLst>
                          </p:cTn>
                        </p:par>
                        <p:par>
                          <p:cTn id="44" fill="hold" nodeType="afterGroup">
                            <p:stCondLst>
                              <p:cond delay="7000"/>
                            </p:stCondLst>
                            <p:childTnLst>
                              <p:par>
                                <p:cTn id="45" presetID="5" presetClass="entr" presetSubtype="10"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checkerboard(across)">
                                      <p:cBhvr>
                                        <p:cTn id="47" dur="500"/>
                                        <p:tgtEl>
                                          <p:spTgt spid="27"/>
                                        </p:tgtEl>
                                      </p:cBhvr>
                                    </p:animEffect>
                                  </p:childTnLst>
                                </p:cTn>
                              </p:par>
                            </p:childTnLst>
                          </p:cTn>
                        </p:par>
                        <p:par>
                          <p:cTn id="48" fill="hold" nodeType="afterGroup">
                            <p:stCondLst>
                              <p:cond delay="7500"/>
                            </p:stCondLst>
                            <p:childTnLst>
                              <p:par>
                                <p:cTn id="49" presetID="5" presetClass="entr" presetSubtype="10"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checkerboard(across)">
                                      <p:cBhvr>
                                        <p:cTn id="51" dur="500"/>
                                        <p:tgtEl>
                                          <p:spTgt spid="16"/>
                                        </p:tgtEl>
                                      </p:cBhvr>
                                    </p:animEffect>
                                  </p:childTnLst>
                                </p:cTn>
                              </p:par>
                            </p:childTnLst>
                          </p:cTn>
                        </p:par>
                        <p:par>
                          <p:cTn id="52" fill="hold" nodeType="afterGroup">
                            <p:stCondLst>
                              <p:cond delay="8000"/>
                            </p:stCondLst>
                            <p:childTnLst>
                              <p:par>
                                <p:cTn id="53" presetID="16" presetClass="entr" presetSubtype="21" fill="hold" grpId="4"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barn(inVertical)">
                                      <p:cBhvr>
                                        <p:cTn id="55" dur="500"/>
                                        <p:tgtEl>
                                          <p:spTgt spid="11"/>
                                        </p:tgtEl>
                                      </p:cBhvr>
                                    </p:animEffect>
                                  </p:childTnLst>
                                </p:cTn>
                              </p:par>
                            </p:childTnLst>
                          </p:cTn>
                        </p:par>
                        <p:par>
                          <p:cTn id="56" fill="hold" nodeType="afterGroup">
                            <p:stCondLst>
                              <p:cond delay="8500"/>
                            </p:stCondLst>
                            <p:childTnLst>
                              <p:par>
                                <p:cTn id="57" presetID="17" presetClass="entr" presetSubtype="10" fill="hold" grpId="0" nodeType="afterEffect">
                                  <p:stCondLst>
                                    <p:cond delay="0"/>
                                  </p:stCondLst>
                                  <p:childTnLst>
                                    <p:set>
                                      <p:cBhvr>
                                        <p:cTn id="58" dur="1" fill="hold">
                                          <p:stCondLst>
                                            <p:cond delay="0"/>
                                          </p:stCondLst>
                                        </p:cTn>
                                        <p:tgtEl>
                                          <p:spTgt spid="35"/>
                                        </p:tgtEl>
                                        <p:attrNameLst>
                                          <p:attrName>style.visibility</p:attrName>
                                        </p:attrNameLst>
                                      </p:cBhvr>
                                      <p:to>
                                        <p:strVal val="visible"/>
                                      </p:to>
                                    </p:set>
                                    <p:anim calcmode="lin" valueType="num">
                                      <p:cBhvr>
                                        <p:cTn id="59" dur="500" fill="hold"/>
                                        <p:tgtEl>
                                          <p:spTgt spid="35"/>
                                        </p:tgtEl>
                                        <p:attrNameLst>
                                          <p:attrName>ppt_w</p:attrName>
                                        </p:attrNameLst>
                                      </p:cBhvr>
                                      <p:tavLst>
                                        <p:tav tm="0">
                                          <p:val>
                                            <p:fltVal val="0"/>
                                          </p:val>
                                        </p:tav>
                                        <p:tav tm="100000">
                                          <p:val>
                                            <p:strVal val="#ppt_w"/>
                                          </p:val>
                                        </p:tav>
                                      </p:tavLst>
                                    </p:anim>
                                    <p:anim calcmode="lin" valueType="num">
                                      <p:cBhvr>
                                        <p:cTn id="60" dur="500" fill="hold"/>
                                        <p:tgtEl>
                                          <p:spTgt spid="35"/>
                                        </p:tgtEl>
                                        <p:attrNameLst>
                                          <p:attrName>ppt_h</p:attrName>
                                        </p:attrNameLst>
                                      </p:cBhvr>
                                      <p:tavLst>
                                        <p:tav tm="0">
                                          <p:val>
                                            <p:strVal val="#ppt_h"/>
                                          </p:val>
                                        </p:tav>
                                        <p:tav tm="100000">
                                          <p:val>
                                            <p:strVal val="#ppt_h"/>
                                          </p:val>
                                        </p:tav>
                                      </p:tavLst>
                                    </p:anim>
                                  </p:childTnLst>
                                </p:cTn>
                              </p:par>
                            </p:childTnLst>
                          </p:cTn>
                        </p:par>
                        <p:par>
                          <p:cTn id="61" fill="hold" nodeType="afterGroup">
                            <p:stCondLst>
                              <p:cond delay="9000"/>
                            </p:stCondLst>
                            <p:childTnLst>
                              <p:par>
                                <p:cTn id="62" presetID="16" presetClass="entr" presetSubtype="21" fill="hold" grpId="0" nodeType="after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barn(inVertical)">
                                      <p:cBhvr>
                                        <p:cTn id="64" dur="500"/>
                                        <p:tgtEl>
                                          <p:spTgt spid="36"/>
                                        </p:tgtEl>
                                      </p:cBhvr>
                                    </p:animEffect>
                                  </p:childTnLst>
                                </p:cTn>
                              </p:par>
                            </p:childTnLst>
                          </p:cTn>
                        </p:par>
                        <p:par>
                          <p:cTn id="65" fill="hold" nodeType="afterGroup">
                            <p:stCondLst>
                              <p:cond delay="9500"/>
                            </p:stCondLst>
                            <p:childTnLst>
                              <p:par>
                                <p:cTn id="66" presetID="17" presetClass="entr" presetSubtype="10" fill="hold" grpId="0" nodeType="afterEffect">
                                  <p:stCondLst>
                                    <p:cond delay="0"/>
                                  </p:stCondLst>
                                  <p:childTnLst>
                                    <p:set>
                                      <p:cBhvr>
                                        <p:cTn id="67" dur="1" fill="hold">
                                          <p:stCondLst>
                                            <p:cond delay="0"/>
                                          </p:stCondLst>
                                        </p:cTn>
                                        <p:tgtEl>
                                          <p:spTgt spid="37"/>
                                        </p:tgtEl>
                                        <p:attrNameLst>
                                          <p:attrName>style.visibility</p:attrName>
                                        </p:attrNameLst>
                                      </p:cBhvr>
                                      <p:to>
                                        <p:strVal val="visible"/>
                                      </p:to>
                                    </p:set>
                                    <p:anim calcmode="lin" valueType="num">
                                      <p:cBhvr>
                                        <p:cTn id="68" dur="500" fill="hold"/>
                                        <p:tgtEl>
                                          <p:spTgt spid="37"/>
                                        </p:tgtEl>
                                        <p:attrNameLst>
                                          <p:attrName>ppt_w</p:attrName>
                                        </p:attrNameLst>
                                      </p:cBhvr>
                                      <p:tavLst>
                                        <p:tav tm="0">
                                          <p:val>
                                            <p:fltVal val="0"/>
                                          </p:val>
                                        </p:tav>
                                        <p:tav tm="100000">
                                          <p:val>
                                            <p:strVal val="#ppt_w"/>
                                          </p:val>
                                        </p:tav>
                                      </p:tavLst>
                                    </p:anim>
                                    <p:anim calcmode="lin" valueType="num">
                                      <p:cBhvr>
                                        <p:cTn id="69" dur="500" fill="hold"/>
                                        <p:tgtEl>
                                          <p:spTgt spid="37"/>
                                        </p:tgtEl>
                                        <p:attrNameLst>
                                          <p:attrName>ppt_h</p:attrName>
                                        </p:attrNameLst>
                                      </p:cBhvr>
                                      <p:tavLst>
                                        <p:tav tm="0">
                                          <p:val>
                                            <p:strVal val="#ppt_h"/>
                                          </p:val>
                                        </p:tav>
                                        <p:tav tm="100000">
                                          <p:val>
                                            <p:strVal val="#ppt_h"/>
                                          </p:val>
                                        </p:tav>
                                      </p:tavLst>
                                    </p:anim>
                                  </p:childTnLst>
                                </p:cTn>
                              </p:par>
                            </p:childTnLst>
                          </p:cTn>
                        </p:par>
                        <p:par>
                          <p:cTn id="70" fill="hold" nodeType="afterGroup">
                            <p:stCondLst>
                              <p:cond delay="10000"/>
                            </p:stCondLst>
                            <p:childTnLst>
                              <p:par>
                                <p:cTn id="71" presetID="16" presetClass="entr" presetSubtype="21" fill="hold" grpId="0" nodeType="afterEffect">
                                  <p:stCondLst>
                                    <p:cond delay="0"/>
                                  </p:stCondLst>
                                  <p:childTnLst>
                                    <p:set>
                                      <p:cBhvr>
                                        <p:cTn id="72" dur="1" fill="hold">
                                          <p:stCondLst>
                                            <p:cond delay="0"/>
                                          </p:stCondLst>
                                        </p:cTn>
                                        <p:tgtEl>
                                          <p:spTgt spid="38"/>
                                        </p:tgtEl>
                                        <p:attrNameLst>
                                          <p:attrName>style.visibility</p:attrName>
                                        </p:attrNameLst>
                                      </p:cBhvr>
                                      <p:to>
                                        <p:strVal val="visible"/>
                                      </p:to>
                                    </p:set>
                                    <p:animEffect transition="in" filter="barn(inVertical)">
                                      <p:cBhvr>
                                        <p:cTn id="73" dur="500"/>
                                        <p:tgtEl>
                                          <p:spTgt spid="38"/>
                                        </p:tgtEl>
                                      </p:cBhvr>
                                    </p:animEffect>
                                  </p:childTnLst>
                                </p:cTn>
                              </p:par>
                            </p:childTnLst>
                          </p:cTn>
                        </p:par>
                        <p:par>
                          <p:cTn id="74" fill="hold" nodeType="afterGroup">
                            <p:stCondLst>
                              <p:cond delay="10500"/>
                            </p:stCondLst>
                            <p:childTnLst>
                              <p:par>
                                <p:cTn id="75" presetID="17" presetClass="entr" presetSubtype="10" fill="hold" grpId="0" nodeType="afterEffect">
                                  <p:stCondLst>
                                    <p:cond delay="0"/>
                                  </p:stCondLst>
                                  <p:childTnLst>
                                    <p:set>
                                      <p:cBhvr>
                                        <p:cTn id="76" dur="1" fill="hold">
                                          <p:stCondLst>
                                            <p:cond delay="0"/>
                                          </p:stCondLst>
                                        </p:cTn>
                                        <p:tgtEl>
                                          <p:spTgt spid="39"/>
                                        </p:tgtEl>
                                        <p:attrNameLst>
                                          <p:attrName>style.visibility</p:attrName>
                                        </p:attrNameLst>
                                      </p:cBhvr>
                                      <p:to>
                                        <p:strVal val="visible"/>
                                      </p:to>
                                    </p:set>
                                    <p:anim calcmode="lin" valueType="num">
                                      <p:cBhvr>
                                        <p:cTn id="77" dur="500" fill="hold"/>
                                        <p:tgtEl>
                                          <p:spTgt spid="39"/>
                                        </p:tgtEl>
                                        <p:attrNameLst>
                                          <p:attrName>ppt_w</p:attrName>
                                        </p:attrNameLst>
                                      </p:cBhvr>
                                      <p:tavLst>
                                        <p:tav tm="0">
                                          <p:val>
                                            <p:fltVal val="0"/>
                                          </p:val>
                                        </p:tav>
                                        <p:tav tm="100000">
                                          <p:val>
                                            <p:strVal val="#ppt_w"/>
                                          </p:val>
                                        </p:tav>
                                      </p:tavLst>
                                    </p:anim>
                                    <p:anim calcmode="lin" valueType="num">
                                      <p:cBhvr>
                                        <p:cTn id="78" dur="500" fill="hold"/>
                                        <p:tgtEl>
                                          <p:spTgt spid="39"/>
                                        </p:tgtEl>
                                        <p:attrNameLst>
                                          <p:attrName>ppt_h</p:attrName>
                                        </p:attrNameLst>
                                      </p:cBhvr>
                                      <p:tavLst>
                                        <p:tav tm="0">
                                          <p:val>
                                            <p:strVal val="#ppt_h"/>
                                          </p:val>
                                        </p:tav>
                                        <p:tav tm="100000">
                                          <p:val>
                                            <p:strVal val="#ppt_h"/>
                                          </p:val>
                                        </p:tav>
                                      </p:tavLst>
                                    </p:anim>
                                  </p:childTnLst>
                                </p:cTn>
                              </p:par>
                            </p:childTnLst>
                          </p:cTn>
                        </p:par>
                        <p:par>
                          <p:cTn id="79" fill="hold" nodeType="afterGroup">
                            <p:stCondLst>
                              <p:cond delay="11000"/>
                            </p:stCondLst>
                            <p:childTnLst>
                              <p:par>
                                <p:cTn id="80" presetID="16" presetClass="entr" presetSubtype="21" fill="hold" grpId="0" nodeType="afterEffect">
                                  <p:stCondLst>
                                    <p:cond delay="0"/>
                                  </p:stCondLst>
                                  <p:childTnLst>
                                    <p:set>
                                      <p:cBhvr>
                                        <p:cTn id="81" dur="1" fill="hold">
                                          <p:stCondLst>
                                            <p:cond delay="0"/>
                                          </p:stCondLst>
                                        </p:cTn>
                                        <p:tgtEl>
                                          <p:spTgt spid="40"/>
                                        </p:tgtEl>
                                        <p:attrNameLst>
                                          <p:attrName>style.visibility</p:attrName>
                                        </p:attrNameLst>
                                      </p:cBhvr>
                                      <p:to>
                                        <p:strVal val="visible"/>
                                      </p:to>
                                    </p:set>
                                    <p:animEffect transition="in" filter="barn(inVertical)">
                                      <p:cBhvr>
                                        <p:cTn id="82" dur="500"/>
                                        <p:tgtEl>
                                          <p:spTgt spid="40"/>
                                        </p:tgtEl>
                                      </p:cBhvr>
                                    </p:animEffect>
                                  </p:childTnLst>
                                </p:cTn>
                              </p:par>
                            </p:childTnLst>
                          </p:cTn>
                        </p:par>
                        <p:par>
                          <p:cTn id="83" fill="hold" nodeType="afterGroup">
                            <p:stCondLst>
                              <p:cond delay="11500"/>
                            </p:stCondLst>
                            <p:childTnLst>
                              <p:par>
                                <p:cTn id="84" presetID="17" presetClass="entr" presetSubtype="10" fill="hold" grpId="0" nodeType="afterEffect">
                                  <p:stCondLst>
                                    <p:cond delay="0"/>
                                  </p:stCondLst>
                                  <p:childTnLst>
                                    <p:set>
                                      <p:cBhvr>
                                        <p:cTn id="85" dur="1" fill="hold">
                                          <p:stCondLst>
                                            <p:cond delay="0"/>
                                          </p:stCondLst>
                                        </p:cTn>
                                        <p:tgtEl>
                                          <p:spTgt spid="41"/>
                                        </p:tgtEl>
                                        <p:attrNameLst>
                                          <p:attrName>style.visibility</p:attrName>
                                        </p:attrNameLst>
                                      </p:cBhvr>
                                      <p:to>
                                        <p:strVal val="visible"/>
                                      </p:to>
                                    </p:set>
                                    <p:anim calcmode="lin" valueType="num">
                                      <p:cBhvr>
                                        <p:cTn id="86" dur="500" fill="hold"/>
                                        <p:tgtEl>
                                          <p:spTgt spid="41"/>
                                        </p:tgtEl>
                                        <p:attrNameLst>
                                          <p:attrName>ppt_w</p:attrName>
                                        </p:attrNameLst>
                                      </p:cBhvr>
                                      <p:tavLst>
                                        <p:tav tm="0">
                                          <p:val>
                                            <p:fltVal val="0"/>
                                          </p:val>
                                        </p:tav>
                                        <p:tav tm="100000">
                                          <p:val>
                                            <p:strVal val="#ppt_w"/>
                                          </p:val>
                                        </p:tav>
                                      </p:tavLst>
                                    </p:anim>
                                    <p:anim calcmode="lin" valueType="num">
                                      <p:cBhvr>
                                        <p:cTn id="87" dur="500" fill="hold"/>
                                        <p:tgtEl>
                                          <p:spTgt spid="4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9" grpId="0" animBg="1"/>
      <p:bldP spid="11" grpId="0"/>
      <p:bldP spid="11" grpId="1"/>
      <p:bldP spid="11" grpId="2"/>
      <p:bldP spid="11" grpId="3"/>
      <p:bldP spid="11" grpId="4"/>
      <p:bldP spid="16" grpId="0" animBg="1"/>
      <p:bldP spid="22" grpId="0" animBg="1"/>
      <p:bldP spid="27" grpId="0" animBg="1"/>
      <p:bldP spid="35" grpId="0"/>
      <p:bldP spid="36" grpId="0"/>
      <p:bldP spid="37" grpId="0"/>
      <p:bldP spid="38" grpId="0"/>
      <p:bldP spid="39" grpId="0"/>
      <p:bldP spid="40" grpId="0"/>
      <p:bldP spid="4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0" descr="http://pic24.nipic.com/20121031/4499633_105328783000_2.jpg"/>
          <p:cNvPicPr>
            <a:picLocks noChangeAspect="1" noChangeArrowheads="1"/>
          </p:cNvPicPr>
          <p:nvPr/>
        </p:nvPicPr>
        <p:blipFill>
          <a:blip r:embed="rId3" cstate="print">
            <a:lum bright="70000" contrast="-70000"/>
            <a:extLst>
              <a:ext uri="{28A0092B-C50C-407E-A947-70E740481C1C}">
                <a14:useLocalDpi xmlns:a14="http://schemas.microsoft.com/office/drawing/2010/main" val="0"/>
              </a:ext>
            </a:extLst>
          </a:blip>
          <a:srcRect/>
          <a:stretch>
            <a:fillRect/>
          </a:stretch>
        </p:blipFill>
        <p:spPr bwMode="auto">
          <a:xfrm>
            <a:off x="-3175" y="936625"/>
            <a:ext cx="12187238" cy="541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2" name="TextBox 3"/>
          <p:cNvSpPr txBox="1">
            <a:spLocks noChangeArrowheads="1"/>
          </p:cNvSpPr>
          <p:nvPr/>
        </p:nvSpPr>
        <p:spPr bwMode="auto">
          <a:xfrm>
            <a:off x="6884988" y="42863"/>
            <a:ext cx="50419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a:latin typeface="微软雅黑" panose="020B0503020204020204" pitchFamily="34" charset="-122"/>
                <a:ea typeface="微软雅黑" panose="020B0503020204020204" pitchFamily="34" charset="-122"/>
                <a:sym typeface="宋体" panose="02010600030101010101" pitchFamily="2" charset="-122"/>
              </a:rPr>
              <a:t>书籍类型细分</a:t>
            </a:r>
            <a:endParaRPr lang="en-US" altLang="zh-CN" sz="2400">
              <a:latin typeface="微软雅黑" panose="020B0503020204020204" pitchFamily="34" charset="-122"/>
              <a:ea typeface="微软雅黑" panose="020B0503020204020204" pitchFamily="34" charset="-122"/>
              <a:sym typeface="宋体" panose="02010600030101010101" pitchFamily="2" charset="-122"/>
            </a:endParaRPr>
          </a:p>
        </p:txBody>
      </p:sp>
      <p:sp>
        <p:nvSpPr>
          <p:cNvPr id="14347" name="TextBox 14"/>
          <p:cNvSpPr txBox="1">
            <a:spLocks noChangeArrowheads="1"/>
          </p:cNvSpPr>
          <p:nvPr/>
        </p:nvSpPr>
        <p:spPr bwMode="auto">
          <a:xfrm>
            <a:off x="404813" y="3935413"/>
            <a:ext cx="3268662"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a:latin typeface="微软雅黑" panose="020B0503020204020204" pitchFamily="34" charset="-122"/>
                <a:ea typeface="微软雅黑" panose="020B0503020204020204" pitchFamily="34" charset="-122"/>
              </a:rPr>
              <a:t>以内容划分，广义来说，书籍可分为六大类。</a:t>
            </a:r>
          </a:p>
        </p:txBody>
      </p:sp>
      <p:grpSp>
        <p:nvGrpSpPr>
          <p:cNvPr id="45" name="组合 44"/>
          <p:cNvGrpSpPr>
            <a:grpSpLocks/>
          </p:cNvGrpSpPr>
          <p:nvPr/>
        </p:nvGrpSpPr>
        <p:grpSpPr bwMode="auto">
          <a:xfrm>
            <a:off x="838200" y="2835275"/>
            <a:ext cx="2009775" cy="882650"/>
            <a:chOff x="1319" y="4464"/>
            <a:chExt cx="3166" cy="1390"/>
          </a:xfrm>
        </p:grpSpPr>
        <p:sp>
          <p:nvSpPr>
            <p:cNvPr id="26" name="椭圆 25"/>
            <p:cNvSpPr/>
            <p:nvPr/>
          </p:nvSpPr>
          <p:spPr>
            <a:xfrm>
              <a:off x="1319" y="4464"/>
              <a:ext cx="1390" cy="1390"/>
            </a:xfrm>
            <a:prstGeom prst="ellipse">
              <a:avLst/>
            </a:prstGeom>
            <a:noFill/>
            <a:ln w="19050">
              <a:solidFill>
                <a:srgbClr val="21596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sp>
          <p:nvSpPr>
            <p:cNvPr id="18460" name="文本框 27"/>
            <p:cNvSpPr txBox="1">
              <a:spLocks noChangeArrowheads="1"/>
            </p:cNvSpPr>
            <p:nvPr/>
          </p:nvSpPr>
          <p:spPr bwMode="auto">
            <a:xfrm>
              <a:off x="1550" y="4676"/>
              <a:ext cx="928" cy="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a:solidFill>
                    <a:srgbClr val="595959"/>
                  </a:solidFill>
                  <a:latin typeface="微软雅黑" panose="020B0503020204020204" pitchFamily="34" charset="-122"/>
                  <a:ea typeface="微软雅黑" panose="020B0503020204020204" pitchFamily="34" charset="-122"/>
                </a:rPr>
                <a:t>七</a:t>
              </a:r>
            </a:p>
          </p:txBody>
        </p:sp>
        <p:sp>
          <p:nvSpPr>
            <p:cNvPr id="18461" name="文本框 28"/>
            <p:cNvSpPr txBox="1">
              <a:spLocks noChangeArrowheads="1"/>
            </p:cNvSpPr>
            <p:nvPr/>
          </p:nvSpPr>
          <p:spPr bwMode="auto">
            <a:xfrm>
              <a:off x="2917" y="4676"/>
              <a:ext cx="1568" cy="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a:solidFill>
                    <a:srgbClr val="595959"/>
                  </a:solidFill>
                  <a:latin typeface="微软雅黑" panose="020B0503020204020204" pitchFamily="34" charset="-122"/>
                  <a:ea typeface="微软雅黑" panose="020B0503020204020204" pitchFamily="34" charset="-122"/>
                </a:rPr>
                <a:t>大类</a:t>
              </a:r>
            </a:p>
          </p:txBody>
        </p:sp>
      </p:grpSp>
      <p:grpSp>
        <p:nvGrpSpPr>
          <p:cNvPr id="31" name="组合 30"/>
          <p:cNvGrpSpPr>
            <a:grpSpLocks/>
          </p:cNvGrpSpPr>
          <p:nvPr/>
        </p:nvGrpSpPr>
        <p:grpSpPr bwMode="auto">
          <a:xfrm>
            <a:off x="6297613" y="1873250"/>
            <a:ext cx="3816350" cy="4722813"/>
            <a:chOff x="10595" y="2950"/>
            <a:chExt cx="6010" cy="7438"/>
          </a:xfrm>
        </p:grpSpPr>
        <p:pic>
          <p:nvPicPr>
            <p:cNvPr id="18457" name="图片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95" y="2950"/>
              <a:ext cx="6010" cy="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58" name="图片 29" descr="微信图片_20170817154526"/>
            <p:cNvPicPr>
              <a:picLocks noChangeAspect="1" noChangeArrowheads="1"/>
            </p:cNvPicPr>
            <p:nvPr/>
          </p:nvPicPr>
          <p:blipFill>
            <a:blip r:embed="rId5" cstate="print">
              <a:grayscl/>
              <a:extLst>
                <a:ext uri="{28A0092B-C50C-407E-A947-70E740481C1C}">
                  <a14:useLocalDpi xmlns:a14="http://schemas.microsoft.com/office/drawing/2010/main" val="0"/>
                </a:ext>
              </a:extLst>
            </a:blip>
            <a:srcRect/>
            <a:stretch>
              <a:fillRect/>
            </a:stretch>
          </p:blipFill>
          <p:spPr bwMode="auto">
            <a:xfrm>
              <a:off x="11367" y="4857"/>
              <a:ext cx="4465" cy="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6" name="组合 45"/>
          <p:cNvGrpSpPr>
            <a:grpSpLocks/>
          </p:cNvGrpSpPr>
          <p:nvPr/>
        </p:nvGrpSpPr>
        <p:grpSpPr bwMode="auto">
          <a:xfrm>
            <a:off x="4343400" y="2593975"/>
            <a:ext cx="1679575" cy="576263"/>
            <a:chOff x="6839" y="4085"/>
            <a:chExt cx="2646" cy="908"/>
          </a:xfrm>
        </p:grpSpPr>
        <p:sp>
          <p:nvSpPr>
            <p:cNvPr id="18" name="矩形 17"/>
            <p:cNvSpPr/>
            <p:nvPr/>
          </p:nvSpPr>
          <p:spPr>
            <a:xfrm>
              <a:off x="6839" y="4085"/>
              <a:ext cx="2646" cy="908"/>
            </a:xfrm>
            <a:prstGeom prst="rect">
              <a:avLst/>
            </a:prstGeom>
            <a:solidFill>
              <a:schemeClr val="bg1"/>
            </a:solidFill>
            <a:ln w="63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200000"/>
                </a:lnSpc>
                <a:defRPr/>
              </a:pPr>
              <a:endPar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sym typeface="+mn-ea"/>
              </a:endParaRPr>
            </a:p>
          </p:txBody>
        </p:sp>
        <p:sp>
          <p:nvSpPr>
            <p:cNvPr id="18456" name="文本框 31"/>
            <p:cNvSpPr txBox="1">
              <a:spLocks noChangeArrowheads="1"/>
            </p:cNvSpPr>
            <p:nvPr/>
          </p:nvSpPr>
          <p:spPr bwMode="auto">
            <a:xfrm>
              <a:off x="7059" y="4232"/>
              <a:ext cx="2208" cy="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a:solidFill>
                    <a:srgbClr val="595959"/>
                  </a:solidFill>
                  <a:latin typeface="微软雅黑" panose="020B0503020204020204" pitchFamily="34" charset="-122"/>
                  <a:ea typeface="微软雅黑" panose="020B0503020204020204" pitchFamily="34" charset="-122"/>
                </a:rPr>
                <a:t>历史人文</a:t>
              </a:r>
            </a:p>
          </p:txBody>
        </p:sp>
      </p:grpSp>
      <p:grpSp>
        <p:nvGrpSpPr>
          <p:cNvPr id="47" name="组合 46"/>
          <p:cNvGrpSpPr>
            <a:grpSpLocks/>
          </p:cNvGrpSpPr>
          <p:nvPr/>
        </p:nvGrpSpPr>
        <p:grpSpPr bwMode="auto">
          <a:xfrm>
            <a:off x="4343400" y="3732213"/>
            <a:ext cx="1679575" cy="574675"/>
            <a:chOff x="6839" y="5878"/>
            <a:chExt cx="2646" cy="904"/>
          </a:xfrm>
        </p:grpSpPr>
        <p:sp>
          <p:nvSpPr>
            <p:cNvPr id="19" name="矩形 18"/>
            <p:cNvSpPr/>
            <p:nvPr/>
          </p:nvSpPr>
          <p:spPr>
            <a:xfrm>
              <a:off x="6839" y="5878"/>
              <a:ext cx="2646" cy="904"/>
            </a:xfrm>
            <a:prstGeom prst="rect">
              <a:avLst/>
            </a:prstGeom>
            <a:solidFill>
              <a:schemeClr val="bg1"/>
            </a:solidFill>
            <a:ln w="63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454" name="文本框 32"/>
            <p:cNvSpPr txBox="1">
              <a:spLocks noChangeArrowheads="1"/>
            </p:cNvSpPr>
            <p:nvPr/>
          </p:nvSpPr>
          <p:spPr bwMode="auto">
            <a:xfrm>
              <a:off x="7058" y="5950"/>
              <a:ext cx="2208" cy="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a:solidFill>
                    <a:srgbClr val="595959"/>
                  </a:solidFill>
                  <a:latin typeface="微软雅黑" panose="020B0503020204020204" pitchFamily="34" charset="-122"/>
                  <a:ea typeface="微软雅黑" panose="020B0503020204020204" pitchFamily="34" charset="-122"/>
                </a:rPr>
                <a:t>哲学伦理</a:t>
              </a:r>
            </a:p>
          </p:txBody>
        </p:sp>
      </p:grpSp>
      <p:grpSp>
        <p:nvGrpSpPr>
          <p:cNvPr id="48" name="组合 47"/>
          <p:cNvGrpSpPr>
            <a:grpSpLocks/>
          </p:cNvGrpSpPr>
          <p:nvPr/>
        </p:nvGrpSpPr>
        <p:grpSpPr bwMode="auto">
          <a:xfrm>
            <a:off x="4343400" y="4868863"/>
            <a:ext cx="1679575" cy="576262"/>
            <a:chOff x="6840" y="7668"/>
            <a:chExt cx="2644" cy="908"/>
          </a:xfrm>
        </p:grpSpPr>
        <p:sp>
          <p:nvSpPr>
            <p:cNvPr id="20" name="矩形 19"/>
            <p:cNvSpPr/>
            <p:nvPr/>
          </p:nvSpPr>
          <p:spPr>
            <a:xfrm>
              <a:off x="6840" y="7668"/>
              <a:ext cx="2644" cy="908"/>
            </a:xfrm>
            <a:prstGeom prst="rect">
              <a:avLst/>
            </a:prstGeom>
            <a:solidFill>
              <a:schemeClr val="bg1"/>
            </a:solidFill>
            <a:ln w="63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452" name="文本框 33"/>
            <p:cNvSpPr txBox="1">
              <a:spLocks noChangeArrowheads="1"/>
            </p:cNvSpPr>
            <p:nvPr/>
          </p:nvSpPr>
          <p:spPr bwMode="auto">
            <a:xfrm>
              <a:off x="7058" y="7742"/>
              <a:ext cx="2208" cy="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a:solidFill>
                    <a:srgbClr val="595959"/>
                  </a:solidFill>
                  <a:latin typeface="微软雅黑" panose="020B0503020204020204" pitchFamily="34" charset="-122"/>
                  <a:ea typeface="微软雅黑" panose="020B0503020204020204" pitchFamily="34" charset="-122"/>
                </a:rPr>
                <a:t>民族神话</a:t>
              </a:r>
            </a:p>
          </p:txBody>
        </p:sp>
      </p:grpSp>
      <p:grpSp>
        <p:nvGrpSpPr>
          <p:cNvPr id="49" name="组合 48"/>
          <p:cNvGrpSpPr>
            <a:grpSpLocks/>
          </p:cNvGrpSpPr>
          <p:nvPr/>
        </p:nvGrpSpPr>
        <p:grpSpPr bwMode="auto">
          <a:xfrm>
            <a:off x="10221913" y="2593975"/>
            <a:ext cx="1703387" cy="576263"/>
            <a:chOff x="16097" y="4085"/>
            <a:chExt cx="2684" cy="908"/>
          </a:xfrm>
        </p:grpSpPr>
        <p:sp>
          <p:nvSpPr>
            <p:cNvPr id="21" name="矩形 20"/>
            <p:cNvSpPr/>
            <p:nvPr/>
          </p:nvSpPr>
          <p:spPr>
            <a:xfrm>
              <a:off x="16097" y="4085"/>
              <a:ext cx="2684" cy="908"/>
            </a:xfrm>
            <a:prstGeom prst="rect">
              <a:avLst/>
            </a:prstGeom>
            <a:solidFill>
              <a:schemeClr val="bg1"/>
            </a:solidFill>
            <a:ln w="63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450" name="文本框 41"/>
            <p:cNvSpPr txBox="1">
              <a:spLocks noChangeArrowheads="1"/>
            </p:cNvSpPr>
            <p:nvPr/>
          </p:nvSpPr>
          <p:spPr bwMode="auto">
            <a:xfrm>
              <a:off x="16336" y="4159"/>
              <a:ext cx="2208" cy="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a:solidFill>
                    <a:srgbClr val="595959"/>
                  </a:solidFill>
                  <a:latin typeface="微软雅黑" panose="020B0503020204020204" pitchFamily="34" charset="-122"/>
                  <a:ea typeface="微软雅黑" panose="020B0503020204020204" pitchFamily="34" charset="-122"/>
                </a:rPr>
                <a:t>古代诗歌</a:t>
              </a:r>
            </a:p>
          </p:txBody>
        </p:sp>
      </p:grpSp>
      <p:grpSp>
        <p:nvGrpSpPr>
          <p:cNvPr id="50" name="组合 49"/>
          <p:cNvGrpSpPr>
            <a:grpSpLocks/>
          </p:cNvGrpSpPr>
          <p:nvPr/>
        </p:nvGrpSpPr>
        <p:grpSpPr bwMode="auto">
          <a:xfrm>
            <a:off x="10221913" y="3732213"/>
            <a:ext cx="1703387" cy="574675"/>
            <a:chOff x="16097" y="5878"/>
            <a:chExt cx="2684" cy="904"/>
          </a:xfrm>
        </p:grpSpPr>
        <p:sp>
          <p:nvSpPr>
            <p:cNvPr id="23" name="矩形 22"/>
            <p:cNvSpPr/>
            <p:nvPr/>
          </p:nvSpPr>
          <p:spPr>
            <a:xfrm>
              <a:off x="16097" y="5878"/>
              <a:ext cx="2684" cy="904"/>
            </a:xfrm>
            <a:prstGeom prst="rect">
              <a:avLst/>
            </a:prstGeom>
            <a:solidFill>
              <a:schemeClr val="bg1"/>
            </a:solidFill>
            <a:ln w="63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448" name="文本框 42"/>
            <p:cNvSpPr txBox="1">
              <a:spLocks noChangeArrowheads="1"/>
            </p:cNvSpPr>
            <p:nvPr/>
          </p:nvSpPr>
          <p:spPr bwMode="auto">
            <a:xfrm>
              <a:off x="16335" y="5950"/>
              <a:ext cx="2208" cy="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a:solidFill>
                    <a:srgbClr val="595959"/>
                  </a:solidFill>
                  <a:latin typeface="微软雅黑" panose="020B0503020204020204" pitchFamily="34" charset="-122"/>
                  <a:ea typeface="微软雅黑" panose="020B0503020204020204" pitchFamily="34" charset="-122"/>
                </a:rPr>
                <a:t>通俗小说</a:t>
              </a:r>
            </a:p>
          </p:txBody>
        </p:sp>
      </p:grpSp>
      <p:grpSp>
        <p:nvGrpSpPr>
          <p:cNvPr id="51" name="组合 50"/>
          <p:cNvGrpSpPr>
            <a:grpSpLocks/>
          </p:cNvGrpSpPr>
          <p:nvPr/>
        </p:nvGrpSpPr>
        <p:grpSpPr bwMode="auto">
          <a:xfrm>
            <a:off x="10158413" y="4868863"/>
            <a:ext cx="1766887" cy="576262"/>
            <a:chOff x="15997" y="7668"/>
            <a:chExt cx="2784" cy="908"/>
          </a:xfrm>
        </p:grpSpPr>
        <p:sp>
          <p:nvSpPr>
            <p:cNvPr id="24" name="矩形 23"/>
            <p:cNvSpPr/>
            <p:nvPr/>
          </p:nvSpPr>
          <p:spPr>
            <a:xfrm>
              <a:off x="16097" y="7668"/>
              <a:ext cx="2684" cy="908"/>
            </a:xfrm>
            <a:prstGeom prst="rect">
              <a:avLst/>
            </a:prstGeom>
            <a:solidFill>
              <a:schemeClr val="bg1"/>
            </a:solidFill>
            <a:ln w="63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446" name="文本框 43"/>
            <p:cNvSpPr txBox="1">
              <a:spLocks noChangeArrowheads="1"/>
            </p:cNvSpPr>
            <p:nvPr/>
          </p:nvSpPr>
          <p:spPr bwMode="auto">
            <a:xfrm>
              <a:off x="15997" y="7741"/>
              <a:ext cx="2688" cy="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a:solidFill>
                    <a:srgbClr val="595959"/>
                  </a:solidFill>
                  <a:latin typeface="微软雅黑" panose="020B0503020204020204" pitchFamily="34" charset="-122"/>
                  <a:ea typeface="微软雅黑" panose="020B0503020204020204" pitchFamily="34" charset="-122"/>
                </a:rPr>
                <a:t>艺术文学等</a:t>
              </a:r>
              <a:endParaRPr lang="en-US" altLang="zh-CN" sz="2400">
                <a:solidFill>
                  <a:srgbClr val="595959"/>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heckerboard(across)">
                                      <p:cBhvr>
                                        <p:cTn id="7" dur="500"/>
                                        <p:tgtEl>
                                          <p:spTgt spid="12"/>
                                        </p:tgtEl>
                                      </p:cBhvr>
                                    </p:animEffect>
                                  </p:childTnLst>
                                </p:cTn>
                              </p:par>
                            </p:childTnLst>
                          </p:cTn>
                        </p:par>
                        <p:par>
                          <p:cTn id="8" fill="hold" nodeType="afterGroup">
                            <p:stCondLst>
                              <p:cond delay="500"/>
                            </p:stCondLst>
                            <p:childTnLst>
                              <p:par>
                                <p:cTn id="9" presetID="38" presetClass="entr" presetSubtype="0" accel="50000" fill="hold" grpId="0" nodeType="afterEffect">
                                  <p:stCondLst>
                                    <p:cond delay="0"/>
                                  </p:stCondLst>
                                  <p:iterate type="lt">
                                    <p:tmPct val="50000"/>
                                  </p:iterate>
                                  <p:childTnLst>
                                    <p:set>
                                      <p:cBhvr>
                                        <p:cTn id="10" dur="1" fill="hold">
                                          <p:stCondLst>
                                            <p:cond delay="0"/>
                                          </p:stCondLst>
                                        </p:cTn>
                                        <p:tgtEl>
                                          <p:spTgt spid="15362"/>
                                        </p:tgtEl>
                                        <p:attrNameLst>
                                          <p:attrName>style.visibility</p:attrName>
                                        </p:attrNameLst>
                                      </p:cBhvr>
                                      <p:to>
                                        <p:strVal val="visible"/>
                                      </p:to>
                                    </p:set>
                                    <p:set>
                                      <p:cBhvr>
                                        <p:cTn id="11" dur="455" fill="hold">
                                          <p:stCondLst>
                                            <p:cond delay="0"/>
                                          </p:stCondLst>
                                        </p:cTn>
                                        <p:tgtEl>
                                          <p:spTgt spid="15362"/>
                                        </p:tgtEl>
                                        <p:attrNameLst>
                                          <p:attrName>style.rotation</p:attrName>
                                        </p:attrNameLst>
                                      </p:cBhvr>
                                      <p:to>
                                        <p:strVal val="-45.0"/>
                                      </p:to>
                                    </p:set>
                                    <p:anim calcmode="lin" valueType="num">
                                      <p:cBhvr>
                                        <p:cTn id="12" dur="455" fill="hold">
                                          <p:stCondLst>
                                            <p:cond delay="455"/>
                                          </p:stCondLst>
                                        </p:cTn>
                                        <p:tgtEl>
                                          <p:spTgt spid="15362"/>
                                        </p:tgtEl>
                                        <p:attrNameLst>
                                          <p:attrName>style.rotation</p:attrName>
                                        </p:attrNameLst>
                                      </p:cBhvr>
                                      <p:tavLst>
                                        <p:tav tm="0">
                                          <p:val>
                                            <p:fltVal val="-45"/>
                                          </p:val>
                                        </p:tav>
                                        <p:tav tm="69900">
                                          <p:val>
                                            <p:fltVal val="45"/>
                                          </p:val>
                                        </p:tav>
                                        <p:tav tm="100000">
                                          <p:val>
                                            <p:fltVal val="0"/>
                                          </p:val>
                                        </p:tav>
                                      </p:tavLst>
                                    </p:anim>
                                    <p:anim calcmode="lin" valueType="num">
                                      <p:cBhvr>
                                        <p:cTn id="13" dur="455" fill="hold">
                                          <p:stCondLst>
                                            <p:cond delay="0"/>
                                          </p:stCondLst>
                                        </p:cTn>
                                        <p:tgtEl>
                                          <p:spTgt spid="15362"/>
                                        </p:tgtEl>
                                        <p:attrNameLst>
                                          <p:attrName>ppt_y</p:attrName>
                                        </p:attrNameLst>
                                      </p:cBhvr>
                                      <p:tavLst>
                                        <p:tav tm="0">
                                          <p:val>
                                            <p:strVal val="#ppt_y-1"/>
                                          </p:val>
                                        </p:tav>
                                        <p:tav tm="100000">
                                          <p:val>
                                            <p:strVal val="#ppt_y-(0.354*#ppt_w-0.172*#ppt_h)"/>
                                          </p:val>
                                        </p:tav>
                                      </p:tavLst>
                                    </p:anim>
                                    <p:anim calcmode="lin" valueType="num">
                                      <p:cBhvr>
                                        <p:cTn id="14" dur="156" decel="50000" autoRev="1" fill="hold">
                                          <p:stCondLst>
                                            <p:cond delay="455"/>
                                          </p:stCondLst>
                                        </p:cTn>
                                        <p:tgtEl>
                                          <p:spTgt spid="15362"/>
                                        </p:tgtEl>
                                        <p:attrNameLst>
                                          <p:attrName>ppt_y</p:attrName>
                                        </p:attrNameLst>
                                      </p:cBhvr>
                                      <p:tavLst>
                                        <p:tav tm="0">
                                          <p:val>
                                            <p:strVal val="#ppt_y-(0.354*#ppt_w-0.172*#ppt_h)"/>
                                          </p:val>
                                        </p:tav>
                                        <p:tav tm="100000">
                                          <p:val>
                                            <p:strVal val="#ppt_y-(0.354*#ppt_w-0.172*#ppt_h)-#ppt_h/2"/>
                                          </p:val>
                                        </p:tav>
                                      </p:tavLst>
                                    </p:anim>
                                    <p:anim calcmode="lin" valueType="num">
                                      <p:cBhvr>
                                        <p:cTn id="15" dur="136" fill="hold">
                                          <p:stCondLst>
                                            <p:cond delay="864"/>
                                          </p:stCondLst>
                                        </p:cTn>
                                        <p:tgtEl>
                                          <p:spTgt spid="15362"/>
                                        </p:tgtEl>
                                        <p:attrNameLst>
                                          <p:attrName>ppt_y</p:attrName>
                                        </p:attrNameLst>
                                      </p:cBhvr>
                                      <p:tavLst>
                                        <p:tav tm="0">
                                          <p:val>
                                            <p:strVal val="#ppt_y-(0.354*#ppt_w-0.172*#ppt_h)"/>
                                          </p:val>
                                        </p:tav>
                                        <p:tav tm="100000">
                                          <p:val>
                                            <p:strVal val="#ppt_y"/>
                                          </p:val>
                                        </p:tav>
                                      </p:tavLst>
                                    </p:anim>
                                  </p:childTnLst>
                                </p:cTn>
                              </p:par>
                            </p:childTnLst>
                          </p:cTn>
                        </p:par>
                        <p:par>
                          <p:cTn id="16" fill="hold" nodeType="afterGroup">
                            <p:stCondLst>
                              <p:cond delay="4000"/>
                            </p:stCondLst>
                            <p:childTnLst>
                              <p:par>
                                <p:cTn id="17" presetID="2" presetClass="entr" presetSubtype="4"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childTnLst>
                          </p:cTn>
                        </p:par>
                        <p:par>
                          <p:cTn id="21" fill="hold" nodeType="afterGroup">
                            <p:stCondLst>
                              <p:cond delay="4500"/>
                            </p:stCondLst>
                            <p:childTnLst>
                              <p:par>
                                <p:cTn id="22" presetID="51" presetClass="entr" presetSubtype="0" fill="hold" nodeType="after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fade">
                                      <p:cBhvr>
                                        <p:cTn id="24" dur="770" decel="100000"/>
                                        <p:tgtEl>
                                          <p:spTgt spid="45"/>
                                        </p:tgtEl>
                                      </p:cBhvr>
                                    </p:animEffect>
                                    <p:animScale>
                                      <p:cBhvr>
                                        <p:cTn id="25" dur="770" decel="100000"/>
                                        <p:tgtEl>
                                          <p:spTgt spid="45"/>
                                        </p:tgtEl>
                                      </p:cBhvr>
                                      <p:from x="10000" y="10000"/>
                                      <p:to x="200000" y="450000"/>
                                    </p:animScale>
                                    <p:animScale>
                                      <p:cBhvr>
                                        <p:cTn id="26" dur="1230" accel="100000" fill="hold">
                                          <p:stCondLst>
                                            <p:cond delay="770"/>
                                          </p:stCondLst>
                                        </p:cTn>
                                        <p:tgtEl>
                                          <p:spTgt spid="45"/>
                                        </p:tgtEl>
                                      </p:cBhvr>
                                      <p:from x="200000" y="450000"/>
                                      <p:to x="100000" y="100000"/>
                                    </p:animScale>
                                    <p:set>
                                      <p:cBhvr>
                                        <p:cTn id="27" dur="770" fill="hold"/>
                                        <p:tgtEl>
                                          <p:spTgt spid="45"/>
                                        </p:tgtEl>
                                        <p:attrNameLst>
                                          <p:attrName>ppt_x</p:attrName>
                                        </p:attrNameLst>
                                      </p:cBhvr>
                                      <p:to>
                                        <p:strVal val="(0.5)"/>
                                      </p:to>
                                    </p:set>
                                    <p:anim from="(0.5)" to="(#ppt_x)" calcmode="lin" valueType="num">
                                      <p:cBhvr>
                                        <p:cTn id="28" dur="1230" accel="100000" fill="hold">
                                          <p:stCondLst>
                                            <p:cond delay="770"/>
                                          </p:stCondLst>
                                        </p:cTn>
                                        <p:tgtEl>
                                          <p:spTgt spid="45"/>
                                        </p:tgtEl>
                                        <p:attrNameLst>
                                          <p:attrName>ppt_x</p:attrName>
                                        </p:attrNameLst>
                                      </p:cBhvr>
                                    </p:anim>
                                    <p:set>
                                      <p:cBhvr>
                                        <p:cTn id="29" dur="770" fill="hold"/>
                                        <p:tgtEl>
                                          <p:spTgt spid="45"/>
                                        </p:tgtEl>
                                        <p:attrNameLst>
                                          <p:attrName>ppt_y</p:attrName>
                                        </p:attrNameLst>
                                      </p:cBhvr>
                                      <p:to>
                                        <p:strVal val="(#ppt_y+0.4)"/>
                                      </p:to>
                                    </p:set>
                                    <p:anim from="(#ppt_y+0.4)" to="(#ppt_y)" calcmode="lin" valueType="num">
                                      <p:cBhvr>
                                        <p:cTn id="30" dur="1230" accel="100000" fill="hold">
                                          <p:stCondLst>
                                            <p:cond delay="770"/>
                                          </p:stCondLst>
                                        </p:cTn>
                                        <p:tgtEl>
                                          <p:spTgt spid="45"/>
                                        </p:tgtEl>
                                        <p:attrNameLst>
                                          <p:attrName>ppt_y</p:attrName>
                                        </p:attrNameLst>
                                      </p:cBhvr>
                                    </p:anim>
                                  </p:childTnLst>
                                </p:cTn>
                              </p:par>
                            </p:childTnLst>
                          </p:cTn>
                        </p:par>
                        <p:par>
                          <p:cTn id="31" fill="hold" nodeType="afterGroup">
                            <p:stCondLst>
                              <p:cond delay="6500"/>
                            </p:stCondLst>
                            <p:childTnLst>
                              <p:par>
                                <p:cTn id="32" presetID="16" presetClass="entr" presetSubtype="21" fill="hold" grpId="0" nodeType="afterEffect">
                                  <p:stCondLst>
                                    <p:cond delay="0"/>
                                  </p:stCondLst>
                                  <p:childTnLst>
                                    <p:set>
                                      <p:cBhvr>
                                        <p:cTn id="33" dur="1" fill="hold">
                                          <p:stCondLst>
                                            <p:cond delay="0"/>
                                          </p:stCondLst>
                                        </p:cTn>
                                        <p:tgtEl>
                                          <p:spTgt spid="14347"/>
                                        </p:tgtEl>
                                        <p:attrNameLst>
                                          <p:attrName>style.visibility</p:attrName>
                                        </p:attrNameLst>
                                      </p:cBhvr>
                                      <p:to>
                                        <p:strVal val="visible"/>
                                      </p:to>
                                    </p:set>
                                    <p:animEffect transition="in" filter="barn(inVertical)">
                                      <p:cBhvr>
                                        <p:cTn id="34" dur="500"/>
                                        <p:tgtEl>
                                          <p:spTgt spid="14347"/>
                                        </p:tgtEl>
                                      </p:cBhvr>
                                    </p:animEffect>
                                  </p:childTnLst>
                                </p:cTn>
                              </p:par>
                            </p:childTnLst>
                          </p:cTn>
                        </p:par>
                        <p:par>
                          <p:cTn id="35" fill="hold" nodeType="afterGroup">
                            <p:stCondLst>
                              <p:cond delay="7000"/>
                            </p:stCondLst>
                            <p:childTnLst>
                              <p:par>
                                <p:cTn id="36" presetID="52" presetClass="entr" presetSubtype="0" fill="hold" nodeType="afterEffect">
                                  <p:stCondLst>
                                    <p:cond delay="0"/>
                                  </p:stCondLst>
                                  <p:childTnLst>
                                    <p:set>
                                      <p:cBhvr>
                                        <p:cTn id="37" dur="1" fill="hold">
                                          <p:stCondLst>
                                            <p:cond delay="0"/>
                                          </p:stCondLst>
                                        </p:cTn>
                                        <p:tgtEl>
                                          <p:spTgt spid="46"/>
                                        </p:tgtEl>
                                        <p:attrNameLst>
                                          <p:attrName>style.visibility</p:attrName>
                                        </p:attrNameLst>
                                      </p:cBhvr>
                                      <p:to>
                                        <p:strVal val="visible"/>
                                      </p:to>
                                    </p:set>
                                    <p:animScale>
                                      <p:cBhvr>
                                        <p:cTn id="38"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9" dur="1000" decel="50000" fill="hold">
                                          <p:stCondLst>
                                            <p:cond delay="0"/>
                                          </p:stCondLst>
                                        </p:cTn>
                                        <p:tgtEl>
                                          <p:spTgt spid="46"/>
                                        </p:tgtEl>
                                        <p:attrNameLst>
                                          <p:attrName>ppt_x,ppt_y</p:attrName>
                                        </p:attrNameLst>
                                      </p:cBhvr>
                                      <p:rCtr x="0" y="0"/>
                                    </p:animMotion>
                                    <p:animEffect transition="in" filter="fade">
                                      <p:cBhvr>
                                        <p:cTn id="40" dur="1000"/>
                                        <p:tgtEl>
                                          <p:spTgt spid="46"/>
                                        </p:tgtEl>
                                      </p:cBhvr>
                                    </p:animEffect>
                                  </p:childTnLst>
                                </p:cTn>
                              </p:par>
                            </p:childTnLst>
                          </p:cTn>
                        </p:par>
                        <p:par>
                          <p:cTn id="41" fill="hold" nodeType="afterGroup">
                            <p:stCondLst>
                              <p:cond delay="8000"/>
                            </p:stCondLst>
                            <p:childTnLst>
                              <p:par>
                                <p:cTn id="42" presetID="52" presetClass="entr" presetSubtype="0" fill="hold" nodeType="afterEffect">
                                  <p:stCondLst>
                                    <p:cond delay="0"/>
                                  </p:stCondLst>
                                  <p:childTnLst>
                                    <p:set>
                                      <p:cBhvr>
                                        <p:cTn id="43" dur="1" fill="hold">
                                          <p:stCondLst>
                                            <p:cond delay="0"/>
                                          </p:stCondLst>
                                        </p:cTn>
                                        <p:tgtEl>
                                          <p:spTgt spid="47"/>
                                        </p:tgtEl>
                                        <p:attrNameLst>
                                          <p:attrName>style.visibility</p:attrName>
                                        </p:attrNameLst>
                                      </p:cBhvr>
                                      <p:to>
                                        <p:strVal val="visible"/>
                                      </p:to>
                                    </p:set>
                                    <p:animScale>
                                      <p:cBhvr>
                                        <p:cTn id="44" dur="1000" decel="50000" fill="hold">
                                          <p:stCondLst>
                                            <p:cond delay="0"/>
                                          </p:stCondLst>
                                        </p:cTn>
                                        <p:tgtEl>
                                          <p:spTgt spid="4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5" dur="1000" decel="50000" fill="hold">
                                          <p:stCondLst>
                                            <p:cond delay="0"/>
                                          </p:stCondLst>
                                        </p:cTn>
                                        <p:tgtEl>
                                          <p:spTgt spid="47"/>
                                        </p:tgtEl>
                                        <p:attrNameLst>
                                          <p:attrName>ppt_x,ppt_y</p:attrName>
                                        </p:attrNameLst>
                                      </p:cBhvr>
                                      <p:rCtr x="0" y="0"/>
                                    </p:animMotion>
                                    <p:animEffect transition="in" filter="fade">
                                      <p:cBhvr>
                                        <p:cTn id="46" dur="1000"/>
                                        <p:tgtEl>
                                          <p:spTgt spid="47"/>
                                        </p:tgtEl>
                                      </p:cBhvr>
                                    </p:animEffect>
                                  </p:childTnLst>
                                </p:cTn>
                              </p:par>
                            </p:childTnLst>
                          </p:cTn>
                        </p:par>
                        <p:par>
                          <p:cTn id="47" fill="hold" nodeType="afterGroup">
                            <p:stCondLst>
                              <p:cond delay="9000"/>
                            </p:stCondLst>
                            <p:childTnLst>
                              <p:par>
                                <p:cTn id="48" presetID="52" presetClass="entr" presetSubtype="0" fill="hold" nodeType="afterEffect">
                                  <p:stCondLst>
                                    <p:cond delay="0"/>
                                  </p:stCondLst>
                                  <p:childTnLst>
                                    <p:set>
                                      <p:cBhvr>
                                        <p:cTn id="49" dur="1" fill="hold">
                                          <p:stCondLst>
                                            <p:cond delay="0"/>
                                          </p:stCondLst>
                                        </p:cTn>
                                        <p:tgtEl>
                                          <p:spTgt spid="48"/>
                                        </p:tgtEl>
                                        <p:attrNameLst>
                                          <p:attrName>style.visibility</p:attrName>
                                        </p:attrNameLst>
                                      </p:cBhvr>
                                      <p:to>
                                        <p:strVal val="visible"/>
                                      </p:to>
                                    </p:set>
                                    <p:animScale>
                                      <p:cBhvr>
                                        <p:cTn id="50" dur="1000" decel="50000" fill="hold">
                                          <p:stCondLst>
                                            <p:cond delay="0"/>
                                          </p:stCondLst>
                                        </p:cTn>
                                        <p:tgtEl>
                                          <p:spTgt spid="4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1" dur="1000" decel="50000" fill="hold">
                                          <p:stCondLst>
                                            <p:cond delay="0"/>
                                          </p:stCondLst>
                                        </p:cTn>
                                        <p:tgtEl>
                                          <p:spTgt spid="48"/>
                                        </p:tgtEl>
                                        <p:attrNameLst>
                                          <p:attrName>ppt_x,ppt_y</p:attrName>
                                        </p:attrNameLst>
                                      </p:cBhvr>
                                      <p:rCtr x="0" y="0"/>
                                    </p:animMotion>
                                    <p:animEffect transition="in" filter="fade">
                                      <p:cBhvr>
                                        <p:cTn id="52" dur="1000"/>
                                        <p:tgtEl>
                                          <p:spTgt spid="48"/>
                                        </p:tgtEl>
                                      </p:cBhvr>
                                    </p:animEffect>
                                  </p:childTnLst>
                                </p:cTn>
                              </p:par>
                            </p:childTnLst>
                          </p:cTn>
                        </p:par>
                        <p:par>
                          <p:cTn id="53" fill="hold" nodeType="afterGroup">
                            <p:stCondLst>
                              <p:cond delay="10000"/>
                            </p:stCondLst>
                            <p:childTnLst>
                              <p:par>
                                <p:cTn id="54" presetID="52" presetClass="entr" presetSubtype="0" fill="hold" nodeType="afterEffect">
                                  <p:stCondLst>
                                    <p:cond delay="0"/>
                                  </p:stCondLst>
                                  <p:childTnLst>
                                    <p:set>
                                      <p:cBhvr>
                                        <p:cTn id="55" dur="1" fill="hold">
                                          <p:stCondLst>
                                            <p:cond delay="0"/>
                                          </p:stCondLst>
                                        </p:cTn>
                                        <p:tgtEl>
                                          <p:spTgt spid="49"/>
                                        </p:tgtEl>
                                        <p:attrNameLst>
                                          <p:attrName>style.visibility</p:attrName>
                                        </p:attrNameLst>
                                      </p:cBhvr>
                                      <p:to>
                                        <p:strVal val="visible"/>
                                      </p:to>
                                    </p:set>
                                    <p:animScale>
                                      <p:cBhvr>
                                        <p:cTn id="56" dur="1000" decel="50000" fill="hold">
                                          <p:stCondLst>
                                            <p:cond delay="0"/>
                                          </p:stCondLst>
                                        </p:cTn>
                                        <p:tgtEl>
                                          <p:spTgt spid="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7" dur="1000" decel="50000" fill="hold">
                                          <p:stCondLst>
                                            <p:cond delay="0"/>
                                          </p:stCondLst>
                                        </p:cTn>
                                        <p:tgtEl>
                                          <p:spTgt spid="49"/>
                                        </p:tgtEl>
                                        <p:attrNameLst>
                                          <p:attrName>ppt_x,ppt_y</p:attrName>
                                        </p:attrNameLst>
                                      </p:cBhvr>
                                      <p:rCtr x="0" y="0"/>
                                    </p:animMotion>
                                    <p:animEffect transition="in" filter="fade">
                                      <p:cBhvr>
                                        <p:cTn id="58" dur="1000"/>
                                        <p:tgtEl>
                                          <p:spTgt spid="49"/>
                                        </p:tgtEl>
                                      </p:cBhvr>
                                    </p:animEffect>
                                  </p:childTnLst>
                                </p:cTn>
                              </p:par>
                            </p:childTnLst>
                          </p:cTn>
                        </p:par>
                        <p:par>
                          <p:cTn id="59" fill="hold" nodeType="afterGroup">
                            <p:stCondLst>
                              <p:cond delay="11000"/>
                            </p:stCondLst>
                            <p:childTnLst>
                              <p:par>
                                <p:cTn id="60" presetID="52" presetClass="entr" presetSubtype="0" fill="hold" nodeType="afterEffect">
                                  <p:stCondLst>
                                    <p:cond delay="0"/>
                                  </p:stCondLst>
                                  <p:childTnLst>
                                    <p:set>
                                      <p:cBhvr>
                                        <p:cTn id="61" dur="1" fill="hold">
                                          <p:stCondLst>
                                            <p:cond delay="0"/>
                                          </p:stCondLst>
                                        </p:cTn>
                                        <p:tgtEl>
                                          <p:spTgt spid="50"/>
                                        </p:tgtEl>
                                        <p:attrNameLst>
                                          <p:attrName>style.visibility</p:attrName>
                                        </p:attrNameLst>
                                      </p:cBhvr>
                                      <p:to>
                                        <p:strVal val="visible"/>
                                      </p:to>
                                    </p:set>
                                    <p:animScale>
                                      <p:cBhvr>
                                        <p:cTn id="62" dur="1000" decel="50000" fill="hold">
                                          <p:stCondLst>
                                            <p:cond delay="0"/>
                                          </p:stCondLst>
                                        </p:cTn>
                                        <p:tgtEl>
                                          <p:spTgt spid="5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3" dur="1000" decel="50000" fill="hold">
                                          <p:stCondLst>
                                            <p:cond delay="0"/>
                                          </p:stCondLst>
                                        </p:cTn>
                                        <p:tgtEl>
                                          <p:spTgt spid="50"/>
                                        </p:tgtEl>
                                        <p:attrNameLst>
                                          <p:attrName>ppt_x,ppt_y</p:attrName>
                                        </p:attrNameLst>
                                      </p:cBhvr>
                                      <p:rCtr x="0" y="0"/>
                                    </p:animMotion>
                                    <p:animEffect transition="in" filter="fade">
                                      <p:cBhvr>
                                        <p:cTn id="64" dur="1000"/>
                                        <p:tgtEl>
                                          <p:spTgt spid="50"/>
                                        </p:tgtEl>
                                      </p:cBhvr>
                                    </p:animEffect>
                                  </p:childTnLst>
                                </p:cTn>
                              </p:par>
                            </p:childTnLst>
                          </p:cTn>
                        </p:par>
                        <p:par>
                          <p:cTn id="65" fill="hold" nodeType="afterGroup">
                            <p:stCondLst>
                              <p:cond delay="12000"/>
                            </p:stCondLst>
                            <p:childTnLst>
                              <p:par>
                                <p:cTn id="66" presetID="52" presetClass="entr" presetSubtype="0" fill="hold" nodeType="afterEffect">
                                  <p:stCondLst>
                                    <p:cond delay="0"/>
                                  </p:stCondLst>
                                  <p:childTnLst>
                                    <p:set>
                                      <p:cBhvr>
                                        <p:cTn id="67" dur="1" fill="hold">
                                          <p:stCondLst>
                                            <p:cond delay="0"/>
                                          </p:stCondLst>
                                        </p:cTn>
                                        <p:tgtEl>
                                          <p:spTgt spid="51"/>
                                        </p:tgtEl>
                                        <p:attrNameLst>
                                          <p:attrName>style.visibility</p:attrName>
                                        </p:attrNameLst>
                                      </p:cBhvr>
                                      <p:to>
                                        <p:strVal val="visible"/>
                                      </p:to>
                                    </p:set>
                                    <p:animScale>
                                      <p:cBhvr>
                                        <p:cTn id="68" dur="1000" decel="50000" fill="hold">
                                          <p:stCondLst>
                                            <p:cond delay="0"/>
                                          </p:stCondLst>
                                        </p:cTn>
                                        <p:tgtEl>
                                          <p:spTgt spid="5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9" dur="1000" decel="50000" fill="hold">
                                          <p:stCondLst>
                                            <p:cond delay="0"/>
                                          </p:stCondLst>
                                        </p:cTn>
                                        <p:tgtEl>
                                          <p:spTgt spid="51"/>
                                        </p:tgtEl>
                                        <p:attrNameLst>
                                          <p:attrName>ppt_x,ppt_y</p:attrName>
                                        </p:attrNameLst>
                                      </p:cBhvr>
                                      <p:rCtr x="0" y="0"/>
                                    </p:animMotion>
                                    <p:animEffect transition="in" filter="fade">
                                      <p:cBhvr>
                                        <p:cTn id="70" dur="1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434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0" descr="http://pic24.nipic.com/20121031/4499633_105328783000_2.jpg"/>
          <p:cNvPicPr>
            <a:picLocks noChangeAspect="1" noChangeArrowheads="1"/>
          </p:cNvPicPr>
          <p:nvPr/>
        </p:nvPicPr>
        <p:blipFill>
          <a:blip r:embed="rId3" cstate="print">
            <a:lum bright="70000" contrast="-70000"/>
            <a:extLst>
              <a:ext uri="{28A0092B-C50C-407E-A947-70E740481C1C}">
                <a14:useLocalDpi xmlns:a14="http://schemas.microsoft.com/office/drawing/2010/main" val="0"/>
              </a:ext>
            </a:extLst>
          </a:blip>
          <a:srcRect/>
          <a:stretch>
            <a:fillRect/>
          </a:stretch>
        </p:blipFill>
        <p:spPr bwMode="auto">
          <a:xfrm>
            <a:off x="-3175" y="936625"/>
            <a:ext cx="12187238" cy="541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2" name="TextBox 3"/>
          <p:cNvSpPr txBox="1">
            <a:spLocks noChangeArrowheads="1"/>
          </p:cNvSpPr>
          <p:nvPr/>
        </p:nvSpPr>
        <p:spPr bwMode="auto">
          <a:xfrm>
            <a:off x="6884988" y="42863"/>
            <a:ext cx="50419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a:latin typeface="微软雅黑" panose="020B0503020204020204" pitchFamily="34" charset="-122"/>
                <a:ea typeface="微软雅黑" panose="020B0503020204020204" pitchFamily="34" charset="-122"/>
                <a:sym typeface="宋体" panose="02010600030101010101" pitchFamily="2" charset="-122"/>
              </a:rPr>
              <a:t>书籍对人类的塑造</a:t>
            </a:r>
            <a:endParaRPr lang="en-US" altLang="zh-CN" sz="2400">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2" name="组合 1"/>
          <p:cNvGrpSpPr>
            <a:grpSpLocks/>
          </p:cNvGrpSpPr>
          <p:nvPr/>
        </p:nvGrpSpPr>
        <p:grpSpPr bwMode="auto">
          <a:xfrm>
            <a:off x="1520825" y="1846263"/>
            <a:ext cx="1473200" cy="1474787"/>
            <a:chOff x="2394" y="2908"/>
            <a:chExt cx="2320" cy="2322"/>
          </a:xfrm>
        </p:grpSpPr>
        <p:sp>
          <p:nvSpPr>
            <p:cNvPr id="19482" name="椭圆 1135"/>
            <p:cNvSpPr>
              <a:spLocks noChangeArrowheads="1"/>
            </p:cNvSpPr>
            <p:nvPr/>
          </p:nvSpPr>
          <p:spPr bwMode="auto">
            <a:xfrm>
              <a:off x="2394" y="2908"/>
              <a:ext cx="2320" cy="2322"/>
            </a:xfrm>
            <a:prstGeom prst="ellipse">
              <a:avLst/>
            </a:prstGeom>
            <a:solidFill>
              <a:schemeClr val="bg1"/>
            </a:solidFill>
            <a:ln w="9525">
              <a:solidFill>
                <a:srgbClr val="215968"/>
              </a:solidFill>
              <a:bevel/>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宋体" panose="02010600030101010101" pitchFamily="2" charset="-122"/>
                <a:sym typeface="宋体" panose="02010600030101010101" pitchFamily="2" charset="-122"/>
              </a:endParaRPr>
            </a:p>
          </p:txBody>
        </p:sp>
        <p:sp>
          <p:nvSpPr>
            <p:cNvPr id="19483" name="椭圆 1137"/>
            <p:cNvSpPr>
              <a:spLocks noChangeArrowheads="1"/>
            </p:cNvSpPr>
            <p:nvPr/>
          </p:nvSpPr>
          <p:spPr bwMode="auto">
            <a:xfrm>
              <a:off x="2669" y="3185"/>
              <a:ext cx="1770" cy="1767"/>
            </a:xfrm>
            <a:prstGeom prst="ellipse">
              <a:avLst/>
            </a:prstGeom>
            <a:solidFill>
              <a:schemeClr val="bg1"/>
            </a:solidFill>
            <a:ln w="9525">
              <a:solidFill>
                <a:srgbClr val="215968"/>
              </a:solidFill>
              <a:bevel/>
              <a:headEnd/>
              <a:tailEnd/>
            </a:ln>
          </p:spPr>
          <p:txBody>
            <a:bodyPr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800" b="1">
                  <a:solidFill>
                    <a:srgbClr val="404040"/>
                  </a:solidFill>
                  <a:latin typeface="微软雅黑" panose="020B0503020204020204" pitchFamily="34" charset="-122"/>
                  <a:ea typeface="微软雅黑" panose="020B0503020204020204" pitchFamily="34" charset="-122"/>
                </a:rPr>
                <a:t>根源</a:t>
              </a:r>
              <a:endParaRPr lang="zh-CN" altLang="en-US" sz="2000">
                <a:solidFill>
                  <a:srgbClr val="2B3360"/>
                </a:solidFill>
                <a:latin typeface="Impact" panose="020B0806030902050204" pitchFamily="34" charset="0"/>
                <a:sym typeface="Impact" panose="020B0806030902050204" pitchFamily="34" charset="0"/>
              </a:endParaRPr>
            </a:p>
          </p:txBody>
        </p:sp>
      </p:grpSp>
      <p:grpSp>
        <p:nvGrpSpPr>
          <p:cNvPr id="3" name="组合 2"/>
          <p:cNvGrpSpPr>
            <a:grpSpLocks/>
          </p:cNvGrpSpPr>
          <p:nvPr/>
        </p:nvGrpSpPr>
        <p:grpSpPr bwMode="auto">
          <a:xfrm>
            <a:off x="4173538" y="1846263"/>
            <a:ext cx="1474787" cy="1474787"/>
            <a:chOff x="6572" y="2908"/>
            <a:chExt cx="2322" cy="2322"/>
          </a:xfrm>
        </p:grpSpPr>
        <p:sp>
          <p:nvSpPr>
            <p:cNvPr id="7173" name="椭圆 1138"/>
            <p:cNvSpPr/>
            <p:nvPr/>
          </p:nvSpPr>
          <p:spPr>
            <a:xfrm>
              <a:off x="6572" y="2908"/>
              <a:ext cx="2322" cy="2322"/>
            </a:xfrm>
            <a:prstGeom prst="ellipse">
              <a:avLst/>
            </a:prstGeom>
            <a:solidFill>
              <a:schemeClr val="bg1"/>
            </a:solidFill>
            <a:ln w="9525" cap="flat" cmpd="sng">
              <a:solidFill>
                <a:schemeClr val="accent6"/>
              </a:solidFill>
              <a:prstDash val="solid"/>
              <a:bevel/>
              <a:headEnd type="none" w="med" len="med"/>
              <a:tailEnd type="none" w="med" len="med"/>
            </a:ln>
          </p:spPr>
          <p:txBody>
            <a:bodyPr anchor="ctr"/>
            <a:lstStyle/>
            <a:p>
              <a:pPr algn="ctr">
                <a:defRPr/>
              </a:pPr>
              <a:endParaRPr lang="zh-CN" altLang="en-US" noProof="1">
                <a:solidFill>
                  <a:srgbClr val="FFFFFF"/>
                </a:solidFill>
                <a:latin typeface="宋体" panose="02010600030101010101" pitchFamily="2" charset="-122"/>
                <a:sym typeface="宋体" panose="02010600030101010101" pitchFamily="2" charset="-122"/>
              </a:endParaRPr>
            </a:p>
          </p:txBody>
        </p:sp>
        <p:sp>
          <p:nvSpPr>
            <p:cNvPr id="7182" name="椭圆 22"/>
            <p:cNvSpPr/>
            <p:nvPr/>
          </p:nvSpPr>
          <p:spPr>
            <a:xfrm>
              <a:off x="6849" y="3185"/>
              <a:ext cx="1770" cy="1767"/>
            </a:xfrm>
            <a:prstGeom prst="ellipse">
              <a:avLst/>
            </a:prstGeom>
            <a:solidFill>
              <a:schemeClr val="bg1"/>
            </a:solidFill>
            <a:ln w="9525" cap="flat" cmpd="sng">
              <a:solidFill>
                <a:schemeClr val="accent6"/>
              </a:solidFill>
              <a:prstDash val="solid"/>
              <a:bevel/>
              <a:headEnd type="none" w="med" len="med"/>
              <a:tailEnd type="none" w="med" len="med"/>
            </a:ln>
          </p:spPr>
          <p:txBody>
            <a:bodyPr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noProof="1">
                  <a:solidFill>
                    <a:srgbClr val="404040"/>
                  </a:solidFill>
                  <a:latin typeface="微软雅黑" panose="020B0503020204020204" pitchFamily="34" charset="-122"/>
                  <a:ea typeface="微软雅黑" panose="020B0503020204020204" pitchFamily="34" charset="-122"/>
                  <a:cs typeface="宋体" panose="02010600030101010101" pitchFamily="2" charset="-122"/>
                  <a:sym typeface="+mn-ea"/>
                </a:rPr>
                <a:t>养分</a:t>
              </a:r>
              <a:endParaRPr lang="zh-CN" altLang="en-US" sz="2000" noProof="1">
                <a:solidFill>
                  <a:srgbClr val="C51C29"/>
                </a:solidFill>
                <a:latin typeface="Impact" panose="020B0806030902050204" pitchFamily="34" charset="0"/>
                <a:ea typeface="微软雅黑" panose="020B0503020204020204" pitchFamily="34" charset="-122"/>
                <a:cs typeface="宋体" panose="02010600030101010101" pitchFamily="2" charset="-122"/>
                <a:sym typeface="Impact" panose="020B0806030902050204" pitchFamily="34" charset="0"/>
              </a:endParaRPr>
            </a:p>
          </p:txBody>
        </p:sp>
      </p:grpSp>
      <p:grpSp>
        <p:nvGrpSpPr>
          <p:cNvPr id="4" name="组合 3"/>
          <p:cNvGrpSpPr>
            <a:grpSpLocks/>
          </p:cNvGrpSpPr>
          <p:nvPr/>
        </p:nvGrpSpPr>
        <p:grpSpPr bwMode="auto">
          <a:xfrm>
            <a:off x="6827838" y="1846263"/>
            <a:ext cx="1474787" cy="1474787"/>
            <a:chOff x="10752" y="2908"/>
            <a:chExt cx="2322" cy="2322"/>
          </a:xfrm>
        </p:grpSpPr>
        <p:sp>
          <p:nvSpPr>
            <p:cNvPr id="19478" name="椭圆 1141"/>
            <p:cNvSpPr>
              <a:spLocks noChangeArrowheads="1"/>
            </p:cNvSpPr>
            <p:nvPr/>
          </p:nvSpPr>
          <p:spPr bwMode="auto">
            <a:xfrm>
              <a:off x="10751" y="2908"/>
              <a:ext cx="2322" cy="2322"/>
            </a:xfrm>
            <a:prstGeom prst="ellipse">
              <a:avLst/>
            </a:prstGeom>
            <a:solidFill>
              <a:schemeClr val="bg1"/>
            </a:solidFill>
            <a:ln w="9525">
              <a:solidFill>
                <a:srgbClr val="215968"/>
              </a:solidFill>
              <a:bevel/>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宋体" panose="02010600030101010101" pitchFamily="2" charset="-122"/>
                <a:sym typeface="宋体" panose="02010600030101010101" pitchFamily="2" charset="-122"/>
              </a:endParaRPr>
            </a:p>
          </p:txBody>
        </p:sp>
        <p:sp>
          <p:nvSpPr>
            <p:cNvPr id="19479" name="椭圆 23"/>
            <p:cNvSpPr>
              <a:spLocks noChangeArrowheads="1"/>
            </p:cNvSpPr>
            <p:nvPr/>
          </p:nvSpPr>
          <p:spPr bwMode="auto">
            <a:xfrm>
              <a:off x="11029" y="3185"/>
              <a:ext cx="1770" cy="1767"/>
            </a:xfrm>
            <a:prstGeom prst="ellipse">
              <a:avLst/>
            </a:prstGeom>
            <a:solidFill>
              <a:schemeClr val="bg1"/>
            </a:solidFill>
            <a:ln w="9525">
              <a:solidFill>
                <a:srgbClr val="215968"/>
              </a:solidFill>
              <a:bevel/>
              <a:headEnd/>
              <a:tailEnd/>
            </a:ln>
          </p:spPr>
          <p:txBody>
            <a:bodyPr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a:solidFill>
                    <a:srgbClr val="404040"/>
                  </a:solidFill>
                  <a:latin typeface="微软雅黑" panose="020B0503020204020204" pitchFamily="34" charset="-122"/>
                  <a:ea typeface="微软雅黑" panose="020B0503020204020204" pitchFamily="34" charset="-122"/>
                </a:rPr>
                <a:t>修养</a:t>
              </a:r>
              <a:endParaRPr lang="zh-CN" altLang="en-US" sz="2000">
                <a:solidFill>
                  <a:srgbClr val="2B3360"/>
                </a:solidFill>
                <a:latin typeface="Impact" panose="020B0806030902050204" pitchFamily="34" charset="0"/>
                <a:sym typeface="Impact" panose="020B0806030902050204" pitchFamily="34" charset="0"/>
              </a:endParaRPr>
            </a:p>
          </p:txBody>
        </p:sp>
      </p:grpSp>
      <p:grpSp>
        <p:nvGrpSpPr>
          <p:cNvPr id="6" name="组合 5"/>
          <p:cNvGrpSpPr>
            <a:grpSpLocks/>
          </p:cNvGrpSpPr>
          <p:nvPr/>
        </p:nvGrpSpPr>
        <p:grpSpPr bwMode="auto">
          <a:xfrm>
            <a:off x="9482138" y="1846263"/>
            <a:ext cx="1474787" cy="1474787"/>
            <a:chOff x="14932" y="2908"/>
            <a:chExt cx="2322" cy="2322"/>
          </a:xfrm>
        </p:grpSpPr>
        <p:sp>
          <p:nvSpPr>
            <p:cNvPr id="7178" name="椭圆 1148"/>
            <p:cNvSpPr/>
            <p:nvPr/>
          </p:nvSpPr>
          <p:spPr>
            <a:xfrm>
              <a:off x="14932" y="2908"/>
              <a:ext cx="2322" cy="2322"/>
            </a:xfrm>
            <a:prstGeom prst="ellipse">
              <a:avLst/>
            </a:prstGeom>
            <a:solidFill>
              <a:schemeClr val="bg1"/>
            </a:solidFill>
            <a:ln w="9525" cap="flat" cmpd="sng">
              <a:solidFill>
                <a:schemeClr val="accent6"/>
              </a:solidFill>
              <a:prstDash val="solid"/>
              <a:bevel/>
              <a:headEnd type="none" w="med" len="med"/>
              <a:tailEnd type="none" w="med" len="med"/>
            </a:ln>
          </p:spPr>
          <p:txBody>
            <a:bodyPr anchor="ctr"/>
            <a:lstStyle/>
            <a:p>
              <a:pPr algn="ctr">
                <a:defRPr/>
              </a:pPr>
              <a:endParaRPr lang="zh-CN" altLang="en-US" noProof="1">
                <a:solidFill>
                  <a:srgbClr val="FFFFFF"/>
                </a:solidFill>
                <a:latin typeface="宋体" panose="02010600030101010101" pitchFamily="2" charset="-122"/>
                <a:sym typeface="宋体" panose="02010600030101010101" pitchFamily="2" charset="-122"/>
              </a:endParaRPr>
            </a:p>
          </p:txBody>
        </p:sp>
        <p:sp>
          <p:nvSpPr>
            <p:cNvPr id="7184" name="椭圆 24"/>
            <p:cNvSpPr/>
            <p:nvPr/>
          </p:nvSpPr>
          <p:spPr>
            <a:xfrm>
              <a:off x="15209" y="3185"/>
              <a:ext cx="1767" cy="1767"/>
            </a:xfrm>
            <a:prstGeom prst="ellipse">
              <a:avLst/>
            </a:prstGeom>
            <a:solidFill>
              <a:schemeClr val="bg1"/>
            </a:solidFill>
            <a:ln w="9525" cap="flat" cmpd="sng">
              <a:solidFill>
                <a:schemeClr val="accent6"/>
              </a:solidFill>
              <a:prstDash val="solid"/>
              <a:bevel/>
              <a:headEnd type="none" w="med" len="med"/>
              <a:tailEnd type="none" w="med" len="med"/>
            </a:ln>
          </p:spPr>
          <p:txBody>
            <a:bodyPr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noProof="1">
                  <a:solidFill>
                    <a:srgbClr val="404040"/>
                  </a:solidFill>
                  <a:latin typeface="微软雅黑" panose="020B0503020204020204" pitchFamily="34" charset="-122"/>
                  <a:ea typeface="微软雅黑" panose="020B0503020204020204" pitchFamily="34" charset="-122"/>
                  <a:cs typeface="宋体" panose="02010600030101010101" pitchFamily="2" charset="-122"/>
                  <a:sym typeface="+mn-ea"/>
                </a:rPr>
                <a:t>进化</a:t>
              </a:r>
              <a:endParaRPr lang="zh-CN" altLang="en-US" sz="2000" noProof="1">
                <a:solidFill>
                  <a:srgbClr val="C51C29"/>
                </a:solidFill>
                <a:latin typeface="Impact" panose="020B0806030902050204" pitchFamily="34" charset="0"/>
                <a:ea typeface="微软雅黑" panose="020B0503020204020204" pitchFamily="34" charset="-122"/>
                <a:cs typeface="宋体" panose="02010600030101010101" pitchFamily="2" charset="-122"/>
                <a:sym typeface="Impact" panose="020B0806030902050204" pitchFamily="34" charset="0"/>
              </a:endParaRPr>
            </a:p>
          </p:txBody>
        </p:sp>
      </p:grpSp>
      <p:grpSp>
        <p:nvGrpSpPr>
          <p:cNvPr id="5" name="组合 4"/>
          <p:cNvGrpSpPr>
            <a:grpSpLocks/>
          </p:cNvGrpSpPr>
          <p:nvPr/>
        </p:nvGrpSpPr>
        <p:grpSpPr bwMode="auto">
          <a:xfrm>
            <a:off x="1158875" y="3706813"/>
            <a:ext cx="2338388" cy="906462"/>
            <a:chOff x="1528" y="7180"/>
            <a:chExt cx="3682" cy="1427"/>
          </a:xfrm>
        </p:grpSpPr>
        <p:sp>
          <p:nvSpPr>
            <p:cNvPr id="19474" name="TextBox 13"/>
            <p:cNvSpPr txBox="1">
              <a:spLocks noChangeArrowheads="1"/>
            </p:cNvSpPr>
            <p:nvPr/>
          </p:nvSpPr>
          <p:spPr bwMode="auto">
            <a:xfrm>
              <a:off x="1528" y="7180"/>
              <a:ext cx="368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Arial" panose="020B0604020202020204" pitchFamily="34" charset="0"/>
                  <a:ea typeface="宋体" panose="02010600030101010101" pitchFamily="2" charset="-122"/>
                </a:defRPr>
              </a:lvl1pPr>
              <a:lvl2pPr marL="742950" indent="-285750" defTabSz="1216025" eaLnBrk="0" hangingPunct="0">
                <a:defRPr>
                  <a:solidFill>
                    <a:schemeClr val="tx1"/>
                  </a:solidFill>
                  <a:latin typeface="Arial" panose="020B0604020202020204" pitchFamily="34" charset="0"/>
                  <a:ea typeface="宋体" panose="02010600030101010101" pitchFamily="2" charset="-122"/>
                </a:defRPr>
              </a:lvl2pPr>
              <a:lvl3pPr marL="1143000" indent="-228600" defTabSz="1216025" eaLnBrk="0" hangingPunct="0">
                <a:defRPr>
                  <a:solidFill>
                    <a:schemeClr val="tx1"/>
                  </a:solidFill>
                  <a:latin typeface="Arial" panose="020B0604020202020204" pitchFamily="34" charset="0"/>
                  <a:ea typeface="宋体" panose="02010600030101010101" pitchFamily="2" charset="-122"/>
                </a:defRPr>
              </a:lvl3pPr>
              <a:lvl4pPr marL="1600200" indent="-228600" defTabSz="1216025" eaLnBrk="0" hangingPunct="0">
                <a:defRPr>
                  <a:solidFill>
                    <a:schemeClr val="tx1"/>
                  </a:solidFill>
                  <a:latin typeface="Arial" panose="020B0604020202020204" pitchFamily="34" charset="0"/>
                  <a:ea typeface="宋体" panose="02010600030101010101" pitchFamily="2" charset="-122"/>
                </a:defRPr>
              </a:lvl4pPr>
              <a:lvl5pPr marL="2057400" indent="-228600" defTabSz="1216025" eaLnBrk="0" hangingPunct="0">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spcBef>
                  <a:spcPct val="20000"/>
                </a:spcBef>
              </a:pPr>
              <a:r>
                <a:rPr lang="zh-CN" altLang="en-US" sz="1600" b="1">
                  <a:solidFill>
                    <a:srgbClr val="000000"/>
                  </a:solidFill>
                  <a:ea typeface="微软雅黑" panose="020B0503020204020204" pitchFamily="34" charset="-122"/>
                  <a:sym typeface="Arial" panose="020B0604020202020204" pitchFamily="34" charset="0"/>
                </a:rPr>
                <a:t>塑造人类社会</a:t>
              </a:r>
            </a:p>
          </p:txBody>
        </p:sp>
        <p:sp>
          <p:nvSpPr>
            <p:cNvPr id="19475" name="TextBox 13"/>
            <p:cNvSpPr txBox="1">
              <a:spLocks noChangeArrowheads="1"/>
            </p:cNvSpPr>
            <p:nvPr/>
          </p:nvSpPr>
          <p:spPr bwMode="auto">
            <a:xfrm>
              <a:off x="1620" y="7743"/>
              <a:ext cx="3328"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Arial" panose="020B0604020202020204" pitchFamily="34" charset="0"/>
                  <a:ea typeface="宋体" panose="02010600030101010101" pitchFamily="2" charset="-122"/>
                </a:defRPr>
              </a:lvl1pPr>
              <a:lvl2pPr marL="742950" indent="-285750" defTabSz="1216025" eaLnBrk="0" hangingPunct="0">
                <a:defRPr>
                  <a:solidFill>
                    <a:schemeClr val="tx1"/>
                  </a:solidFill>
                  <a:latin typeface="Arial" panose="020B0604020202020204" pitchFamily="34" charset="0"/>
                  <a:ea typeface="宋体" panose="02010600030101010101" pitchFamily="2" charset="-122"/>
                </a:defRPr>
              </a:lvl2pPr>
              <a:lvl3pPr marL="1143000" indent="-228600" defTabSz="1216025" eaLnBrk="0" hangingPunct="0">
                <a:defRPr>
                  <a:solidFill>
                    <a:schemeClr val="tx1"/>
                  </a:solidFill>
                  <a:latin typeface="Arial" panose="020B0604020202020204" pitchFamily="34" charset="0"/>
                  <a:ea typeface="宋体" panose="02010600030101010101" pitchFamily="2" charset="-122"/>
                </a:defRPr>
              </a:lvl3pPr>
              <a:lvl4pPr marL="1600200" indent="-228600" defTabSz="1216025" eaLnBrk="0" hangingPunct="0">
                <a:defRPr>
                  <a:solidFill>
                    <a:schemeClr val="tx1"/>
                  </a:solidFill>
                  <a:latin typeface="Arial" panose="020B0604020202020204" pitchFamily="34" charset="0"/>
                  <a:ea typeface="宋体" panose="02010600030101010101" pitchFamily="2" charset="-122"/>
                </a:defRPr>
              </a:lvl4pPr>
              <a:lvl5pPr marL="2057400" indent="-228600" defTabSz="1216025" eaLnBrk="0" hangingPunct="0">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spcBef>
                  <a:spcPct val="20000"/>
                </a:spcBef>
              </a:pPr>
              <a:r>
                <a:rPr lang="zh-CN" altLang="en-US" sz="1200">
                  <a:solidFill>
                    <a:srgbClr val="000000"/>
                  </a:solidFill>
                  <a:ea typeface="微软雅黑" panose="020B0503020204020204" pitchFamily="34" charset="-122"/>
                  <a:sym typeface="Arial" panose="020B0604020202020204" pitchFamily="34" charset="0"/>
                </a:rPr>
                <a:t>单击此处可编辑内容，根据您的需要自由拉伸文本框大小</a:t>
              </a:r>
              <a:endParaRPr lang="en-US" sz="1200">
                <a:solidFill>
                  <a:srgbClr val="000000"/>
                </a:solidFill>
                <a:ea typeface="微软雅黑" panose="020B0503020204020204" pitchFamily="34" charset="-122"/>
                <a:sym typeface="Arial" panose="020B0604020202020204" pitchFamily="34" charset="0"/>
              </a:endParaRPr>
            </a:p>
          </p:txBody>
        </p:sp>
      </p:grpSp>
      <p:grpSp>
        <p:nvGrpSpPr>
          <p:cNvPr id="7" name="组合 6"/>
          <p:cNvGrpSpPr>
            <a:grpSpLocks/>
          </p:cNvGrpSpPr>
          <p:nvPr/>
        </p:nvGrpSpPr>
        <p:grpSpPr bwMode="auto">
          <a:xfrm>
            <a:off x="3644900" y="3706813"/>
            <a:ext cx="2336800" cy="906462"/>
            <a:chOff x="5473" y="7180"/>
            <a:chExt cx="3680" cy="1427"/>
          </a:xfrm>
        </p:grpSpPr>
        <p:sp>
          <p:nvSpPr>
            <p:cNvPr id="19472" name="TextBox 13"/>
            <p:cNvSpPr txBox="1">
              <a:spLocks noChangeArrowheads="1"/>
            </p:cNvSpPr>
            <p:nvPr/>
          </p:nvSpPr>
          <p:spPr bwMode="auto">
            <a:xfrm>
              <a:off x="5473" y="7180"/>
              <a:ext cx="3680"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Arial" panose="020B0604020202020204" pitchFamily="34" charset="0"/>
                  <a:ea typeface="宋体" panose="02010600030101010101" pitchFamily="2" charset="-122"/>
                </a:defRPr>
              </a:lvl1pPr>
              <a:lvl2pPr marL="742950" indent="-285750" defTabSz="1216025" eaLnBrk="0" hangingPunct="0">
                <a:defRPr>
                  <a:solidFill>
                    <a:schemeClr val="tx1"/>
                  </a:solidFill>
                  <a:latin typeface="Arial" panose="020B0604020202020204" pitchFamily="34" charset="0"/>
                  <a:ea typeface="宋体" panose="02010600030101010101" pitchFamily="2" charset="-122"/>
                </a:defRPr>
              </a:lvl2pPr>
              <a:lvl3pPr marL="1143000" indent="-228600" defTabSz="1216025" eaLnBrk="0" hangingPunct="0">
                <a:defRPr>
                  <a:solidFill>
                    <a:schemeClr val="tx1"/>
                  </a:solidFill>
                  <a:latin typeface="Arial" panose="020B0604020202020204" pitchFamily="34" charset="0"/>
                  <a:ea typeface="宋体" panose="02010600030101010101" pitchFamily="2" charset="-122"/>
                </a:defRPr>
              </a:lvl3pPr>
              <a:lvl4pPr marL="1600200" indent="-228600" defTabSz="1216025" eaLnBrk="0" hangingPunct="0">
                <a:defRPr>
                  <a:solidFill>
                    <a:schemeClr val="tx1"/>
                  </a:solidFill>
                  <a:latin typeface="Arial" panose="020B0604020202020204" pitchFamily="34" charset="0"/>
                  <a:ea typeface="宋体" panose="02010600030101010101" pitchFamily="2" charset="-122"/>
                </a:defRPr>
              </a:lvl4pPr>
              <a:lvl5pPr marL="2057400" indent="-228600" defTabSz="1216025" eaLnBrk="0" hangingPunct="0">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spcBef>
                  <a:spcPct val="20000"/>
                </a:spcBef>
              </a:pPr>
              <a:r>
                <a:rPr lang="zh-CN" altLang="en-US" sz="1600" b="1">
                  <a:solidFill>
                    <a:srgbClr val="000000"/>
                  </a:solidFill>
                  <a:ea typeface="微软雅黑" panose="020B0503020204020204" pitchFamily="34" charset="-122"/>
                  <a:sym typeface="Arial" panose="020B0604020202020204" pitchFamily="34" charset="0"/>
                </a:rPr>
                <a:t>给大脑提供营养</a:t>
              </a:r>
            </a:p>
          </p:txBody>
        </p:sp>
        <p:sp>
          <p:nvSpPr>
            <p:cNvPr id="19473" name="TextBox 13"/>
            <p:cNvSpPr txBox="1">
              <a:spLocks noChangeArrowheads="1"/>
            </p:cNvSpPr>
            <p:nvPr/>
          </p:nvSpPr>
          <p:spPr bwMode="auto">
            <a:xfrm>
              <a:off x="5563" y="7743"/>
              <a:ext cx="3327"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Arial" panose="020B0604020202020204" pitchFamily="34" charset="0"/>
                  <a:ea typeface="宋体" panose="02010600030101010101" pitchFamily="2" charset="-122"/>
                </a:defRPr>
              </a:lvl1pPr>
              <a:lvl2pPr marL="742950" indent="-285750" defTabSz="1216025" eaLnBrk="0" hangingPunct="0">
                <a:defRPr>
                  <a:solidFill>
                    <a:schemeClr val="tx1"/>
                  </a:solidFill>
                  <a:latin typeface="Arial" panose="020B0604020202020204" pitchFamily="34" charset="0"/>
                  <a:ea typeface="宋体" panose="02010600030101010101" pitchFamily="2" charset="-122"/>
                </a:defRPr>
              </a:lvl2pPr>
              <a:lvl3pPr marL="1143000" indent="-228600" defTabSz="1216025" eaLnBrk="0" hangingPunct="0">
                <a:defRPr>
                  <a:solidFill>
                    <a:schemeClr val="tx1"/>
                  </a:solidFill>
                  <a:latin typeface="Arial" panose="020B0604020202020204" pitchFamily="34" charset="0"/>
                  <a:ea typeface="宋体" panose="02010600030101010101" pitchFamily="2" charset="-122"/>
                </a:defRPr>
              </a:lvl3pPr>
              <a:lvl4pPr marL="1600200" indent="-228600" defTabSz="1216025" eaLnBrk="0" hangingPunct="0">
                <a:defRPr>
                  <a:solidFill>
                    <a:schemeClr val="tx1"/>
                  </a:solidFill>
                  <a:latin typeface="Arial" panose="020B0604020202020204" pitchFamily="34" charset="0"/>
                  <a:ea typeface="宋体" panose="02010600030101010101" pitchFamily="2" charset="-122"/>
                </a:defRPr>
              </a:lvl4pPr>
              <a:lvl5pPr marL="2057400" indent="-228600" defTabSz="1216025" eaLnBrk="0" hangingPunct="0">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spcBef>
                  <a:spcPct val="20000"/>
                </a:spcBef>
              </a:pPr>
              <a:r>
                <a:rPr lang="zh-CN" altLang="en-US" sz="1200">
                  <a:solidFill>
                    <a:srgbClr val="000000"/>
                  </a:solidFill>
                  <a:ea typeface="微软雅黑" panose="020B0503020204020204" pitchFamily="34" charset="-122"/>
                  <a:sym typeface="Arial" panose="020B0604020202020204" pitchFamily="34" charset="0"/>
                </a:rPr>
                <a:t>单击此处可编辑内容，根据您的需要自由拉伸文本框大小</a:t>
              </a:r>
              <a:endParaRPr lang="en-US" sz="1200">
                <a:solidFill>
                  <a:srgbClr val="000000"/>
                </a:solidFill>
                <a:ea typeface="微软雅黑" panose="020B0503020204020204" pitchFamily="34" charset="-122"/>
                <a:sym typeface="Arial" panose="020B0604020202020204" pitchFamily="34" charset="0"/>
              </a:endParaRPr>
            </a:p>
          </p:txBody>
        </p:sp>
      </p:grpSp>
      <p:grpSp>
        <p:nvGrpSpPr>
          <p:cNvPr id="8" name="组合 7"/>
          <p:cNvGrpSpPr>
            <a:grpSpLocks/>
          </p:cNvGrpSpPr>
          <p:nvPr/>
        </p:nvGrpSpPr>
        <p:grpSpPr bwMode="auto">
          <a:xfrm>
            <a:off x="6396038" y="3735388"/>
            <a:ext cx="2336800" cy="906462"/>
            <a:chOff x="9610" y="7180"/>
            <a:chExt cx="3680" cy="1427"/>
          </a:xfrm>
        </p:grpSpPr>
        <p:sp>
          <p:nvSpPr>
            <p:cNvPr id="19470" name="TextBox 13"/>
            <p:cNvSpPr txBox="1">
              <a:spLocks noChangeArrowheads="1"/>
            </p:cNvSpPr>
            <p:nvPr/>
          </p:nvSpPr>
          <p:spPr bwMode="auto">
            <a:xfrm>
              <a:off x="9610" y="7180"/>
              <a:ext cx="3680"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Arial" panose="020B0604020202020204" pitchFamily="34" charset="0"/>
                  <a:ea typeface="宋体" panose="02010600030101010101" pitchFamily="2" charset="-122"/>
                </a:defRPr>
              </a:lvl1pPr>
              <a:lvl2pPr marL="742950" indent="-285750" defTabSz="1216025" eaLnBrk="0" hangingPunct="0">
                <a:defRPr>
                  <a:solidFill>
                    <a:schemeClr val="tx1"/>
                  </a:solidFill>
                  <a:latin typeface="Arial" panose="020B0604020202020204" pitchFamily="34" charset="0"/>
                  <a:ea typeface="宋体" panose="02010600030101010101" pitchFamily="2" charset="-122"/>
                </a:defRPr>
              </a:lvl2pPr>
              <a:lvl3pPr marL="1143000" indent="-228600" defTabSz="1216025" eaLnBrk="0" hangingPunct="0">
                <a:defRPr>
                  <a:solidFill>
                    <a:schemeClr val="tx1"/>
                  </a:solidFill>
                  <a:latin typeface="Arial" panose="020B0604020202020204" pitchFamily="34" charset="0"/>
                  <a:ea typeface="宋体" panose="02010600030101010101" pitchFamily="2" charset="-122"/>
                </a:defRPr>
              </a:lvl3pPr>
              <a:lvl4pPr marL="1600200" indent="-228600" defTabSz="1216025" eaLnBrk="0" hangingPunct="0">
                <a:defRPr>
                  <a:solidFill>
                    <a:schemeClr val="tx1"/>
                  </a:solidFill>
                  <a:latin typeface="Arial" panose="020B0604020202020204" pitchFamily="34" charset="0"/>
                  <a:ea typeface="宋体" panose="02010600030101010101" pitchFamily="2" charset="-122"/>
                </a:defRPr>
              </a:lvl4pPr>
              <a:lvl5pPr marL="2057400" indent="-228600" defTabSz="1216025" eaLnBrk="0" hangingPunct="0">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spcBef>
                  <a:spcPct val="20000"/>
                </a:spcBef>
              </a:pPr>
              <a:r>
                <a:rPr lang="zh-CN" altLang="en-US" sz="1600" b="1">
                  <a:solidFill>
                    <a:srgbClr val="000000"/>
                  </a:solidFill>
                  <a:ea typeface="微软雅黑" panose="020B0503020204020204" pitchFamily="34" charset="-122"/>
                  <a:sym typeface="Arial" panose="020B0604020202020204" pitchFamily="34" charset="0"/>
                </a:rPr>
                <a:t>培养良好的修养</a:t>
              </a:r>
            </a:p>
          </p:txBody>
        </p:sp>
        <p:sp>
          <p:nvSpPr>
            <p:cNvPr id="19471" name="TextBox 13"/>
            <p:cNvSpPr txBox="1">
              <a:spLocks noChangeArrowheads="1"/>
            </p:cNvSpPr>
            <p:nvPr/>
          </p:nvSpPr>
          <p:spPr bwMode="auto">
            <a:xfrm>
              <a:off x="9700" y="7743"/>
              <a:ext cx="3328"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Arial" panose="020B0604020202020204" pitchFamily="34" charset="0"/>
                  <a:ea typeface="宋体" panose="02010600030101010101" pitchFamily="2" charset="-122"/>
                </a:defRPr>
              </a:lvl1pPr>
              <a:lvl2pPr marL="742950" indent="-285750" defTabSz="1216025" eaLnBrk="0" hangingPunct="0">
                <a:defRPr>
                  <a:solidFill>
                    <a:schemeClr val="tx1"/>
                  </a:solidFill>
                  <a:latin typeface="Arial" panose="020B0604020202020204" pitchFamily="34" charset="0"/>
                  <a:ea typeface="宋体" panose="02010600030101010101" pitchFamily="2" charset="-122"/>
                </a:defRPr>
              </a:lvl2pPr>
              <a:lvl3pPr marL="1143000" indent="-228600" defTabSz="1216025" eaLnBrk="0" hangingPunct="0">
                <a:defRPr>
                  <a:solidFill>
                    <a:schemeClr val="tx1"/>
                  </a:solidFill>
                  <a:latin typeface="Arial" panose="020B0604020202020204" pitchFamily="34" charset="0"/>
                  <a:ea typeface="宋体" panose="02010600030101010101" pitchFamily="2" charset="-122"/>
                </a:defRPr>
              </a:lvl3pPr>
              <a:lvl4pPr marL="1600200" indent="-228600" defTabSz="1216025" eaLnBrk="0" hangingPunct="0">
                <a:defRPr>
                  <a:solidFill>
                    <a:schemeClr val="tx1"/>
                  </a:solidFill>
                  <a:latin typeface="Arial" panose="020B0604020202020204" pitchFamily="34" charset="0"/>
                  <a:ea typeface="宋体" panose="02010600030101010101" pitchFamily="2" charset="-122"/>
                </a:defRPr>
              </a:lvl4pPr>
              <a:lvl5pPr marL="2057400" indent="-228600" defTabSz="1216025" eaLnBrk="0" hangingPunct="0">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spcBef>
                  <a:spcPct val="20000"/>
                </a:spcBef>
              </a:pPr>
              <a:r>
                <a:rPr lang="zh-CN" altLang="en-US" sz="1200">
                  <a:solidFill>
                    <a:srgbClr val="000000"/>
                  </a:solidFill>
                  <a:ea typeface="微软雅黑" panose="020B0503020204020204" pitchFamily="34" charset="-122"/>
                  <a:sym typeface="Arial" panose="020B0604020202020204" pitchFamily="34" charset="0"/>
                </a:rPr>
                <a:t>单击此处可编辑内容，根据您的需要自由拉伸文本框大小</a:t>
              </a:r>
              <a:endParaRPr lang="en-US" sz="1200">
                <a:solidFill>
                  <a:srgbClr val="000000"/>
                </a:solidFill>
                <a:ea typeface="微软雅黑" panose="020B0503020204020204" pitchFamily="34" charset="-122"/>
                <a:sym typeface="Arial" panose="020B0604020202020204" pitchFamily="34" charset="0"/>
              </a:endParaRPr>
            </a:p>
          </p:txBody>
        </p:sp>
      </p:grpSp>
      <p:grpSp>
        <p:nvGrpSpPr>
          <p:cNvPr id="9" name="组合 8"/>
          <p:cNvGrpSpPr>
            <a:grpSpLocks/>
          </p:cNvGrpSpPr>
          <p:nvPr/>
        </p:nvGrpSpPr>
        <p:grpSpPr bwMode="auto">
          <a:xfrm>
            <a:off x="9050338" y="3749675"/>
            <a:ext cx="2338387" cy="835025"/>
            <a:chOff x="13578" y="7180"/>
            <a:chExt cx="3682" cy="1314"/>
          </a:xfrm>
        </p:grpSpPr>
        <p:sp>
          <p:nvSpPr>
            <p:cNvPr id="19468" name="TextBox 13"/>
            <p:cNvSpPr txBox="1">
              <a:spLocks noChangeArrowheads="1"/>
            </p:cNvSpPr>
            <p:nvPr/>
          </p:nvSpPr>
          <p:spPr bwMode="auto">
            <a:xfrm>
              <a:off x="13578" y="7180"/>
              <a:ext cx="368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Arial" panose="020B0604020202020204" pitchFamily="34" charset="0"/>
                  <a:ea typeface="宋体" panose="02010600030101010101" pitchFamily="2" charset="-122"/>
                </a:defRPr>
              </a:lvl1pPr>
              <a:lvl2pPr marL="742950" indent="-285750" defTabSz="1216025" eaLnBrk="0" hangingPunct="0">
                <a:defRPr>
                  <a:solidFill>
                    <a:schemeClr val="tx1"/>
                  </a:solidFill>
                  <a:latin typeface="Arial" panose="020B0604020202020204" pitchFamily="34" charset="0"/>
                  <a:ea typeface="宋体" panose="02010600030101010101" pitchFamily="2" charset="-122"/>
                </a:defRPr>
              </a:lvl2pPr>
              <a:lvl3pPr marL="1143000" indent="-228600" defTabSz="1216025" eaLnBrk="0" hangingPunct="0">
                <a:defRPr>
                  <a:solidFill>
                    <a:schemeClr val="tx1"/>
                  </a:solidFill>
                  <a:latin typeface="Arial" panose="020B0604020202020204" pitchFamily="34" charset="0"/>
                  <a:ea typeface="宋体" panose="02010600030101010101" pitchFamily="2" charset="-122"/>
                </a:defRPr>
              </a:lvl3pPr>
              <a:lvl4pPr marL="1600200" indent="-228600" defTabSz="1216025" eaLnBrk="0" hangingPunct="0">
                <a:defRPr>
                  <a:solidFill>
                    <a:schemeClr val="tx1"/>
                  </a:solidFill>
                  <a:latin typeface="Arial" panose="020B0604020202020204" pitchFamily="34" charset="0"/>
                  <a:ea typeface="宋体" panose="02010600030101010101" pitchFamily="2" charset="-122"/>
                </a:defRPr>
              </a:lvl4pPr>
              <a:lvl5pPr marL="2057400" indent="-228600" defTabSz="1216025" eaLnBrk="0" hangingPunct="0">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spcBef>
                  <a:spcPct val="20000"/>
                </a:spcBef>
              </a:pPr>
              <a:r>
                <a:rPr lang="zh-CN" altLang="en-US" sz="1600" b="1">
                  <a:solidFill>
                    <a:srgbClr val="000000"/>
                  </a:solidFill>
                  <a:ea typeface="微软雅黑" panose="020B0503020204020204" pitchFamily="34" charset="-122"/>
                  <a:sym typeface="Arial" panose="020B0604020202020204" pitchFamily="34" charset="0"/>
                </a:rPr>
                <a:t>推动全人类进化</a:t>
              </a:r>
            </a:p>
          </p:txBody>
        </p:sp>
        <p:sp>
          <p:nvSpPr>
            <p:cNvPr id="19469" name="TextBox 13"/>
            <p:cNvSpPr txBox="1">
              <a:spLocks noChangeArrowheads="1"/>
            </p:cNvSpPr>
            <p:nvPr/>
          </p:nvSpPr>
          <p:spPr bwMode="auto">
            <a:xfrm>
              <a:off x="13670" y="7630"/>
              <a:ext cx="3328"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Arial" panose="020B0604020202020204" pitchFamily="34" charset="0"/>
                  <a:ea typeface="宋体" panose="02010600030101010101" pitchFamily="2" charset="-122"/>
                </a:defRPr>
              </a:lvl1pPr>
              <a:lvl2pPr marL="742950" indent="-285750" defTabSz="1216025" eaLnBrk="0" hangingPunct="0">
                <a:defRPr>
                  <a:solidFill>
                    <a:schemeClr val="tx1"/>
                  </a:solidFill>
                  <a:latin typeface="Arial" panose="020B0604020202020204" pitchFamily="34" charset="0"/>
                  <a:ea typeface="宋体" panose="02010600030101010101" pitchFamily="2" charset="-122"/>
                </a:defRPr>
              </a:lvl2pPr>
              <a:lvl3pPr marL="1143000" indent="-228600" defTabSz="1216025" eaLnBrk="0" hangingPunct="0">
                <a:defRPr>
                  <a:solidFill>
                    <a:schemeClr val="tx1"/>
                  </a:solidFill>
                  <a:latin typeface="Arial" panose="020B0604020202020204" pitchFamily="34" charset="0"/>
                  <a:ea typeface="宋体" panose="02010600030101010101" pitchFamily="2" charset="-122"/>
                </a:defRPr>
              </a:lvl3pPr>
              <a:lvl4pPr marL="1600200" indent="-228600" defTabSz="1216025" eaLnBrk="0" hangingPunct="0">
                <a:defRPr>
                  <a:solidFill>
                    <a:schemeClr val="tx1"/>
                  </a:solidFill>
                  <a:latin typeface="Arial" panose="020B0604020202020204" pitchFamily="34" charset="0"/>
                  <a:ea typeface="宋体" panose="02010600030101010101" pitchFamily="2" charset="-122"/>
                </a:defRPr>
              </a:lvl4pPr>
              <a:lvl5pPr marL="2057400" indent="-228600" defTabSz="1216025" eaLnBrk="0" hangingPunct="0">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spcBef>
                  <a:spcPct val="20000"/>
                </a:spcBef>
              </a:pPr>
              <a:r>
                <a:rPr lang="zh-CN" altLang="en-US" sz="1200">
                  <a:solidFill>
                    <a:srgbClr val="000000"/>
                  </a:solidFill>
                  <a:ea typeface="微软雅黑" panose="020B0503020204020204" pitchFamily="34" charset="-122"/>
                  <a:sym typeface="Arial" panose="020B0604020202020204" pitchFamily="34" charset="0"/>
                </a:rPr>
                <a:t>单击此处可编辑内容，根据您的需要自由拉伸文本框大小</a:t>
              </a:r>
              <a:endParaRPr lang="en-US" sz="1200">
                <a:solidFill>
                  <a:srgbClr val="000000"/>
                </a:solidFill>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heckerboard(across)">
                                      <p:cBhvr>
                                        <p:cTn id="7" dur="500"/>
                                        <p:tgtEl>
                                          <p:spTgt spid="12"/>
                                        </p:tgtEl>
                                      </p:cBhvr>
                                    </p:animEffect>
                                  </p:childTnLst>
                                </p:cTn>
                              </p:par>
                            </p:childTnLst>
                          </p:cTn>
                        </p:par>
                        <p:par>
                          <p:cTn id="8" fill="hold" nodeType="afterGroup">
                            <p:stCondLst>
                              <p:cond delay="500"/>
                            </p:stCondLst>
                            <p:childTnLst>
                              <p:par>
                                <p:cTn id="9" presetID="38" presetClass="entr" presetSubtype="0" accel="50000" fill="hold" grpId="0" nodeType="afterEffect">
                                  <p:stCondLst>
                                    <p:cond delay="0"/>
                                  </p:stCondLst>
                                  <p:iterate type="lt">
                                    <p:tmPct val="50000"/>
                                  </p:iterate>
                                  <p:childTnLst>
                                    <p:set>
                                      <p:cBhvr>
                                        <p:cTn id="10" dur="1" fill="hold">
                                          <p:stCondLst>
                                            <p:cond delay="0"/>
                                          </p:stCondLst>
                                        </p:cTn>
                                        <p:tgtEl>
                                          <p:spTgt spid="15362"/>
                                        </p:tgtEl>
                                        <p:attrNameLst>
                                          <p:attrName>style.visibility</p:attrName>
                                        </p:attrNameLst>
                                      </p:cBhvr>
                                      <p:to>
                                        <p:strVal val="visible"/>
                                      </p:to>
                                    </p:set>
                                    <p:set>
                                      <p:cBhvr>
                                        <p:cTn id="11" dur="455" fill="hold">
                                          <p:stCondLst>
                                            <p:cond delay="0"/>
                                          </p:stCondLst>
                                        </p:cTn>
                                        <p:tgtEl>
                                          <p:spTgt spid="15362"/>
                                        </p:tgtEl>
                                        <p:attrNameLst>
                                          <p:attrName>style.rotation</p:attrName>
                                        </p:attrNameLst>
                                      </p:cBhvr>
                                      <p:to>
                                        <p:strVal val="-45.0"/>
                                      </p:to>
                                    </p:set>
                                    <p:anim calcmode="lin" valueType="num">
                                      <p:cBhvr>
                                        <p:cTn id="12" dur="455" fill="hold">
                                          <p:stCondLst>
                                            <p:cond delay="455"/>
                                          </p:stCondLst>
                                        </p:cTn>
                                        <p:tgtEl>
                                          <p:spTgt spid="15362"/>
                                        </p:tgtEl>
                                        <p:attrNameLst>
                                          <p:attrName>style.rotation</p:attrName>
                                        </p:attrNameLst>
                                      </p:cBhvr>
                                      <p:tavLst>
                                        <p:tav tm="0">
                                          <p:val>
                                            <p:fltVal val="-45"/>
                                          </p:val>
                                        </p:tav>
                                        <p:tav tm="69900">
                                          <p:val>
                                            <p:fltVal val="45"/>
                                          </p:val>
                                        </p:tav>
                                        <p:tav tm="100000">
                                          <p:val>
                                            <p:fltVal val="0"/>
                                          </p:val>
                                        </p:tav>
                                      </p:tavLst>
                                    </p:anim>
                                    <p:anim calcmode="lin" valueType="num">
                                      <p:cBhvr>
                                        <p:cTn id="13" dur="455" fill="hold">
                                          <p:stCondLst>
                                            <p:cond delay="0"/>
                                          </p:stCondLst>
                                        </p:cTn>
                                        <p:tgtEl>
                                          <p:spTgt spid="15362"/>
                                        </p:tgtEl>
                                        <p:attrNameLst>
                                          <p:attrName>ppt_y</p:attrName>
                                        </p:attrNameLst>
                                      </p:cBhvr>
                                      <p:tavLst>
                                        <p:tav tm="0">
                                          <p:val>
                                            <p:strVal val="#ppt_y-1"/>
                                          </p:val>
                                        </p:tav>
                                        <p:tav tm="100000">
                                          <p:val>
                                            <p:strVal val="#ppt_y-(0.354*#ppt_w-0.172*#ppt_h)"/>
                                          </p:val>
                                        </p:tav>
                                      </p:tavLst>
                                    </p:anim>
                                    <p:anim calcmode="lin" valueType="num">
                                      <p:cBhvr>
                                        <p:cTn id="14" dur="156" decel="50000" autoRev="1" fill="hold">
                                          <p:stCondLst>
                                            <p:cond delay="455"/>
                                          </p:stCondLst>
                                        </p:cTn>
                                        <p:tgtEl>
                                          <p:spTgt spid="15362"/>
                                        </p:tgtEl>
                                        <p:attrNameLst>
                                          <p:attrName>ppt_y</p:attrName>
                                        </p:attrNameLst>
                                      </p:cBhvr>
                                      <p:tavLst>
                                        <p:tav tm="0">
                                          <p:val>
                                            <p:strVal val="#ppt_y-(0.354*#ppt_w-0.172*#ppt_h)"/>
                                          </p:val>
                                        </p:tav>
                                        <p:tav tm="100000">
                                          <p:val>
                                            <p:strVal val="#ppt_y-(0.354*#ppt_w-0.172*#ppt_h)-#ppt_h/2"/>
                                          </p:val>
                                        </p:tav>
                                      </p:tavLst>
                                    </p:anim>
                                    <p:anim calcmode="lin" valueType="num">
                                      <p:cBhvr>
                                        <p:cTn id="15" dur="136" fill="hold">
                                          <p:stCondLst>
                                            <p:cond delay="864"/>
                                          </p:stCondLst>
                                        </p:cTn>
                                        <p:tgtEl>
                                          <p:spTgt spid="15362"/>
                                        </p:tgtEl>
                                        <p:attrNameLst>
                                          <p:attrName>ppt_y</p:attrName>
                                        </p:attrNameLst>
                                      </p:cBhvr>
                                      <p:tavLst>
                                        <p:tav tm="0">
                                          <p:val>
                                            <p:strVal val="#ppt_y-(0.354*#ppt_w-0.172*#ppt_h)"/>
                                          </p:val>
                                        </p:tav>
                                        <p:tav tm="100000">
                                          <p:val>
                                            <p:strVal val="#ppt_y"/>
                                          </p:val>
                                        </p:tav>
                                      </p:tavLst>
                                    </p:anim>
                                  </p:childTnLst>
                                </p:cTn>
                              </p:par>
                            </p:childTnLst>
                          </p:cTn>
                        </p:par>
                        <p:par>
                          <p:cTn id="16" fill="hold" nodeType="afterGroup">
                            <p:stCondLst>
                              <p:cond delay="5000"/>
                            </p:stCondLst>
                            <p:childTnLst>
                              <p:par>
                                <p:cTn id="17" presetID="3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800" decel="100000"/>
                                        <p:tgtEl>
                                          <p:spTgt spid="5"/>
                                        </p:tgtEl>
                                      </p:cBhvr>
                                    </p:animEffect>
                                    <p:anim calcmode="lin" valueType="num">
                                      <p:cBhvr>
                                        <p:cTn id="20" dur="800" decel="100000" fill="hold"/>
                                        <p:tgtEl>
                                          <p:spTgt spid="5"/>
                                        </p:tgtEl>
                                        <p:attrNameLst>
                                          <p:attrName>style.rotation</p:attrName>
                                        </p:attrNameLst>
                                      </p:cBhvr>
                                      <p:tavLst>
                                        <p:tav tm="0">
                                          <p:val>
                                            <p:fltVal val="-90"/>
                                          </p:val>
                                        </p:tav>
                                        <p:tav tm="100000">
                                          <p:val>
                                            <p:fltVal val="0"/>
                                          </p:val>
                                        </p:tav>
                                      </p:tavLst>
                                    </p:anim>
                                    <p:anim calcmode="lin" valueType="num">
                                      <p:cBhvr>
                                        <p:cTn id="21" dur="800" decel="100000" fill="hold"/>
                                        <p:tgtEl>
                                          <p:spTgt spid="5"/>
                                        </p:tgtEl>
                                        <p:attrNameLst>
                                          <p:attrName>ppt_x</p:attrName>
                                        </p:attrNameLst>
                                      </p:cBhvr>
                                      <p:tavLst>
                                        <p:tav tm="0">
                                          <p:val>
                                            <p:strVal val="#ppt_x+0.4"/>
                                          </p:val>
                                        </p:tav>
                                        <p:tav tm="100000">
                                          <p:val>
                                            <p:strVal val="#ppt_x-0.05"/>
                                          </p:val>
                                        </p:tav>
                                      </p:tavLst>
                                    </p:anim>
                                    <p:anim calcmode="lin" valueType="num">
                                      <p:cBhvr>
                                        <p:cTn id="22" dur="800" decel="100000" fill="hold"/>
                                        <p:tgtEl>
                                          <p:spTgt spid="5"/>
                                        </p:tgtEl>
                                        <p:attrNameLst>
                                          <p:attrName>ppt_y</p:attrName>
                                        </p:attrNameLst>
                                      </p:cBhvr>
                                      <p:tavLst>
                                        <p:tav tm="0">
                                          <p:val>
                                            <p:strVal val="#ppt_y-0.4"/>
                                          </p:val>
                                        </p:tav>
                                        <p:tav tm="100000">
                                          <p:val>
                                            <p:strVal val="#ppt_y+0.1"/>
                                          </p:val>
                                        </p:tav>
                                      </p:tavLst>
                                    </p:anim>
                                    <p:anim calcmode="lin" valueType="num">
                                      <p:cBhvr>
                                        <p:cTn id="23"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24"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25" fill="hold" nodeType="afterGroup">
                            <p:stCondLst>
                              <p:cond delay="6000"/>
                            </p:stCondLst>
                            <p:childTnLst>
                              <p:par>
                                <p:cTn id="26" presetID="30" presetClass="entr" presetSubtype="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800" decel="100000"/>
                                        <p:tgtEl>
                                          <p:spTgt spid="7"/>
                                        </p:tgtEl>
                                      </p:cBhvr>
                                    </p:animEffect>
                                    <p:anim calcmode="lin" valueType="num">
                                      <p:cBhvr>
                                        <p:cTn id="29" dur="800" decel="100000" fill="hold"/>
                                        <p:tgtEl>
                                          <p:spTgt spid="7"/>
                                        </p:tgtEl>
                                        <p:attrNameLst>
                                          <p:attrName>style.rotation</p:attrName>
                                        </p:attrNameLst>
                                      </p:cBhvr>
                                      <p:tavLst>
                                        <p:tav tm="0">
                                          <p:val>
                                            <p:fltVal val="-90"/>
                                          </p:val>
                                        </p:tav>
                                        <p:tav tm="100000">
                                          <p:val>
                                            <p:fltVal val="0"/>
                                          </p:val>
                                        </p:tav>
                                      </p:tavLst>
                                    </p:anim>
                                    <p:anim calcmode="lin" valueType="num">
                                      <p:cBhvr>
                                        <p:cTn id="30" dur="800" decel="100000" fill="hold"/>
                                        <p:tgtEl>
                                          <p:spTgt spid="7"/>
                                        </p:tgtEl>
                                        <p:attrNameLst>
                                          <p:attrName>ppt_x</p:attrName>
                                        </p:attrNameLst>
                                      </p:cBhvr>
                                      <p:tavLst>
                                        <p:tav tm="0">
                                          <p:val>
                                            <p:strVal val="#ppt_x+0.4"/>
                                          </p:val>
                                        </p:tav>
                                        <p:tav tm="100000">
                                          <p:val>
                                            <p:strVal val="#ppt_x-0.05"/>
                                          </p:val>
                                        </p:tav>
                                      </p:tavLst>
                                    </p:anim>
                                    <p:anim calcmode="lin" valueType="num">
                                      <p:cBhvr>
                                        <p:cTn id="31" dur="800" decel="100000" fill="hold"/>
                                        <p:tgtEl>
                                          <p:spTgt spid="7"/>
                                        </p:tgtEl>
                                        <p:attrNameLst>
                                          <p:attrName>ppt_y</p:attrName>
                                        </p:attrNameLst>
                                      </p:cBhvr>
                                      <p:tavLst>
                                        <p:tav tm="0">
                                          <p:val>
                                            <p:strVal val="#ppt_y-0.4"/>
                                          </p:val>
                                        </p:tav>
                                        <p:tav tm="100000">
                                          <p:val>
                                            <p:strVal val="#ppt_y+0.1"/>
                                          </p:val>
                                        </p:tav>
                                      </p:tavLst>
                                    </p:anim>
                                    <p:anim calcmode="lin" valueType="num">
                                      <p:cBhvr>
                                        <p:cTn id="32"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33"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par>
                          <p:cTn id="34" fill="hold" nodeType="afterGroup">
                            <p:stCondLst>
                              <p:cond delay="7000"/>
                            </p:stCondLst>
                            <p:childTnLst>
                              <p:par>
                                <p:cTn id="35" presetID="30" presetClass="entr" presetSubtype="0"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800" decel="100000"/>
                                        <p:tgtEl>
                                          <p:spTgt spid="8"/>
                                        </p:tgtEl>
                                      </p:cBhvr>
                                    </p:animEffect>
                                    <p:anim calcmode="lin" valueType="num">
                                      <p:cBhvr>
                                        <p:cTn id="38" dur="800" decel="100000" fill="hold"/>
                                        <p:tgtEl>
                                          <p:spTgt spid="8"/>
                                        </p:tgtEl>
                                        <p:attrNameLst>
                                          <p:attrName>style.rotation</p:attrName>
                                        </p:attrNameLst>
                                      </p:cBhvr>
                                      <p:tavLst>
                                        <p:tav tm="0">
                                          <p:val>
                                            <p:fltVal val="-90"/>
                                          </p:val>
                                        </p:tav>
                                        <p:tav tm="100000">
                                          <p:val>
                                            <p:fltVal val="0"/>
                                          </p:val>
                                        </p:tav>
                                      </p:tavLst>
                                    </p:anim>
                                    <p:anim calcmode="lin" valueType="num">
                                      <p:cBhvr>
                                        <p:cTn id="39" dur="800" decel="100000" fill="hold"/>
                                        <p:tgtEl>
                                          <p:spTgt spid="8"/>
                                        </p:tgtEl>
                                        <p:attrNameLst>
                                          <p:attrName>ppt_x</p:attrName>
                                        </p:attrNameLst>
                                      </p:cBhvr>
                                      <p:tavLst>
                                        <p:tav tm="0">
                                          <p:val>
                                            <p:strVal val="#ppt_x+0.4"/>
                                          </p:val>
                                        </p:tav>
                                        <p:tav tm="100000">
                                          <p:val>
                                            <p:strVal val="#ppt_x-0.05"/>
                                          </p:val>
                                        </p:tav>
                                      </p:tavLst>
                                    </p:anim>
                                    <p:anim calcmode="lin" valueType="num">
                                      <p:cBhvr>
                                        <p:cTn id="40" dur="800" decel="100000" fill="hold"/>
                                        <p:tgtEl>
                                          <p:spTgt spid="8"/>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43" fill="hold" nodeType="afterGroup">
                            <p:stCondLst>
                              <p:cond delay="8000"/>
                            </p:stCondLst>
                            <p:childTnLst>
                              <p:par>
                                <p:cTn id="44" presetID="30" presetClass="entr" presetSubtype="0"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800" decel="100000"/>
                                        <p:tgtEl>
                                          <p:spTgt spid="9"/>
                                        </p:tgtEl>
                                      </p:cBhvr>
                                    </p:animEffect>
                                    <p:anim calcmode="lin" valueType="num">
                                      <p:cBhvr>
                                        <p:cTn id="47" dur="800" decel="100000" fill="hold"/>
                                        <p:tgtEl>
                                          <p:spTgt spid="9"/>
                                        </p:tgtEl>
                                        <p:attrNameLst>
                                          <p:attrName>style.rotation</p:attrName>
                                        </p:attrNameLst>
                                      </p:cBhvr>
                                      <p:tavLst>
                                        <p:tav tm="0">
                                          <p:val>
                                            <p:fltVal val="-90"/>
                                          </p:val>
                                        </p:tav>
                                        <p:tav tm="100000">
                                          <p:val>
                                            <p:fltVal val="0"/>
                                          </p:val>
                                        </p:tav>
                                      </p:tavLst>
                                    </p:anim>
                                    <p:anim calcmode="lin" valueType="num">
                                      <p:cBhvr>
                                        <p:cTn id="48" dur="800" decel="100000" fill="hold"/>
                                        <p:tgtEl>
                                          <p:spTgt spid="9"/>
                                        </p:tgtEl>
                                        <p:attrNameLst>
                                          <p:attrName>ppt_x</p:attrName>
                                        </p:attrNameLst>
                                      </p:cBhvr>
                                      <p:tavLst>
                                        <p:tav tm="0">
                                          <p:val>
                                            <p:strVal val="#ppt_x+0.4"/>
                                          </p:val>
                                        </p:tav>
                                        <p:tav tm="100000">
                                          <p:val>
                                            <p:strVal val="#ppt_x-0.05"/>
                                          </p:val>
                                        </p:tav>
                                      </p:tavLst>
                                    </p:anim>
                                    <p:anim calcmode="lin" valueType="num">
                                      <p:cBhvr>
                                        <p:cTn id="49" dur="800" decel="100000" fill="hold"/>
                                        <p:tgtEl>
                                          <p:spTgt spid="9"/>
                                        </p:tgtEl>
                                        <p:attrNameLst>
                                          <p:attrName>ppt_y</p:attrName>
                                        </p:attrNameLst>
                                      </p:cBhvr>
                                      <p:tavLst>
                                        <p:tav tm="0">
                                          <p:val>
                                            <p:strVal val="#ppt_y-0.4"/>
                                          </p:val>
                                        </p:tav>
                                        <p:tav tm="100000">
                                          <p:val>
                                            <p:strVal val="#ppt_y+0.1"/>
                                          </p:val>
                                        </p:tav>
                                      </p:tavLst>
                                    </p:anim>
                                    <p:anim calcmode="lin" valueType="num">
                                      <p:cBhvr>
                                        <p:cTn id="50"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51"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childTnLst>
                          </p:cTn>
                        </p:par>
                        <p:par>
                          <p:cTn id="52" fill="hold" nodeType="afterGroup">
                            <p:stCondLst>
                              <p:cond delay="9000"/>
                            </p:stCondLst>
                            <p:childTnLst>
                              <p:par>
                                <p:cTn id="53" presetID="49" presetClass="entr" presetSubtype="0" decel="100000" fill="hold" nodeType="after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p:cTn id="55" dur="500" fill="hold"/>
                                        <p:tgtEl>
                                          <p:spTgt spid="2"/>
                                        </p:tgtEl>
                                        <p:attrNameLst>
                                          <p:attrName>ppt_w</p:attrName>
                                        </p:attrNameLst>
                                      </p:cBhvr>
                                      <p:tavLst>
                                        <p:tav tm="0">
                                          <p:val>
                                            <p:fltVal val="0"/>
                                          </p:val>
                                        </p:tav>
                                        <p:tav tm="100000">
                                          <p:val>
                                            <p:strVal val="#ppt_w"/>
                                          </p:val>
                                        </p:tav>
                                      </p:tavLst>
                                    </p:anim>
                                    <p:anim calcmode="lin" valueType="num">
                                      <p:cBhvr>
                                        <p:cTn id="56" dur="500" fill="hold"/>
                                        <p:tgtEl>
                                          <p:spTgt spid="2"/>
                                        </p:tgtEl>
                                        <p:attrNameLst>
                                          <p:attrName>ppt_h</p:attrName>
                                        </p:attrNameLst>
                                      </p:cBhvr>
                                      <p:tavLst>
                                        <p:tav tm="0">
                                          <p:val>
                                            <p:fltVal val="0"/>
                                          </p:val>
                                        </p:tav>
                                        <p:tav tm="100000">
                                          <p:val>
                                            <p:strVal val="#ppt_h"/>
                                          </p:val>
                                        </p:tav>
                                      </p:tavLst>
                                    </p:anim>
                                    <p:anim calcmode="lin" valueType="num">
                                      <p:cBhvr>
                                        <p:cTn id="57" dur="500" fill="hold"/>
                                        <p:tgtEl>
                                          <p:spTgt spid="2"/>
                                        </p:tgtEl>
                                        <p:attrNameLst>
                                          <p:attrName>style.rotation</p:attrName>
                                        </p:attrNameLst>
                                      </p:cBhvr>
                                      <p:tavLst>
                                        <p:tav tm="0">
                                          <p:val>
                                            <p:fltVal val="360"/>
                                          </p:val>
                                        </p:tav>
                                        <p:tav tm="100000">
                                          <p:val>
                                            <p:fltVal val="0"/>
                                          </p:val>
                                        </p:tav>
                                      </p:tavLst>
                                    </p:anim>
                                    <p:animEffect transition="in" filter="fade">
                                      <p:cBhvr>
                                        <p:cTn id="58" dur="500"/>
                                        <p:tgtEl>
                                          <p:spTgt spid="2"/>
                                        </p:tgtEl>
                                      </p:cBhvr>
                                    </p:animEffect>
                                  </p:childTnLst>
                                </p:cTn>
                              </p:par>
                            </p:childTnLst>
                          </p:cTn>
                        </p:par>
                        <p:par>
                          <p:cTn id="59" fill="hold" nodeType="afterGroup">
                            <p:stCondLst>
                              <p:cond delay="9500"/>
                            </p:stCondLst>
                            <p:childTnLst>
                              <p:par>
                                <p:cTn id="60" presetID="49" presetClass="entr" presetSubtype="0" decel="100000" fill="hold" nodeType="afterEffect">
                                  <p:stCondLst>
                                    <p:cond delay="0"/>
                                  </p:stCondLst>
                                  <p:childTnLst>
                                    <p:set>
                                      <p:cBhvr>
                                        <p:cTn id="61" dur="1" fill="hold">
                                          <p:stCondLst>
                                            <p:cond delay="0"/>
                                          </p:stCondLst>
                                        </p:cTn>
                                        <p:tgtEl>
                                          <p:spTgt spid="3"/>
                                        </p:tgtEl>
                                        <p:attrNameLst>
                                          <p:attrName>style.visibility</p:attrName>
                                        </p:attrNameLst>
                                      </p:cBhvr>
                                      <p:to>
                                        <p:strVal val="visible"/>
                                      </p:to>
                                    </p:set>
                                    <p:anim calcmode="lin" valueType="num">
                                      <p:cBhvr>
                                        <p:cTn id="62" dur="500" fill="hold"/>
                                        <p:tgtEl>
                                          <p:spTgt spid="3"/>
                                        </p:tgtEl>
                                        <p:attrNameLst>
                                          <p:attrName>ppt_w</p:attrName>
                                        </p:attrNameLst>
                                      </p:cBhvr>
                                      <p:tavLst>
                                        <p:tav tm="0">
                                          <p:val>
                                            <p:fltVal val="0"/>
                                          </p:val>
                                        </p:tav>
                                        <p:tav tm="100000">
                                          <p:val>
                                            <p:strVal val="#ppt_w"/>
                                          </p:val>
                                        </p:tav>
                                      </p:tavLst>
                                    </p:anim>
                                    <p:anim calcmode="lin" valueType="num">
                                      <p:cBhvr>
                                        <p:cTn id="63" dur="500" fill="hold"/>
                                        <p:tgtEl>
                                          <p:spTgt spid="3"/>
                                        </p:tgtEl>
                                        <p:attrNameLst>
                                          <p:attrName>ppt_h</p:attrName>
                                        </p:attrNameLst>
                                      </p:cBhvr>
                                      <p:tavLst>
                                        <p:tav tm="0">
                                          <p:val>
                                            <p:fltVal val="0"/>
                                          </p:val>
                                        </p:tav>
                                        <p:tav tm="100000">
                                          <p:val>
                                            <p:strVal val="#ppt_h"/>
                                          </p:val>
                                        </p:tav>
                                      </p:tavLst>
                                    </p:anim>
                                    <p:anim calcmode="lin" valueType="num">
                                      <p:cBhvr>
                                        <p:cTn id="64" dur="500" fill="hold"/>
                                        <p:tgtEl>
                                          <p:spTgt spid="3"/>
                                        </p:tgtEl>
                                        <p:attrNameLst>
                                          <p:attrName>style.rotation</p:attrName>
                                        </p:attrNameLst>
                                      </p:cBhvr>
                                      <p:tavLst>
                                        <p:tav tm="0">
                                          <p:val>
                                            <p:fltVal val="360"/>
                                          </p:val>
                                        </p:tav>
                                        <p:tav tm="100000">
                                          <p:val>
                                            <p:fltVal val="0"/>
                                          </p:val>
                                        </p:tav>
                                      </p:tavLst>
                                    </p:anim>
                                    <p:animEffect transition="in" filter="fade">
                                      <p:cBhvr>
                                        <p:cTn id="65" dur="500"/>
                                        <p:tgtEl>
                                          <p:spTgt spid="3"/>
                                        </p:tgtEl>
                                      </p:cBhvr>
                                    </p:animEffect>
                                  </p:childTnLst>
                                </p:cTn>
                              </p:par>
                            </p:childTnLst>
                          </p:cTn>
                        </p:par>
                        <p:par>
                          <p:cTn id="66" fill="hold" nodeType="afterGroup">
                            <p:stCondLst>
                              <p:cond delay="10000"/>
                            </p:stCondLst>
                            <p:childTnLst>
                              <p:par>
                                <p:cTn id="67" presetID="49" presetClass="entr" presetSubtype="0" decel="100000" fill="hold" nodeType="afterEffect">
                                  <p:stCondLst>
                                    <p:cond delay="0"/>
                                  </p:stCondLst>
                                  <p:childTnLst>
                                    <p:set>
                                      <p:cBhvr>
                                        <p:cTn id="68" dur="1" fill="hold">
                                          <p:stCondLst>
                                            <p:cond delay="0"/>
                                          </p:stCondLst>
                                        </p:cTn>
                                        <p:tgtEl>
                                          <p:spTgt spid="4"/>
                                        </p:tgtEl>
                                        <p:attrNameLst>
                                          <p:attrName>style.visibility</p:attrName>
                                        </p:attrNameLst>
                                      </p:cBhvr>
                                      <p:to>
                                        <p:strVal val="visible"/>
                                      </p:to>
                                    </p:set>
                                    <p:anim calcmode="lin" valueType="num">
                                      <p:cBhvr>
                                        <p:cTn id="69" dur="500" fill="hold"/>
                                        <p:tgtEl>
                                          <p:spTgt spid="4"/>
                                        </p:tgtEl>
                                        <p:attrNameLst>
                                          <p:attrName>ppt_w</p:attrName>
                                        </p:attrNameLst>
                                      </p:cBhvr>
                                      <p:tavLst>
                                        <p:tav tm="0">
                                          <p:val>
                                            <p:fltVal val="0"/>
                                          </p:val>
                                        </p:tav>
                                        <p:tav tm="100000">
                                          <p:val>
                                            <p:strVal val="#ppt_w"/>
                                          </p:val>
                                        </p:tav>
                                      </p:tavLst>
                                    </p:anim>
                                    <p:anim calcmode="lin" valueType="num">
                                      <p:cBhvr>
                                        <p:cTn id="70" dur="500" fill="hold"/>
                                        <p:tgtEl>
                                          <p:spTgt spid="4"/>
                                        </p:tgtEl>
                                        <p:attrNameLst>
                                          <p:attrName>ppt_h</p:attrName>
                                        </p:attrNameLst>
                                      </p:cBhvr>
                                      <p:tavLst>
                                        <p:tav tm="0">
                                          <p:val>
                                            <p:fltVal val="0"/>
                                          </p:val>
                                        </p:tav>
                                        <p:tav tm="100000">
                                          <p:val>
                                            <p:strVal val="#ppt_h"/>
                                          </p:val>
                                        </p:tav>
                                      </p:tavLst>
                                    </p:anim>
                                    <p:anim calcmode="lin" valueType="num">
                                      <p:cBhvr>
                                        <p:cTn id="71" dur="500" fill="hold"/>
                                        <p:tgtEl>
                                          <p:spTgt spid="4"/>
                                        </p:tgtEl>
                                        <p:attrNameLst>
                                          <p:attrName>style.rotation</p:attrName>
                                        </p:attrNameLst>
                                      </p:cBhvr>
                                      <p:tavLst>
                                        <p:tav tm="0">
                                          <p:val>
                                            <p:fltVal val="360"/>
                                          </p:val>
                                        </p:tav>
                                        <p:tav tm="100000">
                                          <p:val>
                                            <p:fltVal val="0"/>
                                          </p:val>
                                        </p:tav>
                                      </p:tavLst>
                                    </p:anim>
                                    <p:animEffect transition="in" filter="fade">
                                      <p:cBhvr>
                                        <p:cTn id="72" dur="500"/>
                                        <p:tgtEl>
                                          <p:spTgt spid="4"/>
                                        </p:tgtEl>
                                      </p:cBhvr>
                                    </p:animEffect>
                                  </p:childTnLst>
                                </p:cTn>
                              </p:par>
                            </p:childTnLst>
                          </p:cTn>
                        </p:par>
                        <p:par>
                          <p:cTn id="73" fill="hold" nodeType="afterGroup">
                            <p:stCondLst>
                              <p:cond delay="10500"/>
                            </p:stCondLst>
                            <p:childTnLst>
                              <p:par>
                                <p:cTn id="74" presetID="49" presetClass="entr" presetSubtype="0" decel="100000" fill="hold" nodeType="afterEffect">
                                  <p:stCondLst>
                                    <p:cond delay="0"/>
                                  </p:stCondLst>
                                  <p:childTnLst>
                                    <p:set>
                                      <p:cBhvr>
                                        <p:cTn id="75" dur="1" fill="hold">
                                          <p:stCondLst>
                                            <p:cond delay="0"/>
                                          </p:stCondLst>
                                        </p:cTn>
                                        <p:tgtEl>
                                          <p:spTgt spid="6"/>
                                        </p:tgtEl>
                                        <p:attrNameLst>
                                          <p:attrName>style.visibility</p:attrName>
                                        </p:attrNameLst>
                                      </p:cBhvr>
                                      <p:to>
                                        <p:strVal val="visible"/>
                                      </p:to>
                                    </p:set>
                                    <p:anim calcmode="lin" valueType="num">
                                      <p:cBhvr>
                                        <p:cTn id="76" dur="500" fill="hold"/>
                                        <p:tgtEl>
                                          <p:spTgt spid="6"/>
                                        </p:tgtEl>
                                        <p:attrNameLst>
                                          <p:attrName>ppt_w</p:attrName>
                                        </p:attrNameLst>
                                      </p:cBhvr>
                                      <p:tavLst>
                                        <p:tav tm="0">
                                          <p:val>
                                            <p:fltVal val="0"/>
                                          </p:val>
                                        </p:tav>
                                        <p:tav tm="100000">
                                          <p:val>
                                            <p:strVal val="#ppt_w"/>
                                          </p:val>
                                        </p:tav>
                                      </p:tavLst>
                                    </p:anim>
                                    <p:anim calcmode="lin" valueType="num">
                                      <p:cBhvr>
                                        <p:cTn id="77" dur="500" fill="hold"/>
                                        <p:tgtEl>
                                          <p:spTgt spid="6"/>
                                        </p:tgtEl>
                                        <p:attrNameLst>
                                          <p:attrName>ppt_h</p:attrName>
                                        </p:attrNameLst>
                                      </p:cBhvr>
                                      <p:tavLst>
                                        <p:tav tm="0">
                                          <p:val>
                                            <p:fltVal val="0"/>
                                          </p:val>
                                        </p:tav>
                                        <p:tav tm="100000">
                                          <p:val>
                                            <p:strVal val="#ppt_h"/>
                                          </p:val>
                                        </p:tav>
                                      </p:tavLst>
                                    </p:anim>
                                    <p:anim calcmode="lin" valueType="num">
                                      <p:cBhvr>
                                        <p:cTn id="78" dur="500" fill="hold"/>
                                        <p:tgtEl>
                                          <p:spTgt spid="6"/>
                                        </p:tgtEl>
                                        <p:attrNameLst>
                                          <p:attrName>style.rotation</p:attrName>
                                        </p:attrNameLst>
                                      </p:cBhvr>
                                      <p:tavLst>
                                        <p:tav tm="0">
                                          <p:val>
                                            <p:fltVal val="360"/>
                                          </p:val>
                                        </p:tav>
                                        <p:tav tm="100000">
                                          <p:val>
                                            <p:fltVal val="0"/>
                                          </p:val>
                                        </p:tav>
                                      </p:tavLst>
                                    </p:anim>
                                    <p:animEffect transition="in" filter="fade">
                                      <p:cBhvr>
                                        <p:cTn id="7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0" descr="http://pic24.nipic.com/20121031/4499633_105328783000_2.jpg"/>
          <p:cNvPicPr>
            <a:picLocks noChangeAspect="1" noChangeArrowheads="1"/>
          </p:cNvPicPr>
          <p:nvPr/>
        </p:nvPicPr>
        <p:blipFill>
          <a:blip r:embed="rId3" cstate="print">
            <a:lum bright="70000" contrast="-70000"/>
            <a:extLst>
              <a:ext uri="{28A0092B-C50C-407E-A947-70E740481C1C}">
                <a14:useLocalDpi xmlns:a14="http://schemas.microsoft.com/office/drawing/2010/main" val="0"/>
              </a:ext>
            </a:extLst>
          </a:blip>
          <a:srcRect/>
          <a:stretch>
            <a:fillRect/>
          </a:stretch>
        </p:blipFill>
        <p:spPr bwMode="auto">
          <a:xfrm>
            <a:off x="-3175" y="936625"/>
            <a:ext cx="12187238" cy="541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2" name="TextBox 3"/>
          <p:cNvSpPr txBox="1">
            <a:spLocks noChangeArrowheads="1"/>
          </p:cNvSpPr>
          <p:nvPr/>
        </p:nvSpPr>
        <p:spPr bwMode="auto">
          <a:xfrm>
            <a:off x="6884988" y="42863"/>
            <a:ext cx="50419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a:latin typeface="微软雅黑" panose="020B0503020204020204" pitchFamily="34" charset="-122"/>
                <a:ea typeface="微软雅黑" panose="020B0503020204020204" pitchFamily="34" charset="-122"/>
                <a:sym typeface="宋体" panose="02010600030101010101" pitchFamily="2" charset="-122"/>
              </a:rPr>
              <a:t>阅读计划</a:t>
            </a:r>
          </a:p>
        </p:txBody>
      </p:sp>
      <p:sp>
        <p:nvSpPr>
          <p:cNvPr id="16387" name="任意多边形 31"/>
          <p:cNvSpPr>
            <a:spLocks noChangeArrowheads="1"/>
          </p:cNvSpPr>
          <p:nvPr/>
        </p:nvSpPr>
        <p:spPr bwMode="auto">
          <a:xfrm flipH="1">
            <a:off x="922338" y="2422525"/>
            <a:ext cx="10356850" cy="44450"/>
          </a:xfrm>
          <a:custGeom>
            <a:avLst/>
            <a:gdLst>
              <a:gd name="T0" fmla="*/ 10356850 w 7977051"/>
              <a:gd name="T1" fmla="*/ 0 h 31619"/>
              <a:gd name="T2" fmla="*/ 0 w 7977051"/>
              <a:gd name="T3" fmla="*/ 0 h 31619"/>
              <a:gd name="T4" fmla="*/ 0 w 7977051"/>
              <a:gd name="T5" fmla="*/ 44450 h 31619"/>
              <a:gd name="T6" fmla="*/ 10356850 w 7977051"/>
              <a:gd name="T7" fmla="*/ 44450 h 31619"/>
              <a:gd name="T8" fmla="*/ 10356850 w 7977051"/>
              <a:gd name="T9" fmla="*/ 22226 h 31619"/>
              <a:gd name="T10" fmla="*/ 10356850 w 7977051"/>
              <a:gd name="T11" fmla="*/ 0 h 316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977051" h="31619">
                <a:moveTo>
                  <a:pt x="7977051" y="0"/>
                </a:moveTo>
                <a:lnTo>
                  <a:pt x="0" y="0"/>
                </a:lnTo>
                <a:lnTo>
                  <a:pt x="0" y="31619"/>
                </a:lnTo>
                <a:lnTo>
                  <a:pt x="7977051" y="31619"/>
                </a:lnTo>
                <a:lnTo>
                  <a:pt x="7977051" y="15810"/>
                </a:lnTo>
                <a:lnTo>
                  <a:pt x="7977051" y="0"/>
                </a:lnTo>
                <a:close/>
              </a:path>
            </a:pathLst>
          </a:custGeom>
          <a:solidFill>
            <a:srgbClr val="A5A5A5"/>
          </a:solidFill>
          <a:ln w="12700">
            <a:solidFill>
              <a:schemeClr val="bg1"/>
            </a:solidFill>
            <a:bevel/>
            <a:headEnd/>
            <a:tailEnd/>
          </a:ln>
        </p:spPr>
        <p:txBody>
          <a:bodyPr/>
          <a:lstStyle/>
          <a:p>
            <a:endParaRPr lang="zh-CN" altLang="en-US"/>
          </a:p>
        </p:txBody>
      </p:sp>
      <p:sp>
        <p:nvSpPr>
          <p:cNvPr id="16403" name="TextBox 15"/>
          <p:cNvSpPr>
            <a:spLocks noChangeArrowheads="1"/>
          </p:cNvSpPr>
          <p:nvPr/>
        </p:nvSpPr>
        <p:spPr bwMode="auto">
          <a:xfrm>
            <a:off x="1552575" y="3714750"/>
            <a:ext cx="2243138"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pPr>
            <a:r>
              <a:rPr lang="zh-CN" altLang="en-US" sz="14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p>
          <a:p>
            <a:pPr algn="r" eaLnBrk="1" hangingPunct="1">
              <a:lnSpc>
                <a:spcPct val="150000"/>
              </a:lnSpc>
            </a:pPr>
            <a:r>
              <a:rPr lang="zh-CN" altLang="en-US" sz="14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p>
          <a:p>
            <a:pPr algn="r" eaLnBrk="1" hangingPunct="1">
              <a:lnSpc>
                <a:spcPct val="150000"/>
              </a:lnSpc>
            </a:pPr>
            <a:r>
              <a:rPr lang="zh-CN" altLang="en-US" sz="14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p>
          <a:p>
            <a:pPr algn="r" eaLnBrk="1" hangingPunct="1">
              <a:lnSpc>
                <a:spcPct val="150000"/>
              </a:lnSpc>
            </a:pPr>
            <a:r>
              <a:rPr lang="zh-CN" altLang="en-US" sz="14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p>
        </p:txBody>
      </p:sp>
      <p:sp>
        <p:nvSpPr>
          <p:cNvPr id="16404" name="TextBox 15"/>
          <p:cNvSpPr>
            <a:spLocks noChangeArrowheads="1"/>
          </p:cNvSpPr>
          <p:nvPr/>
        </p:nvSpPr>
        <p:spPr bwMode="auto">
          <a:xfrm>
            <a:off x="6100763" y="3714750"/>
            <a:ext cx="2243137"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pPr>
            <a:r>
              <a:rPr lang="zh-CN" altLang="en-US" sz="14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p>
          <a:p>
            <a:pPr algn="r" eaLnBrk="1" hangingPunct="1">
              <a:lnSpc>
                <a:spcPct val="150000"/>
              </a:lnSpc>
            </a:pPr>
            <a:r>
              <a:rPr lang="zh-CN" altLang="en-US" sz="14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p>
          <a:p>
            <a:pPr algn="r" eaLnBrk="1" hangingPunct="1">
              <a:lnSpc>
                <a:spcPct val="150000"/>
              </a:lnSpc>
            </a:pPr>
            <a:r>
              <a:rPr lang="zh-CN" altLang="en-US" sz="14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p>
          <a:p>
            <a:pPr algn="r" eaLnBrk="1" hangingPunct="1">
              <a:lnSpc>
                <a:spcPct val="150000"/>
              </a:lnSpc>
            </a:pPr>
            <a:r>
              <a:rPr lang="zh-CN" altLang="en-US" sz="14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p>
        </p:txBody>
      </p:sp>
      <p:sp>
        <p:nvSpPr>
          <p:cNvPr id="16405" name="TextBox 15"/>
          <p:cNvSpPr>
            <a:spLocks noChangeArrowheads="1"/>
          </p:cNvSpPr>
          <p:nvPr/>
        </p:nvSpPr>
        <p:spPr bwMode="auto">
          <a:xfrm>
            <a:off x="3827463" y="3714750"/>
            <a:ext cx="2243137"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pPr>
            <a:r>
              <a:rPr lang="zh-CN" altLang="en-US" sz="14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p>
          <a:p>
            <a:pPr algn="r" eaLnBrk="1" hangingPunct="1">
              <a:lnSpc>
                <a:spcPct val="150000"/>
              </a:lnSpc>
            </a:pPr>
            <a:r>
              <a:rPr lang="zh-CN" altLang="en-US" sz="14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p>
          <a:p>
            <a:pPr algn="r" eaLnBrk="1" hangingPunct="1">
              <a:lnSpc>
                <a:spcPct val="150000"/>
              </a:lnSpc>
            </a:pPr>
            <a:r>
              <a:rPr lang="zh-CN" altLang="en-US" sz="14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p>
          <a:p>
            <a:pPr algn="r" eaLnBrk="1" hangingPunct="1">
              <a:lnSpc>
                <a:spcPct val="150000"/>
              </a:lnSpc>
            </a:pPr>
            <a:r>
              <a:rPr lang="zh-CN" altLang="en-US" sz="14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p>
        </p:txBody>
      </p:sp>
      <p:sp>
        <p:nvSpPr>
          <p:cNvPr id="16406" name="TextBox 15"/>
          <p:cNvSpPr>
            <a:spLocks noChangeArrowheads="1"/>
          </p:cNvSpPr>
          <p:nvPr/>
        </p:nvSpPr>
        <p:spPr bwMode="auto">
          <a:xfrm>
            <a:off x="8445500" y="3714750"/>
            <a:ext cx="2243138"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pPr>
            <a:r>
              <a:rPr lang="zh-CN" altLang="en-US" sz="14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p>
          <a:p>
            <a:pPr algn="r" eaLnBrk="1" hangingPunct="1">
              <a:lnSpc>
                <a:spcPct val="150000"/>
              </a:lnSpc>
            </a:pPr>
            <a:r>
              <a:rPr lang="zh-CN" altLang="en-US" sz="14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p>
          <a:p>
            <a:pPr algn="r" eaLnBrk="1" hangingPunct="1">
              <a:lnSpc>
                <a:spcPct val="150000"/>
              </a:lnSpc>
            </a:pPr>
            <a:r>
              <a:rPr lang="zh-CN" altLang="en-US" sz="14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p>
          <a:p>
            <a:pPr algn="r" eaLnBrk="1" hangingPunct="1">
              <a:lnSpc>
                <a:spcPct val="150000"/>
              </a:lnSpc>
            </a:pPr>
            <a:r>
              <a:rPr lang="zh-CN" altLang="en-US" sz="14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p>
        </p:txBody>
      </p:sp>
      <p:grpSp>
        <p:nvGrpSpPr>
          <p:cNvPr id="15" name="组合 14"/>
          <p:cNvGrpSpPr>
            <a:grpSpLocks/>
          </p:cNvGrpSpPr>
          <p:nvPr/>
        </p:nvGrpSpPr>
        <p:grpSpPr bwMode="auto">
          <a:xfrm>
            <a:off x="1909763" y="1701800"/>
            <a:ext cx="1612900" cy="1787525"/>
            <a:chOff x="3008" y="2680"/>
            <a:chExt cx="2540" cy="2815"/>
          </a:xfrm>
        </p:grpSpPr>
        <p:sp>
          <p:nvSpPr>
            <p:cNvPr id="20508" name="Straight Connector 32"/>
            <p:cNvSpPr>
              <a:spLocks noChangeShapeType="1"/>
            </p:cNvSpPr>
            <p:nvPr/>
          </p:nvSpPr>
          <p:spPr bwMode="auto">
            <a:xfrm flipV="1">
              <a:off x="4283" y="3837"/>
              <a:ext cx="2" cy="947"/>
            </a:xfrm>
            <a:prstGeom prst="line">
              <a:avLst/>
            </a:prstGeom>
            <a:noFill/>
            <a:ln w="19050">
              <a:solidFill>
                <a:srgbClr val="215968"/>
              </a:solidFill>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0509" name="圆角矩形 10"/>
            <p:cNvSpPr>
              <a:spLocks noChangeArrowheads="1"/>
            </p:cNvSpPr>
            <p:nvPr/>
          </p:nvSpPr>
          <p:spPr bwMode="auto">
            <a:xfrm>
              <a:off x="3008" y="4952"/>
              <a:ext cx="2540" cy="542"/>
            </a:xfrm>
            <a:prstGeom prst="roundRect">
              <a:avLst>
                <a:gd name="adj" fmla="val 16667"/>
              </a:avLst>
            </a:prstGeom>
            <a:solidFill>
              <a:srgbClr val="215968"/>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solidFill>
                    <a:schemeClr val="bg1"/>
                  </a:solidFill>
                  <a:latin typeface="微软雅黑" panose="020B0503020204020204" pitchFamily="34" charset="-122"/>
                  <a:ea typeface="微软雅黑" panose="020B0503020204020204" pitchFamily="34" charset="-122"/>
                </a:rPr>
                <a:t>《简爱》</a:t>
              </a:r>
            </a:p>
          </p:txBody>
        </p:sp>
        <p:sp>
          <p:nvSpPr>
            <p:cNvPr id="20510" name="Sev01"/>
            <p:cNvSpPr>
              <a:spLocks noChangeAspect="1" noChangeArrowheads="1"/>
            </p:cNvSpPr>
            <p:nvPr/>
          </p:nvSpPr>
          <p:spPr bwMode="auto">
            <a:xfrm>
              <a:off x="3873" y="2680"/>
              <a:ext cx="820" cy="820"/>
            </a:xfrm>
            <a:prstGeom prst="ellipse">
              <a:avLst/>
            </a:prstGeom>
            <a:solidFill>
              <a:srgbClr val="215968"/>
            </a:solidFill>
            <a:ln>
              <a:noFill/>
            </a:ln>
            <a:extLst>
              <a:ext uri="{91240B29-F687-4F45-9708-019B960494DF}">
                <a14:hiddenLine xmlns:a14="http://schemas.microsoft.com/office/drawing/2010/main" w="38100">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4000">
                <a:solidFill>
                  <a:schemeClr val="bg1"/>
                </a:solidFill>
                <a:latin typeface="FontAwesome" pitchFamily="2" charset="0"/>
                <a:sym typeface="FontAwesome" pitchFamily="2" charset="0"/>
              </a:endParaRPr>
            </a:p>
          </p:txBody>
        </p:sp>
        <p:sp>
          <p:nvSpPr>
            <p:cNvPr id="20511" name="流程图: 联系 37"/>
            <p:cNvSpPr>
              <a:spLocks noChangeArrowheads="1"/>
            </p:cNvSpPr>
            <p:nvPr/>
          </p:nvSpPr>
          <p:spPr bwMode="auto">
            <a:xfrm>
              <a:off x="4125" y="3680"/>
              <a:ext cx="370" cy="370"/>
            </a:xfrm>
            <a:prstGeom prst="flowChartConnector">
              <a:avLst/>
            </a:prstGeom>
            <a:solidFill>
              <a:srgbClr val="215968"/>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宋体" panose="02010600030101010101" pitchFamily="2" charset="-122"/>
                <a:sym typeface="宋体" panose="02010600030101010101" pitchFamily="2" charset="-122"/>
              </a:endParaRPr>
            </a:p>
          </p:txBody>
        </p:sp>
        <p:sp>
          <p:nvSpPr>
            <p:cNvPr id="20512" name="文本框 9"/>
            <p:cNvSpPr txBox="1">
              <a:spLocks noChangeArrowheads="1"/>
            </p:cNvSpPr>
            <p:nvPr/>
          </p:nvSpPr>
          <p:spPr bwMode="auto">
            <a:xfrm>
              <a:off x="3850" y="2787"/>
              <a:ext cx="870" cy="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b="1">
                  <a:solidFill>
                    <a:schemeClr val="bg1"/>
                  </a:solidFill>
                  <a:latin typeface="微软雅黑" panose="020B0503020204020204" pitchFamily="34" charset="-122"/>
                  <a:ea typeface="微软雅黑" panose="020B0503020204020204" pitchFamily="34" charset="-122"/>
                </a:rPr>
                <a:t>7</a:t>
              </a:r>
              <a:r>
                <a:rPr lang="zh-CN" altLang="en-US" b="1">
                  <a:solidFill>
                    <a:schemeClr val="bg1"/>
                  </a:solidFill>
                  <a:latin typeface="微软雅黑" panose="020B0503020204020204" pitchFamily="34" charset="-122"/>
                  <a:ea typeface="微软雅黑" panose="020B0503020204020204" pitchFamily="34" charset="-122"/>
                </a:rPr>
                <a:t>月</a:t>
              </a:r>
            </a:p>
          </p:txBody>
        </p:sp>
      </p:grpSp>
      <p:grpSp>
        <p:nvGrpSpPr>
          <p:cNvPr id="16" name="组合 15"/>
          <p:cNvGrpSpPr>
            <a:grpSpLocks/>
          </p:cNvGrpSpPr>
          <p:nvPr/>
        </p:nvGrpSpPr>
        <p:grpSpPr bwMode="auto">
          <a:xfrm>
            <a:off x="4202113" y="1701800"/>
            <a:ext cx="1612900" cy="1787525"/>
            <a:chOff x="6618" y="2680"/>
            <a:chExt cx="2540" cy="2815"/>
          </a:xfrm>
        </p:grpSpPr>
        <p:sp>
          <p:nvSpPr>
            <p:cNvPr id="20503" name="Straight Connector 32"/>
            <p:cNvSpPr>
              <a:spLocks noChangeShapeType="1"/>
            </p:cNvSpPr>
            <p:nvPr/>
          </p:nvSpPr>
          <p:spPr bwMode="auto">
            <a:xfrm flipV="1">
              <a:off x="7888" y="3837"/>
              <a:ext cx="2" cy="947"/>
            </a:xfrm>
            <a:prstGeom prst="line">
              <a:avLst/>
            </a:prstGeom>
            <a:noFill/>
            <a:ln w="19050">
              <a:solidFill>
                <a:srgbClr val="404040"/>
              </a:solidFill>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0504" name="圆角矩形 11"/>
            <p:cNvSpPr>
              <a:spLocks noChangeArrowheads="1"/>
            </p:cNvSpPr>
            <p:nvPr/>
          </p:nvSpPr>
          <p:spPr bwMode="auto">
            <a:xfrm>
              <a:off x="6618" y="4952"/>
              <a:ext cx="2540" cy="542"/>
            </a:xfrm>
            <a:prstGeom prst="roundRect">
              <a:avLst>
                <a:gd name="adj" fmla="val 16667"/>
              </a:avLst>
            </a:prstGeom>
            <a:solidFill>
              <a:srgbClr val="40404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solidFill>
                    <a:schemeClr val="bg1"/>
                  </a:solidFill>
                  <a:latin typeface="微软雅黑" panose="020B0503020204020204" pitchFamily="34" charset="-122"/>
                  <a:ea typeface="微软雅黑" panose="020B0503020204020204" pitchFamily="34" charset="-122"/>
                </a:rPr>
                <a:t>《时间简史》</a:t>
              </a:r>
            </a:p>
          </p:txBody>
        </p:sp>
        <p:sp>
          <p:nvSpPr>
            <p:cNvPr id="20505" name="Sev01"/>
            <p:cNvSpPr>
              <a:spLocks noChangeAspect="1" noChangeArrowheads="1"/>
            </p:cNvSpPr>
            <p:nvPr/>
          </p:nvSpPr>
          <p:spPr bwMode="auto">
            <a:xfrm>
              <a:off x="7483" y="2680"/>
              <a:ext cx="820" cy="820"/>
            </a:xfrm>
            <a:prstGeom prst="ellipse">
              <a:avLst/>
            </a:prstGeom>
            <a:solidFill>
              <a:srgbClr val="404040"/>
            </a:solidFill>
            <a:ln>
              <a:noFill/>
            </a:ln>
            <a:extLst>
              <a:ext uri="{91240B29-F687-4F45-9708-019B960494DF}">
                <a14:hiddenLine xmlns:a14="http://schemas.microsoft.com/office/drawing/2010/main" w="38100">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4000">
                <a:solidFill>
                  <a:schemeClr val="bg1"/>
                </a:solidFill>
                <a:latin typeface="FontAwesome" pitchFamily="2" charset="0"/>
                <a:sym typeface="FontAwesome" pitchFamily="2" charset="0"/>
              </a:endParaRPr>
            </a:p>
          </p:txBody>
        </p:sp>
        <p:sp>
          <p:nvSpPr>
            <p:cNvPr id="20506" name="流程图: 联系 36"/>
            <p:cNvSpPr>
              <a:spLocks noChangeArrowheads="1"/>
            </p:cNvSpPr>
            <p:nvPr/>
          </p:nvSpPr>
          <p:spPr bwMode="auto">
            <a:xfrm>
              <a:off x="7723" y="3655"/>
              <a:ext cx="370" cy="370"/>
            </a:xfrm>
            <a:prstGeom prst="flowChartConnector">
              <a:avLst/>
            </a:prstGeom>
            <a:solidFill>
              <a:srgbClr val="40404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宋体" panose="02010600030101010101" pitchFamily="2" charset="-122"/>
                <a:sym typeface="宋体" panose="02010600030101010101" pitchFamily="2" charset="-122"/>
              </a:endParaRPr>
            </a:p>
          </p:txBody>
        </p:sp>
        <p:sp>
          <p:nvSpPr>
            <p:cNvPr id="20507" name="文本框 10"/>
            <p:cNvSpPr txBox="1">
              <a:spLocks noChangeArrowheads="1"/>
            </p:cNvSpPr>
            <p:nvPr/>
          </p:nvSpPr>
          <p:spPr bwMode="auto">
            <a:xfrm>
              <a:off x="7483" y="2787"/>
              <a:ext cx="870" cy="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b="1">
                  <a:solidFill>
                    <a:schemeClr val="bg1"/>
                  </a:solidFill>
                  <a:latin typeface="微软雅黑" panose="020B0503020204020204" pitchFamily="34" charset="-122"/>
                  <a:ea typeface="微软雅黑" panose="020B0503020204020204" pitchFamily="34" charset="-122"/>
                </a:rPr>
                <a:t>8</a:t>
              </a:r>
              <a:r>
                <a:rPr lang="zh-CN" altLang="en-US" b="1">
                  <a:solidFill>
                    <a:schemeClr val="bg1"/>
                  </a:solidFill>
                  <a:latin typeface="微软雅黑" panose="020B0503020204020204" pitchFamily="34" charset="-122"/>
                  <a:ea typeface="微软雅黑" panose="020B0503020204020204" pitchFamily="34" charset="-122"/>
                </a:rPr>
                <a:t>月</a:t>
              </a:r>
            </a:p>
          </p:txBody>
        </p:sp>
      </p:grpSp>
      <p:grpSp>
        <p:nvGrpSpPr>
          <p:cNvPr id="17" name="组合 16"/>
          <p:cNvGrpSpPr>
            <a:grpSpLocks/>
          </p:cNvGrpSpPr>
          <p:nvPr/>
        </p:nvGrpSpPr>
        <p:grpSpPr bwMode="auto">
          <a:xfrm>
            <a:off x="6497638" y="1701800"/>
            <a:ext cx="1612900" cy="1787525"/>
            <a:chOff x="10233" y="2680"/>
            <a:chExt cx="2540" cy="2815"/>
          </a:xfrm>
        </p:grpSpPr>
        <p:sp>
          <p:nvSpPr>
            <p:cNvPr id="20498" name="Straight Connector 32"/>
            <p:cNvSpPr>
              <a:spLocks noChangeShapeType="1"/>
            </p:cNvSpPr>
            <p:nvPr/>
          </p:nvSpPr>
          <p:spPr bwMode="auto">
            <a:xfrm flipV="1">
              <a:off x="11543" y="3837"/>
              <a:ext cx="0" cy="947"/>
            </a:xfrm>
            <a:prstGeom prst="line">
              <a:avLst/>
            </a:prstGeom>
            <a:noFill/>
            <a:ln w="19050">
              <a:solidFill>
                <a:srgbClr val="215968"/>
              </a:solidFill>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0499" name="圆角矩形 12"/>
            <p:cNvSpPr>
              <a:spLocks noChangeArrowheads="1"/>
            </p:cNvSpPr>
            <p:nvPr/>
          </p:nvSpPr>
          <p:spPr bwMode="auto">
            <a:xfrm>
              <a:off x="10233" y="4952"/>
              <a:ext cx="2540" cy="542"/>
            </a:xfrm>
            <a:prstGeom prst="roundRect">
              <a:avLst>
                <a:gd name="adj" fmla="val 16667"/>
              </a:avLst>
            </a:prstGeom>
            <a:solidFill>
              <a:srgbClr val="215968"/>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solidFill>
                    <a:schemeClr val="bg1"/>
                  </a:solidFill>
                  <a:latin typeface="微软雅黑" panose="020B0503020204020204" pitchFamily="34" charset="-122"/>
                  <a:ea typeface="微软雅黑" panose="020B0503020204020204" pitchFamily="34" charset="-122"/>
                </a:rPr>
                <a:t>《三体》</a:t>
              </a:r>
            </a:p>
          </p:txBody>
        </p:sp>
        <p:sp>
          <p:nvSpPr>
            <p:cNvPr id="20500" name="Sev01"/>
            <p:cNvSpPr>
              <a:spLocks noChangeAspect="1" noChangeArrowheads="1"/>
            </p:cNvSpPr>
            <p:nvPr/>
          </p:nvSpPr>
          <p:spPr bwMode="auto">
            <a:xfrm>
              <a:off x="11093" y="2680"/>
              <a:ext cx="820" cy="820"/>
            </a:xfrm>
            <a:prstGeom prst="ellipse">
              <a:avLst/>
            </a:prstGeom>
            <a:solidFill>
              <a:srgbClr val="215968"/>
            </a:solidFill>
            <a:ln>
              <a:noFill/>
            </a:ln>
            <a:extLst>
              <a:ext uri="{91240B29-F687-4F45-9708-019B960494DF}">
                <a14:hiddenLine xmlns:a14="http://schemas.microsoft.com/office/drawing/2010/main" w="38100">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4000">
                <a:solidFill>
                  <a:schemeClr val="bg1"/>
                </a:solidFill>
                <a:latin typeface="FontAwesome" pitchFamily="2" charset="0"/>
                <a:sym typeface="FontAwesome" pitchFamily="2" charset="0"/>
              </a:endParaRPr>
            </a:p>
          </p:txBody>
        </p:sp>
        <p:sp>
          <p:nvSpPr>
            <p:cNvPr id="20501" name="流程图: 联系 35"/>
            <p:cNvSpPr>
              <a:spLocks noChangeArrowheads="1"/>
            </p:cNvSpPr>
            <p:nvPr/>
          </p:nvSpPr>
          <p:spPr bwMode="auto">
            <a:xfrm>
              <a:off x="11353" y="3655"/>
              <a:ext cx="370" cy="370"/>
            </a:xfrm>
            <a:prstGeom prst="flowChartConnector">
              <a:avLst/>
            </a:prstGeom>
            <a:solidFill>
              <a:srgbClr val="215968"/>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宋体" panose="02010600030101010101" pitchFamily="2" charset="-122"/>
                <a:sym typeface="宋体" panose="02010600030101010101" pitchFamily="2" charset="-122"/>
              </a:endParaRPr>
            </a:p>
          </p:txBody>
        </p:sp>
        <p:sp>
          <p:nvSpPr>
            <p:cNvPr id="20502" name="文本框 12"/>
            <p:cNvSpPr txBox="1">
              <a:spLocks noChangeArrowheads="1"/>
            </p:cNvSpPr>
            <p:nvPr/>
          </p:nvSpPr>
          <p:spPr bwMode="auto">
            <a:xfrm>
              <a:off x="11108" y="2787"/>
              <a:ext cx="870" cy="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b="1">
                  <a:solidFill>
                    <a:schemeClr val="bg1"/>
                  </a:solidFill>
                  <a:latin typeface="微软雅黑" panose="020B0503020204020204" pitchFamily="34" charset="-122"/>
                  <a:ea typeface="微软雅黑" panose="020B0503020204020204" pitchFamily="34" charset="-122"/>
                </a:rPr>
                <a:t>9</a:t>
              </a:r>
              <a:r>
                <a:rPr lang="zh-CN" altLang="en-US" b="1">
                  <a:solidFill>
                    <a:schemeClr val="bg1"/>
                  </a:solidFill>
                  <a:latin typeface="微软雅黑" panose="020B0503020204020204" pitchFamily="34" charset="-122"/>
                  <a:ea typeface="微软雅黑" panose="020B0503020204020204" pitchFamily="34" charset="-122"/>
                </a:rPr>
                <a:t>月</a:t>
              </a:r>
            </a:p>
          </p:txBody>
        </p:sp>
      </p:grpSp>
      <p:grpSp>
        <p:nvGrpSpPr>
          <p:cNvPr id="18" name="组合 17"/>
          <p:cNvGrpSpPr>
            <a:grpSpLocks/>
          </p:cNvGrpSpPr>
          <p:nvPr/>
        </p:nvGrpSpPr>
        <p:grpSpPr bwMode="auto">
          <a:xfrm>
            <a:off x="8840788" y="1701800"/>
            <a:ext cx="1612900" cy="1787525"/>
            <a:chOff x="13923" y="2680"/>
            <a:chExt cx="2540" cy="2815"/>
          </a:xfrm>
        </p:grpSpPr>
        <p:sp>
          <p:nvSpPr>
            <p:cNvPr id="20493" name="Straight Connector 32"/>
            <p:cNvSpPr>
              <a:spLocks noChangeShapeType="1"/>
            </p:cNvSpPr>
            <p:nvPr/>
          </p:nvSpPr>
          <p:spPr bwMode="auto">
            <a:xfrm flipV="1">
              <a:off x="15233" y="3837"/>
              <a:ext cx="2" cy="947"/>
            </a:xfrm>
            <a:prstGeom prst="line">
              <a:avLst/>
            </a:prstGeom>
            <a:noFill/>
            <a:ln w="19050">
              <a:solidFill>
                <a:srgbClr val="404040"/>
              </a:solidFill>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0494" name="圆角矩形 25"/>
            <p:cNvSpPr>
              <a:spLocks noChangeArrowheads="1"/>
            </p:cNvSpPr>
            <p:nvPr/>
          </p:nvSpPr>
          <p:spPr bwMode="auto">
            <a:xfrm>
              <a:off x="13923" y="4952"/>
              <a:ext cx="2540" cy="542"/>
            </a:xfrm>
            <a:prstGeom prst="roundRect">
              <a:avLst>
                <a:gd name="adj" fmla="val 16667"/>
              </a:avLst>
            </a:prstGeom>
            <a:solidFill>
              <a:srgbClr val="40404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solidFill>
                    <a:schemeClr val="bg1"/>
                  </a:solidFill>
                  <a:latin typeface="微软雅黑" panose="020B0503020204020204" pitchFamily="34" charset="-122"/>
                  <a:ea typeface="微软雅黑" panose="020B0503020204020204" pitchFamily="34" charset="-122"/>
                </a:rPr>
                <a:t>《蛙》</a:t>
              </a:r>
            </a:p>
          </p:txBody>
        </p:sp>
        <p:sp>
          <p:nvSpPr>
            <p:cNvPr id="20495" name="Sev01"/>
            <p:cNvSpPr>
              <a:spLocks noChangeAspect="1" noChangeArrowheads="1"/>
            </p:cNvSpPr>
            <p:nvPr/>
          </p:nvSpPr>
          <p:spPr bwMode="auto">
            <a:xfrm>
              <a:off x="14783" y="2680"/>
              <a:ext cx="820" cy="820"/>
            </a:xfrm>
            <a:prstGeom prst="ellipse">
              <a:avLst/>
            </a:prstGeom>
            <a:solidFill>
              <a:srgbClr val="404040"/>
            </a:solidFill>
            <a:ln>
              <a:noFill/>
            </a:ln>
            <a:extLst>
              <a:ext uri="{91240B29-F687-4F45-9708-019B960494DF}">
                <a14:hiddenLine xmlns:a14="http://schemas.microsoft.com/office/drawing/2010/main" w="38100">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4000">
                <a:solidFill>
                  <a:schemeClr val="bg1"/>
                </a:solidFill>
                <a:latin typeface="FontAwesome" pitchFamily="2" charset="0"/>
                <a:sym typeface="FontAwesome" pitchFamily="2" charset="0"/>
              </a:endParaRPr>
            </a:p>
          </p:txBody>
        </p:sp>
        <p:sp>
          <p:nvSpPr>
            <p:cNvPr id="20496" name="流程图: 联系 13"/>
            <p:cNvSpPr>
              <a:spLocks noChangeArrowheads="1"/>
            </p:cNvSpPr>
            <p:nvPr/>
          </p:nvSpPr>
          <p:spPr bwMode="auto">
            <a:xfrm>
              <a:off x="15065" y="3655"/>
              <a:ext cx="370" cy="370"/>
            </a:xfrm>
            <a:prstGeom prst="flowChartConnector">
              <a:avLst/>
            </a:prstGeom>
            <a:solidFill>
              <a:srgbClr val="40404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宋体" panose="02010600030101010101" pitchFamily="2" charset="-122"/>
                <a:sym typeface="宋体" panose="02010600030101010101" pitchFamily="2" charset="-122"/>
              </a:endParaRPr>
            </a:p>
          </p:txBody>
        </p:sp>
        <p:sp>
          <p:nvSpPr>
            <p:cNvPr id="20497" name="文本框 13"/>
            <p:cNvSpPr txBox="1">
              <a:spLocks noChangeArrowheads="1"/>
            </p:cNvSpPr>
            <p:nvPr/>
          </p:nvSpPr>
          <p:spPr bwMode="auto">
            <a:xfrm>
              <a:off x="14645" y="2787"/>
              <a:ext cx="1092" cy="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b="1">
                  <a:solidFill>
                    <a:schemeClr val="bg1"/>
                  </a:solidFill>
                  <a:latin typeface="微软雅黑" panose="020B0503020204020204" pitchFamily="34" charset="-122"/>
                  <a:ea typeface="微软雅黑" panose="020B0503020204020204" pitchFamily="34" charset="-122"/>
                </a:rPr>
                <a:t>10</a:t>
              </a:r>
              <a:r>
                <a:rPr lang="zh-CN" altLang="en-US" b="1">
                  <a:solidFill>
                    <a:schemeClr val="bg1"/>
                  </a:solidFill>
                  <a:latin typeface="微软雅黑" panose="020B0503020204020204" pitchFamily="34" charset="-122"/>
                  <a:ea typeface="微软雅黑" panose="020B0503020204020204" pitchFamily="34" charset="-122"/>
                </a:rPr>
                <a:t>月</a:t>
              </a:r>
            </a:p>
          </p:txBody>
        </p:sp>
      </p:gr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heckerboard(across)">
                                      <p:cBhvr>
                                        <p:cTn id="7" dur="500"/>
                                        <p:tgtEl>
                                          <p:spTgt spid="12"/>
                                        </p:tgtEl>
                                      </p:cBhvr>
                                    </p:animEffect>
                                  </p:childTnLst>
                                </p:cTn>
                              </p:par>
                            </p:childTnLst>
                          </p:cTn>
                        </p:par>
                        <p:par>
                          <p:cTn id="8" fill="hold" nodeType="afterGroup">
                            <p:stCondLst>
                              <p:cond delay="500"/>
                            </p:stCondLst>
                            <p:childTnLst>
                              <p:par>
                                <p:cTn id="9" presetID="38" presetClass="entr" presetSubtype="0" accel="50000" fill="hold" grpId="0" nodeType="afterEffect">
                                  <p:stCondLst>
                                    <p:cond delay="0"/>
                                  </p:stCondLst>
                                  <p:iterate type="lt">
                                    <p:tmPct val="50000"/>
                                  </p:iterate>
                                  <p:childTnLst>
                                    <p:set>
                                      <p:cBhvr>
                                        <p:cTn id="10" dur="1" fill="hold">
                                          <p:stCondLst>
                                            <p:cond delay="0"/>
                                          </p:stCondLst>
                                        </p:cTn>
                                        <p:tgtEl>
                                          <p:spTgt spid="15362"/>
                                        </p:tgtEl>
                                        <p:attrNameLst>
                                          <p:attrName>style.visibility</p:attrName>
                                        </p:attrNameLst>
                                      </p:cBhvr>
                                      <p:to>
                                        <p:strVal val="visible"/>
                                      </p:to>
                                    </p:set>
                                    <p:set>
                                      <p:cBhvr>
                                        <p:cTn id="11" dur="455" fill="hold">
                                          <p:stCondLst>
                                            <p:cond delay="0"/>
                                          </p:stCondLst>
                                        </p:cTn>
                                        <p:tgtEl>
                                          <p:spTgt spid="15362"/>
                                        </p:tgtEl>
                                        <p:attrNameLst>
                                          <p:attrName>style.rotation</p:attrName>
                                        </p:attrNameLst>
                                      </p:cBhvr>
                                      <p:to>
                                        <p:strVal val="-45.0"/>
                                      </p:to>
                                    </p:set>
                                    <p:anim calcmode="lin" valueType="num">
                                      <p:cBhvr>
                                        <p:cTn id="12" dur="455" fill="hold">
                                          <p:stCondLst>
                                            <p:cond delay="455"/>
                                          </p:stCondLst>
                                        </p:cTn>
                                        <p:tgtEl>
                                          <p:spTgt spid="15362"/>
                                        </p:tgtEl>
                                        <p:attrNameLst>
                                          <p:attrName>style.rotation</p:attrName>
                                        </p:attrNameLst>
                                      </p:cBhvr>
                                      <p:tavLst>
                                        <p:tav tm="0">
                                          <p:val>
                                            <p:fltVal val="-45"/>
                                          </p:val>
                                        </p:tav>
                                        <p:tav tm="69900">
                                          <p:val>
                                            <p:fltVal val="45"/>
                                          </p:val>
                                        </p:tav>
                                        <p:tav tm="100000">
                                          <p:val>
                                            <p:fltVal val="0"/>
                                          </p:val>
                                        </p:tav>
                                      </p:tavLst>
                                    </p:anim>
                                    <p:anim calcmode="lin" valueType="num">
                                      <p:cBhvr>
                                        <p:cTn id="13" dur="455" fill="hold">
                                          <p:stCondLst>
                                            <p:cond delay="0"/>
                                          </p:stCondLst>
                                        </p:cTn>
                                        <p:tgtEl>
                                          <p:spTgt spid="15362"/>
                                        </p:tgtEl>
                                        <p:attrNameLst>
                                          <p:attrName>ppt_y</p:attrName>
                                        </p:attrNameLst>
                                      </p:cBhvr>
                                      <p:tavLst>
                                        <p:tav tm="0">
                                          <p:val>
                                            <p:strVal val="#ppt_y-1"/>
                                          </p:val>
                                        </p:tav>
                                        <p:tav tm="100000">
                                          <p:val>
                                            <p:strVal val="#ppt_y-(0.354*#ppt_w-0.172*#ppt_h)"/>
                                          </p:val>
                                        </p:tav>
                                      </p:tavLst>
                                    </p:anim>
                                    <p:anim calcmode="lin" valueType="num">
                                      <p:cBhvr>
                                        <p:cTn id="14" dur="156" decel="50000" autoRev="1" fill="hold">
                                          <p:stCondLst>
                                            <p:cond delay="455"/>
                                          </p:stCondLst>
                                        </p:cTn>
                                        <p:tgtEl>
                                          <p:spTgt spid="15362"/>
                                        </p:tgtEl>
                                        <p:attrNameLst>
                                          <p:attrName>ppt_y</p:attrName>
                                        </p:attrNameLst>
                                      </p:cBhvr>
                                      <p:tavLst>
                                        <p:tav tm="0">
                                          <p:val>
                                            <p:strVal val="#ppt_y-(0.354*#ppt_w-0.172*#ppt_h)"/>
                                          </p:val>
                                        </p:tav>
                                        <p:tav tm="100000">
                                          <p:val>
                                            <p:strVal val="#ppt_y-(0.354*#ppt_w-0.172*#ppt_h)-#ppt_h/2"/>
                                          </p:val>
                                        </p:tav>
                                      </p:tavLst>
                                    </p:anim>
                                    <p:anim calcmode="lin" valueType="num">
                                      <p:cBhvr>
                                        <p:cTn id="15" dur="136" fill="hold">
                                          <p:stCondLst>
                                            <p:cond delay="864"/>
                                          </p:stCondLst>
                                        </p:cTn>
                                        <p:tgtEl>
                                          <p:spTgt spid="15362"/>
                                        </p:tgtEl>
                                        <p:attrNameLst>
                                          <p:attrName>ppt_y</p:attrName>
                                        </p:attrNameLst>
                                      </p:cBhvr>
                                      <p:tavLst>
                                        <p:tav tm="0">
                                          <p:val>
                                            <p:strVal val="#ppt_y-(0.354*#ppt_w-0.172*#ppt_h)"/>
                                          </p:val>
                                        </p:tav>
                                        <p:tav tm="100000">
                                          <p:val>
                                            <p:strVal val="#ppt_y"/>
                                          </p:val>
                                        </p:tav>
                                      </p:tavLst>
                                    </p:anim>
                                  </p:childTnLst>
                                </p:cTn>
                              </p:par>
                            </p:childTnLst>
                          </p:cTn>
                        </p:par>
                        <p:par>
                          <p:cTn id="16" fill="hold" nodeType="afterGroup">
                            <p:stCondLst>
                              <p:cond delay="3000"/>
                            </p:stCondLst>
                            <p:childTnLst>
                              <p:par>
                                <p:cTn id="17" presetID="17" presetClass="entr" presetSubtype="10" fill="hold" grpId="0" nodeType="afterEffect">
                                  <p:stCondLst>
                                    <p:cond delay="0"/>
                                  </p:stCondLst>
                                  <p:childTnLst>
                                    <p:set>
                                      <p:cBhvr>
                                        <p:cTn id="18" dur="1" fill="hold">
                                          <p:stCondLst>
                                            <p:cond delay="0"/>
                                          </p:stCondLst>
                                        </p:cTn>
                                        <p:tgtEl>
                                          <p:spTgt spid="16387"/>
                                        </p:tgtEl>
                                        <p:attrNameLst>
                                          <p:attrName>style.visibility</p:attrName>
                                        </p:attrNameLst>
                                      </p:cBhvr>
                                      <p:to>
                                        <p:strVal val="visible"/>
                                      </p:to>
                                    </p:set>
                                    <p:anim calcmode="lin" valueType="num">
                                      <p:cBhvr>
                                        <p:cTn id="19" dur="500" fill="hold"/>
                                        <p:tgtEl>
                                          <p:spTgt spid="16387"/>
                                        </p:tgtEl>
                                        <p:attrNameLst>
                                          <p:attrName>ppt_w</p:attrName>
                                        </p:attrNameLst>
                                      </p:cBhvr>
                                      <p:tavLst>
                                        <p:tav tm="0">
                                          <p:val>
                                            <p:fltVal val="0"/>
                                          </p:val>
                                        </p:tav>
                                        <p:tav tm="100000">
                                          <p:val>
                                            <p:strVal val="#ppt_w"/>
                                          </p:val>
                                        </p:tav>
                                      </p:tavLst>
                                    </p:anim>
                                    <p:anim calcmode="lin" valueType="num">
                                      <p:cBhvr>
                                        <p:cTn id="20" dur="500" fill="hold"/>
                                        <p:tgtEl>
                                          <p:spTgt spid="16387"/>
                                        </p:tgtEl>
                                        <p:attrNameLst>
                                          <p:attrName>ppt_h</p:attrName>
                                        </p:attrNameLst>
                                      </p:cBhvr>
                                      <p:tavLst>
                                        <p:tav tm="0">
                                          <p:val>
                                            <p:strVal val="#ppt_h"/>
                                          </p:val>
                                        </p:tav>
                                        <p:tav tm="100000">
                                          <p:val>
                                            <p:strVal val="#ppt_h"/>
                                          </p:val>
                                        </p:tav>
                                      </p:tavLst>
                                    </p:anim>
                                  </p:childTnLst>
                                </p:cTn>
                              </p:par>
                            </p:childTnLst>
                          </p:cTn>
                        </p:par>
                        <p:par>
                          <p:cTn id="21" fill="hold" nodeType="afterGroup">
                            <p:stCondLst>
                              <p:cond delay="3500"/>
                            </p:stCondLst>
                            <p:childTnLst>
                              <p:par>
                                <p:cTn id="22" presetID="2" presetClass="entr" presetSubtype="4"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ppt_x"/>
                                          </p:val>
                                        </p:tav>
                                        <p:tav tm="100000">
                                          <p:val>
                                            <p:strVal val="#ppt_x"/>
                                          </p:val>
                                        </p:tav>
                                      </p:tavLst>
                                    </p:anim>
                                    <p:anim calcmode="lin" valueType="num">
                                      <p:cBhvr additive="base">
                                        <p:cTn id="25" dur="500" fill="hold"/>
                                        <p:tgtEl>
                                          <p:spTgt spid="15"/>
                                        </p:tgtEl>
                                        <p:attrNameLst>
                                          <p:attrName>ppt_y</p:attrName>
                                        </p:attrNameLst>
                                      </p:cBhvr>
                                      <p:tavLst>
                                        <p:tav tm="0">
                                          <p:val>
                                            <p:strVal val="1+#ppt_h/2"/>
                                          </p:val>
                                        </p:tav>
                                        <p:tav tm="100000">
                                          <p:val>
                                            <p:strVal val="#ppt_y"/>
                                          </p:val>
                                        </p:tav>
                                      </p:tavLst>
                                    </p:anim>
                                  </p:childTnLst>
                                </p:cTn>
                              </p:par>
                            </p:childTnLst>
                          </p:cTn>
                        </p:par>
                        <p:par>
                          <p:cTn id="26" fill="hold" nodeType="afterGroup">
                            <p:stCondLst>
                              <p:cond delay="4000"/>
                            </p:stCondLst>
                            <p:childTnLst>
                              <p:par>
                                <p:cTn id="27" presetID="2" presetClass="entr" presetSubtype="4"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ppt_x"/>
                                          </p:val>
                                        </p:tav>
                                        <p:tav tm="100000">
                                          <p:val>
                                            <p:strVal val="#ppt_x"/>
                                          </p:val>
                                        </p:tav>
                                      </p:tavLst>
                                    </p:anim>
                                    <p:anim calcmode="lin" valueType="num">
                                      <p:cBhvr additive="base">
                                        <p:cTn id="30" dur="500" fill="hold"/>
                                        <p:tgtEl>
                                          <p:spTgt spid="16"/>
                                        </p:tgtEl>
                                        <p:attrNameLst>
                                          <p:attrName>ppt_y</p:attrName>
                                        </p:attrNameLst>
                                      </p:cBhvr>
                                      <p:tavLst>
                                        <p:tav tm="0">
                                          <p:val>
                                            <p:strVal val="1+#ppt_h/2"/>
                                          </p:val>
                                        </p:tav>
                                        <p:tav tm="100000">
                                          <p:val>
                                            <p:strVal val="#ppt_y"/>
                                          </p:val>
                                        </p:tav>
                                      </p:tavLst>
                                    </p:anim>
                                  </p:childTnLst>
                                </p:cTn>
                              </p:par>
                            </p:childTnLst>
                          </p:cTn>
                        </p:par>
                        <p:par>
                          <p:cTn id="31" fill="hold" nodeType="afterGroup">
                            <p:stCondLst>
                              <p:cond delay="4500"/>
                            </p:stCondLst>
                            <p:childTnLst>
                              <p:par>
                                <p:cTn id="32" presetID="2" presetClass="entr" presetSubtype="4"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fill="hold"/>
                                        <p:tgtEl>
                                          <p:spTgt spid="17"/>
                                        </p:tgtEl>
                                        <p:attrNameLst>
                                          <p:attrName>ppt_x</p:attrName>
                                        </p:attrNameLst>
                                      </p:cBhvr>
                                      <p:tavLst>
                                        <p:tav tm="0">
                                          <p:val>
                                            <p:strVal val="#ppt_x"/>
                                          </p:val>
                                        </p:tav>
                                        <p:tav tm="100000">
                                          <p:val>
                                            <p:strVal val="#ppt_x"/>
                                          </p:val>
                                        </p:tav>
                                      </p:tavLst>
                                    </p:anim>
                                    <p:anim calcmode="lin" valueType="num">
                                      <p:cBhvr additive="base">
                                        <p:cTn id="35" dur="500" fill="hold"/>
                                        <p:tgtEl>
                                          <p:spTgt spid="17"/>
                                        </p:tgtEl>
                                        <p:attrNameLst>
                                          <p:attrName>ppt_y</p:attrName>
                                        </p:attrNameLst>
                                      </p:cBhvr>
                                      <p:tavLst>
                                        <p:tav tm="0">
                                          <p:val>
                                            <p:strVal val="1+#ppt_h/2"/>
                                          </p:val>
                                        </p:tav>
                                        <p:tav tm="100000">
                                          <p:val>
                                            <p:strVal val="#ppt_y"/>
                                          </p:val>
                                        </p:tav>
                                      </p:tavLst>
                                    </p:anim>
                                  </p:childTnLst>
                                </p:cTn>
                              </p:par>
                            </p:childTnLst>
                          </p:cTn>
                        </p:par>
                        <p:par>
                          <p:cTn id="36" fill="hold" nodeType="afterGroup">
                            <p:stCondLst>
                              <p:cond delay="5000"/>
                            </p:stCondLst>
                            <p:childTnLst>
                              <p:par>
                                <p:cTn id="37" presetID="2" presetClass="entr" presetSubtype="4"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fill="hold"/>
                                        <p:tgtEl>
                                          <p:spTgt spid="18"/>
                                        </p:tgtEl>
                                        <p:attrNameLst>
                                          <p:attrName>ppt_x</p:attrName>
                                        </p:attrNameLst>
                                      </p:cBhvr>
                                      <p:tavLst>
                                        <p:tav tm="0">
                                          <p:val>
                                            <p:strVal val="#ppt_x"/>
                                          </p:val>
                                        </p:tav>
                                        <p:tav tm="100000">
                                          <p:val>
                                            <p:strVal val="#ppt_x"/>
                                          </p:val>
                                        </p:tav>
                                      </p:tavLst>
                                    </p:anim>
                                    <p:anim calcmode="lin" valueType="num">
                                      <p:cBhvr additive="base">
                                        <p:cTn id="40" dur="500" fill="hold"/>
                                        <p:tgtEl>
                                          <p:spTgt spid="18"/>
                                        </p:tgtEl>
                                        <p:attrNameLst>
                                          <p:attrName>ppt_y</p:attrName>
                                        </p:attrNameLst>
                                      </p:cBhvr>
                                      <p:tavLst>
                                        <p:tav tm="0">
                                          <p:val>
                                            <p:strVal val="1+#ppt_h/2"/>
                                          </p:val>
                                        </p:tav>
                                        <p:tav tm="100000">
                                          <p:val>
                                            <p:strVal val="#ppt_y"/>
                                          </p:val>
                                        </p:tav>
                                      </p:tavLst>
                                    </p:anim>
                                  </p:childTnLst>
                                </p:cTn>
                              </p:par>
                            </p:childTnLst>
                          </p:cTn>
                        </p:par>
                        <p:par>
                          <p:cTn id="41" fill="hold" nodeType="afterGroup">
                            <p:stCondLst>
                              <p:cond delay="5500"/>
                            </p:stCondLst>
                            <p:childTnLst>
                              <p:par>
                                <p:cTn id="42" presetID="16" presetClass="entr" presetSubtype="21" fill="hold" grpId="0" nodeType="afterEffect">
                                  <p:stCondLst>
                                    <p:cond delay="0"/>
                                  </p:stCondLst>
                                  <p:childTnLst>
                                    <p:set>
                                      <p:cBhvr>
                                        <p:cTn id="43" dur="1" fill="hold">
                                          <p:stCondLst>
                                            <p:cond delay="0"/>
                                          </p:stCondLst>
                                        </p:cTn>
                                        <p:tgtEl>
                                          <p:spTgt spid="16403"/>
                                        </p:tgtEl>
                                        <p:attrNameLst>
                                          <p:attrName>style.visibility</p:attrName>
                                        </p:attrNameLst>
                                      </p:cBhvr>
                                      <p:to>
                                        <p:strVal val="visible"/>
                                      </p:to>
                                    </p:set>
                                    <p:animEffect transition="in" filter="barn(inVertical)">
                                      <p:cBhvr>
                                        <p:cTn id="44" dur="500"/>
                                        <p:tgtEl>
                                          <p:spTgt spid="16403"/>
                                        </p:tgtEl>
                                      </p:cBhvr>
                                    </p:animEffect>
                                  </p:childTnLst>
                                </p:cTn>
                              </p:par>
                            </p:childTnLst>
                          </p:cTn>
                        </p:par>
                        <p:par>
                          <p:cTn id="45" fill="hold" nodeType="afterGroup">
                            <p:stCondLst>
                              <p:cond delay="6000"/>
                            </p:stCondLst>
                            <p:childTnLst>
                              <p:par>
                                <p:cTn id="46" presetID="16" presetClass="entr" presetSubtype="21" fill="hold" grpId="0" nodeType="afterEffect">
                                  <p:stCondLst>
                                    <p:cond delay="0"/>
                                  </p:stCondLst>
                                  <p:childTnLst>
                                    <p:set>
                                      <p:cBhvr>
                                        <p:cTn id="47" dur="1" fill="hold">
                                          <p:stCondLst>
                                            <p:cond delay="0"/>
                                          </p:stCondLst>
                                        </p:cTn>
                                        <p:tgtEl>
                                          <p:spTgt spid="16405"/>
                                        </p:tgtEl>
                                        <p:attrNameLst>
                                          <p:attrName>style.visibility</p:attrName>
                                        </p:attrNameLst>
                                      </p:cBhvr>
                                      <p:to>
                                        <p:strVal val="visible"/>
                                      </p:to>
                                    </p:set>
                                    <p:animEffect transition="in" filter="barn(inVertical)">
                                      <p:cBhvr>
                                        <p:cTn id="48" dur="500"/>
                                        <p:tgtEl>
                                          <p:spTgt spid="16405"/>
                                        </p:tgtEl>
                                      </p:cBhvr>
                                    </p:animEffect>
                                  </p:childTnLst>
                                </p:cTn>
                              </p:par>
                            </p:childTnLst>
                          </p:cTn>
                        </p:par>
                        <p:par>
                          <p:cTn id="49" fill="hold" nodeType="afterGroup">
                            <p:stCondLst>
                              <p:cond delay="6500"/>
                            </p:stCondLst>
                            <p:childTnLst>
                              <p:par>
                                <p:cTn id="50" presetID="16" presetClass="entr" presetSubtype="21" fill="hold" grpId="0" nodeType="afterEffect">
                                  <p:stCondLst>
                                    <p:cond delay="0"/>
                                  </p:stCondLst>
                                  <p:childTnLst>
                                    <p:set>
                                      <p:cBhvr>
                                        <p:cTn id="51" dur="1" fill="hold">
                                          <p:stCondLst>
                                            <p:cond delay="0"/>
                                          </p:stCondLst>
                                        </p:cTn>
                                        <p:tgtEl>
                                          <p:spTgt spid="16404"/>
                                        </p:tgtEl>
                                        <p:attrNameLst>
                                          <p:attrName>style.visibility</p:attrName>
                                        </p:attrNameLst>
                                      </p:cBhvr>
                                      <p:to>
                                        <p:strVal val="visible"/>
                                      </p:to>
                                    </p:set>
                                    <p:animEffect transition="in" filter="barn(inVertical)">
                                      <p:cBhvr>
                                        <p:cTn id="52" dur="500"/>
                                        <p:tgtEl>
                                          <p:spTgt spid="16404"/>
                                        </p:tgtEl>
                                      </p:cBhvr>
                                    </p:animEffect>
                                  </p:childTnLst>
                                </p:cTn>
                              </p:par>
                            </p:childTnLst>
                          </p:cTn>
                        </p:par>
                        <p:par>
                          <p:cTn id="53" fill="hold" nodeType="afterGroup">
                            <p:stCondLst>
                              <p:cond delay="7000"/>
                            </p:stCondLst>
                            <p:childTnLst>
                              <p:par>
                                <p:cTn id="54" presetID="16" presetClass="entr" presetSubtype="21" fill="hold" grpId="0" nodeType="afterEffect">
                                  <p:stCondLst>
                                    <p:cond delay="0"/>
                                  </p:stCondLst>
                                  <p:childTnLst>
                                    <p:set>
                                      <p:cBhvr>
                                        <p:cTn id="55" dur="1" fill="hold">
                                          <p:stCondLst>
                                            <p:cond delay="0"/>
                                          </p:stCondLst>
                                        </p:cTn>
                                        <p:tgtEl>
                                          <p:spTgt spid="16406"/>
                                        </p:tgtEl>
                                        <p:attrNameLst>
                                          <p:attrName>style.visibility</p:attrName>
                                        </p:attrNameLst>
                                      </p:cBhvr>
                                      <p:to>
                                        <p:strVal val="visible"/>
                                      </p:to>
                                    </p:set>
                                    <p:animEffect transition="in" filter="barn(inVertical)">
                                      <p:cBhvr>
                                        <p:cTn id="56" dur="500"/>
                                        <p:tgtEl>
                                          <p:spTgt spid="164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6387" grpId="0" animBg="1"/>
      <p:bldP spid="16403" grpId="0"/>
      <p:bldP spid="16404" grpId="0"/>
      <p:bldP spid="16405" grpId="0"/>
      <p:bldP spid="1640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1"/>
          <p:cNvSpPr txBox="1">
            <a:spLocks noChangeArrowheads="1"/>
          </p:cNvSpPr>
          <p:nvPr/>
        </p:nvSpPr>
        <p:spPr bwMode="auto">
          <a:xfrm>
            <a:off x="4202113" y="977900"/>
            <a:ext cx="3925887" cy="87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4800" b="1">
                <a:solidFill>
                  <a:schemeClr val="bg1"/>
                </a:solidFill>
                <a:latin typeface="微软雅黑" panose="020B0503020204020204" pitchFamily="34" charset="-122"/>
                <a:ea typeface="微软雅黑" panose="020B0503020204020204" pitchFamily="34" charset="-122"/>
              </a:rPr>
              <a:t>章节内容</a:t>
            </a: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6386"/>
                                        </p:tgtEl>
                                        <p:attrNameLst>
                                          <p:attrName>style.visibility</p:attrName>
                                        </p:attrNameLst>
                                      </p:cBhvr>
                                      <p:to>
                                        <p:strVal val="visible"/>
                                      </p:to>
                                    </p:set>
                                    <p:anim calcmode="lin" valueType="num">
                                      <p:cBhvr>
                                        <p:cTn id="7" dur="500" fill="hold"/>
                                        <p:tgtEl>
                                          <p:spTgt spid="1638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386"/>
                                        </p:tgtEl>
                                        <p:attrNameLst>
                                          <p:attrName>ppt_y</p:attrName>
                                        </p:attrNameLst>
                                      </p:cBhvr>
                                      <p:tavLst>
                                        <p:tav tm="0">
                                          <p:val>
                                            <p:strVal val="#ppt_y"/>
                                          </p:val>
                                        </p:tav>
                                        <p:tav tm="100000">
                                          <p:val>
                                            <p:strVal val="#ppt_y"/>
                                          </p:val>
                                        </p:tav>
                                      </p:tavLst>
                                    </p:anim>
                                    <p:anim calcmode="lin" valueType="num">
                                      <p:cBhvr>
                                        <p:cTn id="9" dur="500" fill="hold"/>
                                        <p:tgtEl>
                                          <p:spTgt spid="1638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38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0" descr="http://pic24.nipic.com/20121031/4499633_105328783000_2.jpg"/>
          <p:cNvPicPr>
            <a:picLocks noChangeAspect="1" noChangeArrowheads="1"/>
          </p:cNvPicPr>
          <p:nvPr/>
        </p:nvPicPr>
        <p:blipFill>
          <a:blip r:embed="rId3" cstate="print">
            <a:lum bright="70000" contrast="-70000"/>
            <a:extLst>
              <a:ext uri="{28A0092B-C50C-407E-A947-70E740481C1C}">
                <a14:useLocalDpi xmlns:a14="http://schemas.microsoft.com/office/drawing/2010/main" val="0"/>
              </a:ext>
            </a:extLst>
          </a:blip>
          <a:srcRect/>
          <a:stretch>
            <a:fillRect/>
          </a:stretch>
        </p:blipFill>
        <p:spPr bwMode="auto">
          <a:xfrm>
            <a:off x="-3175" y="936625"/>
            <a:ext cx="12187238" cy="541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2" name="TextBox 3"/>
          <p:cNvSpPr txBox="1">
            <a:spLocks noChangeArrowheads="1"/>
          </p:cNvSpPr>
          <p:nvPr/>
        </p:nvSpPr>
        <p:spPr bwMode="auto">
          <a:xfrm>
            <a:off x="6884988" y="42863"/>
            <a:ext cx="50419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a:latin typeface="微软雅黑" panose="020B0503020204020204" pitchFamily="34" charset="-122"/>
                <a:ea typeface="微软雅黑" panose="020B0503020204020204" pitchFamily="34" charset="-122"/>
                <a:sym typeface="宋体" panose="02010600030101010101" pitchFamily="2" charset="-122"/>
              </a:rPr>
              <a:t>书籍章节结构划分</a:t>
            </a:r>
          </a:p>
        </p:txBody>
      </p:sp>
      <p:grpSp>
        <p:nvGrpSpPr>
          <p:cNvPr id="2" name="组合 1"/>
          <p:cNvGrpSpPr>
            <a:grpSpLocks/>
          </p:cNvGrpSpPr>
          <p:nvPr/>
        </p:nvGrpSpPr>
        <p:grpSpPr bwMode="auto">
          <a:xfrm>
            <a:off x="0" y="2136775"/>
            <a:ext cx="11531600" cy="1182688"/>
            <a:chOff x="0" y="3365"/>
            <a:chExt cx="13840" cy="1420"/>
          </a:xfrm>
        </p:grpSpPr>
        <p:sp>
          <p:nvSpPr>
            <p:cNvPr id="22545" name="Rectangle 6"/>
            <p:cNvSpPr>
              <a:spLocks noChangeArrowheads="1"/>
            </p:cNvSpPr>
            <p:nvPr/>
          </p:nvSpPr>
          <p:spPr bwMode="auto">
            <a:xfrm>
              <a:off x="1620" y="4047"/>
              <a:ext cx="1132" cy="737"/>
            </a:xfrm>
            <a:prstGeom prst="rect">
              <a:avLst/>
            </a:prstGeom>
            <a:solidFill>
              <a:srgbClr val="1130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595959"/>
                </a:solidFill>
              </a:endParaRPr>
            </a:p>
          </p:txBody>
        </p:sp>
        <p:sp>
          <p:nvSpPr>
            <p:cNvPr id="22546" name="Rectangle 7"/>
            <p:cNvSpPr>
              <a:spLocks noChangeArrowheads="1"/>
            </p:cNvSpPr>
            <p:nvPr/>
          </p:nvSpPr>
          <p:spPr bwMode="auto">
            <a:xfrm>
              <a:off x="2687" y="3365"/>
              <a:ext cx="1132" cy="735"/>
            </a:xfrm>
            <a:prstGeom prst="rect">
              <a:avLst/>
            </a:prstGeom>
            <a:solidFill>
              <a:srgbClr val="1130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595959"/>
                </a:solidFill>
              </a:endParaRPr>
            </a:p>
          </p:txBody>
        </p:sp>
        <p:sp>
          <p:nvSpPr>
            <p:cNvPr id="22547" name="Rectangle 8"/>
            <p:cNvSpPr>
              <a:spLocks noChangeArrowheads="1"/>
            </p:cNvSpPr>
            <p:nvPr/>
          </p:nvSpPr>
          <p:spPr bwMode="auto">
            <a:xfrm>
              <a:off x="4612" y="4047"/>
              <a:ext cx="1132" cy="737"/>
            </a:xfrm>
            <a:prstGeom prst="rect">
              <a:avLst/>
            </a:prstGeom>
            <a:solidFill>
              <a:srgbClr val="1130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595959"/>
                </a:solidFill>
              </a:endParaRPr>
            </a:p>
          </p:txBody>
        </p:sp>
        <p:sp>
          <p:nvSpPr>
            <p:cNvPr id="22548" name="Rectangle 9"/>
            <p:cNvSpPr>
              <a:spLocks noChangeArrowheads="1"/>
            </p:cNvSpPr>
            <p:nvPr/>
          </p:nvSpPr>
          <p:spPr bwMode="auto">
            <a:xfrm>
              <a:off x="5682" y="3365"/>
              <a:ext cx="1132" cy="735"/>
            </a:xfrm>
            <a:prstGeom prst="rect">
              <a:avLst/>
            </a:prstGeom>
            <a:solidFill>
              <a:srgbClr val="1130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595959"/>
                </a:solidFill>
              </a:endParaRPr>
            </a:p>
          </p:txBody>
        </p:sp>
        <p:sp>
          <p:nvSpPr>
            <p:cNvPr id="22549" name="Rectangle 10"/>
            <p:cNvSpPr>
              <a:spLocks noChangeArrowheads="1"/>
            </p:cNvSpPr>
            <p:nvPr/>
          </p:nvSpPr>
          <p:spPr bwMode="auto">
            <a:xfrm>
              <a:off x="7610" y="4047"/>
              <a:ext cx="1132" cy="737"/>
            </a:xfrm>
            <a:prstGeom prst="rect">
              <a:avLst/>
            </a:prstGeom>
            <a:solidFill>
              <a:srgbClr val="1130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595959"/>
                </a:solidFill>
              </a:endParaRPr>
            </a:p>
          </p:txBody>
        </p:sp>
        <p:sp>
          <p:nvSpPr>
            <p:cNvPr id="22550" name="Rectangle 11"/>
            <p:cNvSpPr>
              <a:spLocks noChangeArrowheads="1"/>
            </p:cNvSpPr>
            <p:nvPr/>
          </p:nvSpPr>
          <p:spPr bwMode="auto">
            <a:xfrm>
              <a:off x="8677" y="3365"/>
              <a:ext cx="1132" cy="735"/>
            </a:xfrm>
            <a:prstGeom prst="rect">
              <a:avLst/>
            </a:prstGeom>
            <a:solidFill>
              <a:srgbClr val="1130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595959"/>
                </a:solidFill>
              </a:endParaRPr>
            </a:p>
          </p:txBody>
        </p:sp>
        <p:sp>
          <p:nvSpPr>
            <p:cNvPr id="22551" name="Rectangle 12"/>
            <p:cNvSpPr>
              <a:spLocks noChangeArrowheads="1"/>
            </p:cNvSpPr>
            <p:nvPr/>
          </p:nvSpPr>
          <p:spPr bwMode="auto">
            <a:xfrm>
              <a:off x="10552" y="4047"/>
              <a:ext cx="1132" cy="737"/>
            </a:xfrm>
            <a:prstGeom prst="rect">
              <a:avLst/>
            </a:prstGeom>
            <a:solidFill>
              <a:srgbClr val="1130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595959"/>
                </a:solidFill>
              </a:endParaRPr>
            </a:p>
          </p:txBody>
        </p:sp>
        <p:sp>
          <p:nvSpPr>
            <p:cNvPr id="22552" name="Rectangle 13"/>
            <p:cNvSpPr>
              <a:spLocks noChangeArrowheads="1"/>
            </p:cNvSpPr>
            <p:nvPr/>
          </p:nvSpPr>
          <p:spPr bwMode="auto">
            <a:xfrm>
              <a:off x="11622" y="3365"/>
              <a:ext cx="1132" cy="735"/>
            </a:xfrm>
            <a:prstGeom prst="rect">
              <a:avLst/>
            </a:prstGeom>
            <a:solidFill>
              <a:srgbClr val="1130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595959"/>
                </a:solidFill>
              </a:endParaRPr>
            </a:p>
          </p:txBody>
        </p:sp>
        <p:sp>
          <p:nvSpPr>
            <p:cNvPr id="22553" name="Freeform 14"/>
            <p:cNvSpPr>
              <a:spLocks noChangeArrowheads="1"/>
            </p:cNvSpPr>
            <p:nvPr/>
          </p:nvSpPr>
          <p:spPr bwMode="auto">
            <a:xfrm>
              <a:off x="0" y="3707"/>
              <a:ext cx="13840" cy="810"/>
            </a:xfrm>
            <a:custGeom>
              <a:avLst/>
              <a:gdLst>
                <a:gd name="T0" fmla="*/ 13795 w 5536"/>
                <a:gd name="T1" fmla="*/ 490 h 324"/>
                <a:gd name="T2" fmla="*/ 13795 w 5536"/>
                <a:gd name="T3" fmla="*/ 320 h 324"/>
                <a:gd name="T4" fmla="*/ 13520 w 5536"/>
                <a:gd name="T5" fmla="*/ 45 h 324"/>
                <a:gd name="T6" fmla="*/ 13435 w 5536"/>
                <a:gd name="T7" fmla="*/ 80 h 324"/>
                <a:gd name="T8" fmla="*/ 13435 w 5536"/>
                <a:gd name="T9" fmla="*/ 205 h 324"/>
                <a:gd name="T10" fmla="*/ 13315 w 5536"/>
                <a:gd name="T11" fmla="*/ 325 h 324"/>
                <a:gd name="T12" fmla="*/ 0 w 5536"/>
                <a:gd name="T13" fmla="*/ 325 h 324"/>
                <a:gd name="T14" fmla="*/ 3 w 5536"/>
                <a:gd name="T15" fmla="*/ 483 h 324"/>
                <a:gd name="T16" fmla="*/ 13315 w 5536"/>
                <a:gd name="T17" fmla="*/ 485 h 324"/>
                <a:gd name="T18" fmla="*/ 13435 w 5536"/>
                <a:gd name="T19" fmla="*/ 605 h 324"/>
                <a:gd name="T20" fmla="*/ 13435 w 5536"/>
                <a:gd name="T21" fmla="*/ 730 h 324"/>
                <a:gd name="T22" fmla="*/ 13520 w 5536"/>
                <a:gd name="T23" fmla="*/ 765 h 324"/>
                <a:gd name="T24" fmla="*/ 13795 w 5536"/>
                <a:gd name="T25" fmla="*/ 490 h 3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536" h="324">
                  <a:moveTo>
                    <a:pt x="5518" y="196"/>
                  </a:moveTo>
                  <a:cubicBezTo>
                    <a:pt x="5536" y="176"/>
                    <a:pt x="5536" y="146"/>
                    <a:pt x="5518" y="128"/>
                  </a:cubicBezTo>
                  <a:cubicBezTo>
                    <a:pt x="5408" y="18"/>
                    <a:pt x="5408" y="18"/>
                    <a:pt x="5408" y="18"/>
                  </a:cubicBezTo>
                  <a:cubicBezTo>
                    <a:pt x="5390" y="0"/>
                    <a:pt x="5374" y="6"/>
                    <a:pt x="5374" y="32"/>
                  </a:cubicBezTo>
                  <a:cubicBezTo>
                    <a:pt x="5374" y="82"/>
                    <a:pt x="5374" y="82"/>
                    <a:pt x="5374" y="82"/>
                  </a:cubicBezTo>
                  <a:cubicBezTo>
                    <a:pt x="5374" y="108"/>
                    <a:pt x="5352" y="130"/>
                    <a:pt x="5326" y="130"/>
                  </a:cubicBezTo>
                  <a:cubicBezTo>
                    <a:pt x="1096" y="130"/>
                    <a:pt x="0" y="130"/>
                    <a:pt x="0" y="130"/>
                  </a:cubicBezTo>
                  <a:cubicBezTo>
                    <a:pt x="1" y="149"/>
                    <a:pt x="0" y="167"/>
                    <a:pt x="1" y="193"/>
                  </a:cubicBezTo>
                  <a:cubicBezTo>
                    <a:pt x="4231" y="193"/>
                    <a:pt x="5326" y="194"/>
                    <a:pt x="5326" y="194"/>
                  </a:cubicBezTo>
                  <a:cubicBezTo>
                    <a:pt x="5352" y="194"/>
                    <a:pt x="5374" y="214"/>
                    <a:pt x="5374" y="242"/>
                  </a:cubicBezTo>
                  <a:cubicBezTo>
                    <a:pt x="5374" y="292"/>
                    <a:pt x="5374" y="292"/>
                    <a:pt x="5374" y="292"/>
                  </a:cubicBezTo>
                  <a:cubicBezTo>
                    <a:pt x="5374" y="318"/>
                    <a:pt x="5390" y="324"/>
                    <a:pt x="5408" y="306"/>
                  </a:cubicBezTo>
                  <a:lnTo>
                    <a:pt x="5518" y="196"/>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54" name="Freeform 15"/>
            <p:cNvSpPr>
              <a:spLocks noChangeArrowheads="1"/>
            </p:cNvSpPr>
            <p:nvPr/>
          </p:nvSpPr>
          <p:spPr bwMode="auto">
            <a:xfrm>
              <a:off x="1620" y="3365"/>
              <a:ext cx="2200" cy="1420"/>
            </a:xfrm>
            <a:custGeom>
              <a:avLst/>
              <a:gdLst>
                <a:gd name="T0" fmla="*/ 2200 w 1037"/>
                <a:gd name="T1" fmla="*/ 0 h 671"/>
                <a:gd name="T2" fmla="*/ 1067 w 1037"/>
                <a:gd name="T3" fmla="*/ 0 h 671"/>
                <a:gd name="T4" fmla="*/ 0 w 1037"/>
                <a:gd name="T5" fmla="*/ 1420 h 671"/>
                <a:gd name="T6" fmla="*/ 1133 w 1037"/>
                <a:gd name="T7" fmla="*/ 1420 h 671"/>
                <a:gd name="T8" fmla="*/ 2200 w 1037"/>
                <a:gd name="T9" fmla="*/ 0 h 6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7" h="671">
                  <a:moveTo>
                    <a:pt x="1037" y="0"/>
                  </a:moveTo>
                  <a:lnTo>
                    <a:pt x="503" y="0"/>
                  </a:lnTo>
                  <a:lnTo>
                    <a:pt x="0" y="671"/>
                  </a:lnTo>
                  <a:lnTo>
                    <a:pt x="534" y="671"/>
                  </a:lnTo>
                  <a:lnTo>
                    <a:pt x="1037" y="0"/>
                  </a:lnTo>
                  <a:close/>
                </a:path>
              </a:pathLst>
            </a:custGeom>
            <a:solidFill>
              <a:srgbClr val="21596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55" name="Freeform 16"/>
            <p:cNvSpPr>
              <a:spLocks noChangeArrowheads="1"/>
            </p:cNvSpPr>
            <p:nvPr/>
          </p:nvSpPr>
          <p:spPr bwMode="auto">
            <a:xfrm>
              <a:off x="4612" y="3365"/>
              <a:ext cx="2202" cy="1420"/>
            </a:xfrm>
            <a:custGeom>
              <a:avLst/>
              <a:gdLst>
                <a:gd name="T0" fmla="*/ 2202 w 1039"/>
                <a:gd name="T1" fmla="*/ 0 h 671"/>
                <a:gd name="T2" fmla="*/ 1070 w 1039"/>
                <a:gd name="T3" fmla="*/ 0 h 671"/>
                <a:gd name="T4" fmla="*/ 0 w 1039"/>
                <a:gd name="T5" fmla="*/ 1420 h 671"/>
                <a:gd name="T6" fmla="*/ 1132 w 1039"/>
                <a:gd name="T7" fmla="*/ 1420 h 671"/>
                <a:gd name="T8" fmla="*/ 2202 w 1039"/>
                <a:gd name="T9" fmla="*/ 0 h 6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9" h="671">
                  <a:moveTo>
                    <a:pt x="1039" y="0"/>
                  </a:moveTo>
                  <a:lnTo>
                    <a:pt x="505" y="0"/>
                  </a:lnTo>
                  <a:lnTo>
                    <a:pt x="0" y="671"/>
                  </a:lnTo>
                  <a:lnTo>
                    <a:pt x="534" y="671"/>
                  </a:lnTo>
                  <a:lnTo>
                    <a:pt x="1039" y="0"/>
                  </a:lnTo>
                  <a:close/>
                </a:path>
              </a:pathLst>
            </a:custGeom>
            <a:solidFill>
              <a:srgbClr val="21596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56" name="Freeform 17"/>
            <p:cNvSpPr>
              <a:spLocks noChangeArrowheads="1"/>
            </p:cNvSpPr>
            <p:nvPr/>
          </p:nvSpPr>
          <p:spPr bwMode="auto">
            <a:xfrm>
              <a:off x="7610" y="3365"/>
              <a:ext cx="2200" cy="1420"/>
            </a:xfrm>
            <a:custGeom>
              <a:avLst/>
              <a:gdLst>
                <a:gd name="T0" fmla="*/ 2200 w 1037"/>
                <a:gd name="T1" fmla="*/ 0 h 671"/>
                <a:gd name="T2" fmla="*/ 1067 w 1037"/>
                <a:gd name="T3" fmla="*/ 0 h 671"/>
                <a:gd name="T4" fmla="*/ 0 w 1037"/>
                <a:gd name="T5" fmla="*/ 1420 h 671"/>
                <a:gd name="T6" fmla="*/ 1133 w 1037"/>
                <a:gd name="T7" fmla="*/ 1420 h 671"/>
                <a:gd name="T8" fmla="*/ 2200 w 1037"/>
                <a:gd name="T9" fmla="*/ 0 h 6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7" h="671">
                  <a:moveTo>
                    <a:pt x="1037" y="0"/>
                  </a:moveTo>
                  <a:lnTo>
                    <a:pt x="503" y="0"/>
                  </a:lnTo>
                  <a:lnTo>
                    <a:pt x="0" y="671"/>
                  </a:lnTo>
                  <a:lnTo>
                    <a:pt x="534" y="671"/>
                  </a:lnTo>
                  <a:lnTo>
                    <a:pt x="1037" y="0"/>
                  </a:lnTo>
                  <a:close/>
                </a:path>
              </a:pathLst>
            </a:custGeom>
            <a:solidFill>
              <a:srgbClr val="21596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57" name="Freeform 18"/>
            <p:cNvSpPr>
              <a:spLocks noChangeArrowheads="1"/>
            </p:cNvSpPr>
            <p:nvPr/>
          </p:nvSpPr>
          <p:spPr bwMode="auto">
            <a:xfrm>
              <a:off x="10552" y="3365"/>
              <a:ext cx="2202" cy="1420"/>
            </a:xfrm>
            <a:custGeom>
              <a:avLst/>
              <a:gdLst>
                <a:gd name="T0" fmla="*/ 2202 w 1039"/>
                <a:gd name="T1" fmla="*/ 0 h 671"/>
                <a:gd name="T2" fmla="*/ 1070 w 1039"/>
                <a:gd name="T3" fmla="*/ 0 h 671"/>
                <a:gd name="T4" fmla="*/ 0 w 1039"/>
                <a:gd name="T5" fmla="*/ 1420 h 671"/>
                <a:gd name="T6" fmla="*/ 1132 w 1039"/>
                <a:gd name="T7" fmla="*/ 1420 h 671"/>
                <a:gd name="T8" fmla="*/ 2202 w 1039"/>
                <a:gd name="T9" fmla="*/ 0 h 6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9" h="671">
                  <a:moveTo>
                    <a:pt x="1039" y="0"/>
                  </a:moveTo>
                  <a:lnTo>
                    <a:pt x="505" y="0"/>
                  </a:lnTo>
                  <a:lnTo>
                    <a:pt x="0" y="671"/>
                  </a:lnTo>
                  <a:lnTo>
                    <a:pt x="534" y="671"/>
                  </a:lnTo>
                  <a:lnTo>
                    <a:pt x="1039" y="0"/>
                  </a:lnTo>
                  <a:close/>
                </a:path>
              </a:pathLst>
            </a:custGeom>
            <a:solidFill>
              <a:srgbClr val="21596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2558" name="Group 19"/>
            <p:cNvGrpSpPr>
              <a:grpSpLocks/>
            </p:cNvGrpSpPr>
            <p:nvPr/>
          </p:nvGrpSpPr>
          <p:grpSpPr bwMode="auto">
            <a:xfrm>
              <a:off x="11475" y="3922"/>
              <a:ext cx="380" cy="342"/>
              <a:chOff x="0" y="0"/>
              <a:chExt cx="152" cy="137"/>
            </a:xfrm>
          </p:grpSpPr>
          <p:sp>
            <p:nvSpPr>
              <p:cNvPr id="22562" name="Freeform 20"/>
              <p:cNvSpPr>
                <a:spLocks noEditPoints="1" noChangeArrowheads="1"/>
              </p:cNvSpPr>
              <p:nvPr/>
            </p:nvSpPr>
            <p:spPr bwMode="auto">
              <a:xfrm>
                <a:off x="0" y="0"/>
                <a:ext cx="109" cy="137"/>
              </a:xfrm>
              <a:custGeom>
                <a:avLst/>
                <a:gdLst>
                  <a:gd name="T0" fmla="*/ 105 w 55"/>
                  <a:gd name="T1" fmla="*/ 0 h 68"/>
                  <a:gd name="T2" fmla="*/ 6 w 55"/>
                  <a:gd name="T3" fmla="*/ 0 h 68"/>
                  <a:gd name="T4" fmla="*/ 0 w 55"/>
                  <a:gd name="T5" fmla="*/ 6 h 68"/>
                  <a:gd name="T6" fmla="*/ 0 w 55"/>
                  <a:gd name="T7" fmla="*/ 133 h 68"/>
                  <a:gd name="T8" fmla="*/ 6 w 55"/>
                  <a:gd name="T9" fmla="*/ 137 h 68"/>
                  <a:gd name="T10" fmla="*/ 105 w 55"/>
                  <a:gd name="T11" fmla="*/ 137 h 68"/>
                  <a:gd name="T12" fmla="*/ 105 w 55"/>
                  <a:gd name="T13" fmla="*/ 137 h 68"/>
                  <a:gd name="T14" fmla="*/ 109 w 55"/>
                  <a:gd name="T15" fmla="*/ 133 h 68"/>
                  <a:gd name="T16" fmla="*/ 109 w 55"/>
                  <a:gd name="T17" fmla="*/ 6 h 68"/>
                  <a:gd name="T18" fmla="*/ 105 w 55"/>
                  <a:gd name="T19" fmla="*/ 0 h 68"/>
                  <a:gd name="T20" fmla="*/ 67 w 55"/>
                  <a:gd name="T21" fmla="*/ 75 h 68"/>
                  <a:gd name="T22" fmla="*/ 55 w 55"/>
                  <a:gd name="T23" fmla="*/ 77 h 68"/>
                  <a:gd name="T24" fmla="*/ 50 w 55"/>
                  <a:gd name="T25" fmla="*/ 75 h 68"/>
                  <a:gd name="T26" fmla="*/ 22 w 55"/>
                  <a:gd name="T27" fmla="*/ 42 h 68"/>
                  <a:gd name="T28" fmla="*/ 30 w 55"/>
                  <a:gd name="T29" fmla="*/ 34 h 68"/>
                  <a:gd name="T30" fmla="*/ 36 w 55"/>
                  <a:gd name="T31" fmla="*/ 42 h 68"/>
                  <a:gd name="T32" fmla="*/ 55 w 55"/>
                  <a:gd name="T33" fmla="*/ 62 h 68"/>
                  <a:gd name="T34" fmla="*/ 55 w 55"/>
                  <a:gd name="T35" fmla="*/ 62 h 68"/>
                  <a:gd name="T36" fmla="*/ 67 w 55"/>
                  <a:gd name="T37" fmla="*/ 56 h 68"/>
                  <a:gd name="T38" fmla="*/ 75 w 55"/>
                  <a:gd name="T39" fmla="*/ 42 h 68"/>
                  <a:gd name="T40" fmla="*/ 81 w 55"/>
                  <a:gd name="T41" fmla="*/ 34 h 68"/>
                  <a:gd name="T42" fmla="*/ 89 w 55"/>
                  <a:gd name="T43" fmla="*/ 42 h 68"/>
                  <a:gd name="T44" fmla="*/ 67 w 55"/>
                  <a:gd name="T45" fmla="*/ 75 h 6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55" h="68">
                    <a:moveTo>
                      <a:pt x="53" y="0"/>
                    </a:moveTo>
                    <a:cubicBezTo>
                      <a:pt x="3" y="0"/>
                      <a:pt x="3" y="0"/>
                      <a:pt x="3" y="0"/>
                    </a:cubicBezTo>
                    <a:cubicBezTo>
                      <a:pt x="1" y="0"/>
                      <a:pt x="0" y="1"/>
                      <a:pt x="0" y="3"/>
                    </a:cubicBezTo>
                    <a:cubicBezTo>
                      <a:pt x="0" y="66"/>
                      <a:pt x="0" y="66"/>
                      <a:pt x="0" y="66"/>
                    </a:cubicBezTo>
                    <a:cubicBezTo>
                      <a:pt x="0" y="67"/>
                      <a:pt x="1" y="68"/>
                      <a:pt x="3" y="68"/>
                    </a:cubicBezTo>
                    <a:cubicBezTo>
                      <a:pt x="53" y="68"/>
                      <a:pt x="53" y="68"/>
                      <a:pt x="53" y="68"/>
                    </a:cubicBezTo>
                    <a:cubicBezTo>
                      <a:pt x="53" y="68"/>
                      <a:pt x="53" y="68"/>
                      <a:pt x="53" y="68"/>
                    </a:cubicBezTo>
                    <a:cubicBezTo>
                      <a:pt x="55" y="68"/>
                      <a:pt x="55" y="67"/>
                      <a:pt x="55" y="66"/>
                    </a:cubicBezTo>
                    <a:cubicBezTo>
                      <a:pt x="55" y="3"/>
                      <a:pt x="55" y="3"/>
                      <a:pt x="55" y="3"/>
                    </a:cubicBezTo>
                    <a:cubicBezTo>
                      <a:pt x="55" y="1"/>
                      <a:pt x="54" y="0"/>
                      <a:pt x="53" y="0"/>
                    </a:cubicBezTo>
                    <a:close/>
                    <a:moveTo>
                      <a:pt x="34" y="37"/>
                    </a:moveTo>
                    <a:cubicBezTo>
                      <a:pt x="32" y="37"/>
                      <a:pt x="30" y="38"/>
                      <a:pt x="28" y="38"/>
                    </a:cubicBezTo>
                    <a:cubicBezTo>
                      <a:pt x="27" y="38"/>
                      <a:pt x="26" y="38"/>
                      <a:pt x="25" y="37"/>
                    </a:cubicBezTo>
                    <a:cubicBezTo>
                      <a:pt x="17" y="36"/>
                      <a:pt x="11" y="29"/>
                      <a:pt x="11" y="21"/>
                    </a:cubicBezTo>
                    <a:cubicBezTo>
                      <a:pt x="11" y="19"/>
                      <a:pt x="13" y="17"/>
                      <a:pt x="15" y="17"/>
                    </a:cubicBezTo>
                    <a:cubicBezTo>
                      <a:pt x="16" y="17"/>
                      <a:pt x="18" y="19"/>
                      <a:pt x="18" y="21"/>
                    </a:cubicBezTo>
                    <a:cubicBezTo>
                      <a:pt x="18" y="26"/>
                      <a:pt x="22" y="31"/>
                      <a:pt x="28" y="31"/>
                    </a:cubicBezTo>
                    <a:cubicBezTo>
                      <a:pt x="28" y="31"/>
                      <a:pt x="28" y="31"/>
                      <a:pt x="28" y="31"/>
                    </a:cubicBezTo>
                    <a:cubicBezTo>
                      <a:pt x="31" y="31"/>
                      <a:pt x="33" y="30"/>
                      <a:pt x="34" y="28"/>
                    </a:cubicBezTo>
                    <a:cubicBezTo>
                      <a:pt x="36" y="26"/>
                      <a:pt x="38" y="24"/>
                      <a:pt x="38" y="21"/>
                    </a:cubicBezTo>
                    <a:cubicBezTo>
                      <a:pt x="38" y="19"/>
                      <a:pt x="39" y="17"/>
                      <a:pt x="41" y="17"/>
                    </a:cubicBezTo>
                    <a:cubicBezTo>
                      <a:pt x="43" y="17"/>
                      <a:pt x="45" y="19"/>
                      <a:pt x="45" y="21"/>
                    </a:cubicBezTo>
                    <a:cubicBezTo>
                      <a:pt x="45" y="28"/>
                      <a:pt x="40" y="34"/>
                      <a:pt x="34"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63" name="Freeform 21"/>
              <p:cNvSpPr>
                <a:spLocks noChangeArrowheads="1"/>
              </p:cNvSpPr>
              <p:nvPr/>
            </p:nvSpPr>
            <p:spPr bwMode="auto">
              <a:xfrm>
                <a:off x="125" y="44"/>
                <a:ext cx="27" cy="93"/>
              </a:xfrm>
              <a:custGeom>
                <a:avLst/>
                <a:gdLst>
                  <a:gd name="T0" fmla="*/ 0 w 13"/>
                  <a:gd name="T1" fmla="*/ 6 h 46"/>
                  <a:gd name="T2" fmla="*/ 4 w 13"/>
                  <a:gd name="T3" fmla="*/ 0 h 46"/>
                  <a:gd name="T4" fmla="*/ 23 w 13"/>
                  <a:gd name="T5" fmla="*/ 0 h 46"/>
                  <a:gd name="T6" fmla="*/ 27 w 13"/>
                  <a:gd name="T7" fmla="*/ 6 h 46"/>
                  <a:gd name="T8" fmla="*/ 27 w 13"/>
                  <a:gd name="T9" fmla="*/ 89 h 46"/>
                  <a:gd name="T10" fmla="*/ 23 w 13"/>
                  <a:gd name="T11" fmla="*/ 93 h 46"/>
                  <a:gd name="T12" fmla="*/ 4 w 13"/>
                  <a:gd name="T13" fmla="*/ 93 h 46"/>
                  <a:gd name="T14" fmla="*/ 0 w 13"/>
                  <a:gd name="T15" fmla="*/ 89 h 46"/>
                  <a:gd name="T16" fmla="*/ 0 w 13"/>
                  <a:gd name="T17" fmla="*/ 6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 h="46">
                    <a:moveTo>
                      <a:pt x="0" y="3"/>
                    </a:moveTo>
                    <a:cubicBezTo>
                      <a:pt x="0" y="1"/>
                      <a:pt x="1" y="0"/>
                      <a:pt x="2" y="0"/>
                    </a:cubicBezTo>
                    <a:cubicBezTo>
                      <a:pt x="11" y="0"/>
                      <a:pt x="11" y="0"/>
                      <a:pt x="11" y="0"/>
                    </a:cubicBezTo>
                    <a:cubicBezTo>
                      <a:pt x="12" y="0"/>
                      <a:pt x="13" y="1"/>
                      <a:pt x="13" y="3"/>
                    </a:cubicBezTo>
                    <a:cubicBezTo>
                      <a:pt x="13" y="44"/>
                      <a:pt x="13" y="44"/>
                      <a:pt x="13" y="44"/>
                    </a:cubicBezTo>
                    <a:cubicBezTo>
                      <a:pt x="13" y="45"/>
                      <a:pt x="12" y="46"/>
                      <a:pt x="11" y="46"/>
                    </a:cubicBezTo>
                    <a:cubicBezTo>
                      <a:pt x="2" y="46"/>
                      <a:pt x="2" y="46"/>
                      <a:pt x="2" y="46"/>
                    </a:cubicBezTo>
                    <a:cubicBezTo>
                      <a:pt x="1" y="46"/>
                      <a:pt x="0" y="45"/>
                      <a:pt x="0" y="44"/>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2559" name="Freeform 22"/>
            <p:cNvSpPr>
              <a:spLocks noEditPoints="1" noChangeArrowheads="1"/>
            </p:cNvSpPr>
            <p:nvPr/>
          </p:nvSpPr>
          <p:spPr bwMode="auto">
            <a:xfrm>
              <a:off x="8532" y="3905"/>
              <a:ext cx="290" cy="377"/>
            </a:xfrm>
            <a:custGeom>
              <a:avLst/>
              <a:gdLst>
                <a:gd name="T0" fmla="*/ 280 w 58"/>
                <a:gd name="T1" fmla="*/ 149 h 76"/>
                <a:gd name="T2" fmla="*/ 230 w 58"/>
                <a:gd name="T3" fmla="*/ 149 h 76"/>
                <a:gd name="T4" fmla="*/ 230 w 58"/>
                <a:gd name="T5" fmla="*/ 84 h 76"/>
                <a:gd name="T6" fmla="*/ 145 w 58"/>
                <a:gd name="T7" fmla="*/ 0 h 76"/>
                <a:gd name="T8" fmla="*/ 60 w 58"/>
                <a:gd name="T9" fmla="*/ 84 h 76"/>
                <a:gd name="T10" fmla="*/ 60 w 58"/>
                <a:gd name="T11" fmla="*/ 149 h 76"/>
                <a:gd name="T12" fmla="*/ 10 w 58"/>
                <a:gd name="T13" fmla="*/ 149 h 76"/>
                <a:gd name="T14" fmla="*/ 0 w 58"/>
                <a:gd name="T15" fmla="*/ 159 h 76"/>
                <a:gd name="T16" fmla="*/ 0 w 58"/>
                <a:gd name="T17" fmla="*/ 367 h 76"/>
                <a:gd name="T18" fmla="*/ 10 w 58"/>
                <a:gd name="T19" fmla="*/ 377 h 76"/>
                <a:gd name="T20" fmla="*/ 280 w 58"/>
                <a:gd name="T21" fmla="*/ 377 h 76"/>
                <a:gd name="T22" fmla="*/ 290 w 58"/>
                <a:gd name="T23" fmla="*/ 367 h 76"/>
                <a:gd name="T24" fmla="*/ 290 w 58"/>
                <a:gd name="T25" fmla="*/ 159 h 76"/>
                <a:gd name="T26" fmla="*/ 280 w 58"/>
                <a:gd name="T27" fmla="*/ 149 h 76"/>
                <a:gd name="T28" fmla="*/ 165 w 58"/>
                <a:gd name="T29" fmla="*/ 278 h 76"/>
                <a:gd name="T30" fmla="*/ 160 w 58"/>
                <a:gd name="T31" fmla="*/ 278 h 76"/>
                <a:gd name="T32" fmla="*/ 160 w 58"/>
                <a:gd name="T33" fmla="*/ 293 h 76"/>
                <a:gd name="T34" fmla="*/ 135 w 58"/>
                <a:gd name="T35" fmla="*/ 293 h 76"/>
                <a:gd name="T36" fmla="*/ 135 w 58"/>
                <a:gd name="T37" fmla="*/ 278 h 76"/>
                <a:gd name="T38" fmla="*/ 125 w 58"/>
                <a:gd name="T39" fmla="*/ 278 h 76"/>
                <a:gd name="T40" fmla="*/ 125 w 58"/>
                <a:gd name="T41" fmla="*/ 238 h 76"/>
                <a:gd name="T42" fmla="*/ 165 w 58"/>
                <a:gd name="T43" fmla="*/ 238 h 76"/>
                <a:gd name="T44" fmla="*/ 165 w 58"/>
                <a:gd name="T45" fmla="*/ 278 h 76"/>
                <a:gd name="T46" fmla="*/ 185 w 58"/>
                <a:gd name="T47" fmla="*/ 149 h 76"/>
                <a:gd name="T48" fmla="*/ 105 w 58"/>
                <a:gd name="T49" fmla="*/ 149 h 76"/>
                <a:gd name="T50" fmla="*/ 105 w 58"/>
                <a:gd name="T51" fmla="*/ 84 h 76"/>
                <a:gd name="T52" fmla="*/ 145 w 58"/>
                <a:gd name="T53" fmla="*/ 45 h 76"/>
                <a:gd name="T54" fmla="*/ 185 w 58"/>
                <a:gd name="T55" fmla="*/ 84 h 76"/>
                <a:gd name="T56" fmla="*/ 185 w 58"/>
                <a:gd name="T57" fmla="*/ 149 h 7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58" h="76">
                  <a:moveTo>
                    <a:pt x="56" y="30"/>
                  </a:moveTo>
                  <a:cubicBezTo>
                    <a:pt x="46" y="30"/>
                    <a:pt x="46" y="30"/>
                    <a:pt x="46" y="30"/>
                  </a:cubicBezTo>
                  <a:cubicBezTo>
                    <a:pt x="46" y="17"/>
                    <a:pt x="46" y="17"/>
                    <a:pt x="46" y="17"/>
                  </a:cubicBezTo>
                  <a:cubicBezTo>
                    <a:pt x="46" y="8"/>
                    <a:pt x="38" y="0"/>
                    <a:pt x="29" y="0"/>
                  </a:cubicBezTo>
                  <a:cubicBezTo>
                    <a:pt x="20" y="0"/>
                    <a:pt x="12" y="8"/>
                    <a:pt x="12" y="17"/>
                  </a:cubicBezTo>
                  <a:cubicBezTo>
                    <a:pt x="12" y="30"/>
                    <a:pt x="12" y="30"/>
                    <a:pt x="12" y="30"/>
                  </a:cubicBezTo>
                  <a:cubicBezTo>
                    <a:pt x="2" y="30"/>
                    <a:pt x="2" y="30"/>
                    <a:pt x="2" y="30"/>
                  </a:cubicBezTo>
                  <a:cubicBezTo>
                    <a:pt x="1" y="30"/>
                    <a:pt x="0" y="31"/>
                    <a:pt x="0" y="32"/>
                  </a:cubicBezTo>
                  <a:cubicBezTo>
                    <a:pt x="0" y="74"/>
                    <a:pt x="0" y="74"/>
                    <a:pt x="0" y="74"/>
                  </a:cubicBezTo>
                  <a:cubicBezTo>
                    <a:pt x="0" y="75"/>
                    <a:pt x="1" y="76"/>
                    <a:pt x="2" y="76"/>
                  </a:cubicBezTo>
                  <a:cubicBezTo>
                    <a:pt x="56" y="76"/>
                    <a:pt x="56" y="76"/>
                    <a:pt x="56" y="76"/>
                  </a:cubicBezTo>
                  <a:cubicBezTo>
                    <a:pt x="57" y="76"/>
                    <a:pt x="58" y="75"/>
                    <a:pt x="58" y="74"/>
                  </a:cubicBezTo>
                  <a:cubicBezTo>
                    <a:pt x="58" y="32"/>
                    <a:pt x="58" y="32"/>
                    <a:pt x="58" y="32"/>
                  </a:cubicBezTo>
                  <a:cubicBezTo>
                    <a:pt x="58" y="31"/>
                    <a:pt x="57" y="30"/>
                    <a:pt x="56" y="30"/>
                  </a:cubicBezTo>
                  <a:close/>
                  <a:moveTo>
                    <a:pt x="33" y="56"/>
                  </a:moveTo>
                  <a:cubicBezTo>
                    <a:pt x="32" y="56"/>
                    <a:pt x="32" y="56"/>
                    <a:pt x="32" y="56"/>
                  </a:cubicBezTo>
                  <a:cubicBezTo>
                    <a:pt x="32" y="59"/>
                    <a:pt x="32" y="59"/>
                    <a:pt x="32" y="59"/>
                  </a:cubicBezTo>
                  <a:cubicBezTo>
                    <a:pt x="27" y="59"/>
                    <a:pt x="27" y="59"/>
                    <a:pt x="27" y="59"/>
                  </a:cubicBezTo>
                  <a:cubicBezTo>
                    <a:pt x="27" y="56"/>
                    <a:pt x="27" y="56"/>
                    <a:pt x="27" y="56"/>
                  </a:cubicBezTo>
                  <a:cubicBezTo>
                    <a:pt x="25" y="56"/>
                    <a:pt x="25" y="56"/>
                    <a:pt x="25" y="56"/>
                  </a:cubicBezTo>
                  <a:cubicBezTo>
                    <a:pt x="25" y="48"/>
                    <a:pt x="25" y="48"/>
                    <a:pt x="25" y="48"/>
                  </a:cubicBezTo>
                  <a:cubicBezTo>
                    <a:pt x="33" y="48"/>
                    <a:pt x="33" y="48"/>
                    <a:pt x="33" y="48"/>
                  </a:cubicBezTo>
                  <a:lnTo>
                    <a:pt x="33" y="56"/>
                  </a:lnTo>
                  <a:close/>
                  <a:moveTo>
                    <a:pt x="37" y="30"/>
                  </a:moveTo>
                  <a:cubicBezTo>
                    <a:pt x="21" y="30"/>
                    <a:pt x="21" y="30"/>
                    <a:pt x="21" y="30"/>
                  </a:cubicBezTo>
                  <a:cubicBezTo>
                    <a:pt x="21" y="17"/>
                    <a:pt x="21" y="17"/>
                    <a:pt x="21" y="17"/>
                  </a:cubicBezTo>
                  <a:cubicBezTo>
                    <a:pt x="21" y="12"/>
                    <a:pt x="25" y="9"/>
                    <a:pt x="29" y="9"/>
                  </a:cubicBezTo>
                  <a:cubicBezTo>
                    <a:pt x="34" y="9"/>
                    <a:pt x="37" y="12"/>
                    <a:pt x="37" y="17"/>
                  </a:cubicBezTo>
                  <a:lnTo>
                    <a:pt x="37"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60" name="Freeform 23"/>
            <p:cNvSpPr>
              <a:spLocks noChangeArrowheads="1"/>
            </p:cNvSpPr>
            <p:nvPr/>
          </p:nvSpPr>
          <p:spPr bwMode="auto">
            <a:xfrm>
              <a:off x="5527" y="3905"/>
              <a:ext cx="317" cy="377"/>
            </a:xfrm>
            <a:custGeom>
              <a:avLst/>
              <a:gdLst>
                <a:gd name="T0" fmla="*/ 201 w 63"/>
                <a:gd name="T1" fmla="*/ 253 h 76"/>
                <a:gd name="T2" fmla="*/ 186 w 63"/>
                <a:gd name="T3" fmla="*/ 243 h 76"/>
                <a:gd name="T4" fmla="*/ 126 w 63"/>
                <a:gd name="T5" fmla="*/ 243 h 76"/>
                <a:gd name="T6" fmla="*/ 116 w 63"/>
                <a:gd name="T7" fmla="*/ 253 h 76"/>
                <a:gd name="T8" fmla="*/ 116 w 63"/>
                <a:gd name="T9" fmla="*/ 367 h 76"/>
                <a:gd name="T10" fmla="*/ 101 w 63"/>
                <a:gd name="T11" fmla="*/ 377 h 76"/>
                <a:gd name="T12" fmla="*/ 10 w 63"/>
                <a:gd name="T13" fmla="*/ 377 h 76"/>
                <a:gd name="T14" fmla="*/ 0 w 63"/>
                <a:gd name="T15" fmla="*/ 367 h 76"/>
                <a:gd name="T16" fmla="*/ 0 w 63"/>
                <a:gd name="T17" fmla="*/ 164 h 76"/>
                <a:gd name="T18" fmla="*/ 5 w 63"/>
                <a:gd name="T19" fmla="*/ 144 h 76"/>
                <a:gd name="T20" fmla="*/ 146 w 63"/>
                <a:gd name="T21" fmla="*/ 5 h 76"/>
                <a:gd name="T22" fmla="*/ 166 w 63"/>
                <a:gd name="T23" fmla="*/ 5 h 76"/>
                <a:gd name="T24" fmla="*/ 307 w 63"/>
                <a:gd name="T25" fmla="*/ 144 h 76"/>
                <a:gd name="T26" fmla="*/ 317 w 63"/>
                <a:gd name="T27" fmla="*/ 164 h 76"/>
                <a:gd name="T28" fmla="*/ 317 w 63"/>
                <a:gd name="T29" fmla="*/ 367 h 76"/>
                <a:gd name="T30" fmla="*/ 302 w 63"/>
                <a:gd name="T31" fmla="*/ 377 h 76"/>
                <a:gd name="T32" fmla="*/ 211 w 63"/>
                <a:gd name="T33" fmla="*/ 377 h 76"/>
                <a:gd name="T34" fmla="*/ 201 w 63"/>
                <a:gd name="T35" fmla="*/ 367 h 76"/>
                <a:gd name="T36" fmla="*/ 201 w 63"/>
                <a:gd name="T37" fmla="*/ 253 h 7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3" h="76">
                  <a:moveTo>
                    <a:pt x="40" y="51"/>
                  </a:moveTo>
                  <a:cubicBezTo>
                    <a:pt x="40" y="50"/>
                    <a:pt x="39" y="49"/>
                    <a:pt x="37" y="49"/>
                  </a:cubicBezTo>
                  <a:cubicBezTo>
                    <a:pt x="25" y="49"/>
                    <a:pt x="25" y="49"/>
                    <a:pt x="25" y="49"/>
                  </a:cubicBezTo>
                  <a:cubicBezTo>
                    <a:pt x="24" y="49"/>
                    <a:pt x="23" y="50"/>
                    <a:pt x="23" y="51"/>
                  </a:cubicBezTo>
                  <a:cubicBezTo>
                    <a:pt x="23" y="74"/>
                    <a:pt x="23" y="74"/>
                    <a:pt x="23" y="74"/>
                  </a:cubicBezTo>
                  <a:cubicBezTo>
                    <a:pt x="23" y="75"/>
                    <a:pt x="22" y="76"/>
                    <a:pt x="20" y="76"/>
                  </a:cubicBezTo>
                  <a:cubicBezTo>
                    <a:pt x="2" y="76"/>
                    <a:pt x="2" y="76"/>
                    <a:pt x="2" y="76"/>
                  </a:cubicBezTo>
                  <a:cubicBezTo>
                    <a:pt x="1" y="76"/>
                    <a:pt x="0" y="75"/>
                    <a:pt x="0" y="74"/>
                  </a:cubicBezTo>
                  <a:cubicBezTo>
                    <a:pt x="0" y="33"/>
                    <a:pt x="0" y="33"/>
                    <a:pt x="0" y="33"/>
                  </a:cubicBezTo>
                  <a:cubicBezTo>
                    <a:pt x="0" y="32"/>
                    <a:pt x="0" y="30"/>
                    <a:pt x="1" y="29"/>
                  </a:cubicBezTo>
                  <a:cubicBezTo>
                    <a:pt x="29" y="1"/>
                    <a:pt x="29" y="1"/>
                    <a:pt x="29" y="1"/>
                  </a:cubicBezTo>
                  <a:cubicBezTo>
                    <a:pt x="30" y="0"/>
                    <a:pt x="32" y="0"/>
                    <a:pt x="33" y="1"/>
                  </a:cubicBezTo>
                  <a:cubicBezTo>
                    <a:pt x="61" y="29"/>
                    <a:pt x="61" y="29"/>
                    <a:pt x="61" y="29"/>
                  </a:cubicBezTo>
                  <a:cubicBezTo>
                    <a:pt x="62" y="30"/>
                    <a:pt x="63" y="32"/>
                    <a:pt x="63" y="33"/>
                  </a:cubicBezTo>
                  <a:cubicBezTo>
                    <a:pt x="63" y="74"/>
                    <a:pt x="63" y="74"/>
                    <a:pt x="63" y="74"/>
                  </a:cubicBezTo>
                  <a:cubicBezTo>
                    <a:pt x="63" y="75"/>
                    <a:pt x="62" y="76"/>
                    <a:pt x="60" y="76"/>
                  </a:cubicBezTo>
                  <a:cubicBezTo>
                    <a:pt x="42" y="76"/>
                    <a:pt x="42" y="76"/>
                    <a:pt x="42" y="76"/>
                  </a:cubicBezTo>
                  <a:cubicBezTo>
                    <a:pt x="41" y="76"/>
                    <a:pt x="40" y="75"/>
                    <a:pt x="40" y="74"/>
                  </a:cubicBezTo>
                  <a:lnTo>
                    <a:pt x="40" y="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61" name="Freeform 24"/>
            <p:cNvSpPr>
              <a:spLocks noChangeArrowheads="1"/>
            </p:cNvSpPr>
            <p:nvPr/>
          </p:nvSpPr>
          <p:spPr bwMode="auto">
            <a:xfrm>
              <a:off x="2547" y="3905"/>
              <a:ext cx="280" cy="377"/>
            </a:xfrm>
            <a:custGeom>
              <a:avLst/>
              <a:gdLst>
                <a:gd name="T0" fmla="*/ 275 w 56"/>
                <a:gd name="T1" fmla="*/ 313 h 76"/>
                <a:gd name="T2" fmla="*/ 175 w 56"/>
                <a:gd name="T3" fmla="*/ 253 h 76"/>
                <a:gd name="T4" fmla="*/ 175 w 56"/>
                <a:gd name="T5" fmla="*/ 223 h 76"/>
                <a:gd name="T6" fmla="*/ 215 w 56"/>
                <a:gd name="T7" fmla="*/ 174 h 76"/>
                <a:gd name="T8" fmla="*/ 235 w 56"/>
                <a:gd name="T9" fmla="*/ 154 h 76"/>
                <a:gd name="T10" fmla="*/ 235 w 56"/>
                <a:gd name="T11" fmla="*/ 149 h 76"/>
                <a:gd name="T12" fmla="*/ 230 w 56"/>
                <a:gd name="T13" fmla="*/ 104 h 76"/>
                <a:gd name="T14" fmla="*/ 220 w 56"/>
                <a:gd name="T15" fmla="*/ 99 h 76"/>
                <a:gd name="T16" fmla="*/ 220 w 56"/>
                <a:gd name="T17" fmla="*/ 79 h 76"/>
                <a:gd name="T18" fmla="*/ 140 w 56"/>
                <a:gd name="T19" fmla="*/ 0 h 76"/>
                <a:gd name="T20" fmla="*/ 60 w 56"/>
                <a:gd name="T21" fmla="*/ 79 h 76"/>
                <a:gd name="T22" fmla="*/ 60 w 56"/>
                <a:gd name="T23" fmla="*/ 99 h 76"/>
                <a:gd name="T24" fmla="*/ 50 w 56"/>
                <a:gd name="T25" fmla="*/ 104 h 76"/>
                <a:gd name="T26" fmla="*/ 45 w 56"/>
                <a:gd name="T27" fmla="*/ 149 h 76"/>
                <a:gd name="T28" fmla="*/ 45 w 56"/>
                <a:gd name="T29" fmla="*/ 154 h 76"/>
                <a:gd name="T30" fmla="*/ 65 w 56"/>
                <a:gd name="T31" fmla="*/ 174 h 76"/>
                <a:gd name="T32" fmla="*/ 105 w 56"/>
                <a:gd name="T33" fmla="*/ 223 h 76"/>
                <a:gd name="T34" fmla="*/ 105 w 56"/>
                <a:gd name="T35" fmla="*/ 253 h 76"/>
                <a:gd name="T36" fmla="*/ 5 w 56"/>
                <a:gd name="T37" fmla="*/ 308 h 76"/>
                <a:gd name="T38" fmla="*/ 5 w 56"/>
                <a:gd name="T39" fmla="*/ 347 h 76"/>
                <a:gd name="T40" fmla="*/ 5 w 56"/>
                <a:gd name="T41" fmla="*/ 352 h 76"/>
                <a:gd name="T42" fmla="*/ 10 w 56"/>
                <a:gd name="T43" fmla="*/ 352 h 76"/>
                <a:gd name="T44" fmla="*/ 140 w 56"/>
                <a:gd name="T45" fmla="*/ 377 h 76"/>
                <a:gd name="T46" fmla="*/ 270 w 56"/>
                <a:gd name="T47" fmla="*/ 352 h 76"/>
                <a:gd name="T48" fmla="*/ 275 w 56"/>
                <a:gd name="T49" fmla="*/ 352 h 76"/>
                <a:gd name="T50" fmla="*/ 275 w 56"/>
                <a:gd name="T51" fmla="*/ 347 h 76"/>
                <a:gd name="T52" fmla="*/ 275 w 56"/>
                <a:gd name="T53" fmla="*/ 313 h 7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6" h="76">
                  <a:moveTo>
                    <a:pt x="55" y="63"/>
                  </a:moveTo>
                  <a:cubicBezTo>
                    <a:pt x="54" y="56"/>
                    <a:pt x="39" y="52"/>
                    <a:pt x="35" y="51"/>
                  </a:cubicBezTo>
                  <a:cubicBezTo>
                    <a:pt x="35" y="45"/>
                    <a:pt x="35" y="45"/>
                    <a:pt x="35" y="45"/>
                  </a:cubicBezTo>
                  <a:cubicBezTo>
                    <a:pt x="39" y="43"/>
                    <a:pt x="42" y="39"/>
                    <a:pt x="43" y="35"/>
                  </a:cubicBezTo>
                  <a:cubicBezTo>
                    <a:pt x="45" y="34"/>
                    <a:pt x="47" y="34"/>
                    <a:pt x="47" y="31"/>
                  </a:cubicBezTo>
                  <a:cubicBezTo>
                    <a:pt x="47" y="31"/>
                    <a:pt x="47" y="31"/>
                    <a:pt x="47" y="30"/>
                  </a:cubicBezTo>
                  <a:cubicBezTo>
                    <a:pt x="48" y="26"/>
                    <a:pt x="48" y="22"/>
                    <a:pt x="46" y="21"/>
                  </a:cubicBezTo>
                  <a:cubicBezTo>
                    <a:pt x="46" y="20"/>
                    <a:pt x="45" y="20"/>
                    <a:pt x="44" y="20"/>
                  </a:cubicBezTo>
                  <a:cubicBezTo>
                    <a:pt x="44" y="16"/>
                    <a:pt x="44" y="16"/>
                    <a:pt x="44" y="16"/>
                  </a:cubicBezTo>
                  <a:cubicBezTo>
                    <a:pt x="44" y="7"/>
                    <a:pt x="37" y="0"/>
                    <a:pt x="28" y="0"/>
                  </a:cubicBezTo>
                  <a:cubicBezTo>
                    <a:pt x="19" y="0"/>
                    <a:pt x="12" y="7"/>
                    <a:pt x="12" y="16"/>
                  </a:cubicBezTo>
                  <a:cubicBezTo>
                    <a:pt x="12" y="20"/>
                    <a:pt x="12" y="20"/>
                    <a:pt x="12" y="20"/>
                  </a:cubicBezTo>
                  <a:cubicBezTo>
                    <a:pt x="11" y="20"/>
                    <a:pt x="10" y="20"/>
                    <a:pt x="10" y="21"/>
                  </a:cubicBezTo>
                  <a:cubicBezTo>
                    <a:pt x="8" y="22"/>
                    <a:pt x="8" y="26"/>
                    <a:pt x="9" y="30"/>
                  </a:cubicBezTo>
                  <a:cubicBezTo>
                    <a:pt x="9" y="31"/>
                    <a:pt x="9" y="31"/>
                    <a:pt x="9" y="31"/>
                  </a:cubicBezTo>
                  <a:cubicBezTo>
                    <a:pt x="9" y="34"/>
                    <a:pt x="11" y="34"/>
                    <a:pt x="13" y="35"/>
                  </a:cubicBezTo>
                  <a:cubicBezTo>
                    <a:pt x="14" y="39"/>
                    <a:pt x="17" y="43"/>
                    <a:pt x="21" y="45"/>
                  </a:cubicBezTo>
                  <a:cubicBezTo>
                    <a:pt x="21" y="51"/>
                    <a:pt x="21" y="51"/>
                    <a:pt x="21" y="51"/>
                  </a:cubicBezTo>
                  <a:cubicBezTo>
                    <a:pt x="17" y="52"/>
                    <a:pt x="2" y="56"/>
                    <a:pt x="1" y="62"/>
                  </a:cubicBezTo>
                  <a:cubicBezTo>
                    <a:pt x="1" y="63"/>
                    <a:pt x="0" y="65"/>
                    <a:pt x="1" y="70"/>
                  </a:cubicBezTo>
                  <a:cubicBezTo>
                    <a:pt x="1" y="71"/>
                    <a:pt x="1" y="71"/>
                    <a:pt x="1" y="71"/>
                  </a:cubicBezTo>
                  <a:cubicBezTo>
                    <a:pt x="2" y="71"/>
                    <a:pt x="2" y="71"/>
                    <a:pt x="2" y="71"/>
                  </a:cubicBezTo>
                  <a:cubicBezTo>
                    <a:pt x="2" y="71"/>
                    <a:pt x="13" y="76"/>
                    <a:pt x="28" y="76"/>
                  </a:cubicBezTo>
                  <a:cubicBezTo>
                    <a:pt x="43" y="76"/>
                    <a:pt x="54" y="71"/>
                    <a:pt x="54" y="71"/>
                  </a:cubicBezTo>
                  <a:cubicBezTo>
                    <a:pt x="55" y="71"/>
                    <a:pt x="55" y="71"/>
                    <a:pt x="55" y="71"/>
                  </a:cubicBezTo>
                  <a:cubicBezTo>
                    <a:pt x="55" y="70"/>
                    <a:pt x="55" y="70"/>
                    <a:pt x="55" y="70"/>
                  </a:cubicBezTo>
                  <a:cubicBezTo>
                    <a:pt x="56" y="65"/>
                    <a:pt x="55" y="63"/>
                    <a:pt x="55" y="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53" name="组合 52"/>
          <p:cNvGrpSpPr>
            <a:grpSpLocks/>
          </p:cNvGrpSpPr>
          <p:nvPr/>
        </p:nvGrpSpPr>
        <p:grpSpPr bwMode="auto">
          <a:xfrm>
            <a:off x="873125" y="3852863"/>
            <a:ext cx="2238375" cy="1035050"/>
            <a:chOff x="10136" y="2046"/>
            <a:chExt cx="3525" cy="1630"/>
          </a:xfrm>
        </p:grpSpPr>
        <p:sp>
          <p:nvSpPr>
            <p:cNvPr id="22543" name="矩形 44"/>
            <p:cNvSpPr>
              <a:spLocks noChangeArrowheads="1"/>
            </p:cNvSpPr>
            <p:nvPr/>
          </p:nvSpPr>
          <p:spPr bwMode="auto">
            <a:xfrm>
              <a:off x="10136" y="2046"/>
              <a:ext cx="3360" cy="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b="1">
                  <a:solidFill>
                    <a:srgbClr val="404040"/>
                  </a:solidFill>
                  <a:latin typeface="方正行楷简体" pitchFamily="65" charset="-122"/>
                  <a:ea typeface="方正行楷简体" pitchFamily="65" charset="-122"/>
                </a:rPr>
                <a:t>前言</a:t>
              </a:r>
            </a:p>
          </p:txBody>
        </p:sp>
        <p:sp>
          <p:nvSpPr>
            <p:cNvPr id="22544" name="TextBox 13"/>
            <p:cNvSpPr txBox="1">
              <a:spLocks noChangeArrowheads="1"/>
            </p:cNvSpPr>
            <p:nvPr/>
          </p:nvSpPr>
          <p:spPr bwMode="auto">
            <a:xfrm>
              <a:off x="10333" y="2812"/>
              <a:ext cx="3328"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Arial" panose="020B0604020202020204" pitchFamily="34" charset="0"/>
                  <a:ea typeface="宋体" panose="02010600030101010101" pitchFamily="2" charset="-122"/>
                </a:defRPr>
              </a:lvl1pPr>
              <a:lvl2pPr marL="742950" indent="-285750" defTabSz="1216025" eaLnBrk="0" hangingPunct="0">
                <a:defRPr>
                  <a:solidFill>
                    <a:schemeClr val="tx1"/>
                  </a:solidFill>
                  <a:latin typeface="Arial" panose="020B0604020202020204" pitchFamily="34" charset="0"/>
                  <a:ea typeface="宋体" panose="02010600030101010101" pitchFamily="2" charset="-122"/>
                </a:defRPr>
              </a:lvl2pPr>
              <a:lvl3pPr marL="1143000" indent="-228600" defTabSz="1216025" eaLnBrk="0" hangingPunct="0">
                <a:defRPr>
                  <a:solidFill>
                    <a:schemeClr val="tx1"/>
                  </a:solidFill>
                  <a:latin typeface="Arial" panose="020B0604020202020204" pitchFamily="34" charset="0"/>
                  <a:ea typeface="宋体" panose="02010600030101010101" pitchFamily="2" charset="-122"/>
                </a:defRPr>
              </a:lvl3pPr>
              <a:lvl4pPr marL="1600200" indent="-228600" defTabSz="1216025" eaLnBrk="0" hangingPunct="0">
                <a:defRPr>
                  <a:solidFill>
                    <a:schemeClr val="tx1"/>
                  </a:solidFill>
                  <a:latin typeface="Arial" panose="020B0604020202020204" pitchFamily="34" charset="0"/>
                  <a:ea typeface="宋体" panose="02010600030101010101" pitchFamily="2" charset="-122"/>
                </a:defRPr>
              </a:lvl4pPr>
              <a:lvl5pPr marL="2057400" indent="-228600" defTabSz="1216025" eaLnBrk="0" hangingPunct="0">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spcBef>
                  <a:spcPct val="20000"/>
                </a:spcBef>
              </a:pPr>
              <a:r>
                <a:rPr lang="zh-CN" altLang="en-US" sz="1200">
                  <a:solidFill>
                    <a:srgbClr val="000000"/>
                  </a:solidFill>
                  <a:ea typeface="微软雅黑" panose="020B0503020204020204" pitchFamily="34" charset="-122"/>
                  <a:sym typeface="Arial" panose="020B0604020202020204" pitchFamily="34" charset="0"/>
                </a:rPr>
                <a:t>单击此处可编辑内容，根据您的需要自由拉伸文本框大小</a:t>
              </a:r>
              <a:endParaRPr lang="en-US" sz="1200">
                <a:solidFill>
                  <a:srgbClr val="000000"/>
                </a:solidFill>
                <a:ea typeface="微软雅黑" panose="020B0503020204020204" pitchFamily="34" charset="-122"/>
                <a:sym typeface="Arial" panose="020B0604020202020204" pitchFamily="34" charset="0"/>
              </a:endParaRPr>
            </a:p>
          </p:txBody>
        </p:sp>
      </p:grpSp>
      <p:grpSp>
        <p:nvGrpSpPr>
          <p:cNvPr id="54" name="组合 53"/>
          <p:cNvGrpSpPr>
            <a:grpSpLocks/>
          </p:cNvGrpSpPr>
          <p:nvPr/>
        </p:nvGrpSpPr>
        <p:grpSpPr bwMode="auto">
          <a:xfrm>
            <a:off x="3544888" y="3852863"/>
            <a:ext cx="2133600" cy="1035050"/>
            <a:chOff x="11890" y="6572"/>
            <a:chExt cx="3360" cy="1630"/>
          </a:xfrm>
        </p:grpSpPr>
        <p:sp>
          <p:nvSpPr>
            <p:cNvPr id="22541" name="矩形 47"/>
            <p:cNvSpPr>
              <a:spLocks noChangeArrowheads="1"/>
            </p:cNvSpPr>
            <p:nvPr/>
          </p:nvSpPr>
          <p:spPr bwMode="auto">
            <a:xfrm>
              <a:off x="11890" y="6572"/>
              <a:ext cx="3360" cy="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b="1">
                  <a:solidFill>
                    <a:srgbClr val="404040"/>
                  </a:solidFill>
                  <a:latin typeface="方正行楷简体" pitchFamily="65" charset="-122"/>
                  <a:ea typeface="方正行楷简体" pitchFamily="65" charset="-122"/>
                </a:rPr>
                <a:t>内文</a:t>
              </a:r>
            </a:p>
          </p:txBody>
        </p:sp>
        <p:sp>
          <p:nvSpPr>
            <p:cNvPr id="22542" name="TextBox 13"/>
            <p:cNvSpPr txBox="1">
              <a:spLocks noChangeArrowheads="1"/>
            </p:cNvSpPr>
            <p:nvPr/>
          </p:nvSpPr>
          <p:spPr bwMode="auto">
            <a:xfrm>
              <a:off x="11922" y="7338"/>
              <a:ext cx="3328"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Arial" panose="020B0604020202020204" pitchFamily="34" charset="0"/>
                  <a:ea typeface="宋体" panose="02010600030101010101" pitchFamily="2" charset="-122"/>
                </a:defRPr>
              </a:lvl1pPr>
              <a:lvl2pPr marL="742950" indent="-285750" defTabSz="1216025" eaLnBrk="0" hangingPunct="0">
                <a:defRPr>
                  <a:solidFill>
                    <a:schemeClr val="tx1"/>
                  </a:solidFill>
                  <a:latin typeface="Arial" panose="020B0604020202020204" pitchFamily="34" charset="0"/>
                  <a:ea typeface="宋体" panose="02010600030101010101" pitchFamily="2" charset="-122"/>
                </a:defRPr>
              </a:lvl2pPr>
              <a:lvl3pPr marL="1143000" indent="-228600" defTabSz="1216025" eaLnBrk="0" hangingPunct="0">
                <a:defRPr>
                  <a:solidFill>
                    <a:schemeClr val="tx1"/>
                  </a:solidFill>
                  <a:latin typeface="Arial" panose="020B0604020202020204" pitchFamily="34" charset="0"/>
                  <a:ea typeface="宋体" panose="02010600030101010101" pitchFamily="2" charset="-122"/>
                </a:defRPr>
              </a:lvl3pPr>
              <a:lvl4pPr marL="1600200" indent="-228600" defTabSz="1216025" eaLnBrk="0" hangingPunct="0">
                <a:defRPr>
                  <a:solidFill>
                    <a:schemeClr val="tx1"/>
                  </a:solidFill>
                  <a:latin typeface="Arial" panose="020B0604020202020204" pitchFamily="34" charset="0"/>
                  <a:ea typeface="宋体" panose="02010600030101010101" pitchFamily="2" charset="-122"/>
                </a:defRPr>
              </a:lvl4pPr>
              <a:lvl5pPr marL="2057400" indent="-228600" defTabSz="1216025" eaLnBrk="0" hangingPunct="0">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spcBef>
                  <a:spcPct val="20000"/>
                </a:spcBef>
              </a:pPr>
              <a:r>
                <a:rPr lang="zh-CN" altLang="en-US" sz="1200">
                  <a:solidFill>
                    <a:srgbClr val="000000"/>
                  </a:solidFill>
                  <a:ea typeface="微软雅黑" panose="020B0503020204020204" pitchFamily="34" charset="-122"/>
                  <a:sym typeface="Arial" panose="020B0604020202020204" pitchFamily="34" charset="0"/>
                </a:rPr>
                <a:t>单击此处可编辑内容，根据您的需要自由拉伸文本框大小</a:t>
              </a:r>
              <a:endParaRPr lang="en-US" sz="1200">
                <a:solidFill>
                  <a:srgbClr val="000000"/>
                </a:solidFill>
                <a:ea typeface="微软雅黑" panose="020B0503020204020204" pitchFamily="34" charset="-122"/>
                <a:sym typeface="Arial" panose="020B0604020202020204" pitchFamily="34" charset="0"/>
              </a:endParaRPr>
            </a:p>
          </p:txBody>
        </p:sp>
      </p:grpSp>
      <p:grpSp>
        <p:nvGrpSpPr>
          <p:cNvPr id="55" name="组合 54"/>
          <p:cNvGrpSpPr>
            <a:grpSpLocks/>
          </p:cNvGrpSpPr>
          <p:nvPr/>
        </p:nvGrpSpPr>
        <p:grpSpPr bwMode="auto">
          <a:xfrm>
            <a:off x="6089650" y="3865563"/>
            <a:ext cx="2003425" cy="1035050"/>
            <a:chOff x="4157" y="7936"/>
            <a:chExt cx="4547" cy="1630"/>
          </a:xfrm>
        </p:grpSpPr>
        <p:sp>
          <p:nvSpPr>
            <p:cNvPr id="22539" name="矩形 45"/>
            <p:cNvSpPr>
              <a:spLocks noChangeArrowheads="1"/>
            </p:cNvSpPr>
            <p:nvPr/>
          </p:nvSpPr>
          <p:spPr bwMode="auto">
            <a:xfrm>
              <a:off x="5342" y="7936"/>
              <a:ext cx="3360" cy="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404040"/>
                  </a:solidFill>
                  <a:latin typeface="方正行楷简体" pitchFamily="65" charset="-122"/>
                  <a:ea typeface="方正行楷简体" pitchFamily="65" charset="-122"/>
                </a:rPr>
                <a:t>高潮</a:t>
              </a:r>
            </a:p>
          </p:txBody>
        </p:sp>
        <p:sp>
          <p:nvSpPr>
            <p:cNvPr id="22540" name="TextBox 13"/>
            <p:cNvSpPr txBox="1">
              <a:spLocks noChangeArrowheads="1"/>
            </p:cNvSpPr>
            <p:nvPr/>
          </p:nvSpPr>
          <p:spPr bwMode="auto">
            <a:xfrm>
              <a:off x="4157" y="8702"/>
              <a:ext cx="4547"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Arial" panose="020B0604020202020204" pitchFamily="34" charset="0"/>
                  <a:ea typeface="宋体" panose="02010600030101010101" pitchFamily="2" charset="-122"/>
                </a:defRPr>
              </a:lvl1pPr>
              <a:lvl2pPr marL="742950" indent="-285750" defTabSz="1216025" eaLnBrk="0" hangingPunct="0">
                <a:defRPr>
                  <a:solidFill>
                    <a:schemeClr val="tx1"/>
                  </a:solidFill>
                  <a:latin typeface="Arial" panose="020B0604020202020204" pitchFamily="34" charset="0"/>
                  <a:ea typeface="宋体" panose="02010600030101010101" pitchFamily="2" charset="-122"/>
                </a:defRPr>
              </a:lvl2pPr>
              <a:lvl3pPr marL="1143000" indent="-228600" defTabSz="1216025" eaLnBrk="0" hangingPunct="0">
                <a:defRPr>
                  <a:solidFill>
                    <a:schemeClr val="tx1"/>
                  </a:solidFill>
                  <a:latin typeface="Arial" panose="020B0604020202020204" pitchFamily="34" charset="0"/>
                  <a:ea typeface="宋体" panose="02010600030101010101" pitchFamily="2" charset="-122"/>
                </a:defRPr>
              </a:lvl3pPr>
              <a:lvl4pPr marL="1600200" indent="-228600" defTabSz="1216025" eaLnBrk="0" hangingPunct="0">
                <a:defRPr>
                  <a:solidFill>
                    <a:schemeClr val="tx1"/>
                  </a:solidFill>
                  <a:latin typeface="Arial" panose="020B0604020202020204" pitchFamily="34" charset="0"/>
                  <a:ea typeface="宋体" panose="02010600030101010101" pitchFamily="2" charset="-122"/>
                </a:defRPr>
              </a:lvl4pPr>
              <a:lvl5pPr marL="2057400" indent="-228600" defTabSz="1216025" eaLnBrk="0" hangingPunct="0">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spcBef>
                  <a:spcPct val="20000"/>
                </a:spcBef>
              </a:pPr>
              <a:r>
                <a:rPr lang="zh-CN" altLang="en-US" sz="1200">
                  <a:solidFill>
                    <a:srgbClr val="000000"/>
                  </a:solidFill>
                  <a:ea typeface="微软雅黑" panose="020B0503020204020204" pitchFamily="34" charset="-122"/>
                  <a:sym typeface="Arial" panose="020B0604020202020204" pitchFamily="34" charset="0"/>
                </a:rPr>
                <a:t>单击此处可编辑内容，根据您的需要自由拉伸文本框大小</a:t>
              </a:r>
              <a:endParaRPr lang="en-US" sz="1200">
                <a:solidFill>
                  <a:srgbClr val="000000"/>
                </a:solidFill>
                <a:ea typeface="微软雅黑" panose="020B0503020204020204" pitchFamily="34" charset="-122"/>
                <a:sym typeface="Arial" panose="020B0604020202020204" pitchFamily="34" charset="0"/>
              </a:endParaRPr>
            </a:p>
          </p:txBody>
        </p:sp>
      </p:grpSp>
      <p:grpSp>
        <p:nvGrpSpPr>
          <p:cNvPr id="5" name="组合 4"/>
          <p:cNvGrpSpPr>
            <a:grpSpLocks/>
          </p:cNvGrpSpPr>
          <p:nvPr/>
        </p:nvGrpSpPr>
        <p:grpSpPr bwMode="auto">
          <a:xfrm>
            <a:off x="8540750" y="3865563"/>
            <a:ext cx="2114550" cy="998537"/>
            <a:chOff x="13451" y="6088"/>
            <a:chExt cx="3328" cy="1571"/>
          </a:xfrm>
        </p:grpSpPr>
        <p:sp>
          <p:nvSpPr>
            <p:cNvPr id="22537" name="TextBox 13"/>
            <p:cNvSpPr txBox="1">
              <a:spLocks noChangeArrowheads="1"/>
            </p:cNvSpPr>
            <p:nvPr/>
          </p:nvSpPr>
          <p:spPr bwMode="auto">
            <a:xfrm>
              <a:off x="13451" y="6795"/>
              <a:ext cx="3328"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Arial" panose="020B0604020202020204" pitchFamily="34" charset="0"/>
                  <a:ea typeface="宋体" panose="02010600030101010101" pitchFamily="2" charset="-122"/>
                </a:defRPr>
              </a:lvl1pPr>
              <a:lvl2pPr marL="742950" indent="-285750" defTabSz="1216025" eaLnBrk="0" hangingPunct="0">
                <a:defRPr>
                  <a:solidFill>
                    <a:schemeClr val="tx1"/>
                  </a:solidFill>
                  <a:latin typeface="Arial" panose="020B0604020202020204" pitchFamily="34" charset="0"/>
                  <a:ea typeface="宋体" panose="02010600030101010101" pitchFamily="2" charset="-122"/>
                </a:defRPr>
              </a:lvl2pPr>
              <a:lvl3pPr marL="1143000" indent="-228600" defTabSz="1216025" eaLnBrk="0" hangingPunct="0">
                <a:defRPr>
                  <a:solidFill>
                    <a:schemeClr val="tx1"/>
                  </a:solidFill>
                  <a:latin typeface="Arial" panose="020B0604020202020204" pitchFamily="34" charset="0"/>
                  <a:ea typeface="宋体" panose="02010600030101010101" pitchFamily="2" charset="-122"/>
                </a:defRPr>
              </a:lvl3pPr>
              <a:lvl4pPr marL="1600200" indent="-228600" defTabSz="1216025" eaLnBrk="0" hangingPunct="0">
                <a:defRPr>
                  <a:solidFill>
                    <a:schemeClr val="tx1"/>
                  </a:solidFill>
                  <a:latin typeface="Arial" panose="020B0604020202020204" pitchFamily="34" charset="0"/>
                  <a:ea typeface="宋体" panose="02010600030101010101" pitchFamily="2" charset="-122"/>
                </a:defRPr>
              </a:lvl4pPr>
              <a:lvl5pPr marL="2057400" indent="-228600" defTabSz="1216025" eaLnBrk="0" hangingPunct="0">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20000"/>
                </a:spcBef>
              </a:pPr>
              <a:r>
                <a:rPr lang="zh-CN" altLang="en-US" sz="1200">
                  <a:solidFill>
                    <a:srgbClr val="000000"/>
                  </a:solidFill>
                  <a:ea typeface="微软雅黑" panose="020B0503020204020204" pitchFamily="34" charset="-122"/>
                  <a:sym typeface="Arial" panose="020B0604020202020204" pitchFamily="34" charset="0"/>
                </a:rPr>
                <a:t>单击此处可编辑内容，根据您的需要自由拉伸文本框大小</a:t>
              </a:r>
              <a:endParaRPr lang="en-US" sz="1200">
                <a:solidFill>
                  <a:srgbClr val="000000"/>
                </a:solidFill>
                <a:ea typeface="微软雅黑" panose="020B0503020204020204" pitchFamily="34" charset="-122"/>
                <a:sym typeface="Arial" panose="020B0604020202020204" pitchFamily="34" charset="0"/>
              </a:endParaRPr>
            </a:p>
          </p:txBody>
        </p:sp>
        <p:sp>
          <p:nvSpPr>
            <p:cNvPr id="22538" name="矩形 3"/>
            <p:cNvSpPr>
              <a:spLocks noChangeArrowheads="1"/>
            </p:cNvSpPr>
            <p:nvPr/>
          </p:nvSpPr>
          <p:spPr bwMode="auto">
            <a:xfrm>
              <a:off x="13832" y="6088"/>
              <a:ext cx="2333" cy="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b="1">
                  <a:solidFill>
                    <a:srgbClr val="404040"/>
                  </a:solidFill>
                  <a:latin typeface="方正行楷简体" pitchFamily="65" charset="-122"/>
                  <a:ea typeface="方正行楷简体" pitchFamily="65" charset="-122"/>
                </a:rPr>
                <a:t>结尾 </a:t>
              </a:r>
            </a:p>
          </p:txBody>
        </p:sp>
      </p:gr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heckerboard(across)">
                                      <p:cBhvr>
                                        <p:cTn id="7" dur="500"/>
                                        <p:tgtEl>
                                          <p:spTgt spid="12"/>
                                        </p:tgtEl>
                                      </p:cBhvr>
                                    </p:animEffect>
                                  </p:childTnLst>
                                </p:cTn>
                              </p:par>
                            </p:childTnLst>
                          </p:cTn>
                        </p:par>
                        <p:par>
                          <p:cTn id="8" fill="hold" nodeType="afterGroup">
                            <p:stCondLst>
                              <p:cond delay="500"/>
                            </p:stCondLst>
                            <p:childTnLst>
                              <p:par>
                                <p:cTn id="9" presetID="38" presetClass="entr" presetSubtype="0" accel="50000" fill="hold" grpId="0" nodeType="afterEffect">
                                  <p:stCondLst>
                                    <p:cond delay="0"/>
                                  </p:stCondLst>
                                  <p:iterate type="lt">
                                    <p:tmPct val="50000"/>
                                  </p:iterate>
                                  <p:childTnLst>
                                    <p:set>
                                      <p:cBhvr>
                                        <p:cTn id="10" dur="1" fill="hold">
                                          <p:stCondLst>
                                            <p:cond delay="0"/>
                                          </p:stCondLst>
                                        </p:cTn>
                                        <p:tgtEl>
                                          <p:spTgt spid="15362"/>
                                        </p:tgtEl>
                                        <p:attrNameLst>
                                          <p:attrName>style.visibility</p:attrName>
                                        </p:attrNameLst>
                                      </p:cBhvr>
                                      <p:to>
                                        <p:strVal val="visible"/>
                                      </p:to>
                                    </p:set>
                                    <p:set>
                                      <p:cBhvr>
                                        <p:cTn id="11" dur="455" fill="hold">
                                          <p:stCondLst>
                                            <p:cond delay="0"/>
                                          </p:stCondLst>
                                        </p:cTn>
                                        <p:tgtEl>
                                          <p:spTgt spid="15362"/>
                                        </p:tgtEl>
                                        <p:attrNameLst>
                                          <p:attrName>style.rotation</p:attrName>
                                        </p:attrNameLst>
                                      </p:cBhvr>
                                      <p:to>
                                        <p:strVal val="-45.0"/>
                                      </p:to>
                                    </p:set>
                                    <p:anim calcmode="lin" valueType="num">
                                      <p:cBhvr>
                                        <p:cTn id="12" dur="455" fill="hold">
                                          <p:stCondLst>
                                            <p:cond delay="455"/>
                                          </p:stCondLst>
                                        </p:cTn>
                                        <p:tgtEl>
                                          <p:spTgt spid="15362"/>
                                        </p:tgtEl>
                                        <p:attrNameLst>
                                          <p:attrName>style.rotation</p:attrName>
                                        </p:attrNameLst>
                                      </p:cBhvr>
                                      <p:tavLst>
                                        <p:tav tm="0">
                                          <p:val>
                                            <p:fltVal val="-45"/>
                                          </p:val>
                                        </p:tav>
                                        <p:tav tm="69900">
                                          <p:val>
                                            <p:fltVal val="45"/>
                                          </p:val>
                                        </p:tav>
                                        <p:tav tm="100000">
                                          <p:val>
                                            <p:fltVal val="0"/>
                                          </p:val>
                                        </p:tav>
                                      </p:tavLst>
                                    </p:anim>
                                    <p:anim calcmode="lin" valueType="num">
                                      <p:cBhvr>
                                        <p:cTn id="13" dur="455" fill="hold">
                                          <p:stCondLst>
                                            <p:cond delay="0"/>
                                          </p:stCondLst>
                                        </p:cTn>
                                        <p:tgtEl>
                                          <p:spTgt spid="15362"/>
                                        </p:tgtEl>
                                        <p:attrNameLst>
                                          <p:attrName>ppt_y</p:attrName>
                                        </p:attrNameLst>
                                      </p:cBhvr>
                                      <p:tavLst>
                                        <p:tav tm="0">
                                          <p:val>
                                            <p:strVal val="#ppt_y-1"/>
                                          </p:val>
                                        </p:tav>
                                        <p:tav tm="100000">
                                          <p:val>
                                            <p:strVal val="#ppt_y-(0.354*#ppt_w-0.172*#ppt_h)"/>
                                          </p:val>
                                        </p:tav>
                                      </p:tavLst>
                                    </p:anim>
                                    <p:anim calcmode="lin" valueType="num">
                                      <p:cBhvr>
                                        <p:cTn id="14" dur="156" decel="50000" autoRev="1" fill="hold">
                                          <p:stCondLst>
                                            <p:cond delay="455"/>
                                          </p:stCondLst>
                                        </p:cTn>
                                        <p:tgtEl>
                                          <p:spTgt spid="15362"/>
                                        </p:tgtEl>
                                        <p:attrNameLst>
                                          <p:attrName>ppt_y</p:attrName>
                                        </p:attrNameLst>
                                      </p:cBhvr>
                                      <p:tavLst>
                                        <p:tav tm="0">
                                          <p:val>
                                            <p:strVal val="#ppt_y-(0.354*#ppt_w-0.172*#ppt_h)"/>
                                          </p:val>
                                        </p:tav>
                                        <p:tav tm="100000">
                                          <p:val>
                                            <p:strVal val="#ppt_y-(0.354*#ppt_w-0.172*#ppt_h)-#ppt_h/2"/>
                                          </p:val>
                                        </p:tav>
                                      </p:tavLst>
                                    </p:anim>
                                    <p:anim calcmode="lin" valueType="num">
                                      <p:cBhvr>
                                        <p:cTn id="15" dur="136" fill="hold">
                                          <p:stCondLst>
                                            <p:cond delay="864"/>
                                          </p:stCondLst>
                                        </p:cTn>
                                        <p:tgtEl>
                                          <p:spTgt spid="15362"/>
                                        </p:tgtEl>
                                        <p:attrNameLst>
                                          <p:attrName>ppt_y</p:attrName>
                                        </p:attrNameLst>
                                      </p:cBhvr>
                                      <p:tavLst>
                                        <p:tav tm="0">
                                          <p:val>
                                            <p:strVal val="#ppt_y-(0.354*#ppt_w-0.172*#ppt_h)"/>
                                          </p:val>
                                        </p:tav>
                                        <p:tav tm="100000">
                                          <p:val>
                                            <p:strVal val="#ppt_y"/>
                                          </p:val>
                                        </p:tav>
                                      </p:tavLst>
                                    </p:anim>
                                  </p:childTnLst>
                                </p:cTn>
                              </p:par>
                            </p:childTnLst>
                          </p:cTn>
                        </p:par>
                        <p:par>
                          <p:cTn id="16" fill="hold" nodeType="afterGroup">
                            <p:stCondLst>
                              <p:cond delay="5000"/>
                            </p:stCondLst>
                            <p:childTnLst>
                              <p:par>
                                <p:cTn id="17" presetID="30" presetClass="entr" presetSubtype="0" fill="hold"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fade">
                                      <p:cBhvr>
                                        <p:cTn id="19" dur="800" decel="100000"/>
                                        <p:tgtEl>
                                          <p:spTgt spid="53"/>
                                        </p:tgtEl>
                                      </p:cBhvr>
                                    </p:animEffect>
                                    <p:anim calcmode="lin" valueType="num">
                                      <p:cBhvr>
                                        <p:cTn id="20" dur="800" decel="100000" fill="hold"/>
                                        <p:tgtEl>
                                          <p:spTgt spid="53"/>
                                        </p:tgtEl>
                                        <p:attrNameLst>
                                          <p:attrName>style.rotation</p:attrName>
                                        </p:attrNameLst>
                                      </p:cBhvr>
                                      <p:tavLst>
                                        <p:tav tm="0">
                                          <p:val>
                                            <p:fltVal val="-90"/>
                                          </p:val>
                                        </p:tav>
                                        <p:tav tm="100000">
                                          <p:val>
                                            <p:fltVal val="0"/>
                                          </p:val>
                                        </p:tav>
                                      </p:tavLst>
                                    </p:anim>
                                    <p:anim calcmode="lin" valueType="num">
                                      <p:cBhvr>
                                        <p:cTn id="21" dur="800" decel="100000" fill="hold"/>
                                        <p:tgtEl>
                                          <p:spTgt spid="53"/>
                                        </p:tgtEl>
                                        <p:attrNameLst>
                                          <p:attrName>ppt_x</p:attrName>
                                        </p:attrNameLst>
                                      </p:cBhvr>
                                      <p:tavLst>
                                        <p:tav tm="0">
                                          <p:val>
                                            <p:strVal val="#ppt_x+0.4"/>
                                          </p:val>
                                        </p:tav>
                                        <p:tav tm="100000">
                                          <p:val>
                                            <p:strVal val="#ppt_x-0.05"/>
                                          </p:val>
                                        </p:tav>
                                      </p:tavLst>
                                    </p:anim>
                                    <p:anim calcmode="lin" valueType="num">
                                      <p:cBhvr>
                                        <p:cTn id="22" dur="800" decel="100000" fill="hold"/>
                                        <p:tgtEl>
                                          <p:spTgt spid="53"/>
                                        </p:tgtEl>
                                        <p:attrNameLst>
                                          <p:attrName>ppt_y</p:attrName>
                                        </p:attrNameLst>
                                      </p:cBhvr>
                                      <p:tavLst>
                                        <p:tav tm="0">
                                          <p:val>
                                            <p:strVal val="#ppt_y-0.4"/>
                                          </p:val>
                                        </p:tav>
                                        <p:tav tm="100000">
                                          <p:val>
                                            <p:strVal val="#ppt_y+0.1"/>
                                          </p:val>
                                        </p:tav>
                                      </p:tavLst>
                                    </p:anim>
                                    <p:anim calcmode="lin" valueType="num">
                                      <p:cBhvr>
                                        <p:cTn id="23" dur="200" accel="100000" fill="hold">
                                          <p:stCondLst>
                                            <p:cond delay="800"/>
                                          </p:stCondLst>
                                        </p:cTn>
                                        <p:tgtEl>
                                          <p:spTgt spid="53"/>
                                        </p:tgtEl>
                                        <p:attrNameLst>
                                          <p:attrName>ppt_x</p:attrName>
                                        </p:attrNameLst>
                                      </p:cBhvr>
                                      <p:tavLst>
                                        <p:tav tm="0">
                                          <p:val>
                                            <p:strVal val="#ppt_x-0.05"/>
                                          </p:val>
                                        </p:tav>
                                        <p:tav tm="100000">
                                          <p:val>
                                            <p:strVal val="#ppt_x"/>
                                          </p:val>
                                        </p:tav>
                                      </p:tavLst>
                                    </p:anim>
                                    <p:anim calcmode="lin" valueType="num">
                                      <p:cBhvr>
                                        <p:cTn id="24" dur="200" accel="100000" fill="hold">
                                          <p:stCondLst>
                                            <p:cond delay="800"/>
                                          </p:stCondLst>
                                        </p:cTn>
                                        <p:tgtEl>
                                          <p:spTgt spid="53"/>
                                        </p:tgtEl>
                                        <p:attrNameLst>
                                          <p:attrName>ppt_y</p:attrName>
                                        </p:attrNameLst>
                                      </p:cBhvr>
                                      <p:tavLst>
                                        <p:tav tm="0">
                                          <p:val>
                                            <p:strVal val="#ppt_y+0.1"/>
                                          </p:val>
                                        </p:tav>
                                        <p:tav tm="100000">
                                          <p:val>
                                            <p:strVal val="#ppt_y"/>
                                          </p:val>
                                        </p:tav>
                                      </p:tavLst>
                                    </p:anim>
                                  </p:childTnLst>
                                </p:cTn>
                              </p:par>
                            </p:childTnLst>
                          </p:cTn>
                        </p:par>
                        <p:par>
                          <p:cTn id="25" fill="hold" nodeType="afterGroup">
                            <p:stCondLst>
                              <p:cond delay="6000"/>
                            </p:stCondLst>
                            <p:childTnLst>
                              <p:par>
                                <p:cTn id="26" presetID="30" presetClass="entr" presetSubtype="0" fill="hold" nodeType="afterEffect">
                                  <p:stCondLst>
                                    <p:cond delay="0"/>
                                  </p:stCondLst>
                                  <p:childTnLst>
                                    <p:set>
                                      <p:cBhvr>
                                        <p:cTn id="27" dur="1" fill="hold">
                                          <p:stCondLst>
                                            <p:cond delay="0"/>
                                          </p:stCondLst>
                                        </p:cTn>
                                        <p:tgtEl>
                                          <p:spTgt spid="54"/>
                                        </p:tgtEl>
                                        <p:attrNameLst>
                                          <p:attrName>style.visibility</p:attrName>
                                        </p:attrNameLst>
                                      </p:cBhvr>
                                      <p:to>
                                        <p:strVal val="visible"/>
                                      </p:to>
                                    </p:set>
                                    <p:animEffect transition="in" filter="fade">
                                      <p:cBhvr>
                                        <p:cTn id="28" dur="800" decel="100000"/>
                                        <p:tgtEl>
                                          <p:spTgt spid="54"/>
                                        </p:tgtEl>
                                      </p:cBhvr>
                                    </p:animEffect>
                                    <p:anim calcmode="lin" valueType="num">
                                      <p:cBhvr>
                                        <p:cTn id="29" dur="800" decel="100000" fill="hold"/>
                                        <p:tgtEl>
                                          <p:spTgt spid="54"/>
                                        </p:tgtEl>
                                        <p:attrNameLst>
                                          <p:attrName>style.rotation</p:attrName>
                                        </p:attrNameLst>
                                      </p:cBhvr>
                                      <p:tavLst>
                                        <p:tav tm="0">
                                          <p:val>
                                            <p:fltVal val="-90"/>
                                          </p:val>
                                        </p:tav>
                                        <p:tav tm="100000">
                                          <p:val>
                                            <p:fltVal val="0"/>
                                          </p:val>
                                        </p:tav>
                                      </p:tavLst>
                                    </p:anim>
                                    <p:anim calcmode="lin" valueType="num">
                                      <p:cBhvr>
                                        <p:cTn id="30" dur="800" decel="100000" fill="hold"/>
                                        <p:tgtEl>
                                          <p:spTgt spid="54"/>
                                        </p:tgtEl>
                                        <p:attrNameLst>
                                          <p:attrName>ppt_x</p:attrName>
                                        </p:attrNameLst>
                                      </p:cBhvr>
                                      <p:tavLst>
                                        <p:tav tm="0">
                                          <p:val>
                                            <p:strVal val="#ppt_x+0.4"/>
                                          </p:val>
                                        </p:tav>
                                        <p:tav tm="100000">
                                          <p:val>
                                            <p:strVal val="#ppt_x-0.05"/>
                                          </p:val>
                                        </p:tav>
                                      </p:tavLst>
                                    </p:anim>
                                    <p:anim calcmode="lin" valueType="num">
                                      <p:cBhvr>
                                        <p:cTn id="31" dur="800" decel="100000" fill="hold"/>
                                        <p:tgtEl>
                                          <p:spTgt spid="54"/>
                                        </p:tgtEl>
                                        <p:attrNameLst>
                                          <p:attrName>ppt_y</p:attrName>
                                        </p:attrNameLst>
                                      </p:cBhvr>
                                      <p:tavLst>
                                        <p:tav tm="0">
                                          <p:val>
                                            <p:strVal val="#ppt_y-0.4"/>
                                          </p:val>
                                        </p:tav>
                                        <p:tav tm="100000">
                                          <p:val>
                                            <p:strVal val="#ppt_y+0.1"/>
                                          </p:val>
                                        </p:tav>
                                      </p:tavLst>
                                    </p:anim>
                                    <p:anim calcmode="lin" valueType="num">
                                      <p:cBhvr>
                                        <p:cTn id="32" dur="200" accel="100000" fill="hold">
                                          <p:stCondLst>
                                            <p:cond delay="800"/>
                                          </p:stCondLst>
                                        </p:cTn>
                                        <p:tgtEl>
                                          <p:spTgt spid="54"/>
                                        </p:tgtEl>
                                        <p:attrNameLst>
                                          <p:attrName>ppt_x</p:attrName>
                                        </p:attrNameLst>
                                      </p:cBhvr>
                                      <p:tavLst>
                                        <p:tav tm="0">
                                          <p:val>
                                            <p:strVal val="#ppt_x-0.05"/>
                                          </p:val>
                                        </p:tav>
                                        <p:tav tm="100000">
                                          <p:val>
                                            <p:strVal val="#ppt_x"/>
                                          </p:val>
                                        </p:tav>
                                      </p:tavLst>
                                    </p:anim>
                                    <p:anim calcmode="lin" valueType="num">
                                      <p:cBhvr>
                                        <p:cTn id="33" dur="200" accel="100000" fill="hold">
                                          <p:stCondLst>
                                            <p:cond delay="800"/>
                                          </p:stCondLst>
                                        </p:cTn>
                                        <p:tgtEl>
                                          <p:spTgt spid="54"/>
                                        </p:tgtEl>
                                        <p:attrNameLst>
                                          <p:attrName>ppt_y</p:attrName>
                                        </p:attrNameLst>
                                      </p:cBhvr>
                                      <p:tavLst>
                                        <p:tav tm="0">
                                          <p:val>
                                            <p:strVal val="#ppt_y+0.1"/>
                                          </p:val>
                                        </p:tav>
                                        <p:tav tm="100000">
                                          <p:val>
                                            <p:strVal val="#ppt_y"/>
                                          </p:val>
                                        </p:tav>
                                      </p:tavLst>
                                    </p:anim>
                                  </p:childTnLst>
                                </p:cTn>
                              </p:par>
                            </p:childTnLst>
                          </p:cTn>
                        </p:par>
                        <p:par>
                          <p:cTn id="34" fill="hold" nodeType="afterGroup">
                            <p:stCondLst>
                              <p:cond delay="7000"/>
                            </p:stCondLst>
                            <p:childTnLst>
                              <p:par>
                                <p:cTn id="35" presetID="30" presetClass="entr" presetSubtype="0" fill="hold" nodeType="after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fade">
                                      <p:cBhvr>
                                        <p:cTn id="37" dur="800" decel="100000"/>
                                        <p:tgtEl>
                                          <p:spTgt spid="55"/>
                                        </p:tgtEl>
                                      </p:cBhvr>
                                    </p:animEffect>
                                    <p:anim calcmode="lin" valueType="num">
                                      <p:cBhvr>
                                        <p:cTn id="38" dur="800" decel="100000" fill="hold"/>
                                        <p:tgtEl>
                                          <p:spTgt spid="55"/>
                                        </p:tgtEl>
                                        <p:attrNameLst>
                                          <p:attrName>style.rotation</p:attrName>
                                        </p:attrNameLst>
                                      </p:cBhvr>
                                      <p:tavLst>
                                        <p:tav tm="0">
                                          <p:val>
                                            <p:fltVal val="-90"/>
                                          </p:val>
                                        </p:tav>
                                        <p:tav tm="100000">
                                          <p:val>
                                            <p:fltVal val="0"/>
                                          </p:val>
                                        </p:tav>
                                      </p:tavLst>
                                    </p:anim>
                                    <p:anim calcmode="lin" valueType="num">
                                      <p:cBhvr>
                                        <p:cTn id="39" dur="800" decel="100000" fill="hold"/>
                                        <p:tgtEl>
                                          <p:spTgt spid="55"/>
                                        </p:tgtEl>
                                        <p:attrNameLst>
                                          <p:attrName>ppt_x</p:attrName>
                                        </p:attrNameLst>
                                      </p:cBhvr>
                                      <p:tavLst>
                                        <p:tav tm="0">
                                          <p:val>
                                            <p:strVal val="#ppt_x+0.4"/>
                                          </p:val>
                                        </p:tav>
                                        <p:tav tm="100000">
                                          <p:val>
                                            <p:strVal val="#ppt_x-0.05"/>
                                          </p:val>
                                        </p:tav>
                                      </p:tavLst>
                                    </p:anim>
                                    <p:anim calcmode="lin" valueType="num">
                                      <p:cBhvr>
                                        <p:cTn id="40" dur="800" decel="100000" fill="hold"/>
                                        <p:tgtEl>
                                          <p:spTgt spid="55"/>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55"/>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55"/>
                                        </p:tgtEl>
                                        <p:attrNameLst>
                                          <p:attrName>ppt_y</p:attrName>
                                        </p:attrNameLst>
                                      </p:cBhvr>
                                      <p:tavLst>
                                        <p:tav tm="0">
                                          <p:val>
                                            <p:strVal val="#ppt_y+0.1"/>
                                          </p:val>
                                        </p:tav>
                                        <p:tav tm="100000">
                                          <p:val>
                                            <p:strVal val="#ppt_y"/>
                                          </p:val>
                                        </p:tav>
                                      </p:tavLst>
                                    </p:anim>
                                  </p:childTnLst>
                                </p:cTn>
                              </p:par>
                            </p:childTnLst>
                          </p:cTn>
                        </p:par>
                        <p:par>
                          <p:cTn id="43" fill="hold" nodeType="afterGroup">
                            <p:stCondLst>
                              <p:cond delay="8000"/>
                            </p:stCondLst>
                            <p:childTnLst>
                              <p:par>
                                <p:cTn id="44" presetID="30" presetClass="entr" presetSubtype="0" fill="hold"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800" decel="100000"/>
                                        <p:tgtEl>
                                          <p:spTgt spid="5"/>
                                        </p:tgtEl>
                                      </p:cBhvr>
                                    </p:animEffect>
                                    <p:anim calcmode="lin" valueType="num">
                                      <p:cBhvr>
                                        <p:cTn id="47" dur="800" decel="100000" fill="hold"/>
                                        <p:tgtEl>
                                          <p:spTgt spid="5"/>
                                        </p:tgtEl>
                                        <p:attrNameLst>
                                          <p:attrName>style.rotation</p:attrName>
                                        </p:attrNameLst>
                                      </p:cBhvr>
                                      <p:tavLst>
                                        <p:tav tm="0">
                                          <p:val>
                                            <p:fltVal val="-90"/>
                                          </p:val>
                                        </p:tav>
                                        <p:tav tm="100000">
                                          <p:val>
                                            <p:fltVal val="0"/>
                                          </p:val>
                                        </p:tav>
                                      </p:tavLst>
                                    </p:anim>
                                    <p:anim calcmode="lin" valueType="num">
                                      <p:cBhvr>
                                        <p:cTn id="48" dur="800" decel="100000" fill="hold"/>
                                        <p:tgtEl>
                                          <p:spTgt spid="5"/>
                                        </p:tgtEl>
                                        <p:attrNameLst>
                                          <p:attrName>ppt_x</p:attrName>
                                        </p:attrNameLst>
                                      </p:cBhvr>
                                      <p:tavLst>
                                        <p:tav tm="0">
                                          <p:val>
                                            <p:strVal val="#ppt_x+0.4"/>
                                          </p:val>
                                        </p:tav>
                                        <p:tav tm="100000">
                                          <p:val>
                                            <p:strVal val="#ppt_x-0.05"/>
                                          </p:val>
                                        </p:tav>
                                      </p:tavLst>
                                    </p:anim>
                                    <p:anim calcmode="lin" valueType="num">
                                      <p:cBhvr>
                                        <p:cTn id="49" dur="800" decel="100000" fill="hold"/>
                                        <p:tgtEl>
                                          <p:spTgt spid="5"/>
                                        </p:tgtEl>
                                        <p:attrNameLst>
                                          <p:attrName>ppt_y</p:attrName>
                                        </p:attrNameLst>
                                      </p:cBhvr>
                                      <p:tavLst>
                                        <p:tav tm="0">
                                          <p:val>
                                            <p:strVal val="#ppt_y-0.4"/>
                                          </p:val>
                                        </p:tav>
                                        <p:tav tm="100000">
                                          <p:val>
                                            <p:strVal val="#ppt_y+0.1"/>
                                          </p:val>
                                        </p:tav>
                                      </p:tavLst>
                                    </p:anim>
                                    <p:anim calcmode="lin" valueType="num">
                                      <p:cBhvr>
                                        <p:cTn id="50"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51"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52" fill="hold" nodeType="afterGroup">
                            <p:stCondLst>
                              <p:cond delay="9000"/>
                            </p:stCondLst>
                            <p:childTnLst>
                              <p:par>
                                <p:cTn id="53" presetID="55" presetClass="entr" presetSubtype="0" fill="hold" nodeType="after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p:cTn id="55" dur="1000" fill="hold"/>
                                        <p:tgtEl>
                                          <p:spTgt spid="2"/>
                                        </p:tgtEl>
                                        <p:attrNameLst>
                                          <p:attrName>ppt_w</p:attrName>
                                        </p:attrNameLst>
                                      </p:cBhvr>
                                      <p:tavLst>
                                        <p:tav tm="0">
                                          <p:val>
                                            <p:strVal val="#ppt_w*0.70"/>
                                          </p:val>
                                        </p:tav>
                                        <p:tav tm="100000">
                                          <p:val>
                                            <p:strVal val="#ppt_w"/>
                                          </p:val>
                                        </p:tav>
                                      </p:tavLst>
                                    </p:anim>
                                    <p:anim calcmode="lin" valueType="num">
                                      <p:cBhvr>
                                        <p:cTn id="56" dur="1000" fill="hold"/>
                                        <p:tgtEl>
                                          <p:spTgt spid="2"/>
                                        </p:tgtEl>
                                        <p:attrNameLst>
                                          <p:attrName>ppt_h</p:attrName>
                                        </p:attrNameLst>
                                      </p:cBhvr>
                                      <p:tavLst>
                                        <p:tav tm="0">
                                          <p:val>
                                            <p:strVal val="#ppt_h"/>
                                          </p:val>
                                        </p:tav>
                                        <p:tav tm="100000">
                                          <p:val>
                                            <p:strVal val="#ppt_h"/>
                                          </p:val>
                                        </p:tav>
                                      </p:tavLst>
                                    </p:anim>
                                    <p:animEffect transition="in" filter="fade">
                                      <p:cBhvr>
                                        <p:cTn id="5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0" descr="http://pic24.nipic.com/20121031/4499633_105328783000_2.jpg"/>
          <p:cNvPicPr>
            <a:picLocks noChangeAspect="1" noChangeArrowheads="1"/>
          </p:cNvPicPr>
          <p:nvPr/>
        </p:nvPicPr>
        <p:blipFill>
          <a:blip r:embed="rId3" cstate="print">
            <a:lum bright="70000" contrast="-70000"/>
            <a:extLst>
              <a:ext uri="{28A0092B-C50C-407E-A947-70E740481C1C}">
                <a14:useLocalDpi xmlns:a14="http://schemas.microsoft.com/office/drawing/2010/main" val="0"/>
              </a:ext>
            </a:extLst>
          </a:blip>
          <a:srcRect/>
          <a:stretch>
            <a:fillRect/>
          </a:stretch>
        </p:blipFill>
        <p:spPr bwMode="auto">
          <a:xfrm>
            <a:off x="-3175" y="936625"/>
            <a:ext cx="12187238" cy="541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2" name="TextBox 3"/>
          <p:cNvSpPr txBox="1">
            <a:spLocks noChangeArrowheads="1"/>
          </p:cNvSpPr>
          <p:nvPr/>
        </p:nvSpPr>
        <p:spPr bwMode="auto">
          <a:xfrm>
            <a:off x="6884988" y="42863"/>
            <a:ext cx="50419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zh-CN" sz="2400">
                <a:latin typeface="微软雅黑" panose="020B0503020204020204" pitchFamily="34" charset="-122"/>
                <a:ea typeface="微软雅黑" panose="020B0503020204020204" pitchFamily="34" charset="-122"/>
                <a:sym typeface="宋体" panose="02010600030101010101" pitchFamily="2" charset="-122"/>
              </a:rPr>
              <a:t>《时间简史》第一章</a:t>
            </a:r>
          </a:p>
        </p:txBody>
      </p:sp>
      <p:sp>
        <p:nvSpPr>
          <p:cNvPr id="39" name="等腰三角形 38"/>
          <p:cNvSpPr/>
          <p:nvPr/>
        </p:nvSpPr>
        <p:spPr>
          <a:xfrm rot="10800000">
            <a:off x="5397500" y="3389313"/>
            <a:ext cx="1279525" cy="768350"/>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sp>
        <p:nvSpPr>
          <p:cNvPr id="3" name="矩形 2"/>
          <p:cNvSpPr/>
          <p:nvPr/>
        </p:nvSpPr>
        <p:spPr>
          <a:xfrm>
            <a:off x="1474788" y="1319213"/>
            <a:ext cx="2270125" cy="2055812"/>
          </a:xfrm>
          <a:prstGeom prst="rect">
            <a:avLst/>
          </a:prstGeom>
          <a:blipFill>
            <a:blip r:embed="rId4"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sp>
        <p:nvSpPr>
          <p:cNvPr id="41" name="矩形 40"/>
          <p:cNvSpPr/>
          <p:nvPr/>
        </p:nvSpPr>
        <p:spPr>
          <a:xfrm>
            <a:off x="3765550" y="1319213"/>
            <a:ext cx="2271713" cy="2055812"/>
          </a:xfrm>
          <a:prstGeom prst="rect">
            <a:avLst/>
          </a:prstGeom>
          <a:blipFill>
            <a:blip r:embed="rId5"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sp>
        <p:nvSpPr>
          <p:cNvPr id="42" name="矩形 41"/>
          <p:cNvSpPr/>
          <p:nvPr/>
        </p:nvSpPr>
        <p:spPr>
          <a:xfrm>
            <a:off x="6056313" y="1319213"/>
            <a:ext cx="2271712" cy="2055812"/>
          </a:xfrm>
          <a:prstGeom prst="rect">
            <a:avLst/>
          </a:prstGeom>
          <a:blipFill dpi="0" rotWithShape="1">
            <a:blip r:embed="rId6"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sp>
        <p:nvSpPr>
          <p:cNvPr id="43" name="矩形 42"/>
          <p:cNvSpPr/>
          <p:nvPr/>
        </p:nvSpPr>
        <p:spPr>
          <a:xfrm>
            <a:off x="8348663" y="1319213"/>
            <a:ext cx="2270125" cy="2055812"/>
          </a:xfrm>
          <a:prstGeom prst="rect">
            <a:avLst/>
          </a:prstGeom>
          <a:blipFill>
            <a:blip r:embed="rId7"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grpSp>
        <p:nvGrpSpPr>
          <p:cNvPr id="6" name="组合 7"/>
          <p:cNvGrpSpPr>
            <a:grpSpLocks/>
          </p:cNvGrpSpPr>
          <p:nvPr/>
        </p:nvGrpSpPr>
        <p:grpSpPr bwMode="auto">
          <a:xfrm>
            <a:off x="2820988" y="4348163"/>
            <a:ext cx="6494462" cy="1557337"/>
            <a:chOff x="1885496" y="376804"/>
            <a:chExt cx="6491541" cy="1559767"/>
          </a:xfrm>
        </p:grpSpPr>
        <p:sp>
          <p:nvSpPr>
            <p:cNvPr id="23562" name="文本框 66"/>
            <p:cNvSpPr txBox="1">
              <a:spLocks noChangeArrowheads="1"/>
            </p:cNvSpPr>
            <p:nvPr/>
          </p:nvSpPr>
          <p:spPr bwMode="auto">
            <a:xfrm>
              <a:off x="1885496" y="1387411"/>
              <a:ext cx="6491541" cy="549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000">
                  <a:solidFill>
                    <a:srgbClr val="595959"/>
                  </a:solidFill>
                  <a:latin typeface="微软雅黑" panose="020B0503020204020204" pitchFamily="34" charset="-122"/>
                  <a:ea typeface="微软雅黑" panose="020B0503020204020204" pitchFamily="34" charset="-122"/>
                </a:rPr>
                <a:t>单击此处编辑您要的内容，建议您在展示时采用微软雅黑字体，本模版所有图形线条及其相应素材均可自由编辑、改色、替换。更多使用说明和作品请详阅模版最末的使用手册。</a:t>
              </a:r>
            </a:p>
          </p:txBody>
        </p:sp>
        <p:sp>
          <p:nvSpPr>
            <p:cNvPr id="23563" name="文本框 13"/>
            <p:cNvSpPr txBox="1">
              <a:spLocks noChangeArrowheads="1"/>
            </p:cNvSpPr>
            <p:nvPr/>
          </p:nvSpPr>
          <p:spPr bwMode="auto">
            <a:xfrm>
              <a:off x="3573198" y="376804"/>
              <a:ext cx="3026318" cy="613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a:solidFill>
                    <a:srgbClr val="595959"/>
                  </a:solidFill>
                  <a:latin typeface="微软雅黑" panose="020B0503020204020204" pitchFamily="34" charset="-122"/>
                  <a:ea typeface="微软雅黑" panose="020B0503020204020204" pitchFamily="34" charset="-122"/>
                </a:rPr>
                <a:t>第一章内容总结</a:t>
              </a:r>
            </a:p>
          </p:txBody>
        </p:sp>
        <p:sp>
          <p:nvSpPr>
            <p:cNvPr id="23564" name="文本框 66"/>
            <p:cNvSpPr txBox="1">
              <a:spLocks noChangeArrowheads="1"/>
            </p:cNvSpPr>
            <p:nvPr/>
          </p:nvSpPr>
          <p:spPr bwMode="auto">
            <a:xfrm>
              <a:off x="3827722" y="880519"/>
              <a:ext cx="2554725" cy="2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a:solidFill>
                    <a:srgbClr val="404040"/>
                  </a:solidFill>
                  <a:latin typeface="Helvetica" panose="020B0604020202020204" pitchFamily="34" charset="0"/>
                  <a:ea typeface="SimSun-ExtB" panose="02010609060101010101" pitchFamily="49" charset="-122"/>
                </a:rPr>
                <a:t>PLEASE ADD YOUR TITLE HERE</a:t>
              </a:r>
              <a:endParaRPr lang="zh-CN" altLang="en-US" sz="1200">
                <a:solidFill>
                  <a:srgbClr val="404040"/>
                </a:solidFill>
                <a:latin typeface="Helvetica" panose="020B0604020202020204" pitchFamily="34" charset="0"/>
                <a:ea typeface="SimSun-ExtB" panose="02010609060101010101" pitchFamily="49" charset="-122"/>
              </a:endParaRPr>
            </a:p>
          </p:txBody>
        </p:sp>
        <p:sp>
          <p:nvSpPr>
            <p:cNvPr id="49" name="任意多边形 48"/>
            <p:cNvSpPr/>
            <p:nvPr/>
          </p:nvSpPr>
          <p:spPr>
            <a:xfrm>
              <a:off x="4974968" y="1287860"/>
              <a:ext cx="28720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gr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heckerboard(across)">
                                      <p:cBhvr>
                                        <p:cTn id="7" dur="500"/>
                                        <p:tgtEl>
                                          <p:spTgt spid="12"/>
                                        </p:tgtEl>
                                      </p:cBhvr>
                                    </p:animEffect>
                                  </p:childTnLst>
                                </p:cTn>
                              </p:par>
                            </p:childTnLst>
                          </p:cTn>
                        </p:par>
                        <p:par>
                          <p:cTn id="8" fill="hold" nodeType="afterGroup">
                            <p:stCondLst>
                              <p:cond delay="500"/>
                            </p:stCondLst>
                            <p:childTnLst>
                              <p:par>
                                <p:cTn id="9" presetID="38" presetClass="entr" presetSubtype="0" accel="50000" fill="hold" grpId="0" nodeType="afterEffect">
                                  <p:stCondLst>
                                    <p:cond delay="0"/>
                                  </p:stCondLst>
                                  <p:iterate type="lt">
                                    <p:tmPct val="50000"/>
                                  </p:iterate>
                                  <p:childTnLst>
                                    <p:set>
                                      <p:cBhvr>
                                        <p:cTn id="10" dur="1" fill="hold">
                                          <p:stCondLst>
                                            <p:cond delay="0"/>
                                          </p:stCondLst>
                                        </p:cTn>
                                        <p:tgtEl>
                                          <p:spTgt spid="15362"/>
                                        </p:tgtEl>
                                        <p:attrNameLst>
                                          <p:attrName>style.visibility</p:attrName>
                                        </p:attrNameLst>
                                      </p:cBhvr>
                                      <p:to>
                                        <p:strVal val="visible"/>
                                      </p:to>
                                    </p:set>
                                    <p:set>
                                      <p:cBhvr>
                                        <p:cTn id="11" dur="455" fill="hold">
                                          <p:stCondLst>
                                            <p:cond delay="0"/>
                                          </p:stCondLst>
                                        </p:cTn>
                                        <p:tgtEl>
                                          <p:spTgt spid="15362"/>
                                        </p:tgtEl>
                                        <p:attrNameLst>
                                          <p:attrName>style.rotation</p:attrName>
                                        </p:attrNameLst>
                                      </p:cBhvr>
                                      <p:to>
                                        <p:strVal val="-45.0"/>
                                      </p:to>
                                    </p:set>
                                    <p:anim calcmode="lin" valueType="num">
                                      <p:cBhvr>
                                        <p:cTn id="12" dur="455" fill="hold">
                                          <p:stCondLst>
                                            <p:cond delay="455"/>
                                          </p:stCondLst>
                                        </p:cTn>
                                        <p:tgtEl>
                                          <p:spTgt spid="15362"/>
                                        </p:tgtEl>
                                        <p:attrNameLst>
                                          <p:attrName>style.rotation</p:attrName>
                                        </p:attrNameLst>
                                      </p:cBhvr>
                                      <p:tavLst>
                                        <p:tav tm="0">
                                          <p:val>
                                            <p:fltVal val="-45"/>
                                          </p:val>
                                        </p:tav>
                                        <p:tav tm="69900">
                                          <p:val>
                                            <p:fltVal val="45"/>
                                          </p:val>
                                        </p:tav>
                                        <p:tav tm="100000">
                                          <p:val>
                                            <p:fltVal val="0"/>
                                          </p:val>
                                        </p:tav>
                                      </p:tavLst>
                                    </p:anim>
                                    <p:anim calcmode="lin" valueType="num">
                                      <p:cBhvr>
                                        <p:cTn id="13" dur="455" fill="hold">
                                          <p:stCondLst>
                                            <p:cond delay="0"/>
                                          </p:stCondLst>
                                        </p:cTn>
                                        <p:tgtEl>
                                          <p:spTgt spid="15362"/>
                                        </p:tgtEl>
                                        <p:attrNameLst>
                                          <p:attrName>ppt_y</p:attrName>
                                        </p:attrNameLst>
                                      </p:cBhvr>
                                      <p:tavLst>
                                        <p:tav tm="0">
                                          <p:val>
                                            <p:strVal val="#ppt_y-1"/>
                                          </p:val>
                                        </p:tav>
                                        <p:tav tm="100000">
                                          <p:val>
                                            <p:strVal val="#ppt_y-(0.354*#ppt_w-0.172*#ppt_h)"/>
                                          </p:val>
                                        </p:tav>
                                      </p:tavLst>
                                    </p:anim>
                                    <p:anim calcmode="lin" valueType="num">
                                      <p:cBhvr>
                                        <p:cTn id="14" dur="156" decel="50000" autoRev="1" fill="hold">
                                          <p:stCondLst>
                                            <p:cond delay="455"/>
                                          </p:stCondLst>
                                        </p:cTn>
                                        <p:tgtEl>
                                          <p:spTgt spid="15362"/>
                                        </p:tgtEl>
                                        <p:attrNameLst>
                                          <p:attrName>ppt_y</p:attrName>
                                        </p:attrNameLst>
                                      </p:cBhvr>
                                      <p:tavLst>
                                        <p:tav tm="0">
                                          <p:val>
                                            <p:strVal val="#ppt_y-(0.354*#ppt_w-0.172*#ppt_h)"/>
                                          </p:val>
                                        </p:tav>
                                        <p:tav tm="100000">
                                          <p:val>
                                            <p:strVal val="#ppt_y-(0.354*#ppt_w-0.172*#ppt_h)-#ppt_h/2"/>
                                          </p:val>
                                        </p:tav>
                                      </p:tavLst>
                                    </p:anim>
                                    <p:anim calcmode="lin" valueType="num">
                                      <p:cBhvr>
                                        <p:cTn id="15" dur="136" fill="hold">
                                          <p:stCondLst>
                                            <p:cond delay="864"/>
                                          </p:stCondLst>
                                        </p:cTn>
                                        <p:tgtEl>
                                          <p:spTgt spid="15362"/>
                                        </p:tgtEl>
                                        <p:attrNameLst>
                                          <p:attrName>ppt_y</p:attrName>
                                        </p:attrNameLst>
                                      </p:cBhvr>
                                      <p:tavLst>
                                        <p:tav tm="0">
                                          <p:val>
                                            <p:strVal val="#ppt_y-(0.354*#ppt_w-0.172*#ppt_h)"/>
                                          </p:val>
                                        </p:tav>
                                        <p:tav tm="100000">
                                          <p:val>
                                            <p:strVal val="#ppt_y"/>
                                          </p:val>
                                        </p:tav>
                                      </p:tavLst>
                                    </p:anim>
                                  </p:childTnLst>
                                </p:cTn>
                              </p:par>
                            </p:childTnLst>
                          </p:cTn>
                        </p:par>
                        <p:par>
                          <p:cTn id="16" fill="hold" nodeType="afterGroup">
                            <p:stCondLst>
                              <p:cond delay="5500"/>
                            </p:stCondLst>
                            <p:childTnLst>
                              <p:par>
                                <p:cTn id="17" presetID="30"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800" decel="100000"/>
                                        <p:tgtEl>
                                          <p:spTgt spid="3"/>
                                        </p:tgtEl>
                                      </p:cBhvr>
                                    </p:animEffect>
                                    <p:anim calcmode="lin" valueType="num">
                                      <p:cBhvr>
                                        <p:cTn id="20" dur="800" decel="100000" fill="hold"/>
                                        <p:tgtEl>
                                          <p:spTgt spid="3"/>
                                        </p:tgtEl>
                                        <p:attrNameLst>
                                          <p:attrName>style.rotation</p:attrName>
                                        </p:attrNameLst>
                                      </p:cBhvr>
                                      <p:tavLst>
                                        <p:tav tm="0">
                                          <p:val>
                                            <p:fltVal val="-90"/>
                                          </p:val>
                                        </p:tav>
                                        <p:tav tm="100000">
                                          <p:val>
                                            <p:fltVal val="0"/>
                                          </p:val>
                                        </p:tav>
                                      </p:tavLst>
                                    </p:anim>
                                    <p:anim calcmode="lin" valueType="num">
                                      <p:cBhvr>
                                        <p:cTn id="21" dur="800" decel="100000" fill="hold"/>
                                        <p:tgtEl>
                                          <p:spTgt spid="3"/>
                                        </p:tgtEl>
                                        <p:attrNameLst>
                                          <p:attrName>ppt_x</p:attrName>
                                        </p:attrNameLst>
                                      </p:cBhvr>
                                      <p:tavLst>
                                        <p:tav tm="0">
                                          <p:val>
                                            <p:strVal val="#ppt_x+0.4"/>
                                          </p:val>
                                        </p:tav>
                                        <p:tav tm="100000">
                                          <p:val>
                                            <p:strVal val="#ppt_x-0.05"/>
                                          </p:val>
                                        </p:tav>
                                      </p:tavLst>
                                    </p:anim>
                                    <p:anim calcmode="lin" valueType="num">
                                      <p:cBhvr>
                                        <p:cTn id="22" dur="800" decel="100000" fill="hold"/>
                                        <p:tgtEl>
                                          <p:spTgt spid="3"/>
                                        </p:tgtEl>
                                        <p:attrNameLst>
                                          <p:attrName>ppt_y</p:attrName>
                                        </p:attrNameLst>
                                      </p:cBhvr>
                                      <p:tavLst>
                                        <p:tav tm="0">
                                          <p:val>
                                            <p:strVal val="#ppt_y-0.4"/>
                                          </p:val>
                                        </p:tav>
                                        <p:tav tm="100000">
                                          <p:val>
                                            <p:strVal val="#ppt_y+0.1"/>
                                          </p:val>
                                        </p:tav>
                                      </p:tavLst>
                                    </p:anim>
                                    <p:anim calcmode="lin" valueType="num">
                                      <p:cBhvr>
                                        <p:cTn id="23"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24"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25" fill="hold" nodeType="afterGroup">
                            <p:stCondLst>
                              <p:cond delay="6500"/>
                            </p:stCondLst>
                            <p:childTnLst>
                              <p:par>
                                <p:cTn id="26" presetID="30" presetClass="entr" presetSubtype="0" fill="hold" grpId="0"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800" decel="100000"/>
                                        <p:tgtEl>
                                          <p:spTgt spid="41"/>
                                        </p:tgtEl>
                                      </p:cBhvr>
                                    </p:animEffect>
                                    <p:anim calcmode="lin" valueType="num">
                                      <p:cBhvr>
                                        <p:cTn id="29" dur="800" decel="100000" fill="hold"/>
                                        <p:tgtEl>
                                          <p:spTgt spid="41"/>
                                        </p:tgtEl>
                                        <p:attrNameLst>
                                          <p:attrName>style.rotation</p:attrName>
                                        </p:attrNameLst>
                                      </p:cBhvr>
                                      <p:tavLst>
                                        <p:tav tm="0">
                                          <p:val>
                                            <p:fltVal val="-90"/>
                                          </p:val>
                                        </p:tav>
                                        <p:tav tm="100000">
                                          <p:val>
                                            <p:fltVal val="0"/>
                                          </p:val>
                                        </p:tav>
                                      </p:tavLst>
                                    </p:anim>
                                    <p:anim calcmode="lin" valueType="num">
                                      <p:cBhvr>
                                        <p:cTn id="30" dur="800" decel="100000" fill="hold"/>
                                        <p:tgtEl>
                                          <p:spTgt spid="41"/>
                                        </p:tgtEl>
                                        <p:attrNameLst>
                                          <p:attrName>ppt_x</p:attrName>
                                        </p:attrNameLst>
                                      </p:cBhvr>
                                      <p:tavLst>
                                        <p:tav tm="0">
                                          <p:val>
                                            <p:strVal val="#ppt_x+0.4"/>
                                          </p:val>
                                        </p:tav>
                                        <p:tav tm="100000">
                                          <p:val>
                                            <p:strVal val="#ppt_x-0.05"/>
                                          </p:val>
                                        </p:tav>
                                      </p:tavLst>
                                    </p:anim>
                                    <p:anim calcmode="lin" valueType="num">
                                      <p:cBhvr>
                                        <p:cTn id="31" dur="800" decel="100000" fill="hold"/>
                                        <p:tgtEl>
                                          <p:spTgt spid="41"/>
                                        </p:tgtEl>
                                        <p:attrNameLst>
                                          <p:attrName>ppt_y</p:attrName>
                                        </p:attrNameLst>
                                      </p:cBhvr>
                                      <p:tavLst>
                                        <p:tav tm="0">
                                          <p:val>
                                            <p:strVal val="#ppt_y-0.4"/>
                                          </p:val>
                                        </p:tav>
                                        <p:tav tm="100000">
                                          <p:val>
                                            <p:strVal val="#ppt_y+0.1"/>
                                          </p:val>
                                        </p:tav>
                                      </p:tavLst>
                                    </p:anim>
                                    <p:anim calcmode="lin" valueType="num">
                                      <p:cBhvr>
                                        <p:cTn id="32" dur="200" accel="100000" fill="hold">
                                          <p:stCondLst>
                                            <p:cond delay="800"/>
                                          </p:stCondLst>
                                        </p:cTn>
                                        <p:tgtEl>
                                          <p:spTgt spid="41"/>
                                        </p:tgtEl>
                                        <p:attrNameLst>
                                          <p:attrName>ppt_x</p:attrName>
                                        </p:attrNameLst>
                                      </p:cBhvr>
                                      <p:tavLst>
                                        <p:tav tm="0">
                                          <p:val>
                                            <p:strVal val="#ppt_x-0.05"/>
                                          </p:val>
                                        </p:tav>
                                        <p:tav tm="100000">
                                          <p:val>
                                            <p:strVal val="#ppt_x"/>
                                          </p:val>
                                        </p:tav>
                                      </p:tavLst>
                                    </p:anim>
                                    <p:anim calcmode="lin" valueType="num">
                                      <p:cBhvr>
                                        <p:cTn id="33" dur="200" accel="100000" fill="hold">
                                          <p:stCondLst>
                                            <p:cond delay="800"/>
                                          </p:stCondLst>
                                        </p:cTn>
                                        <p:tgtEl>
                                          <p:spTgt spid="41"/>
                                        </p:tgtEl>
                                        <p:attrNameLst>
                                          <p:attrName>ppt_y</p:attrName>
                                        </p:attrNameLst>
                                      </p:cBhvr>
                                      <p:tavLst>
                                        <p:tav tm="0">
                                          <p:val>
                                            <p:strVal val="#ppt_y+0.1"/>
                                          </p:val>
                                        </p:tav>
                                        <p:tav tm="100000">
                                          <p:val>
                                            <p:strVal val="#ppt_y"/>
                                          </p:val>
                                        </p:tav>
                                      </p:tavLst>
                                    </p:anim>
                                  </p:childTnLst>
                                </p:cTn>
                              </p:par>
                            </p:childTnLst>
                          </p:cTn>
                        </p:par>
                        <p:par>
                          <p:cTn id="34" fill="hold" nodeType="afterGroup">
                            <p:stCondLst>
                              <p:cond delay="7500"/>
                            </p:stCondLst>
                            <p:childTnLst>
                              <p:par>
                                <p:cTn id="35" presetID="30" presetClass="entr" presetSubtype="0" fill="hold" grpId="0" nodeType="after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fade">
                                      <p:cBhvr>
                                        <p:cTn id="37" dur="800" decel="100000"/>
                                        <p:tgtEl>
                                          <p:spTgt spid="42"/>
                                        </p:tgtEl>
                                      </p:cBhvr>
                                    </p:animEffect>
                                    <p:anim calcmode="lin" valueType="num">
                                      <p:cBhvr>
                                        <p:cTn id="38" dur="800" decel="100000" fill="hold"/>
                                        <p:tgtEl>
                                          <p:spTgt spid="42"/>
                                        </p:tgtEl>
                                        <p:attrNameLst>
                                          <p:attrName>style.rotation</p:attrName>
                                        </p:attrNameLst>
                                      </p:cBhvr>
                                      <p:tavLst>
                                        <p:tav tm="0">
                                          <p:val>
                                            <p:fltVal val="-90"/>
                                          </p:val>
                                        </p:tav>
                                        <p:tav tm="100000">
                                          <p:val>
                                            <p:fltVal val="0"/>
                                          </p:val>
                                        </p:tav>
                                      </p:tavLst>
                                    </p:anim>
                                    <p:anim calcmode="lin" valueType="num">
                                      <p:cBhvr>
                                        <p:cTn id="39" dur="800" decel="100000" fill="hold"/>
                                        <p:tgtEl>
                                          <p:spTgt spid="42"/>
                                        </p:tgtEl>
                                        <p:attrNameLst>
                                          <p:attrName>ppt_x</p:attrName>
                                        </p:attrNameLst>
                                      </p:cBhvr>
                                      <p:tavLst>
                                        <p:tav tm="0">
                                          <p:val>
                                            <p:strVal val="#ppt_x+0.4"/>
                                          </p:val>
                                        </p:tav>
                                        <p:tav tm="100000">
                                          <p:val>
                                            <p:strVal val="#ppt_x-0.05"/>
                                          </p:val>
                                        </p:tav>
                                      </p:tavLst>
                                    </p:anim>
                                    <p:anim calcmode="lin" valueType="num">
                                      <p:cBhvr>
                                        <p:cTn id="40" dur="800" decel="100000" fill="hold"/>
                                        <p:tgtEl>
                                          <p:spTgt spid="42"/>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42"/>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42"/>
                                        </p:tgtEl>
                                        <p:attrNameLst>
                                          <p:attrName>ppt_y</p:attrName>
                                        </p:attrNameLst>
                                      </p:cBhvr>
                                      <p:tavLst>
                                        <p:tav tm="0">
                                          <p:val>
                                            <p:strVal val="#ppt_y+0.1"/>
                                          </p:val>
                                        </p:tav>
                                        <p:tav tm="100000">
                                          <p:val>
                                            <p:strVal val="#ppt_y"/>
                                          </p:val>
                                        </p:tav>
                                      </p:tavLst>
                                    </p:anim>
                                  </p:childTnLst>
                                </p:cTn>
                              </p:par>
                            </p:childTnLst>
                          </p:cTn>
                        </p:par>
                        <p:par>
                          <p:cTn id="43" fill="hold" nodeType="afterGroup">
                            <p:stCondLst>
                              <p:cond delay="8500"/>
                            </p:stCondLst>
                            <p:childTnLst>
                              <p:par>
                                <p:cTn id="44" presetID="30" presetClass="entr" presetSubtype="0" fill="hold" grpId="0" nodeType="after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fade">
                                      <p:cBhvr>
                                        <p:cTn id="46" dur="800" decel="100000"/>
                                        <p:tgtEl>
                                          <p:spTgt spid="43"/>
                                        </p:tgtEl>
                                      </p:cBhvr>
                                    </p:animEffect>
                                    <p:anim calcmode="lin" valueType="num">
                                      <p:cBhvr>
                                        <p:cTn id="47" dur="800" decel="100000" fill="hold"/>
                                        <p:tgtEl>
                                          <p:spTgt spid="43"/>
                                        </p:tgtEl>
                                        <p:attrNameLst>
                                          <p:attrName>style.rotation</p:attrName>
                                        </p:attrNameLst>
                                      </p:cBhvr>
                                      <p:tavLst>
                                        <p:tav tm="0">
                                          <p:val>
                                            <p:fltVal val="-90"/>
                                          </p:val>
                                        </p:tav>
                                        <p:tav tm="100000">
                                          <p:val>
                                            <p:fltVal val="0"/>
                                          </p:val>
                                        </p:tav>
                                      </p:tavLst>
                                    </p:anim>
                                    <p:anim calcmode="lin" valueType="num">
                                      <p:cBhvr>
                                        <p:cTn id="48" dur="800" decel="100000" fill="hold"/>
                                        <p:tgtEl>
                                          <p:spTgt spid="43"/>
                                        </p:tgtEl>
                                        <p:attrNameLst>
                                          <p:attrName>ppt_x</p:attrName>
                                        </p:attrNameLst>
                                      </p:cBhvr>
                                      <p:tavLst>
                                        <p:tav tm="0">
                                          <p:val>
                                            <p:strVal val="#ppt_x+0.4"/>
                                          </p:val>
                                        </p:tav>
                                        <p:tav tm="100000">
                                          <p:val>
                                            <p:strVal val="#ppt_x-0.05"/>
                                          </p:val>
                                        </p:tav>
                                      </p:tavLst>
                                    </p:anim>
                                    <p:anim calcmode="lin" valueType="num">
                                      <p:cBhvr>
                                        <p:cTn id="49" dur="800" decel="100000" fill="hold"/>
                                        <p:tgtEl>
                                          <p:spTgt spid="43"/>
                                        </p:tgtEl>
                                        <p:attrNameLst>
                                          <p:attrName>ppt_y</p:attrName>
                                        </p:attrNameLst>
                                      </p:cBhvr>
                                      <p:tavLst>
                                        <p:tav tm="0">
                                          <p:val>
                                            <p:strVal val="#ppt_y-0.4"/>
                                          </p:val>
                                        </p:tav>
                                        <p:tav tm="100000">
                                          <p:val>
                                            <p:strVal val="#ppt_y+0.1"/>
                                          </p:val>
                                        </p:tav>
                                      </p:tavLst>
                                    </p:anim>
                                    <p:anim calcmode="lin" valueType="num">
                                      <p:cBhvr>
                                        <p:cTn id="50" dur="200" accel="100000" fill="hold">
                                          <p:stCondLst>
                                            <p:cond delay="800"/>
                                          </p:stCondLst>
                                        </p:cTn>
                                        <p:tgtEl>
                                          <p:spTgt spid="43"/>
                                        </p:tgtEl>
                                        <p:attrNameLst>
                                          <p:attrName>ppt_x</p:attrName>
                                        </p:attrNameLst>
                                      </p:cBhvr>
                                      <p:tavLst>
                                        <p:tav tm="0">
                                          <p:val>
                                            <p:strVal val="#ppt_x-0.05"/>
                                          </p:val>
                                        </p:tav>
                                        <p:tav tm="100000">
                                          <p:val>
                                            <p:strVal val="#ppt_x"/>
                                          </p:val>
                                        </p:tav>
                                      </p:tavLst>
                                    </p:anim>
                                    <p:anim calcmode="lin" valueType="num">
                                      <p:cBhvr>
                                        <p:cTn id="51" dur="200" accel="100000" fill="hold">
                                          <p:stCondLst>
                                            <p:cond delay="800"/>
                                          </p:stCondLst>
                                        </p:cTn>
                                        <p:tgtEl>
                                          <p:spTgt spid="43"/>
                                        </p:tgtEl>
                                        <p:attrNameLst>
                                          <p:attrName>ppt_y</p:attrName>
                                        </p:attrNameLst>
                                      </p:cBhvr>
                                      <p:tavLst>
                                        <p:tav tm="0">
                                          <p:val>
                                            <p:strVal val="#ppt_y+0.1"/>
                                          </p:val>
                                        </p:tav>
                                        <p:tav tm="100000">
                                          <p:val>
                                            <p:strVal val="#ppt_y"/>
                                          </p:val>
                                        </p:tav>
                                      </p:tavLst>
                                    </p:anim>
                                  </p:childTnLst>
                                </p:cTn>
                              </p:par>
                            </p:childTnLst>
                          </p:cTn>
                        </p:par>
                        <p:par>
                          <p:cTn id="52" fill="hold" nodeType="afterGroup">
                            <p:stCondLst>
                              <p:cond delay="9500"/>
                            </p:stCondLst>
                            <p:childTnLst>
                              <p:par>
                                <p:cTn id="53" presetID="2" presetClass="entr" presetSubtype="1" fill="hold" grpId="0" nodeType="afterEffect">
                                  <p:stCondLst>
                                    <p:cond delay="0"/>
                                  </p:stCondLst>
                                  <p:childTnLst>
                                    <p:set>
                                      <p:cBhvr>
                                        <p:cTn id="54" dur="1" fill="hold">
                                          <p:stCondLst>
                                            <p:cond delay="0"/>
                                          </p:stCondLst>
                                        </p:cTn>
                                        <p:tgtEl>
                                          <p:spTgt spid="39"/>
                                        </p:tgtEl>
                                        <p:attrNameLst>
                                          <p:attrName>style.visibility</p:attrName>
                                        </p:attrNameLst>
                                      </p:cBhvr>
                                      <p:to>
                                        <p:strVal val="visible"/>
                                      </p:to>
                                    </p:set>
                                    <p:anim calcmode="lin" valueType="num">
                                      <p:cBhvr additive="base">
                                        <p:cTn id="55" dur="500" fill="hold"/>
                                        <p:tgtEl>
                                          <p:spTgt spid="39"/>
                                        </p:tgtEl>
                                        <p:attrNameLst>
                                          <p:attrName>ppt_x</p:attrName>
                                        </p:attrNameLst>
                                      </p:cBhvr>
                                      <p:tavLst>
                                        <p:tav tm="0">
                                          <p:val>
                                            <p:strVal val="#ppt_x"/>
                                          </p:val>
                                        </p:tav>
                                        <p:tav tm="100000">
                                          <p:val>
                                            <p:strVal val="#ppt_x"/>
                                          </p:val>
                                        </p:tav>
                                      </p:tavLst>
                                    </p:anim>
                                    <p:anim calcmode="lin" valueType="num">
                                      <p:cBhvr additive="base">
                                        <p:cTn id="56" dur="500" fill="hold"/>
                                        <p:tgtEl>
                                          <p:spTgt spid="39"/>
                                        </p:tgtEl>
                                        <p:attrNameLst>
                                          <p:attrName>ppt_y</p:attrName>
                                        </p:attrNameLst>
                                      </p:cBhvr>
                                      <p:tavLst>
                                        <p:tav tm="0">
                                          <p:val>
                                            <p:strVal val="0-#ppt_h/2"/>
                                          </p:val>
                                        </p:tav>
                                        <p:tav tm="100000">
                                          <p:val>
                                            <p:strVal val="#ppt_y"/>
                                          </p:val>
                                        </p:tav>
                                      </p:tavLst>
                                    </p:anim>
                                  </p:childTnLst>
                                </p:cTn>
                              </p:par>
                            </p:childTnLst>
                          </p:cTn>
                        </p:par>
                        <p:par>
                          <p:cTn id="57" fill="hold" nodeType="afterGroup">
                            <p:stCondLst>
                              <p:cond delay="10000"/>
                            </p:stCondLst>
                            <p:childTnLst>
                              <p:par>
                                <p:cTn id="58" presetID="16" presetClass="entr" presetSubtype="21" fill="hold" nodeType="after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barn(inVertical)">
                                      <p:cBhvr>
                                        <p:cTn id="6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39" grpId="0" animBg="1"/>
      <p:bldP spid="3" grpId="0" animBg="1"/>
      <p:bldP spid="41" grpId="0" animBg="1"/>
      <p:bldP spid="42" grpId="0" bldLvl="0" animBg="1"/>
      <p:bldP spid="4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0" descr="http://pic24.nipic.com/20121031/4499633_105328783000_2.jpg"/>
          <p:cNvPicPr>
            <a:picLocks noChangeAspect="1" noChangeArrowheads="1"/>
          </p:cNvPicPr>
          <p:nvPr/>
        </p:nvPicPr>
        <p:blipFill>
          <a:blip r:embed="rId3" cstate="print">
            <a:lum bright="70000" contrast="-70000"/>
            <a:extLst>
              <a:ext uri="{28A0092B-C50C-407E-A947-70E740481C1C}">
                <a14:useLocalDpi xmlns:a14="http://schemas.microsoft.com/office/drawing/2010/main" val="0"/>
              </a:ext>
            </a:extLst>
          </a:blip>
          <a:srcRect/>
          <a:stretch>
            <a:fillRect/>
          </a:stretch>
        </p:blipFill>
        <p:spPr bwMode="auto">
          <a:xfrm>
            <a:off x="-3175" y="936625"/>
            <a:ext cx="12187238" cy="541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2" name="TextBox 3"/>
          <p:cNvSpPr txBox="1">
            <a:spLocks noChangeArrowheads="1"/>
          </p:cNvSpPr>
          <p:nvPr/>
        </p:nvSpPr>
        <p:spPr bwMode="auto">
          <a:xfrm>
            <a:off x="6884988" y="42863"/>
            <a:ext cx="50419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zh-CN" sz="2400">
                <a:latin typeface="微软雅黑" panose="020B0503020204020204" pitchFamily="34" charset="-122"/>
                <a:ea typeface="微软雅黑" panose="020B0503020204020204" pitchFamily="34" charset="-122"/>
                <a:sym typeface="宋体" panose="02010600030101010101" pitchFamily="2" charset="-122"/>
              </a:rPr>
              <a:t>《时间简史》第二章</a:t>
            </a:r>
          </a:p>
        </p:txBody>
      </p:sp>
      <p:grpSp>
        <p:nvGrpSpPr>
          <p:cNvPr id="20" name="组合 7"/>
          <p:cNvGrpSpPr>
            <a:grpSpLocks/>
          </p:cNvGrpSpPr>
          <p:nvPr/>
        </p:nvGrpSpPr>
        <p:grpSpPr bwMode="auto">
          <a:xfrm>
            <a:off x="2190750" y="1698625"/>
            <a:ext cx="3622675" cy="1784350"/>
            <a:chOff x="2204760" y="364103"/>
            <a:chExt cx="3622999" cy="1783215"/>
          </a:xfrm>
        </p:grpSpPr>
        <p:sp>
          <p:nvSpPr>
            <p:cNvPr id="24588" name="文本框 66"/>
            <p:cNvSpPr txBox="1">
              <a:spLocks noChangeArrowheads="1"/>
            </p:cNvSpPr>
            <p:nvPr/>
          </p:nvSpPr>
          <p:spPr bwMode="auto">
            <a:xfrm>
              <a:off x="2204760" y="1374533"/>
              <a:ext cx="3600345" cy="772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pPr>
              <a:r>
                <a:rPr lang="zh-CN" altLang="en-US" sz="800">
                  <a:solidFill>
                    <a:srgbClr val="595959"/>
                  </a:solidFill>
                  <a:latin typeface="微软雅黑" panose="020B0503020204020204" pitchFamily="34" charset="-122"/>
                  <a:ea typeface="微软雅黑" panose="020B0503020204020204" pitchFamily="34" charset="-122"/>
                  <a:sym typeface="宋体" panose="02010600030101010101" pitchFamily="2" charset="-122"/>
                </a:rPr>
                <a:t>单击此处编辑您要的内容，建议您在展示时采用微软雅黑字体，本模版所有图形线条及其相应素材均可自由编辑、改色、替换。更多使用说明和作品请详阅模版最末的使用手册。</a:t>
              </a:r>
              <a:endParaRPr lang="zh-CN" altLang="en-US" sz="800">
                <a:solidFill>
                  <a:srgbClr val="A6A6A6"/>
                </a:solidFill>
                <a:latin typeface="Helvetica" panose="020B0604020202020204" pitchFamily="34" charset="0"/>
                <a:ea typeface="微软雅黑" panose="020B0503020204020204" pitchFamily="34" charset="-122"/>
              </a:endParaRPr>
            </a:p>
          </p:txBody>
        </p:sp>
        <p:sp>
          <p:nvSpPr>
            <p:cNvPr id="24589" name="文本框 13"/>
            <p:cNvSpPr txBox="1">
              <a:spLocks noChangeArrowheads="1"/>
            </p:cNvSpPr>
            <p:nvPr/>
          </p:nvSpPr>
          <p:spPr bwMode="auto">
            <a:xfrm>
              <a:off x="2750113" y="364103"/>
              <a:ext cx="3027058" cy="613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a:solidFill>
                    <a:srgbClr val="595959"/>
                  </a:solidFill>
                  <a:latin typeface="微软雅黑" panose="020B0503020204020204" pitchFamily="34" charset="-122"/>
                  <a:ea typeface="微软雅黑" panose="020B0503020204020204" pitchFamily="34" charset="-122"/>
                  <a:sym typeface="宋体" panose="02010600030101010101" pitchFamily="2" charset="-122"/>
                </a:rPr>
                <a:t>第二章内容总结</a:t>
              </a:r>
              <a:endParaRPr lang="zh-CN" altLang="en-US" sz="3200">
                <a:latin typeface="Helvetica-Roman-SemiB" pitchFamily="2" charset="0"/>
                <a:ea typeface="SimSun-ExtB" panose="02010609060101010101" pitchFamily="49" charset="-122"/>
              </a:endParaRPr>
            </a:p>
          </p:txBody>
        </p:sp>
        <p:sp>
          <p:nvSpPr>
            <p:cNvPr id="24590" name="文本框 66"/>
            <p:cNvSpPr txBox="1">
              <a:spLocks noChangeArrowheads="1"/>
            </p:cNvSpPr>
            <p:nvPr/>
          </p:nvSpPr>
          <p:spPr bwMode="auto">
            <a:xfrm>
              <a:off x="2875615" y="880115"/>
              <a:ext cx="2952144" cy="308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400">
                  <a:solidFill>
                    <a:srgbClr val="404040"/>
                  </a:solidFill>
                  <a:latin typeface="Helvetica" panose="020B0604020202020204" pitchFamily="34" charset="0"/>
                  <a:ea typeface="SimSun-ExtB" panose="02010609060101010101" pitchFamily="49" charset="-122"/>
                </a:rPr>
                <a:t>PLEASE ADD YOUR TITLE HERE</a:t>
              </a:r>
              <a:endParaRPr lang="zh-CN" altLang="en-US" sz="1400">
                <a:solidFill>
                  <a:srgbClr val="404040"/>
                </a:solidFill>
                <a:latin typeface="Helvetica" panose="020B0604020202020204" pitchFamily="34" charset="0"/>
                <a:ea typeface="SimSun-ExtB" panose="02010609060101010101" pitchFamily="49" charset="-122"/>
              </a:endParaRPr>
            </a:p>
          </p:txBody>
        </p:sp>
        <p:sp>
          <p:nvSpPr>
            <p:cNvPr id="24" name="任意多边形 23"/>
            <p:cNvSpPr/>
            <p:nvPr/>
          </p:nvSpPr>
          <p:spPr>
            <a:xfrm>
              <a:off x="5356230" y="1285854"/>
              <a:ext cx="287363"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grpSp>
      <p:sp>
        <p:nvSpPr>
          <p:cNvPr id="2" name="任意多边形 1"/>
          <p:cNvSpPr/>
          <p:nvPr/>
        </p:nvSpPr>
        <p:spPr>
          <a:xfrm>
            <a:off x="6450013" y="1092200"/>
            <a:ext cx="4467225" cy="2543175"/>
          </a:xfrm>
          <a:custGeom>
            <a:avLst/>
            <a:gdLst>
              <a:gd name="connsiteX0" fmla="*/ 0 w 4467225"/>
              <a:gd name="connsiteY0" fmla="*/ 0 h 2543175"/>
              <a:gd name="connsiteX1" fmla="*/ 4467225 w 4467225"/>
              <a:gd name="connsiteY1" fmla="*/ 0 h 2543175"/>
              <a:gd name="connsiteX2" fmla="*/ 4467225 w 4467225"/>
              <a:gd name="connsiteY2" fmla="*/ 2543175 h 2543175"/>
              <a:gd name="connsiteX3" fmla="*/ 0 w 4467225"/>
              <a:gd name="connsiteY3" fmla="*/ 2543175 h 2543175"/>
              <a:gd name="connsiteX4" fmla="*/ 0 w 4467225"/>
              <a:gd name="connsiteY4" fmla="*/ 1386931 h 2543175"/>
              <a:gd name="connsiteX5" fmla="*/ 198867 w 4467225"/>
              <a:gd name="connsiteY5" fmla="*/ 1271588 h 2543175"/>
              <a:gd name="connsiteX6" fmla="*/ 0 w 4467225"/>
              <a:gd name="connsiteY6" fmla="*/ 1156245 h 2543175"/>
              <a:gd name="connsiteX7" fmla="*/ 0 w 4467225"/>
              <a:gd name="connsiteY7" fmla="*/ 0 h 2543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67225" h="2543175">
                <a:moveTo>
                  <a:pt x="0" y="0"/>
                </a:moveTo>
                <a:lnTo>
                  <a:pt x="4467225" y="0"/>
                </a:lnTo>
                <a:lnTo>
                  <a:pt x="4467225" y="2543175"/>
                </a:lnTo>
                <a:lnTo>
                  <a:pt x="0" y="2543175"/>
                </a:lnTo>
                <a:lnTo>
                  <a:pt x="0" y="1386931"/>
                </a:lnTo>
                <a:lnTo>
                  <a:pt x="198867" y="1271588"/>
                </a:lnTo>
                <a:lnTo>
                  <a:pt x="0" y="1156245"/>
                </a:lnTo>
                <a:lnTo>
                  <a:pt x="0" y="0"/>
                </a:lnTo>
                <a:close/>
              </a:path>
            </a:pathLst>
          </a:custGeom>
          <a:blipFill dpi="0" rotWithShape="1">
            <a:blip r:embed="rId4"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sp>
        <p:nvSpPr>
          <p:cNvPr id="44" name="任意多边形 43"/>
          <p:cNvSpPr/>
          <p:nvPr/>
        </p:nvSpPr>
        <p:spPr>
          <a:xfrm rot="16200000">
            <a:off x="2816226" y="2592387"/>
            <a:ext cx="2590800" cy="4676775"/>
          </a:xfrm>
          <a:custGeom>
            <a:avLst/>
            <a:gdLst>
              <a:gd name="connsiteX0" fmla="*/ 2590802 w 2590802"/>
              <a:gd name="connsiteY0" fmla="*/ 0 h 4676776"/>
              <a:gd name="connsiteX1" fmla="*/ 2590802 w 2590802"/>
              <a:gd name="connsiteY1" fmla="*/ 4676776 h 4676776"/>
              <a:gd name="connsiteX2" fmla="*/ 1401458 w 2590802"/>
              <a:gd name="connsiteY2" fmla="*/ 4676776 h 4676776"/>
              <a:gd name="connsiteX3" fmla="*/ 1295401 w 2590802"/>
              <a:gd name="connsiteY3" fmla="*/ 4493919 h 4676776"/>
              <a:gd name="connsiteX4" fmla="*/ 1189344 w 2590802"/>
              <a:gd name="connsiteY4" fmla="*/ 4676776 h 4676776"/>
              <a:gd name="connsiteX5" fmla="*/ 0 w 2590802"/>
              <a:gd name="connsiteY5" fmla="*/ 4676776 h 4676776"/>
              <a:gd name="connsiteX6" fmla="*/ 1 w 2590802"/>
              <a:gd name="connsiteY6" fmla="*/ 0 h 4676776"/>
              <a:gd name="connsiteX7" fmla="*/ 2590802 w 2590802"/>
              <a:gd name="connsiteY7" fmla="*/ 0 h 467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90802" h="4676776">
                <a:moveTo>
                  <a:pt x="2590802" y="0"/>
                </a:moveTo>
                <a:lnTo>
                  <a:pt x="2590802" y="4676776"/>
                </a:lnTo>
                <a:lnTo>
                  <a:pt x="1401458" y="4676776"/>
                </a:lnTo>
                <a:lnTo>
                  <a:pt x="1295401" y="4493919"/>
                </a:lnTo>
                <a:lnTo>
                  <a:pt x="1189344" y="4676776"/>
                </a:lnTo>
                <a:lnTo>
                  <a:pt x="0" y="4676776"/>
                </a:lnTo>
                <a:lnTo>
                  <a:pt x="1" y="0"/>
                </a:lnTo>
                <a:lnTo>
                  <a:pt x="2590802" y="0"/>
                </a:lnTo>
                <a:close/>
              </a:path>
            </a:pathLst>
          </a:custGeom>
          <a:blipFill dpi="0" rotWithShape="1">
            <a:blip r:embed="rId5"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grpSp>
        <p:nvGrpSpPr>
          <p:cNvPr id="4" name="组合 3"/>
          <p:cNvGrpSpPr>
            <a:grpSpLocks/>
          </p:cNvGrpSpPr>
          <p:nvPr/>
        </p:nvGrpSpPr>
        <p:grpSpPr bwMode="auto">
          <a:xfrm>
            <a:off x="5819775" y="3949700"/>
            <a:ext cx="4830763" cy="1962150"/>
            <a:chOff x="4046335" y="2857499"/>
            <a:chExt cx="4830965" cy="1962150"/>
          </a:xfrm>
        </p:grpSpPr>
        <p:grpSp>
          <p:nvGrpSpPr>
            <p:cNvPr id="24584" name="组合 6"/>
            <p:cNvGrpSpPr>
              <a:grpSpLocks/>
            </p:cNvGrpSpPr>
            <p:nvPr/>
          </p:nvGrpSpPr>
          <p:grpSpPr bwMode="auto">
            <a:xfrm>
              <a:off x="5125880" y="3275012"/>
              <a:ext cx="3303726" cy="1397952"/>
              <a:chOff x="5125880" y="3227387"/>
              <a:chExt cx="3303726" cy="1397952"/>
            </a:xfrm>
          </p:grpSpPr>
          <p:sp>
            <p:nvSpPr>
              <p:cNvPr id="24586" name="文本框 66"/>
              <p:cNvSpPr txBox="1">
                <a:spLocks noChangeArrowheads="1"/>
              </p:cNvSpPr>
              <p:nvPr/>
            </p:nvSpPr>
            <p:spPr bwMode="auto">
              <a:xfrm>
                <a:off x="5175094" y="3619499"/>
                <a:ext cx="3254512" cy="100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000">
                    <a:solidFill>
                      <a:srgbClr val="595959"/>
                    </a:solidFill>
                    <a:latin typeface="微软雅黑" panose="020B0503020204020204" pitchFamily="34" charset="-122"/>
                    <a:ea typeface="微软雅黑" panose="020B0503020204020204" pitchFamily="34" charset="-122"/>
                    <a:sym typeface="宋体" panose="02010600030101010101" pitchFamily="2" charset="-122"/>
                  </a:rPr>
                  <a:t>单击此处编辑您要的内容，建议您在展示时采用微软雅黑字体，本模版所有图形线条及其相应素材均可自由编辑、改色、替换。更多使用说明和作品请详阅模版最末的使用手册。</a:t>
                </a:r>
                <a:endParaRPr lang="zh-CN" altLang="en-US" sz="1000">
                  <a:solidFill>
                    <a:srgbClr val="7F7F7F"/>
                  </a:solidFill>
                  <a:latin typeface="Helvetica" panose="020B0604020202020204" pitchFamily="34" charset="0"/>
                  <a:ea typeface="微软雅黑" panose="020B0503020204020204" pitchFamily="34" charset="-122"/>
                </a:endParaRPr>
              </a:p>
            </p:txBody>
          </p:sp>
          <p:sp>
            <p:nvSpPr>
              <p:cNvPr id="24587" name="文本框 66"/>
              <p:cNvSpPr txBox="1">
                <a:spLocks noChangeArrowheads="1"/>
              </p:cNvSpPr>
              <p:nvPr/>
            </p:nvSpPr>
            <p:spPr bwMode="auto">
              <a:xfrm>
                <a:off x="5125880" y="3227387"/>
                <a:ext cx="1783120" cy="365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404040"/>
                    </a:solidFill>
                    <a:latin typeface="Helvetica" panose="020B0604020202020204" pitchFamily="34" charset="0"/>
                    <a:ea typeface="SimSun-ExtB" panose="02010609060101010101" pitchFamily="49" charset="-122"/>
                  </a:rPr>
                  <a:t>此处输入副标题</a:t>
                </a:r>
              </a:p>
            </p:txBody>
          </p:sp>
        </p:grpSp>
        <p:sp>
          <p:nvSpPr>
            <p:cNvPr id="54" name="任意多边形 53"/>
            <p:cNvSpPr/>
            <p:nvPr/>
          </p:nvSpPr>
          <p:spPr>
            <a:xfrm>
              <a:off x="4046335" y="2857499"/>
              <a:ext cx="4830965" cy="1962150"/>
            </a:xfrm>
            <a:custGeom>
              <a:avLst/>
              <a:gdLst>
                <a:gd name="connsiteX0" fmla="*/ 0 w 4830965"/>
                <a:gd name="connsiteY0" fmla="*/ 0 h 1962150"/>
                <a:gd name="connsiteX1" fmla="*/ 4830965 w 4830965"/>
                <a:gd name="connsiteY1" fmla="*/ 0 h 1962150"/>
                <a:gd name="connsiteX2" fmla="*/ 4830965 w 4830965"/>
                <a:gd name="connsiteY2" fmla="*/ 1962150 h 1962150"/>
                <a:gd name="connsiteX3" fmla="*/ 0 w 4830965"/>
                <a:gd name="connsiteY3" fmla="*/ 1962150 h 1962150"/>
                <a:gd name="connsiteX4" fmla="*/ 0 w 4830965"/>
                <a:gd name="connsiteY4" fmla="*/ 0 h 1962150"/>
                <a:gd name="connsiteX5" fmla="*/ 95250 w 4830965"/>
                <a:gd name="connsiteY5" fmla="*/ 95250 h 1962150"/>
                <a:gd name="connsiteX6" fmla="*/ 95250 w 4830965"/>
                <a:gd name="connsiteY6" fmla="*/ 1876425 h 1962150"/>
                <a:gd name="connsiteX7" fmla="*/ 4726190 w 4830965"/>
                <a:gd name="connsiteY7" fmla="*/ 1876425 h 1962150"/>
                <a:gd name="connsiteX8" fmla="*/ 4726190 w 4830965"/>
                <a:gd name="connsiteY8" fmla="*/ 95250 h 1962150"/>
                <a:gd name="connsiteX9" fmla="*/ 95250 w 4830965"/>
                <a:gd name="connsiteY9" fmla="*/ 95250 h 196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30965" h="1962150">
                  <a:moveTo>
                    <a:pt x="0" y="0"/>
                  </a:moveTo>
                  <a:lnTo>
                    <a:pt x="4830965" y="0"/>
                  </a:lnTo>
                  <a:lnTo>
                    <a:pt x="4830965" y="1962150"/>
                  </a:lnTo>
                  <a:lnTo>
                    <a:pt x="0" y="1962150"/>
                  </a:lnTo>
                  <a:lnTo>
                    <a:pt x="0" y="0"/>
                  </a:lnTo>
                  <a:close/>
                  <a:moveTo>
                    <a:pt x="95250" y="95250"/>
                  </a:moveTo>
                  <a:lnTo>
                    <a:pt x="95250" y="1876425"/>
                  </a:lnTo>
                  <a:lnTo>
                    <a:pt x="4726190" y="1876425"/>
                  </a:lnTo>
                  <a:lnTo>
                    <a:pt x="4726190" y="95250"/>
                  </a:lnTo>
                  <a:lnTo>
                    <a:pt x="95250" y="95250"/>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gr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heckerboard(across)">
                                      <p:cBhvr>
                                        <p:cTn id="7" dur="500"/>
                                        <p:tgtEl>
                                          <p:spTgt spid="12"/>
                                        </p:tgtEl>
                                      </p:cBhvr>
                                    </p:animEffect>
                                  </p:childTnLst>
                                </p:cTn>
                              </p:par>
                            </p:childTnLst>
                          </p:cTn>
                        </p:par>
                        <p:par>
                          <p:cTn id="8" fill="hold" nodeType="afterGroup">
                            <p:stCondLst>
                              <p:cond delay="500"/>
                            </p:stCondLst>
                            <p:childTnLst>
                              <p:par>
                                <p:cTn id="9" presetID="38" presetClass="entr" presetSubtype="0" accel="50000" fill="hold" grpId="0" nodeType="afterEffect">
                                  <p:stCondLst>
                                    <p:cond delay="0"/>
                                  </p:stCondLst>
                                  <p:iterate type="lt">
                                    <p:tmPct val="50000"/>
                                  </p:iterate>
                                  <p:childTnLst>
                                    <p:set>
                                      <p:cBhvr>
                                        <p:cTn id="10" dur="1" fill="hold">
                                          <p:stCondLst>
                                            <p:cond delay="0"/>
                                          </p:stCondLst>
                                        </p:cTn>
                                        <p:tgtEl>
                                          <p:spTgt spid="15362"/>
                                        </p:tgtEl>
                                        <p:attrNameLst>
                                          <p:attrName>style.visibility</p:attrName>
                                        </p:attrNameLst>
                                      </p:cBhvr>
                                      <p:to>
                                        <p:strVal val="visible"/>
                                      </p:to>
                                    </p:set>
                                    <p:set>
                                      <p:cBhvr>
                                        <p:cTn id="11" dur="455" fill="hold">
                                          <p:stCondLst>
                                            <p:cond delay="0"/>
                                          </p:stCondLst>
                                        </p:cTn>
                                        <p:tgtEl>
                                          <p:spTgt spid="15362"/>
                                        </p:tgtEl>
                                        <p:attrNameLst>
                                          <p:attrName>style.rotation</p:attrName>
                                        </p:attrNameLst>
                                      </p:cBhvr>
                                      <p:to>
                                        <p:strVal val="-45.0"/>
                                      </p:to>
                                    </p:set>
                                    <p:anim calcmode="lin" valueType="num">
                                      <p:cBhvr>
                                        <p:cTn id="12" dur="455" fill="hold">
                                          <p:stCondLst>
                                            <p:cond delay="455"/>
                                          </p:stCondLst>
                                        </p:cTn>
                                        <p:tgtEl>
                                          <p:spTgt spid="15362"/>
                                        </p:tgtEl>
                                        <p:attrNameLst>
                                          <p:attrName>style.rotation</p:attrName>
                                        </p:attrNameLst>
                                      </p:cBhvr>
                                      <p:tavLst>
                                        <p:tav tm="0">
                                          <p:val>
                                            <p:fltVal val="-45"/>
                                          </p:val>
                                        </p:tav>
                                        <p:tav tm="69900">
                                          <p:val>
                                            <p:fltVal val="45"/>
                                          </p:val>
                                        </p:tav>
                                        <p:tav tm="100000">
                                          <p:val>
                                            <p:fltVal val="0"/>
                                          </p:val>
                                        </p:tav>
                                      </p:tavLst>
                                    </p:anim>
                                    <p:anim calcmode="lin" valueType="num">
                                      <p:cBhvr>
                                        <p:cTn id="13" dur="455" fill="hold">
                                          <p:stCondLst>
                                            <p:cond delay="0"/>
                                          </p:stCondLst>
                                        </p:cTn>
                                        <p:tgtEl>
                                          <p:spTgt spid="15362"/>
                                        </p:tgtEl>
                                        <p:attrNameLst>
                                          <p:attrName>ppt_y</p:attrName>
                                        </p:attrNameLst>
                                      </p:cBhvr>
                                      <p:tavLst>
                                        <p:tav tm="0">
                                          <p:val>
                                            <p:strVal val="#ppt_y-1"/>
                                          </p:val>
                                        </p:tav>
                                        <p:tav tm="100000">
                                          <p:val>
                                            <p:strVal val="#ppt_y-(0.354*#ppt_w-0.172*#ppt_h)"/>
                                          </p:val>
                                        </p:tav>
                                      </p:tavLst>
                                    </p:anim>
                                    <p:anim calcmode="lin" valueType="num">
                                      <p:cBhvr>
                                        <p:cTn id="14" dur="156" decel="50000" autoRev="1" fill="hold">
                                          <p:stCondLst>
                                            <p:cond delay="455"/>
                                          </p:stCondLst>
                                        </p:cTn>
                                        <p:tgtEl>
                                          <p:spTgt spid="15362"/>
                                        </p:tgtEl>
                                        <p:attrNameLst>
                                          <p:attrName>ppt_y</p:attrName>
                                        </p:attrNameLst>
                                      </p:cBhvr>
                                      <p:tavLst>
                                        <p:tav tm="0">
                                          <p:val>
                                            <p:strVal val="#ppt_y-(0.354*#ppt_w-0.172*#ppt_h)"/>
                                          </p:val>
                                        </p:tav>
                                        <p:tav tm="100000">
                                          <p:val>
                                            <p:strVal val="#ppt_y-(0.354*#ppt_w-0.172*#ppt_h)-#ppt_h/2"/>
                                          </p:val>
                                        </p:tav>
                                      </p:tavLst>
                                    </p:anim>
                                    <p:anim calcmode="lin" valueType="num">
                                      <p:cBhvr>
                                        <p:cTn id="15" dur="136" fill="hold">
                                          <p:stCondLst>
                                            <p:cond delay="864"/>
                                          </p:stCondLst>
                                        </p:cTn>
                                        <p:tgtEl>
                                          <p:spTgt spid="15362"/>
                                        </p:tgtEl>
                                        <p:attrNameLst>
                                          <p:attrName>ppt_y</p:attrName>
                                        </p:attrNameLst>
                                      </p:cBhvr>
                                      <p:tavLst>
                                        <p:tav tm="0">
                                          <p:val>
                                            <p:strVal val="#ppt_y-(0.354*#ppt_w-0.172*#ppt_h)"/>
                                          </p:val>
                                        </p:tav>
                                        <p:tav tm="100000">
                                          <p:val>
                                            <p:strVal val="#ppt_y"/>
                                          </p:val>
                                        </p:tav>
                                      </p:tavLst>
                                    </p:anim>
                                  </p:childTnLst>
                                </p:cTn>
                              </p:par>
                            </p:childTnLst>
                          </p:cTn>
                        </p:par>
                        <p:par>
                          <p:cTn id="16" fill="hold" nodeType="afterGroup">
                            <p:stCondLst>
                              <p:cond delay="5500"/>
                            </p:stCondLst>
                            <p:childTnLst>
                              <p:par>
                                <p:cTn id="17" presetID="12" presetClass="entr" presetSubtype="2" fill="hold" grpId="1"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p:tgtEl>
                                          <p:spTgt spid="2"/>
                                        </p:tgtEl>
                                        <p:attrNameLst>
                                          <p:attrName>ppt_x</p:attrName>
                                        </p:attrNameLst>
                                      </p:cBhvr>
                                      <p:tavLst>
                                        <p:tav tm="0">
                                          <p:val>
                                            <p:strVal val="#ppt_x+#ppt_w*1.125000"/>
                                          </p:val>
                                        </p:tav>
                                        <p:tav tm="100000">
                                          <p:val>
                                            <p:strVal val="#ppt_x"/>
                                          </p:val>
                                        </p:tav>
                                      </p:tavLst>
                                    </p:anim>
                                    <p:animEffect transition="in" filter="wipe(left)">
                                      <p:cBhvr>
                                        <p:cTn id="20" dur="500"/>
                                        <p:tgtEl>
                                          <p:spTgt spid="2"/>
                                        </p:tgtEl>
                                      </p:cBhvr>
                                    </p:animEffect>
                                  </p:childTnLst>
                                </p:cTn>
                              </p:par>
                            </p:childTnLst>
                          </p:cTn>
                        </p:par>
                        <p:par>
                          <p:cTn id="21" fill="hold" nodeType="afterGroup">
                            <p:stCondLst>
                              <p:cond delay="6000"/>
                            </p:stCondLst>
                            <p:childTnLst>
                              <p:par>
                                <p:cTn id="22" presetID="12" presetClass="entr" presetSubtype="8" fill="hold" grpId="0" nodeType="afterEffect">
                                  <p:stCondLst>
                                    <p:cond delay="0"/>
                                  </p:stCondLst>
                                  <p:childTnLst>
                                    <p:set>
                                      <p:cBhvr>
                                        <p:cTn id="23" dur="1" fill="hold">
                                          <p:stCondLst>
                                            <p:cond delay="0"/>
                                          </p:stCondLst>
                                        </p:cTn>
                                        <p:tgtEl>
                                          <p:spTgt spid="44"/>
                                        </p:tgtEl>
                                        <p:attrNameLst>
                                          <p:attrName>style.visibility</p:attrName>
                                        </p:attrNameLst>
                                      </p:cBhvr>
                                      <p:to>
                                        <p:strVal val="visible"/>
                                      </p:to>
                                    </p:set>
                                    <p:anim calcmode="lin" valueType="num">
                                      <p:cBhvr>
                                        <p:cTn id="24" dur="500"/>
                                        <p:tgtEl>
                                          <p:spTgt spid="44"/>
                                        </p:tgtEl>
                                        <p:attrNameLst>
                                          <p:attrName>ppt_x</p:attrName>
                                        </p:attrNameLst>
                                      </p:cBhvr>
                                      <p:tavLst>
                                        <p:tav tm="0">
                                          <p:val>
                                            <p:strVal val="#ppt_x-#ppt_w*1.125000"/>
                                          </p:val>
                                        </p:tav>
                                        <p:tav tm="100000">
                                          <p:val>
                                            <p:strVal val="#ppt_x"/>
                                          </p:val>
                                        </p:tav>
                                      </p:tavLst>
                                    </p:anim>
                                    <p:animEffect transition="in" filter="wipe(right)">
                                      <p:cBhvr>
                                        <p:cTn id="25" dur="500"/>
                                        <p:tgtEl>
                                          <p:spTgt spid="44"/>
                                        </p:tgtEl>
                                      </p:cBhvr>
                                    </p:animEffect>
                                  </p:childTnLst>
                                </p:cTn>
                              </p:par>
                            </p:childTnLst>
                          </p:cTn>
                        </p:par>
                        <p:par>
                          <p:cTn id="26" fill="hold" nodeType="afterGroup">
                            <p:stCondLst>
                              <p:cond delay="6500"/>
                            </p:stCondLst>
                            <p:childTnLst>
                              <p:par>
                                <p:cTn id="27" presetID="22" presetClass="entr" presetSubtype="4"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down)">
                                      <p:cBhvr>
                                        <p:cTn id="29" dur="500"/>
                                        <p:tgtEl>
                                          <p:spTgt spid="4"/>
                                        </p:tgtEl>
                                      </p:cBhvr>
                                    </p:animEffect>
                                  </p:childTnLst>
                                </p:cTn>
                              </p:par>
                            </p:childTnLst>
                          </p:cTn>
                        </p:par>
                        <p:par>
                          <p:cTn id="30" fill="hold" nodeType="afterGroup">
                            <p:stCondLst>
                              <p:cond delay="7000"/>
                            </p:stCondLst>
                            <p:childTnLst>
                              <p:par>
                                <p:cTn id="31" presetID="16" presetClass="entr" presetSubtype="21"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barn(inVertical)">
                                      <p:cBhvr>
                                        <p:cTn id="3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2" grpId="0" animBg="1"/>
      <p:bldP spid="2" grpId="1" bldLvl="0" animBg="1"/>
      <p:bldP spid="44"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0" descr="http://pic24.nipic.com/20121031/4499633_105328783000_2.jpg"/>
          <p:cNvPicPr>
            <a:picLocks noChangeAspect="1" noChangeArrowheads="1"/>
          </p:cNvPicPr>
          <p:nvPr/>
        </p:nvPicPr>
        <p:blipFill>
          <a:blip r:embed="rId3" cstate="print">
            <a:lum bright="70000" contrast="-70000"/>
            <a:extLst>
              <a:ext uri="{28A0092B-C50C-407E-A947-70E740481C1C}">
                <a14:useLocalDpi xmlns:a14="http://schemas.microsoft.com/office/drawing/2010/main" val="0"/>
              </a:ext>
            </a:extLst>
          </a:blip>
          <a:srcRect/>
          <a:stretch>
            <a:fillRect/>
          </a:stretch>
        </p:blipFill>
        <p:spPr bwMode="auto">
          <a:xfrm>
            <a:off x="-3175" y="936625"/>
            <a:ext cx="12187238" cy="541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2" name="TextBox 3"/>
          <p:cNvSpPr txBox="1">
            <a:spLocks noChangeArrowheads="1"/>
          </p:cNvSpPr>
          <p:nvPr/>
        </p:nvSpPr>
        <p:spPr bwMode="auto">
          <a:xfrm>
            <a:off x="6884988" y="42863"/>
            <a:ext cx="50419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zh-CN" sz="2400">
                <a:latin typeface="微软雅黑" panose="020B0503020204020204" pitchFamily="34" charset="-122"/>
                <a:ea typeface="微软雅黑" panose="020B0503020204020204" pitchFamily="34" charset="-122"/>
                <a:sym typeface="宋体" panose="02010600030101010101" pitchFamily="2" charset="-122"/>
              </a:rPr>
              <a:t>《时间简史》第三章</a:t>
            </a:r>
          </a:p>
        </p:txBody>
      </p:sp>
      <p:sp>
        <p:nvSpPr>
          <p:cNvPr id="3" name="矩形 2"/>
          <p:cNvSpPr/>
          <p:nvPr/>
        </p:nvSpPr>
        <p:spPr>
          <a:xfrm>
            <a:off x="4343400" y="933450"/>
            <a:ext cx="6778625" cy="5156200"/>
          </a:xfrm>
          <a:prstGeom prst="rect">
            <a:avLst/>
          </a:prstGeom>
          <a:blipFill rotWithShape="1">
            <a:blip r:embed="rId4"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grpSp>
        <p:nvGrpSpPr>
          <p:cNvPr id="8" name="组合 7"/>
          <p:cNvGrpSpPr>
            <a:grpSpLocks/>
          </p:cNvGrpSpPr>
          <p:nvPr/>
        </p:nvGrpSpPr>
        <p:grpSpPr bwMode="auto">
          <a:xfrm>
            <a:off x="1022350" y="1546225"/>
            <a:ext cx="3884613" cy="4005263"/>
            <a:chOff x="883890" y="583883"/>
            <a:chExt cx="3412847" cy="3993956"/>
          </a:xfrm>
        </p:grpSpPr>
        <p:sp>
          <p:nvSpPr>
            <p:cNvPr id="6" name="任意多边形 5"/>
            <p:cNvSpPr/>
            <p:nvPr/>
          </p:nvSpPr>
          <p:spPr>
            <a:xfrm rot="16200000">
              <a:off x="593336" y="874438"/>
              <a:ext cx="3993956" cy="3412847"/>
            </a:xfrm>
            <a:custGeom>
              <a:avLst/>
              <a:gdLst>
                <a:gd name="connsiteX0" fmla="*/ 3606801 w 3606801"/>
                <a:gd name="connsiteY0" fmla="*/ 0 h 2864758"/>
                <a:gd name="connsiteX1" fmla="*/ 3606801 w 3606801"/>
                <a:gd name="connsiteY1" fmla="*/ 2864758 h 2864758"/>
                <a:gd name="connsiteX2" fmla="*/ 3298624 w 3606801"/>
                <a:gd name="connsiteY2" fmla="*/ 2864758 h 2864758"/>
                <a:gd name="connsiteX3" fmla="*/ 3183189 w 3606801"/>
                <a:gd name="connsiteY3" fmla="*/ 2665731 h 2864758"/>
                <a:gd name="connsiteX4" fmla="*/ 3067753 w 3606801"/>
                <a:gd name="connsiteY4" fmla="*/ 2864758 h 2864758"/>
                <a:gd name="connsiteX5" fmla="*/ 0 w 3606801"/>
                <a:gd name="connsiteY5" fmla="*/ 2864757 h 2864758"/>
                <a:gd name="connsiteX6" fmla="*/ 1 w 3606801"/>
                <a:gd name="connsiteY6" fmla="*/ 0 h 2864758"/>
                <a:gd name="connsiteX7" fmla="*/ 3606801 w 3606801"/>
                <a:gd name="connsiteY7" fmla="*/ 0 h 2864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06801" h="2864758">
                  <a:moveTo>
                    <a:pt x="3606801" y="0"/>
                  </a:moveTo>
                  <a:lnTo>
                    <a:pt x="3606801" y="2864758"/>
                  </a:lnTo>
                  <a:lnTo>
                    <a:pt x="3298624" y="2864758"/>
                  </a:lnTo>
                  <a:lnTo>
                    <a:pt x="3183189" y="2665731"/>
                  </a:lnTo>
                  <a:lnTo>
                    <a:pt x="3067753" y="2864758"/>
                  </a:lnTo>
                  <a:lnTo>
                    <a:pt x="0" y="2864757"/>
                  </a:lnTo>
                  <a:lnTo>
                    <a:pt x="1" y="0"/>
                  </a:lnTo>
                  <a:lnTo>
                    <a:pt x="3606801"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grpSp>
          <p:nvGrpSpPr>
            <p:cNvPr id="25608" name="组合 7"/>
            <p:cNvGrpSpPr>
              <a:grpSpLocks/>
            </p:cNvGrpSpPr>
            <p:nvPr/>
          </p:nvGrpSpPr>
          <p:grpSpPr bwMode="auto">
            <a:xfrm>
              <a:off x="1306451" y="1015257"/>
              <a:ext cx="2883460" cy="3251404"/>
              <a:chOff x="1708552" y="233644"/>
              <a:chExt cx="2882074" cy="3251869"/>
            </a:xfrm>
          </p:grpSpPr>
          <p:sp>
            <p:nvSpPr>
              <p:cNvPr id="25609" name="文本框 66"/>
              <p:cNvSpPr txBox="1">
                <a:spLocks noChangeArrowheads="1"/>
              </p:cNvSpPr>
              <p:nvPr/>
            </p:nvSpPr>
            <p:spPr bwMode="auto">
              <a:xfrm>
                <a:off x="1708552" y="1723674"/>
                <a:ext cx="2263738" cy="1761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000">
                    <a:solidFill>
                      <a:schemeClr val="bg1"/>
                    </a:solidFill>
                    <a:latin typeface="微软雅黑" panose="020B0503020204020204" pitchFamily="34" charset="-122"/>
                    <a:ea typeface="微软雅黑" panose="020B0503020204020204" pitchFamily="34" charset="-122"/>
                    <a:sym typeface="宋体" panose="02010600030101010101" pitchFamily="2" charset="-122"/>
                  </a:rPr>
                  <a:t>单击此处编辑您要的内容，建议您在展示时采用微软雅黑字体，本模版所有图形线条及其相应素材均可自由编辑、改色、替换。更多使用说明和作品请详阅模版最末的使用手册。</a:t>
                </a:r>
              </a:p>
            </p:txBody>
          </p:sp>
          <p:sp>
            <p:nvSpPr>
              <p:cNvPr id="25610" name="文本框 13"/>
              <p:cNvSpPr txBox="1">
                <a:spLocks noChangeArrowheads="1"/>
              </p:cNvSpPr>
              <p:nvPr/>
            </p:nvSpPr>
            <p:spPr bwMode="auto">
              <a:xfrm>
                <a:off x="1720819" y="233644"/>
                <a:ext cx="2869807" cy="611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a:solidFill>
                      <a:schemeClr val="bg1"/>
                    </a:solidFill>
                    <a:latin typeface="微软雅黑" panose="020B0503020204020204" pitchFamily="34" charset="-122"/>
                    <a:ea typeface="微软雅黑" panose="020B0503020204020204" pitchFamily="34" charset="-122"/>
                    <a:sym typeface="宋体" panose="02010600030101010101" pitchFamily="2" charset="-122"/>
                  </a:rPr>
                  <a:t>第三章内容总结</a:t>
                </a:r>
              </a:p>
            </p:txBody>
          </p:sp>
          <p:sp>
            <p:nvSpPr>
              <p:cNvPr id="41" name="文本框 66"/>
              <p:cNvSpPr txBox="1">
                <a:spLocks noChangeArrowheads="1"/>
              </p:cNvSpPr>
              <p:nvPr/>
            </p:nvSpPr>
            <p:spPr bwMode="auto">
              <a:xfrm>
                <a:off x="1712769" y="855067"/>
                <a:ext cx="1968379" cy="273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200" noProof="1">
                    <a:solidFill>
                      <a:schemeClr val="bg1"/>
                    </a:solidFill>
                    <a:latin typeface="Helvetica" panose="020B0604020202020204" pitchFamily="34" charset="0"/>
                  </a:rPr>
                  <a:t>Please Add Your Title </a:t>
                </a:r>
                <a:r>
                  <a:rPr lang="en-US" altLang="zh-CN" sz="1050" noProof="1">
                    <a:solidFill>
                      <a:schemeClr val="bg1"/>
                    </a:solidFill>
                    <a:latin typeface="Helvetica" panose="020B0604020202020204" pitchFamily="34" charset="0"/>
                  </a:rPr>
                  <a:t>Here</a:t>
                </a:r>
                <a:endParaRPr lang="zh-CN" altLang="en-US" sz="1200" noProof="1">
                  <a:solidFill>
                    <a:schemeClr val="bg1"/>
                  </a:solidFill>
                  <a:latin typeface="Helvetica" panose="020B0604020202020204" pitchFamily="34" charset="0"/>
                </a:endParaRPr>
              </a:p>
            </p:txBody>
          </p:sp>
          <p:sp>
            <p:nvSpPr>
              <p:cNvPr id="42" name="任意多边形 41"/>
              <p:cNvSpPr/>
              <p:nvPr/>
            </p:nvSpPr>
            <p:spPr>
              <a:xfrm>
                <a:off x="1814534" y="1379120"/>
                <a:ext cx="287171"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solidFill>
                    <a:schemeClr val="bg1"/>
                  </a:solidFill>
                </a:endParaRPr>
              </a:p>
            </p:txBody>
          </p:sp>
        </p:grpSp>
      </p:grpSp>
      <p:sp>
        <p:nvSpPr>
          <p:cNvPr id="17" name="等腰三角形 16"/>
          <p:cNvSpPr/>
          <p:nvPr/>
        </p:nvSpPr>
        <p:spPr>
          <a:xfrm rot="5400000">
            <a:off x="-69056" y="3015456"/>
            <a:ext cx="1130300" cy="992188"/>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heckerboard(across)">
                                      <p:cBhvr>
                                        <p:cTn id="7" dur="500"/>
                                        <p:tgtEl>
                                          <p:spTgt spid="12"/>
                                        </p:tgtEl>
                                      </p:cBhvr>
                                    </p:animEffect>
                                  </p:childTnLst>
                                </p:cTn>
                              </p:par>
                            </p:childTnLst>
                          </p:cTn>
                        </p:par>
                        <p:par>
                          <p:cTn id="8" fill="hold" nodeType="afterGroup">
                            <p:stCondLst>
                              <p:cond delay="500"/>
                            </p:stCondLst>
                            <p:childTnLst>
                              <p:par>
                                <p:cTn id="9" presetID="38" presetClass="entr" presetSubtype="0" accel="50000" fill="hold" grpId="0" nodeType="afterEffect">
                                  <p:stCondLst>
                                    <p:cond delay="0"/>
                                  </p:stCondLst>
                                  <p:iterate type="lt">
                                    <p:tmPct val="50000"/>
                                  </p:iterate>
                                  <p:childTnLst>
                                    <p:set>
                                      <p:cBhvr>
                                        <p:cTn id="10" dur="1" fill="hold">
                                          <p:stCondLst>
                                            <p:cond delay="0"/>
                                          </p:stCondLst>
                                        </p:cTn>
                                        <p:tgtEl>
                                          <p:spTgt spid="15362"/>
                                        </p:tgtEl>
                                        <p:attrNameLst>
                                          <p:attrName>style.visibility</p:attrName>
                                        </p:attrNameLst>
                                      </p:cBhvr>
                                      <p:to>
                                        <p:strVal val="visible"/>
                                      </p:to>
                                    </p:set>
                                    <p:set>
                                      <p:cBhvr>
                                        <p:cTn id="11" dur="455" fill="hold">
                                          <p:stCondLst>
                                            <p:cond delay="0"/>
                                          </p:stCondLst>
                                        </p:cTn>
                                        <p:tgtEl>
                                          <p:spTgt spid="15362"/>
                                        </p:tgtEl>
                                        <p:attrNameLst>
                                          <p:attrName>style.rotation</p:attrName>
                                        </p:attrNameLst>
                                      </p:cBhvr>
                                      <p:to>
                                        <p:strVal val="-45.0"/>
                                      </p:to>
                                    </p:set>
                                    <p:anim calcmode="lin" valueType="num">
                                      <p:cBhvr>
                                        <p:cTn id="12" dur="455" fill="hold">
                                          <p:stCondLst>
                                            <p:cond delay="455"/>
                                          </p:stCondLst>
                                        </p:cTn>
                                        <p:tgtEl>
                                          <p:spTgt spid="15362"/>
                                        </p:tgtEl>
                                        <p:attrNameLst>
                                          <p:attrName>style.rotation</p:attrName>
                                        </p:attrNameLst>
                                      </p:cBhvr>
                                      <p:tavLst>
                                        <p:tav tm="0">
                                          <p:val>
                                            <p:fltVal val="-45"/>
                                          </p:val>
                                        </p:tav>
                                        <p:tav tm="69900">
                                          <p:val>
                                            <p:fltVal val="45"/>
                                          </p:val>
                                        </p:tav>
                                        <p:tav tm="100000">
                                          <p:val>
                                            <p:fltVal val="0"/>
                                          </p:val>
                                        </p:tav>
                                      </p:tavLst>
                                    </p:anim>
                                    <p:anim calcmode="lin" valueType="num">
                                      <p:cBhvr>
                                        <p:cTn id="13" dur="455" fill="hold">
                                          <p:stCondLst>
                                            <p:cond delay="0"/>
                                          </p:stCondLst>
                                        </p:cTn>
                                        <p:tgtEl>
                                          <p:spTgt spid="15362"/>
                                        </p:tgtEl>
                                        <p:attrNameLst>
                                          <p:attrName>ppt_y</p:attrName>
                                        </p:attrNameLst>
                                      </p:cBhvr>
                                      <p:tavLst>
                                        <p:tav tm="0">
                                          <p:val>
                                            <p:strVal val="#ppt_y-1"/>
                                          </p:val>
                                        </p:tav>
                                        <p:tav tm="100000">
                                          <p:val>
                                            <p:strVal val="#ppt_y-(0.354*#ppt_w-0.172*#ppt_h)"/>
                                          </p:val>
                                        </p:tav>
                                      </p:tavLst>
                                    </p:anim>
                                    <p:anim calcmode="lin" valueType="num">
                                      <p:cBhvr>
                                        <p:cTn id="14" dur="156" decel="50000" autoRev="1" fill="hold">
                                          <p:stCondLst>
                                            <p:cond delay="455"/>
                                          </p:stCondLst>
                                        </p:cTn>
                                        <p:tgtEl>
                                          <p:spTgt spid="15362"/>
                                        </p:tgtEl>
                                        <p:attrNameLst>
                                          <p:attrName>ppt_y</p:attrName>
                                        </p:attrNameLst>
                                      </p:cBhvr>
                                      <p:tavLst>
                                        <p:tav tm="0">
                                          <p:val>
                                            <p:strVal val="#ppt_y-(0.354*#ppt_w-0.172*#ppt_h)"/>
                                          </p:val>
                                        </p:tav>
                                        <p:tav tm="100000">
                                          <p:val>
                                            <p:strVal val="#ppt_y-(0.354*#ppt_w-0.172*#ppt_h)-#ppt_h/2"/>
                                          </p:val>
                                        </p:tav>
                                      </p:tavLst>
                                    </p:anim>
                                    <p:anim calcmode="lin" valueType="num">
                                      <p:cBhvr>
                                        <p:cTn id="15" dur="136" fill="hold">
                                          <p:stCondLst>
                                            <p:cond delay="864"/>
                                          </p:stCondLst>
                                        </p:cTn>
                                        <p:tgtEl>
                                          <p:spTgt spid="15362"/>
                                        </p:tgtEl>
                                        <p:attrNameLst>
                                          <p:attrName>ppt_y</p:attrName>
                                        </p:attrNameLst>
                                      </p:cBhvr>
                                      <p:tavLst>
                                        <p:tav tm="0">
                                          <p:val>
                                            <p:strVal val="#ppt_y-(0.354*#ppt_w-0.172*#ppt_h)"/>
                                          </p:val>
                                        </p:tav>
                                        <p:tav tm="100000">
                                          <p:val>
                                            <p:strVal val="#ppt_y"/>
                                          </p:val>
                                        </p:tav>
                                      </p:tavLst>
                                    </p:anim>
                                  </p:childTnLst>
                                </p:cTn>
                              </p:par>
                            </p:childTnLst>
                          </p:cTn>
                        </p:par>
                        <p:par>
                          <p:cTn id="16" fill="hold" nodeType="afterGroup">
                            <p:stCondLst>
                              <p:cond delay="5500"/>
                            </p:stCondLst>
                            <p:childTnLst>
                              <p:par>
                                <p:cTn id="17" presetID="12" presetClass="entr" presetSubtype="8"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p:tgtEl>
                                          <p:spTgt spid="17"/>
                                        </p:tgtEl>
                                        <p:attrNameLst>
                                          <p:attrName>ppt_x</p:attrName>
                                        </p:attrNameLst>
                                      </p:cBhvr>
                                      <p:tavLst>
                                        <p:tav tm="0">
                                          <p:val>
                                            <p:strVal val="#ppt_x-#ppt_w*1.125000"/>
                                          </p:val>
                                        </p:tav>
                                        <p:tav tm="100000">
                                          <p:val>
                                            <p:strVal val="#ppt_x"/>
                                          </p:val>
                                        </p:tav>
                                      </p:tavLst>
                                    </p:anim>
                                    <p:animEffect transition="in" filter="wipe(right)">
                                      <p:cBhvr>
                                        <p:cTn id="20" dur="500"/>
                                        <p:tgtEl>
                                          <p:spTgt spid="17"/>
                                        </p:tgtEl>
                                      </p:cBhvr>
                                    </p:animEffect>
                                  </p:childTnLst>
                                </p:cTn>
                              </p:par>
                            </p:childTnLst>
                          </p:cTn>
                        </p:par>
                        <p:par>
                          <p:cTn id="21" fill="hold" nodeType="afterGroup">
                            <p:stCondLst>
                              <p:cond delay="6000"/>
                            </p:stCondLst>
                            <p:childTnLst>
                              <p:par>
                                <p:cTn id="22" presetID="52" presetClass="entr" presetSubtype="0"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Scale>
                                      <p:cBhvr>
                                        <p:cTn id="24"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5" dur="1000" decel="50000" fill="hold">
                                          <p:stCondLst>
                                            <p:cond delay="0"/>
                                          </p:stCondLst>
                                        </p:cTn>
                                        <p:tgtEl>
                                          <p:spTgt spid="3"/>
                                        </p:tgtEl>
                                        <p:attrNameLst>
                                          <p:attrName>ppt_x,ppt_y</p:attrName>
                                        </p:attrNameLst>
                                      </p:cBhvr>
                                      <p:rCtr x="0" y="0"/>
                                    </p:animMotion>
                                    <p:animEffect transition="in" filter="fade">
                                      <p:cBhvr>
                                        <p:cTn id="26" dur="1000"/>
                                        <p:tgtEl>
                                          <p:spTgt spid="3"/>
                                        </p:tgtEl>
                                      </p:cBhvr>
                                    </p:animEffect>
                                  </p:childTnLst>
                                </p:cTn>
                              </p:par>
                            </p:childTnLst>
                          </p:cTn>
                        </p:par>
                        <p:par>
                          <p:cTn id="27" fill="hold" nodeType="afterGroup">
                            <p:stCondLst>
                              <p:cond delay="7000"/>
                            </p:stCondLst>
                            <p:childTnLst>
                              <p:par>
                                <p:cTn id="28" presetID="16" presetClass="entr" presetSubtype="21"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arn(inVertical)">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3" grpId="0" bldLvl="0" animBg="1"/>
      <p:bldP spid="1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0" descr="http://pic24.nipic.com/20121031/4499633_105328783000_2.jpg"/>
          <p:cNvPicPr>
            <a:picLocks noChangeAspect="1" noChangeArrowheads="1"/>
          </p:cNvPicPr>
          <p:nvPr/>
        </p:nvPicPr>
        <p:blipFill>
          <a:blip r:embed="rId3" cstate="print">
            <a:lum bright="70000" contrast="-70000"/>
            <a:extLst>
              <a:ext uri="{28A0092B-C50C-407E-A947-70E740481C1C}">
                <a14:useLocalDpi xmlns:a14="http://schemas.microsoft.com/office/drawing/2010/main" val="0"/>
              </a:ext>
            </a:extLst>
          </a:blip>
          <a:srcRect/>
          <a:stretch>
            <a:fillRect/>
          </a:stretch>
        </p:blipFill>
        <p:spPr bwMode="auto">
          <a:xfrm>
            <a:off x="-3175" y="936625"/>
            <a:ext cx="12187238" cy="541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2" name="TextBox 3"/>
          <p:cNvSpPr txBox="1">
            <a:spLocks noChangeArrowheads="1"/>
          </p:cNvSpPr>
          <p:nvPr/>
        </p:nvSpPr>
        <p:spPr bwMode="auto">
          <a:xfrm>
            <a:off x="6884988" y="42863"/>
            <a:ext cx="50419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zh-CN" sz="2400">
                <a:latin typeface="微软雅黑" panose="020B0503020204020204" pitchFamily="34" charset="-122"/>
                <a:ea typeface="微软雅黑" panose="020B0503020204020204" pitchFamily="34" charset="-122"/>
                <a:sym typeface="宋体" panose="02010600030101010101" pitchFamily="2" charset="-122"/>
              </a:rPr>
              <a:t>《时间简史》第四章</a:t>
            </a:r>
          </a:p>
        </p:txBody>
      </p:sp>
      <p:grpSp>
        <p:nvGrpSpPr>
          <p:cNvPr id="20" name="组合 7"/>
          <p:cNvGrpSpPr>
            <a:grpSpLocks/>
          </p:cNvGrpSpPr>
          <p:nvPr/>
        </p:nvGrpSpPr>
        <p:grpSpPr bwMode="auto">
          <a:xfrm>
            <a:off x="8218488" y="2417763"/>
            <a:ext cx="3716337" cy="1785937"/>
            <a:chOff x="2872440" y="364103"/>
            <a:chExt cx="2956026" cy="1703341"/>
          </a:xfrm>
        </p:grpSpPr>
        <p:sp>
          <p:nvSpPr>
            <p:cNvPr id="26648" name="文本框 66"/>
            <p:cNvSpPr txBox="1">
              <a:spLocks noChangeArrowheads="1"/>
            </p:cNvSpPr>
            <p:nvPr/>
          </p:nvSpPr>
          <p:spPr bwMode="auto">
            <a:xfrm>
              <a:off x="2904174" y="1373898"/>
              <a:ext cx="2814809" cy="693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800">
                  <a:solidFill>
                    <a:srgbClr val="595959"/>
                  </a:solidFill>
                  <a:latin typeface="微软雅黑" panose="020B0503020204020204" pitchFamily="34" charset="-122"/>
                  <a:ea typeface="微软雅黑" panose="020B0503020204020204" pitchFamily="34" charset="-122"/>
                  <a:sym typeface="宋体" panose="02010600030101010101" pitchFamily="2" charset="-122"/>
                </a:rPr>
                <a:t>单击此处编辑您要的内容，建议您在展示时采用微软雅黑字体，本模版所有图形线条及其相应素材均可自由编辑、改色、替换。更多使用说明和作品请详阅模版最末的使用手册。</a:t>
              </a:r>
              <a:endParaRPr lang="en-US" altLang="zh-CN" sz="800">
                <a:solidFill>
                  <a:srgbClr val="595959"/>
                </a:solidFill>
                <a:latin typeface="Helvetica" panose="020B0604020202020204" pitchFamily="34" charset="0"/>
                <a:ea typeface="微软雅黑" panose="020B0503020204020204" pitchFamily="34" charset="-122"/>
              </a:endParaRPr>
            </a:p>
          </p:txBody>
        </p:sp>
        <p:sp>
          <p:nvSpPr>
            <p:cNvPr id="26649" name="文本框 13"/>
            <p:cNvSpPr txBox="1">
              <a:spLocks noChangeArrowheads="1"/>
            </p:cNvSpPr>
            <p:nvPr/>
          </p:nvSpPr>
          <p:spPr bwMode="auto">
            <a:xfrm>
              <a:off x="2872440" y="364103"/>
              <a:ext cx="2846528" cy="494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a:solidFill>
                    <a:srgbClr val="595959"/>
                  </a:solidFill>
                  <a:latin typeface="新宋体" panose="02010609030101010101" pitchFamily="49" charset="-122"/>
                  <a:ea typeface="新宋体" panose="02010609030101010101" pitchFamily="49" charset="-122"/>
                  <a:sym typeface="宋体" panose="02010600030101010101" pitchFamily="2" charset="-122"/>
                </a:rPr>
                <a:t>第四章内容副标题</a:t>
              </a:r>
              <a:endParaRPr lang="en-US" altLang="zh-CN" sz="2800">
                <a:solidFill>
                  <a:srgbClr val="595959"/>
                </a:solidFill>
                <a:latin typeface="新宋体" panose="02010609030101010101" pitchFamily="49" charset="-122"/>
                <a:ea typeface="新宋体" panose="02010609030101010101" pitchFamily="49" charset="-122"/>
              </a:endParaRPr>
            </a:p>
          </p:txBody>
        </p:sp>
        <p:sp>
          <p:nvSpPr>
            <p:cNvPr id="26650" name="文本框 66"/>
            <p:cNvSpPr txBox="1">
              <a:spLocks noChangeArrowheads="1"/>
            </p:cNvSpPr>
            <p:nvPr/>
          </p:nvSpPr>
          <p:spPr bwMode="auto">
            <a:xfrm>
              <a:off x="2875615" y="880121"/>
              <a:ext cx="2952851" cy="2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400">
                  <a:solidFill>
                    <a:srgbClr val="595959"/>
                  </a:solidFill>
                  <a:latin typeface="Helvetica" panose="020B0604020202020204" pitchFamily="34" charset="0"/>
                  <a:ea typeface="SimSun-ExtB" panose="02010609060101010101" pitchFamily="49" charset="-122"/>
                </a:rPr>
                <a:t>PLEASE ADD YOUR TITLE HERE</a:t>
              </a:r>
            </a:p>
          </p:txBody>
        </p:sp>
        <p:sp>
          <p:nvSpPr>
            <p:cNvPr id="24" name="任意多边形 23"/>
            <p:cNvSpPr/>
            <p:nvPr/>
          </p:nvSpPr>
          <p:spPr>
            <a:xfrm>
              <a:off x="2989873" y="1286178"/>
              <a:ext cx="286638"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solidFill>
                  <a:schemeClr val="tx1">
                    <a:lumMod val="65000"/>
                    <a:lumOff val="35000"/>
                  </a:schemeClr>
                </a:solidFill>
              </a:endParaRPr>
            </a:p>
          </p:txBody>
        </p:sp>
      </p:grpSp>
      <p:sp>
        <p:nvSpPr>
          <p:cNvPr id="2" name="矩形 1"/>
          <p:cNvSpPr/>
          <p:nvPr/>
        </p:nvSpPr>
        <p:spPr>
          <a:xfrm>
            <a:off x="7839075" y="936625"/>
            <a:ext cx="4344988" cy="1130300"/>
          </a:xfrm>
          <a:prstGeom prst="rect">
            <a:avLst/>
          </a:prstGeom>
          <a:blipFill rotWithShape="1">
            <a:blip r:embed="rId4"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solidFill>
                <a:schemeClr val="tx1">
                  <a:lumMod val="65000"/>
                  <a:lumOff val="35000"/>
                </a:schemeClr>
              </a:solidFill>
            </a:endParaRPr>
          </a:p>
        </p:txBody>
      </p:sp>
      <p:sp>
        <p:nvSpPr>
          <p:cNvPr id="4" name="矩形 3"/>
          <p:cNvSpPr/>
          <p:nvPr/>
        </p:nvSpPr>
        <p:spPr>
          <a:xfrm>
            <a:off x="7839075" y="5191125"/>
            <a:ext cx="4344988" cy="1130300"/>
          </a:xfrm>
          <a:prstGeom prst="rect">
            <a:avLst/>
          </a:prstGeom>
          <a:blipFill>
            <a:blip r:embed="rId5"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solidFill>
                <a:schemeClr val="tx1">
                  <a:lumMod val="65000"/>
                  <a:lumOff val="35000"/>
                </a:schemeClr>
              </a:solidFill>
            </a:endParaRPr>
          </a:p>
        </p:txBody>
      </p:sp>
      <p:sp>
        <p:nvSpPr>
          <p:cNvPr id="5" name="任意多边形 4"/>
          <p:cNvSpPr/>
          <p:nvPr/>
        </p:nvSpPr>
        <p:spPr>
          <a:xfrm>
            <a:off x="7839075" y="2160588"/>
            <a:ext cx="4344988" cy="2932112"/>
          </a:xfrm>
          <a:custGeom>
            <a:avLst/>
            <a:gdLst>
              <a:gd name="connsiteX0" fmla="*/ 0 w 3457575"/>
              <a:gd name="connsiteY0" fmla="*/ 0 h 2796096"/>
              <a:gd name="connsiteX1" fmla="*/ 3457575 w 3457575"/>
              <a:gd name="connsiteY1" fmla="*/ 0 h 2796096"/>
              <a:gd name="connsiteX2" fmla="*/ 3457575 w 3457575"/>
              <a:gd name="connsiteY2" fmla="*/ 2796096 h 2796096"/>
              <a:gd name="connsiteX3" fmla="*/ 0 w 3457575"/>
              <a:gd name="connsiteY3" fmla="*/ 2796096 h 2796096"/>
              <a:gd name="connsiteX4" fmla="*/ 0 w 3457575"/>
              <a:gd name="connsiteY4" fmla="*/ 0 h 2796096"/>
              <a:gd name="connsiteX5" fmla="*/ 85726 w 3457575"/>
              <a:gd name="connsiteY5" fmla="*/ 86496 h 2796096"/>
              <a:gd name="connsiteX6" fmla="*/ 85726 w 3457575"/>
              <a:gd name="connsiteY6" fmla="*/ 2698618 h 2796096"/>
              <a:gd name="connsiteX7" fmla="*/ 3371852 w 3457575"/>
              <a:gd name="connsiteY7" fmla="*/ 2698618 h 2796096"/>
              <a:gd name="connsiteX8" fmla="*/ 3371852 w 3457575"/>
              <a:gd name="connsiteY8" fmla="*/ 86496 h 2796096"/>
              <a:gd name="connsiteX9" fmla="*/ 85726 w 3457575"/>
              <a:gd name="connsiteY9" fmla="*/ 86496 h 2796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57575" h="2796096">
                <a:moveTo>
                  <a:pt x="0" y="0"/>
                </a:moveTo>
                <a:lnTo>
                  <a:pt x="3457575" y="0"/>
                </a:lnTo>
                <a:lnTo>
                  <a:pt x="3457575" y="2796096"/>
                </a:lnTo>
                <a:lnTo>
                  <a:pt x="0" y="2796096"/>
                </a:lnTo>
                <a:lnTo>
                  <a:pt x="0" y="0"/>
                </a:lnTo>
                <a:close/>
                <a:moveTo>
                  <a:pt x="85726" y="86496"/>
                </a:moveTo>
                <a:lnTo>
                  <a:pt x="85726" y="2698618"/>
                </a:lnTo>
                <a:lnTo>
                  <a:pt x="3371852" y="2698618"/>
                </a:lnTo>
                <a:lnTo>
                  <a:pt x="3371852" y="86496"/>
                </a:lnTo>
                <a:lnTo>
                  <a:pt x="85726" y="86496"/>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solidFill>
                <a:schemeClr val="tx1">
                  <a:lumMod val="65000"/>
                  <a:lumOff val="35000"/>
                </a:schemeClr>
              </a:solidFill>
            </a:endParaRPr>
          </a:p>
        </p:txBody>
      </p:sp>
      <p:grpSp>
        <p:nvGrpSpPr>
          <p:cNvPr id="56" name="组合 55"/>
          <p:cNvGrpSpPr>
            <a:grpSpLocks/>
          </p:cNvGrpSpPr>
          <p:nvPr/>
        </p:nvGrpSpPr>
        <p:grpSpPr bwMode="auto">
          <a:xfrm>
            <a:off x="1195388" y="1817688"/>
            <a:ext cx="6218237" cy="1624012"/>
            <a:chOff x="5125834" y="3342034"/>
            <a:chExt cx="4948441" cy="1549167"/>
          </a:xfrm>
        </p:grpSpPr>
        <p:sp>
          <p:nvSpPr>
            <p:cNvPr id="26646" name="文本框 66"/>
            <p:cNvSpPr txBox="1">
              <a:spLocks noChangeArrowheads="1"/>
            </p:cNvSpPr>
            <p:nvPr/>
          </p:nvSpPr>
          <p:spPr bwMode="auto">
            <a:xfrm>
              <a:off x="5175048" y="4216589"/>
              <a:ext cx="4899227" cy="67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000">
                  <a:solidFill>
                    <a:srgbClr val="595959"/>
                  </a:solidFill>
                  <a:latin typeface="微软雅黑" panose="020B0503020204020204" pitchFamily="34" charset="-122"/>
                  <a:ea typeface="微软雅黑" panose="020B0503020204020204" pitchFamily="34" charset="-122"/>
                  <a:sym typeface="宋体" panose="02010600030101010101" pitchFamily="2" charset="-122"/>
                </a:rPr>
                <a:t>单击此处编辑您要的内容，建议您在展示时采用微软雅黑字体，本模版所有图形线条及其相应素材均可自由编辑、改色、替换。更多使用说明和作品请详阅模版最末的使用手册。</a:t>
              </a:r>
              <a:endParaRPr lang="en-US" altLang="zh-CN" sz="1000">
                <a:solidFill>
                  <a:srgbClr val="595959"/>
                </a:solidFill>
                <a:latin typeface="Helvetica" panose="020B0604020202020204" pitchFamily="34" charset="0"/>
                <a:ea typeface="微软雅黑" panose="020B0503020204020204" pitchFamily="34" charset="-122"/>
              </a:endParaRPr>
            </a:p>
          </p:txBody>
        </p:sp>
        <p:sp>
          <p:nvSpPr>
            <p:cNvPr id="26647" name="文本框 66"/>
            <p:cNvSpPr txBox="1">
              <a:spLocks noChangeArrowheads="1"/>
            </p:cNvSpPr>
            <p:nvPr/>
          </p:nvSpPr>
          <p:spPr bwMode="auto">
            <a:xfrm>
              <a:off x="5125834" y="3342034"/>
              <a:ext cx="3497075" cy="584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a:solidFill>
                    <a:srgbClr val="595959"/>
                  </a:solidFill>
                  <a:latin typeface="微软雅黑" panose="020B0503020204020204" pitchFamily="34" charset="-122"/>
                  <a:ea typeface="微软雅黑" panose="020B0503020204020204" pitchFamily="34" charset="-122"/>
                  <a:sym typeface="宋体" panose="02010600030101010101" pitchFamily="2" charset="-122"/>
                </a:rPr>
                <a:t>第四章内容总结</a:t>
              </a:r>
            </a:p>
          </p:txBody>
        </p:sp>
      </p:grpSp>
      <p:sp>
        <p:nvSpPr>
          <p:cNvPr id="7" name="十字形 6"/>
          <p:cNvSpPr/>
          <p:nvPr/>
        </p:nvSpPr>
        <p:spPr>
          <a:xfrm>
            <a:off x="8374063" y="4524375"/>
            <a:ext cx="347662" cy="288925"/>
          </a:xfrm>
          <a:prstGeom prst="plus">
            <a:avLst>
              <a:gd name="adj" fmla="val 4138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solidFill>
                <a:schemeClr val="tx1">
                  <a:lumMod val="65000"/>
                  <a:lumOff val="35000"/>
                </a:schemeClr>
              </a:solidFill>
            </a:endParaRPr>
          </a:p>
        </p:txBody>
      </p:sp>
      <p:grpSp>
        <p:nvGrpSpPr>
          <p:cNvPr id="9" name="组合 8"/>
          <p:cNvGrpSpPr>
            <a:grpSpLocks/>
          </p:cNvGrpSpPr>
          <p:nvPr/>
        </p:nvGrpSpPr>
        <p:grpSpPr bwMode="auto">
          <a:xfrm>
            <a:off x="1381125" y="3973513"/>
            <a:ext cx="5229225" cy="828675"/>
            <a:chOff x="546100" y="2895600"/>
            <a:chExt cx="4162425" cy="790785"/>
          </a:xfrm>
        </p:grpSpPr>
        <p:sp>
          <p:nvSpPr>
            <p:cNvPr id="10" name="矩形 9"/>
            <p:cNvSpPr/>
            <p:nvPr/>
          </p:nvSpPr>
          <p:spPr>
            <a:xfrm>
              <a:off x="546100" y="2895600"/>
              <a:ext cx="614128" cy="69231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solidFill>
                  <a:schemeClr val="tx1">
                    <a:lumMod val="65000"/>
                    <a:lumOff val="35000"/>
                  </a:schemeClr>
                </a:solidFill>
              </a:endParaRPr>
            </a:p>
          </p:txBody>
        </p:sp>
        <p:grpSp>
          <p:nvGrpSpPr>
            <p:cNvPr id="26643" name="组合 71"/>
            <p:cNvGrpSpPr>
              <a:grpSpLocks/>
            </p:cNvGrpSpPr>
            <p:nvPr/>
          </p:nvGrpSpPr>
          <p:grpSpPr bwMode="auto">
            <a:xfrm>
              <a:off x="1417435" y="2945159"/>
              <a:ext cx="3291090" cy="741226"/>
              <a:chOff x="5125835" y="3227734"/>
              <a:chExt cx="3291090" cy="741226"/>
            </a:xfrm>
          </p:grpSpPr>
          <p:sp>
            <p:nvSpPr>
              <p:cNvPr id="26644" name="文本框 66"/>
              <p:cNvSpPr txBox="1">
                <a:spLocks noChangeArrowheads="1"/>
              </p:cNvSpPr>
              <p:nvPr/>
            </p:nvSpPr>
            <p:spPr bwMode="auto">
              <a:xfrm>
                <a:off x="5162550" y="3505462"/>
                <a:ext cx="3254375" cy="463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600">
                    <a:solidFill>
                      <a:srgbClr val="595959"/>
                    </a:solidFill>
                    <a:latin typeface="微软雅黑" panose="020B0503020204020204" pitchFamily="34" charset="-122"/>
                    <a:ea typeface="微软雅黑" panose="020B0503020204020204" pitchFamily="34" charset="-122"/>
                    <a:sym typeface="宋体" panose="02010600030101010101" pitchFamily="2" charset="-122"/>
                  </a:rPr>
                  <a:t>单击此处编辑您要的内容，建议您在展示时采用微软雅黑字体，本模版所有图形线条及其相应素材均可自由编辑、改色、替换。更多使用说明和作品请详阅模版最末的使用手册。</a:t>
                </a:r>
                <a:endParaRPr lang="en-US" altLang="zh-CN" sz="600">
                  <a:solidFill>
                    <a:srgbClr val="595959"/>
                  </a:solidFill>
                  <a:latin typeface="Helvetica" panose="020B0604020202020204" pitchFamily="34" charset="0"/>
                  <a:ea typeface="微软雅黑" panose="020B0503020204020204" pitchFamily="34" charset="-122"/>
                </a:endParaRPr>
              </a:p>
            </p:txBody>
          </p:sp>
          <p:sp>
            <p:nvSpPr>
              <p:cNvPr id="26645" name="文本框 66"/>
              <p:cNvSpPr txBox="1">
                <a:spLocks noChangeArrowheads="1"/>
              </p:cNvSpPr>
              <p:nvPr/>
            </p:nvSpPr>
            <p:spPr bwMode="auto">
              <a:xfrm>
                <a:off x="5125835" y="3227734"/>
                <a:ext cx="1787605" cy="290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rgbClr val="595959"/>
                    </a:solidFill>
                    <a:latin typeface="Helvetica" panose="020B0604020202020204" pitchFamily="34" charset="0"/>
                    <a:ea typeface="SimSun-ExtB" panose="02010609060101010101" pitchFamily="49" charset="-122"/>
                  </a:rPr>
                  <a:t>此处填写副标题</a:t>
                </a:r>
              </a:p>
            </p:txBody>
          </p:sp>
        </p:grpSp>
      </p:grpSp>
      <p:grpSp>
        <p:nvGrpSpPr>
          <p:cNvPr id="11" name="组合 10"/>
          <p:cNvGrpSpPr>
            <a:grpSpLocks/>
          </p:cNvGrpSpPr>
          <p:nvPr/>
        </p:nvGrpSpPr>
        <p:grpSpPr bwMode="auto">
          <a:xfrm>
            <a:off x="1381125" y="4918075"/>
            <a:ext cx="5229225" cy="828675"/>
            <a:chOff x="546100" y="3797300"/>
            <a:chExt cx="4162425" cy="790785"/>
          </a:xfrm>
        </p:grpSpPr>
        <p:sp>
          <p:nvSpPr>
            <p:cNvPr id="71" name="矩形 70"/>
            <p:cNvSpPr/>
            <p:nvPr/>
          </p:nvSpPr>
          <p:spPr>
            <a:xfrm>
              <a:off x="546100" y="3797300"/>
              <a:ext cx="614128" cy="69231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solidFill>
                  <a:schemeClr val="tx1">
                    <a:lumMod val="65000"/>
                    <a:lumOff val="35000"/>
                  </a:schemeClr>
                </a:solidFill>
              </a:endParaRPr>
            </a:p>
          </p:txBody>
        </p:sp>
        <p:grpSp>
          <p:nvGrpSpPr>
            <p:cNvPr id="26639" name="组合 74"/>
            <p:cNvGrpSpPr>
              <a:grpSpLocks/>
            </p:cNvGrpSpPr>
            <p:nvPr/>
          </p:nvGrpSpPr>
          <p:grpSpPr bwMode="auto">
            <a:xfrm>
              <a:off x="1417435" y="3846859"/>
              <a:ext cx="3291090" cy="741226"/>
              <a:chOff x="5125835" y="3227734"/>
              <a:chExt cx="3291090" cy="741226"/>
            </a:xfrm>
          </p:grpSpPr>
          <p:sp>
            <p:nvSpPr>
              <p:cNvPr id="26640" name="文本框 66"/>
              <p:cNvSpPr txBox="1">
                <a:spLocks noChangeArrowheads="1"/>
              </p:cNvSpPr>
              <p:nvPr/>
            </p:nvSpPr>
            <p:spPr bwMode="auto">
              <a:xfrm>
                <a:off x="5162550" y="3505462"/>
                <a:ext cx="3254375" cy="463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600">
                    <a:solidFill>
                      <a:srgbClr val="595959"/>
                    </a:solidFill>
                    <a:latin typeface="微软雅黑" panose="020B0503020204020204" pitchFamily="34" charset="-122"/>
                    <a:ea typeface="微软雅黑" panose="020B0503020204020204" pitchFamily="34" charset="-122"/>
                    <a:sym typeface="宋体" panose="02010600030101010101" pitchFamily="2" charset="-122"/>
                  </a:rPr>
                  <a:t>单击此处编辑您要的内容，建议您在展示时采用微软雅黑字体，本模版所有图形线条及其相应素材均可自由编辑、改色、替换。更多使用说明和作品请详阅模版最末的使用手册。</a:t>
                </a:r>
                <a:endParaRPr lang="en-US" altLang="zh-CN" sz="600">
                  <a:solidFill>
                    <a:srgbClr val="595959"/>
                  </a:solidFill>
                  <a:latin typeface="Helvetica" panose="020B0604020202020204" pitchFamily="34" charset="0"/>
                  <a:ea typeface="微软雅黑" panose="020B0503020204020204" pitchFamily="34" charset="-122"/>
                </a:endParaRPr>
              </a:p>
            </p:txBody>
          </p:sp>
          <p:sp>
            <p:nvSpPr>
              <p:cNvPr id="26641" name="文本框 66"/>
              <p:cNvSpPr txBox="1">
                <a:spLocks noChangeArrowheads="1"/>
              </p:cNvSpPr>
              <p:nvPr/>
            </p:nvSpPr>
            <p:spPr bwMode="auto">
              <a:xfrm>
                <a:off x="5125835" y="3227734"/>
                <a:ext cx="1787605" cy="290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rgbClr val="595959"/>
                    </a:solidFill>
                    <a:latin typeface="Helvetica" panose="020B0604020202020204" pitchFamily="34" charset="0"/>
                    <a:ea typeface="SimSun-ExtB" panose="02010609060101010101" pitchFamily="49" charset="-122"/>
                  </a:rPr>
                  <a:t>此处填写副标题</a:t>
                </a:r>
              </a:p>
            </p:txBody>
          </p:sp>
        </p:grpSp>
      </p:grpSp>
      <p:sp>
        <p:nvSpPr>
          <p:cNvPr id="26636" name="文本框 13"/>
          <p:cNvSpPr txBox="1">
            <a:spLocks noChangeArrowheads="1"/>
          </p:cNvSpPr>
          <p:nvPr/>
        </p:nvSpPr>
        <p:spPr bwMode="auto">
          <a:xfrm>
            <a:off x="1381125" y="4022725"/>
            <a:ext cx="1046163"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200">
                <a:solidFill>
                  <a:schemeClr val="bg1"/>
                </a:solidFill>
                <a:latin typeface="微软雅黑" panose="020B0503020204020204" pitchFamily="34" charset="-122"/>
                <a:ea typeface="微软雅黑" panose="020B0503020204020204" pitchFamily="34" charset="-122"/>
              </a:rPr>
              <a:t>01</a:t>
            </a:r>
          </a:p>
        </p:txBody>
      </p:sp>
      <p:sp>
        <p:nvSpPr>
          <p:cNvPr id="26637" name="文本框 14"/>
          <p:cNvSpPr txBox="1">
            <a:spLocks noChangeArrowheads="1"/>
          </p:cNvSpPr>
          <p:nvPr/>
        </p:nvSpPr>
        <p:spPr bwMode="auto">
          <a:xfrm>
            <a:off x="1381125" y="4970463"/>
            <a:ext cx="1046163" cy="61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200">
                <a:solidFill>
                  <a:schemeClr val="bg1"/>
                </a:solidFill>
                <a:latin typeface="微软雅黑" panose="020B0503020204020204" pitchFamily="34" charset="-122"/>
                <a:ea typeface="微软雅黑" panose="020B0503020204020204" pitchFamily="34" charset="-122"/>
              </a:rPr>
              <a:t>02</a:t>
            </a: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heckerboard(across)">
                                      <p:cBhvr>
                                        <p:cTn id="7" dur="500"/>
                                        <p:tgtEl>
                                          <p:spTgt spid="12"/>
                                        </p:tgtEl>
                                      </p:cBhvr>
                                    </p:animEffect>
                                  </p:childTnLst>
                                </p:cTn>
                              </p:par>
                            </p:childTnLst>
                          </p:cTn>
                        </p:par>
                        <p:par>
                          <p:cTn id="8" fill="hold" nodeType="afterGroup">
                            <p:stCondLst>
                              <p:cond delay="500"/>
                            </p:stCondLst>
                            <p:childTnLst>
                              <p:par>
                                <p:cTn id="9" presetID="38" presetClass="entr" presetSubtype="0" accel="50000" fill="hold" grpId="0" nodeType="afterEffect">
                                  <p:stCondLst>
                                    <p:cond delay="0"/>
                                  </p:stCondLst>
                                  <p:iterate type="lt">
                                    <p:tmPct val="50000"/>
                                  </p:iterate>
                                  <p:childTnLst>
                                    <p:set>
                                      <p:cBhvr>
                                        <p:cTn id="10" dur="1" fill="hold">
                                          <p:stCondLst>
                                            <p:cond delay="0"/>
                                          </p:stCondLst>
                                        </p:cTn>
                                        <p:tgtEl>
                                          <p:spTgt spid="15362"/>
                                        </p:tgtEl>
                                        <p:attrNameLst>
                                          <p:attrName>style.visibility</p:attrName>
                                        </p:attrNameLst>
                                      </p:cBhvr>
                                      <p:to>
                                        <p:strVal val="visible"/>
                                      </p:to>
                                    </p:set>
                                    <p:set>
                                      <p:cBhvr>
                                        <p:cTn id="11" dur="455" fill="hold">
                                          <p:stCondLst>
                                            <p:cond delay="0"/>
                                          </p:stCondLst>
                                        </p:cTn>
                                        <p:tgtEl>
                                          <p:spTgt spid="15362"/>
                                        </p:tgtEl>
                                        <p:attrNameLst>
                                          <p:attrName>style.rotation</p:attrName>
                                        </p:attrNameLst>
                                      </p:cBhvr>
                                      <p:to>
                                        <p:strVal val="-45.0"/>
                                      </p:to>
                                    </p:set>
                                    <p:anim calcmode="lin" valueType="num">
                                      <p:cBhvr>
                                        <p:cTn id="12" dur="455" fill="hold">
                                          <p:stCondLst>
                                            <p:cond delay="455"/>
                                          </p:stCondLst>
                                        </p:cTn>
                                        <p:tgtEl>
                                          <p:spTgt spid="15362"/>
                                        </p:tgtEl>
                                        <p:attrNameLst>
                                          <p:attrName>style.rotation</p:attrName>
                                        </p:attrNameLst>
                                      </p:cBhvr>
                                      <p:tavLst>
                                        <p:tav tm="0">
                                          <p:val>
                                            <p:fltVal val="-45"/>
                                          </p:val>
                                        </p:tav>
                                        <p:tav tm="69900">
                                          <p:val>
                                            <p:fltVal val="45"/>
                                          </p:val>
                                        </p:tav>
                                        <p:tav tm="100000">
                                          <p:val>
                                            <p:fltVal val="0"/>
                                          </p:val>
                                        </p:tav>
                                      </p:tavLst>
                                    </p:anim>
                                    <p:anim calcmode="lin" valueType="num">
                                      <p:cBhvr>
                                        <p:cTn id="13" dur="455" fill="hold">
                                          <p:stCondLst>
                                            <p:cond delay="0"/>
                                          </p:stCondLst>
                                        </p:cTn>
                                        <p:tgtEl>
                                          <p:spTgt spid="15362"/>
                                        </p:tgtEl>
                                        <p:attrNameLst>
                                          <p:attrName>ppt_y</p:attrName>
                                        </p:attrNameLst>
                                      </p:cBhvr>
                                      <p:tavLst>
                                        <p:tav tm="0">
                                          <p:val>
                                            <p:strVal val="#ppt_y-1"/>
                                          </p:val>
                                        </p:tav>
                                        <p:tav tm="100000">
                                          <p:val>
                                            <p:strVal val="#ppt_y-(0.354*#ppt_w-0.172*#ppt_h)"/>
                                          </p:val>
                                        </p:tav>
                                      </p:tavLst>
                                    </p:anim>
                                    <p:anim calcmode="lin" valueType="num">
                                      <p:cBhvr>
                                        <p:cTn id="14" dur="156" decel="50000" autoRev="1" fill="hold">
                                          <p:stCondLst>
                                            <p:cond delay="455"/>
                                          </p:stCondLst>
                                        </p:cTn>
                                        <p:tgtEl>
                                          <p:spTgt spid="15362"/>
                                        </p:tgtEl>
                                        <p:attrNameLst>
                                          <p:attrName>ppt_y</p:attrName>
                                        </p:attrNameLst>
                                      </p:cBhvr>
                                      <p:tavLst>
                                        <p:tav tm="0">
                                          <p:val>
                                            <p:strVal val="#ppt_y-(0.354*#ppt_w-0.172*#ppt_h)"/>
                                          </p:val>
                                        </p:tav>
                                        <p:tav tm="100000">
                                          <p:val>
                                            <p:strVal val="#ppt_y-(0.354*#ppt_w-0.172*#ppt_h)-#ppt_h/2"/>
                                          </p:val>
                                        </p:tav>
                                      </p:tavLst>
                                    </p:anim>
                                    <p:anim calcmode="lin" valueType="num">
                                      <p:cBhvr>
                                        <p:cTn id="15" dur="136" fill="hold">
                                          <p:stCondLst>
                                            <p:cond delay="864"/>
                                          </p:stCondLst>
                                        </p:cTn>
                                        <p:tgtEl>
                                          <p:spTgt spid="15362"/>
                                        </p:tgtEl>
                                        <p:attrNameLst>
                                          <p:attrName>ppt_y</p:attrName>
                                        </p:attrNameLst>
                                      </p:cBhvr>
                                      <p:tavLst>
                                        <p:tav tm="0">
                                          <p:val>
                                            <p:strVal val="#ppt_y-(0.354*#ppt_w-0.172*#ppt_h)"/>
                                          </p:val>
                                        </p:tav>
                                        <p:tav tm="100000">
                                          <p:val>
                                            <p:strVal val="#ppt_y"/>
                                          </p:val>
                                        </p:tav>
                                      </p:tavLst>
                                    </p:anim>
                                  </p:childTnLst>
                                </p:cTn>
                              </p:par>
                            </p:childTnLst>
                          </p:cTn>
                        </p:par>
                        <p:par>
                          <p:cTn id="16" fill="hold" nodeType="afterGroup">
                            <p:stCondLst>
                              <p:cond delay="5500"/>
                            </p:stCondLst>
                            <p:childTnLst>
                              <p:par>
                                <p:cTn id="17" presetID="12" presetClass="entr" presetSubtype="2"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p:tgtEl>
                                          <p:spTgt spid="2"/>
                                        </p:tgtEl>
                                        <p:attrNameLst>
                                          <p:attrName>ppt_x</p:attrName>
                                        </p:attrNameLst>
                                      </p:cBhvr>
                                      <p:tavLst>
                                        <p:tav tm="0">
                                          <p:val>
                                            <p:strVal val="#ppt_x+#ppt_w*1.125000"/>
                                          </p:val>
                                        </p:tav>
                                        <p:tav tm="100000">
                                          <p:val>
                                            <p:strVal val="#ppt_x"/>
                                          </p:val>
                                        </p:tav>
                                      </p:tavLst>
                                    </p:anim>
                                    <p:animEffect transition="in" filter="wipe(left)">
                                      <p:cBhvr>
                                        <p:cTn id="20" dur="500"/>
                                        <p:tgtEl>
                                          <p:spTgt spid="2"/>
                                        </p:tgtEl>
                                      </p:cBhvr>
                                    </p:animEffect>
                                  </p:childTnLst>
                                </p:cTn>
                              </p:par>
                            </p:childTnLst>
                          </p:cTn>
                        </p:par>
                        <p:par>
                          <p:cTn id="21" fill="hold" nodeType="afterGroup">
                            <p:stCondLst>
                              <p:cond delay="6000"/>
                            </p:stCondLst>
                            <p:childTnLst>
                              <p:par>
                                <p:cTn id="22" presetID="12" presetClass="entr" presetSubtype="2"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p:tgtEl>
                                          <p:spTgt spid="4"/>
                                        </p:tgtEl>
                                        <p:attrNameLst>
                                          <p:attrName>ppt_x</p:attrName>
                                        </p:attrNameLst>
                                      </p:cBhvr>
                                      <p:tavLst>
                                        <p:tav tm="0">
                                          <p:val>
                                            <p:strVal val="#ppt_x+#ppt_w*1.125000"/>
                                          </p:val>
                                        </p:tav>
                                        <p:tav tm="100000">
                                          <p:val>
                                            <p:strVal val="#ppt_x"/>
                                          </p:val>
                                        </p:tav>
                                      </p:tavLst>
                                    </p:anim>
                                    <p:animEffect transition="in" filter="wipe(left)">
                                      <p:cBhvr>
                                        <p:cTn id="25" dur="500"/>
                                        <p:tgtEl>
                                          <p:spTgt spid="4"/>
                                        </p:tgtEl>
                                      </p:cBhvr>
                                    </p:animEffect>
                                  </p:childTnLst>
                                </p:cTn>
                              </p:par>
                            </p:childTnLst>
                          </p:cTn>
                        </p:par>
                        <p:par>
                          <p:cTn id="26" fill="hold" nodeType="afterGroup">
                            <p:stCondLst>
                              <p:cond delay="6500"/>
                            </p:stCondLst>
                            <p:childTnLst>
                              <p:par>
                                <p:cTn id="27" presetID="22" presetClass="entr" presetSubtype="4"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down)">
                                      <p:cBhvr>
                                        <p:cTn id="29" dur="500"/>
                                        <p:tgtEl>
                                          <p:spTgt spid="5"/>
                                        </p:tgtEl>
                                      </p:cBhvr>
                                    </p:animEffect>
                                  </p:childTnLst>
                                </p:cTn>
                              </p:par>
                            </p:childTnLst>
                          </p:cTn>
                        </p:par>
                        <p:par>
                          <p:cTn id="30" fill="hold" nodeType="afterGroup">
                            <p:stCondLst>
                              <p:cond delay="7000"/>
                            </p:stCondLst>
                            <p:childTnLst>
                              <p:par>
                                <p:cTn id="31" presetID="16" presetClass="entr" presetSubtype="21"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barn(inVertical)">
                                      <p:cBhvr>
                                        <p:cTn id="33" dur="500"/>
                                        <p:tgtEl>
                                          <p:spTgt spid="20"/>
                                        </p:tgtEl>
                                      </p:cBhvr>
                                    </p:animEffect>
                                  </p:childTnLst>
                                </p:cTn>
                              </p:par>
                            </p:childTnLst>
                          </p:cTn>
                        </p:par>
                        <p:par>
                          <p:cTn id="34" fill="hold" nodeType="afterGroup">
                            <p:stCondLst>
                              <p:cond delay="7500"/>
                            </p:stCondLst>
                            <p:childTnLst>
                              <p:par>
                                <p:cTn id="35" presetID="52" presetClass="entr" presetSubtype="0"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Scale>
                                      <p:cBhvr>
                                        <p:cTn id="3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8" dur="1000" decel="50000" fill="hold">
                                          <p:stCondLst>
                                            <p:cond delay="0"/>
                                          </p:stCondLst>
                                        </p:cTn>
                                        <p:tgtEl>
                                          <p:spTgt spid="7"/>
                                        </p:tgtEl>
                                        <p:attrNameLst>
                                          <p:attrName>ppt_x,ppt_y</p:attrName>
                                        </p:attrNameLst>
                                      </p:cBhvr>
                                      <p:rCtr x="0" y="0"/>
                                    </p:animMotion>
                                    <p:animEffect transition="in" filter="fade">
                                      <p:cBhvr>
                                        <p:cTn id="39" dur="1000"/>
                                        <p:tgtEl>
                                          <p:spTgt spid="7"/>
                                        </p:tgtEl>
                                      </p:cBhvr>
                                    </p:animEffect>
                                  </p:childTnLst>
                                </p:cTn>
                              </p:par>
                            </p:childTnLst>
                          </p:cTn>
                        </p:par>
                        <p:par>
                          <p:cTn id="40" fill="hold" nodeType="afterGroup">
                            <p:stCondLst>
                              <p:cond delay="8500"/>
                            </p:stCondLst>
                            <p:childTnLst>
                              <p:par>
                                <p:cTn id="41" presetID="16" presetClass="entr" presetSubtype="21" fill="hold" nodeType="afterEffect">
                                  <p:stCondLst>
                                    <p:cond delay="0"/>
                                  </p:stCondLst>
                                  <p:childTnLst>
                                    <p:set>
                                      <p:cBhvr>
                                        <p:cTn id="42" dur="1" fill="hold">
                                          <p:stCondLst>
                                            <p:cond delay="0"/>
                                          </p:stCondLst>
                                        </p:cTn>
                                        <p:tgtEl>
                                          <p:spTgt spid="56"/>
                                        </p:tgtEl>
                                        <p:attrNameLst>
                                          <p:attrName>style.visibility</p:attrName>
                                        </p:attrNameLst>
                                      </p:cBhvr>
                                      <p:to>
                                        <p:strVal val="visible"/>
                                      </p:to>
                                    </p:set>
                                    <p:animEffect transition="in" filter="barn(inVertical)">
                                      <p:cBhvr>
                                        <p:cTn id="43" dur="500"/>
                                        <p:tgtEl>
                                          <p:spTgt spid="56"/>
                                        </p:tgtEl>
                                      </p:cBhvr>
                                    </p:animEffect>
                                  </p:childTnLst>
                                </p:cTn>
                              </p:par>
                            </p:childTnLst>
                          </p:cTn>
                        </p:par>
                        <p:par>
                          <p:cTn id="44" fill="hold" nodeType="afterGroup">
                            <p:stCondLst>
                              <p:cond delay="9000"/>
                            </p:stCondLst>
                            <p:childTnLst>
                              <p:par>
                                <p:cTn id="45" presetID="2" presetClass="entr" presetSubtype="4"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fill="hold"/>
                                        <p:tgtEl>
                                          <p:spTgt spid="9"/>
                                        </p:tgtEl>
                                        <p:attrNameLst>
                                          <p:attrName>ppt_x</p:attrName>
                                        </p:attrNameLst>
                                      </p:cBhvr>
                                      <p:tavLst>
                                        <p:tav tm="0">
                                          <p:val>
                                            <p:strVal val="#ppt_x"/>
                                          </p:val>
                                        </p:tav>
                                        <p:tav tm="100000">
                                          <p:val>
                                            <p:strVal val="#ppt_x"/>
                                          </p:val>
                                        </p:tav>
                                      </p:tavLst>
                                    </p:anim>
                                    <p:anim calcmode="lin" valueType="num">
                                      <p:cBhvr additive="base">
                                        <p:cTn id="48" dur="500" fill="hold"/>
                                        <p:tgtEl>
                                          <p:spTgt spid="9"/>
                                        </p:tgtEl>
                                        <p:attrNameLst>
                                          <p:attrName>ppt_y</p:attrName>
                                        </p:attrNameLst>
                                      </p:cBhvr>
                                      <p:tavLst>
                                        <p:tav tm="0">
                                          <p:val>
                                            <p:strVal val="1+#ppt_h/2"/>
                                          </p:val>
                                        </p:tav>
                                        <p:tav tm="100000">
                                          <p:val>
                                            <p:strVal val="#ppt_y"/>
                                          </p:val>
                                        </p:tav>
                                      </p:tavLst>
                                    </p:anim>
                                  </p:childTnLst>
                                </p:cTn>
                              </p:par>
                            </p:childTnLst>
                          </p:cTn>
                        </p:par>
                        <p:par>
                          <p:cTn id="49" fill="hold" nodeType="afterGroup">
                            <p:stCondLst>
                              <p:cond delay="9500"/>
                            </p:stCondLst>
                            <p:childTnLst>
                              <p:par>
                                <p:cTn id="50" presetID="2" presetClass="entr" presetSubtype="4" fill="hold" nodeType="after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2" grpId="0" bldLvl="0" animBg="1"/>
      <p:bldP spid="4"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3"/>
          <p:cNvSpPr txBox="1">
            <a:spLocks noChangeArrowheads="1"/>
          </p:cNvSpPr>
          <p:nvPr/>
        </p:nvSpPr>
        <p:spPr bwMode="auto">
          <a:xfrm>
            <a:off x="6884988" y="42863"/>
            <a:ext cx="50419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zh-CN" sz="2400">
                <a:latin typeface="微软雅黑" panose="020B0503020204020204" pitchFamily="34" charset="-122"/>
                <a:ea typeface="微软雅黑" panose="020B0503020204020204" pitchFamily="34" charset="-122"/>
                <a:sym typeface="宋体" panose="02010600030101010101" pitchFamily="2" charset="-122"/>
              </a:rPr>
              <a:t>《时间简史》中心思想提炼</a:t>
            </a:r>
          </a:p>
        </p:txBody>
      </p:sp>
      <p:pic>
        <p:nvPicPr>
          <p:cNvPr id="3" name="Picture 10" descr="http://pic24.nipic.com/20121031/4499633_105328783000_2.jpg"/>
          <p:cNvPicPr>
            <a:picLocks noChangeAspect="1" noChangeArrowheads="1"/>
          </p:cNvPicPr>
          <p:nvPr/>
        </p:nvPicPr>
        <p:blipFill>
          <a:blip r:embed="rId3" cstate="print">
            <a:lum bright="70000" contrast="-70000"/>
            <a:extLst>
              <a:ext uri="{28A0092B-C50C-407E-A947-70E740481C1C}">
                <a14:useLocalDpi xmlns:a14="http://schemas.microsoft.com/office/drawing/2010/main" val="0"/>
              </a:ext>
            </a:extLst>
          </a:blip>
          <a:srcRect/>
          <a:stretch>
            <a:fillRect/>
          </a:stretch>
        </p:blipFill>
        <p:spPr bwMode="auto">
          <a:xfrm>
            <a:off x="-3175" y="936625"/>
            <a:ext cx="12187238" cy="541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7" name="矩形 12"/>
          <p:cNvSpPr>
            <a:spLocks noChangeArrowheads="1"/>
          </p:cNvSpPr>
          <p:nvPr/>
        </p:nvSpPr>
        <p:spPr bwMode="auto">
          <a:xfrm>
            <a:off x="2249488" y="4627563"/>
            <a:ext cx="1928812"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pPr>
            <a:r>
              <a:rPr lang="zh-CN" altLang="en-US"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p>
          <a:p>
            <a:pPr algn="r" eaLnBrk="1" hangingPunct="1">
              <a:lnSpc>
                <a:spcPct val="150000"/>
              </a:lnSpc>
            </a:pPr>
            <a:r>
              <a:rPr lang="zh-CN" altLang="en-US"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p>
          <a:p>
            <a:pPr algn="r" eaLnBrk="1" hangingPunct="1">
              <a:lnSpc>
                <a:spcPct val="150000"/>
              </a:lnSpc>
            </a:pPr>
            <a:r>
              <a:rPr lang="zh-CN" altLang="en-US"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p>
        </p:txBody>
      </p:sp>
      <p:sp>
        <p:nvSpPr>
          <p:cNvPr id="14348" name="矩形 13"/>
          <p:cNvSpPr>
            <a:spLocks noChangeArrowheads="1"/>
          </p:cNvSpPr>
          <p:nvPr/>
        </p:nvSpPr>
        <p:spPr bwMode="auto">
          <a:xfrm>
            <a:off x="5499100" y="4589463"/>
            <a:ext cx="1928813"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pPr>
            <a:r>
              <a:rPr lang="zh-CN" altLang="en-US"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p>
          <a:p>
            <a:pPr algn="r" eaLnBrk="1" hangingPunct="1">
              <a:lnSpc>
                <a:spcPct val="150000"/>
              </a:lnSpc>
            </a:pPr>
            <a:r>
              <a:rPr lang="zh-CN" altLang="en-US"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p>
          <a:p>
            <a:pPr algn="r" eaLnBrk="1" hangingPunct="1">
              <a:lnSpc>
                <a:spcPct val="150000"/>
              </a:lnSpc>
            </a:pPr>
            <a:r>
              <a:rPr lang="zh-CN" altLang="en-US"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p>
        </p:txBody>
      </p:sp>
      <p:sp>
        <p:nvSpPr>
          <p:cNvPr id="14353" name="矩形 18"/>
          <p:cNvSpPr>
            <a:spLocks noChangeArrowheads="1"/>
          </p:cNvSpPr>
          <p:nvPr/>
        </p:nvSpPr>
        <p:spPr bwMode="auto">
          <a:xfrm>
            <a:off x="8928100" y="4589463"/>
            <a:ext cx="1928813"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pPr>
            <a:r>
              <a:rPr lang="zh-CN" altLang="en-US"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p>
          <a:p>
            <a:pPr algn="r" eaLnBrk="1" hangingPunct="1">
              <a:lnSpc>
                <a:spcPct val="150000"/>
              </a:lnSpc>
            </a:pPr>
            <a:r>
              <a:rPr lang="zh-CN" altLang="en-US"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p>
          <a:p>
            <a:pPr algn="r" eaLnBrk="1" hangingPunct="1">
              <a:lnSpc>
                <a:spcPct val="150000"/>
              </a:lnSpc>
            </a:pPr>
            <a:r>
              <a:rPr lang="zh-CN" altLang="en-US"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p>
        </p:txBody>
      </p:sp>
      <p:grpSp>
        <p:nvGrpSpPr>
          <p:cNvPr id="6" name="组合 5"/>
          <p:cNvGrpSpPr>
            <a:grpSpLocks/>
          </p:cNvGrpSpPr>
          <p:nvPr/>
        </p:nvGrpSpPr>
        <p:grpSpPr bwMode="auto">
          <a:xfrm>
            <a:off x="1871663" y="1958975"/>
            <a:ext cx="1727200" cy="3898900"/>
            <a:chOff x="2947" y="3086"/>
            <a:chExt cx="2720" cy="6140"/>
          </a:xfrm>
        </p:grpSpPr>
        <p:sp>
          <p:nvSpPr>
            <p:cNvPr id="27677" name="等腰三角形 7"/>
            <p:cNvSpPr>
              <a:spLocks noChangeArrowheads="1"/>
            </p:cNvSpPr>
            <p:nvPr/>
          </p:nvSpPr>
          <p:spPr bwMode="auto">
            <a:xfrm rot="5400000" flipH="1">
              <a:off x="3265" y="4356"/>
              <a:ext cx="515" cy="422"/>
            </a:xfrm>
            <a:custGeom>
              <a:avLst/>
              <a:gdLst>
                <a:gd name="T0" fmla="*/ 0 w 328844"/>
                <a:gd name="T1" fmla="*/ 422 h 268748"/>
                <a:gd name="T2" fmla="*/ 289 w 328844"/>
                <a:gd name="T3" fmla="*/ 0 h 268748"/>
                <a:gd name="T4" fmla="*/ 515 w 328844"/>
                <a:gd name="T5" fmla="*/ 422 h 268748"/>
                <a:gd name="T6" fmla="*/ 0 w 328844"/>
                <a:gd name="T7" fmla="*/ 422 h 26874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8844" h="268748">
                  <a:moveTo>
                    <a:pt x="0" y="268748"/>
                  </a:moveTo>
                  <a:lnTo>
                    <a:pt x="184664" y="0"/>
                  </a:lnTo>
                  <a:lnTo>
                    <a:pt x="328844" y="268748"/>
                  </a:lnTo>
                  <a:lnTo>
                    <a:pt x="0" y="268748"/>
                  </a:lnTo>
                  <a:close/>
                </a:path>
              </a:pathLst>
            </a:custGeom>
            <a:solidFill>
              <a:schemeClr val="tx1"/>
            </a:solidFill>
            <a:ln>
              <a:noFill/>
            </a:ln>
            <a:extLst>
              <a:ext uri="{91240B29-F687-4F45-9708-019B960494DF}">
                <a14:hiddenLine xmlns:a14="http://schemas.microsoft.com/office/drawing/2010/main" w="12700">
                  <a:solidFill>
                    <a:srgbClr val="000000"/>
                  </a:solidFill>
                  <a:round/>
                  <a:headEnd/>
                  <a:tailEnd/>
                </a14:hiddenLine>
              </a:ext>
            </a:extLst>
          </p:spPr>
          <p:txBody>
            <a:bodyPr/>
            <a:lstStyle/>
            <a:p>
              <a:endParaRPr lang="zh-CN" altLang="en-US"/>
            </a:p>
          </p:txBody>
        </p:sp>
        <p:pic>
          <p:nvPicPr>
            <p:cNvPr id="27678" name="图片 10"/>
            <p:cNvPicPr>
              <a:picLocks noChangeAspect="1" noChangeArrowheads="1"/>
            </p:cNvPicPr>
            <p:nvPr/>
          </p:nvPicPr>
          <p:blipFill>
            <a:blip r:embed="rId4" cstate="print">
              <a:grayscl/>
              <a:biLevel thresh="50000"/>
              <a:extLst>
                <a:ext uri="{28A0092B-C50C-407E-A947-70E740481C1C}">
                  <a14:useLocalDpi xmlns:a14="http://schemas.microsoft.com/office/drawing/2010/main" val="0"/>
                </a:ext>
              </a:extLst>
            </a:blip>
            <a:srcRect/>
            <a:stretch>
              <a:fillRect/>
            </a:stretch>
          </p:blipFill>
          <p:spPr bwMode="auto">
            <a:xfrm>
              <a:off x="3319" y="3086"/>
              <a:ext cx="165" cy="6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79" name="直角三角形 6"/>
            <p:cNvSpPr>
              <a:spLocks noChangeArrowheads="1"/>
            </p:cNvSpPr>
            <p:nvPr/>
          </p:nvSpPr>
          <p:spPr bwMode="auto">
            <a:xfrm flipH="1">
              <a:off x="2946" y="4536"/>
              <a:ext cx="792" cy="510"/>
            </a:xfrm>
            <a:prstGeom prst="rtTriangle">
              <a:avLst/>
            </a:prstGeom>
            <a:solidFill>
              <a:srgbClr val="113038"/>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宋体" panose="02010600030101010101" pitchFamily="2" charset="-122"/>
                <a:sym typeface="宋体" panose="02010600030101010101" pitchFamily="2" charset="-122"/>
              </a:endParaRPr>
            </a:p>
          </p:txBody>
        </p:sp>
        <p:sp>
          <p:nvSpPr>
            <p:cNvPr id="27680" name="平行四边形 15"/>
            <p:cNvSpPr>
              <a:spLocks noChangeArrowheads="1"/>
            </p:cNvSpPr>
            <p:nvPr/>
          </p:nvSpPr>
          <p:spPr bwMode="auto">
            <a:xfrm>
              <a:off x="2946" y="5046"/>
              <a:ext cx="2720" cy="1835"/>
            </a:xfrm>
            <a:custGeom>
              <a:avLst/>
              <a:gdLst>
                <a:gd name="T0" fmla="*/ 0 w 1872208"/>
                <a:gd name="T1" fmla="*/ 0 h 2088232"/>
                <a:gd name="T2" fmla="*/ 2720 w 1872208"/>
                <a:gd name="T3" fmla="*/ 0 h 2088232"/>
                <a:gd name="T4" fmla="*/ 1962 w 1872208"/>
                <a:gd name="T5" fmla="*/ 1835 h 2088232"/>
                <a:gd name="T6" fmla="*/ 0 w 1872208"/>
                <a:gd name="T7" fmla="*/ 1835 h 2088232"/>
                <a:gd name="T8" fmla="*/ 0 w 1872208"/>
                <a:gd name="T9" fmla="*/ 0 h 20882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72208" h="2088232">
                  <a:moveTo>
                    <a:pt x="0" y="0"/>
                  </a:moveTo>
                  <a:lnTo>
                    <a:pt x="1872208" y="0"/>
                  </a:lnTo>
                  <a:lnTo>
                    <a:pt x="1350150" y="2088232"/>
                  </a:lnTo>
                  <a:lnTo>
                    <a:pt x="0" y="2088232"/>
                  </a:lnTo>
                  <a:lnTo>
                    <a:pt x="0" y="0"/>
                  </a:lnTo>
                  <a:close/>
                </a:path>
              </a:pathLst>
            </a:custGeom>
            <a:solidFill>
              <a:srgbClr val="215968"/>
            </a:solidFill>
            <a:ln>
              <a:noFill/>
            </a:ln>
            <a:extLst>
              <a:ext uri="{91240B29-F687-4F45-9708-019B960494DF}">
                <a14:hiddenLine xmlns:a14="http://schemas.microsoft.com/office/drawing/2010/main" w="12700">
                  <a:solidFill>
                    <a:srgbClr val="000000"/>
                  </a:solidFill>
                  <a:round/>
                  <a:headEnd/>
                  <a:tailEnd/>
                </a14:hiddenLine>
              </a:ext>
            </a:extLst>
          </p:spPr>
          <p:txBody>
            <a:bodyPr/>
            <a:lstStyle/>
            <a:p>
              <a:endParaRPr lang="zh-CN" altLang="en-US"/>
            </a:p>
          </p:txBody>
        </p:sp>
        <p:sp>
          <p:nvSpPr>
            <p:cNvPr id="27681" name="TextBox 4"/>
            <p:cNvSpPr>
              <a:spLocks noChangeArrowheads="1"/>
            </p:cNvSpPr>
            <p:nvPr/>
          </p:nvSpPr>
          <p:spPr bwMode="auto">
            <a:xfrm>
              <a:off x="2947" y="5331"/>
              <a:ext cx="2330" cy="1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请点击此处</a:t>
              </a:r>
              <a:endParaRPr lang="en-US" altLang="zh-CN"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lnSpc>
                  <a:spcPct val="150000"/>
                </a:lnSpc>
              </a:pPr>
              <a:r>
                <a:rPr lang="zh-CN" altLang="en-US"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en-US"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 name="组合 7"/>
          <p:cNvGrpSpPr>
            <a:grpSpLocks/>
          </p:cNvGrpSpPr>
          <p:nvPr/>
        </p:nvGrpSpPr>
        <p:grpSpPr bwMode="auto">
          <a:xfrm>
            <a:off x="5184775" y="1958975"/>
            <a:ext cx="1727200" cy="3898900"/>
            <a:chOff x="8164" y="3086"/>
            <a:chExt cx="2720" cy="6140"/>
          </a:xfrm>
        </p:grpSpPr>
        <p:sp>
          <p:nvSpPr>
            <p:cNvPr id="27672" name="等腰三角形 7"/>
            <p:cNvSpPr>
              <a:spLocks noChangeArrowheads="1"/>
            </p:cNvSpPr>
            <p:nvPr/>
          </p:nvSpPr>
          <p:spPr bwMode="auto">
            <a:xfrm rot="5400000" flipH="1">
              <a:off x="8483" y="4356"/>
              <a:ext cx="515" cy="422"/>
            </a:xfrm>
            <a:custGeom>
              <a:avLst/>
              <a:gdLst>
                <a:gd name="T0" fmla="*/ 0 w 328844"/>
                <a:gd name="T1" fmla="*/ 422 h 268748"/>
                <a:gd name="T2" fmla="*/ 289 w 328844"/>
                <a:gd name="T3" fmla="*/ 0 h 268748"/>
                <a:gd name="T4" fmla="*/ 515 w 328844"/>
                <a:gd name="T5" fmla="*/ 422 h 268748"/>
                <a:gd name="T6" fmla="*/ 0 w 328844"/>
                <a:gd name="T7" fmla="*/ 422 h 26874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8844" h="268748">
                  <a:moveTo>
                    <a:pt x="0" y="268748"/>
                  </a:moveTo>
                  <a:lnTo>
                    <a:pt x="184664" y="0"/>
                  </a:lnTo>
                  <a:lnTo>
                    <a:pt x="328844" y="268748"/>
                  </a:lnTo>
                  <a:lnTo>
                    <a:pt x="0" y="268748"/>
                  </a:lnTo>
                  <a:close/>
                </a:path>
              </a:pathLst>
            </a:custGeom>
            <a:solidFill>
              <a:srgbClr val="510B10"/>
            </a:solidFill>
            <a:ln>
              <a:noFill/>
            </a:ln>
            <a:extLst>
              <a:ext uri="{91240B29-F687-4F45-9708-019B960494DF}">
                <a14:hiddenLine xmlns:a14="http://schemas.microsoft.com/office/drawing/2010/main" w="12700">
                  <a:solidFill>
                    <a:srgbClr val="000000"/>
                  </a:solidFill>
                  <a:round/>
                  <a:headEnd/>
                  <a:tailEnd/>
                </a14:hiddenLine>
              </a:ext>
            </a:extLst>
          </p:spPr>
          <p:txBody>
            <a:bodyPr/>
            <a:lstStyle/>
            <a:p>
              <a:endParaRPr lang="zh-CN" altLang="en-US"/>
            </a:p>
          </p:txBody>
        </p:sp>
        <p:pic>
          <p:nvPicPr>
            <p:cNvPr id="27673" name="图片 34"/>
            <p:cNvPicPr>
              <a:picLocks noChangeAspect="1" noChangeArrowheads="1"/>
            </p:cNvPicPr>
            <p:nvPr/>
          </p:nvPicPr>
          <p:blipFill>
            <a:blip r:embed="rId4" cstate="print">
              <a:grayscl/>
              <a:biLevel thresh="50000"/>
              <a:extLst>
                <a:ext uri="{28A0092B-C50C-407E-A947-70E740481C1C}">
                  <a14:useLocalDpi xmlns:a14="http://schemas.microsoft.com/office/drawing/2010/main" val="0"/>
                </a:ext>
              </a:extLst>
            </a:blip>
            <a:srcRect/>
            <a:stretch>
              <a:fillRect/>
            </a:stretch>
          </p:blipFill>
          <p:spPr bwMode="auto">
            <a:xfrm>
              <a:off x="8536" y="3086"/>
              <a:ext cx="162" cy="6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5" name="直角三角形 35"/>
            <p:cNvSpPr/>
            <p:nvPr/>
          </p:nvSpPr>
          <p:spPr>
            <a:xfrm flipH="1">
              <a:off x="8164" y="4536"/>
              <a:ext cx="795" cy="510"/>
            </a:xfrm>
            <a:prstGeom prst="rtTriangle">
              <a:avLst/>
            </a:prstGeom>
            <a:solidFill>
              <a:schemeClr val="accent6">
                <a:lumMod val="50000"/>
              </a:schemeClr>
            </a:solidFill>
            <a:ln w="12700">
              <a:noFill/>
            </a:ln>
          </p:spPr>
          <p:txBody>
            <a:bodyPr anchor="ctr"/>
            <a:lstStyle/>
            <a:p>
              <a:pPr algn="ctr">
                <a:defRPr/>
              </a:pPr>
              <a:endParaRPr lang="zh-CN" altLang="en-US" noProof="1">
                <a:solidFill>
                  <a:srgbClr val="FFFFFF"/>
                </a:solidFill>
                <a:latin typeface="宋体" panose="02010600030101010101" pitchFamily="2" charset="-122"/>
                <a:sym typeface="宋体" panose="02010600030101010101" pitchFamily="2" charset="-122"/>
              </a:endParaRPr>
            </a:p>
          </p:txBody>
        </p:sp>
        <p:sp>
          <p:nvSpPr>
            <p:cNvPr id="14346" name="平行四边形 15"/>
            <p:cNvSpPr/>
            <p:nvPr/>
          </p:nvSpPr>
          <p:spPr>
            <a:xfrm>
              <a:off x="8164" y="5046"/>
              <a:ext cx="2720" cy="1835"/>
            </a:xfrm>
            <a:custGeom>
              <a:avLst/>
              <a:gdLst>
                <a:gd name="txL" fmla="*/ 0 w 1872208"/>
                <a:gd name="txT" fmla="*/ 0 h 2088232"/>
                <a:gd name="txR" fmla="*/ 1872208 w 1872208"/>
                <a:gd name="txB" fmla="*/ 2088232 h 2088232"/>
              </a:gdLst>
              <a:ahLst/>
              <a:cxnLst>
                <a:cxn ang="0">
                  <a:pos x="0" y="0"/>
                </a:cxn>
                <a:cxn ang="0">
                  <a:pos x="1727200" y="0"/>
                </a:cxn>
                <a:cxn ang="0">
                  <a:pos x="1245577" y="1165225"/>
                </a:cxn>
                <a:cxn ang="0">
                  <a:pos x="0" y="1165225"/>
                </a:cxn>
                <a:cxn ang="0">
                  <a:pos x="0" y="0"/>
                </a:cxn>
              </a:cxnLst>
              <a:rect l="txL" t="txT" r="txR" b="txB"/>
              <a:pathLst>
                <a:path w="1872208" h="2088232">
                  <a:moveTo>
                    <a:pt x="0" y="0"/>
                  </a:moveTo>
                  <a:lnTo>
                    <a:pt x="1872208" y="0"/>
                  </a:lnTo>
                  <a:lnTo>
                    <a:pt x="1350150" y="2088232"/>
                  </a:lnTo>
                  <a:lnTo>
                    <a:pt x="0" y="2088232"/>
                  </a:lnTo>
                  <a:lnTo>
                    <a:pt x="0" y="0"/>
                  </a:lnTo>
                  <a:close/>
                </a:path>
              </a:pathLst>
            </a:custGeom>
            <a:solidFill>
              <a:schemeClr val="accent6">
                <a:lumMod val="75000"/>
              </a:schemeClr>
            </a:solidFill>
            <a:ln w="12700">
              <a:noFill/>
            </a:ln>
          </p:spPr>
          <p:txBody>
            <a:bodyPr/>
            <a:lstStyle/>
            <a:p>
              <a:pPr>
                <a:defRPr/>
              </a:pPr>
              <a:endParaRPr lang="zh-CN" altLang="en-US" noProof="1"/>
            </a:p>
          </p:txBody>
        </p:sp>
        <p:sp>
          <p:nvSpPr>
            <p:cNvPr id="27676" name="TextBox 4"/>
            <p:cNvSpPr>
              <a:spLocks noChangeArrowheads="1"/>
            </p:cNvSpPr>
            <p:nvPr/>
          </p:nvSpPr>
          <p:spPr bwMode="auto">
            <a:xfrm>
              <a:off x="8164" y="5331"/>
              <a:ext cx="2332" cy="1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请点击此处</a:t>
              </a:r>
              <a:endParaRPr lang="en-US" altLang="zh-CN"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lnSpc>
                  <a:spcPct val="150000"/>
                </a:lnSpc>
              </a:pPr>
              <a:r>
                <a:rPr lang="zh-CN" altLang="en-US"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en-US"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 name="组合 15"/>
          <p:cNvGrpSpPr>
            <a:grpSpLocks/>
          </p:cNvGrpSpPr>
          <p:nvPr/>
        </p:nvGrpSpPr>
        <p:grpSpPr bwMode="auto">
          <a:xfrm>
            <a:off x="8613775" y="1958975"/>
            <a:ext cx="1727200" cy="3898900"/>
            <a:chOff x="13564" y="3086"/>
            <a:chExt cx="2720" cy="6140"/>
          </a:xfrm>
        </p:grpSpPr>
        <p:sp>
          <p:nvSpPr>
            <p:cNvPr id="27667" name="等腰三角形 7"/>
            <p:cNvSpPr>
              <a:spLocks noChangeArrowheads="1"/>
            </p:cNvSpPr>
            <p:nvPr/>
          </p:nvSpPr>
          <p:spPr bwMode="auto">
            <a:xfrm rot="5400000" flipH="1">
              <a:off x="13883" y="4356"/>
              <a:ext cx="515" cy="422"/>
            </a:xfrm>
            <a:custGeom>
              <a:avLst/>
              <a:gdLst>
                <a:gd name="T0" fmla="*/ 0 w 328844"/>
                <a:gd name="T1" fmla="*/ 422 h 268748"/>
                <a:gd name="T2" fmla="*/ 289 w 328844"/>
                <a:gd name="T3" fmla="*/ 0 h 268748"/>
                <a:gd name="T4" fmla="*/ 515 w 328844"/>
                <a:gd name="T5" fmla="*/ 422 h 268748"/>
                <a:gd name="T6" fmla="*/ 0 w 328844"/>
                <a:gd name="T7" fmla="*/ 422 h 26874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8844" h="268748">
                  <a:moveTo>
                    <a:pt x="0" y="268748"/>
                  </a:moveTo>
                  <a:lnTo>
                    <a:pt x="184664" y="0"/>
                  </a:lnTo>
                  <a:lnTo>
                    <a:pt x="328844" y="268748"/>
                  </a:lnTo>
                  <a:lnTo>
                    <a:pt x="0" y="268748"/>
                  </a:lnTo>
                  <a:close/>
                </a:path>
              </a:pathLst>
            </a:custGeom>
            <a:solidFill>
              <a:srgbClr val="080600"/>
            </a:solidFill>
            <a:ln>
              <a:noFill/>
            </a:ln>
            <a:extLst>
              <a:ext uri="{91240B29-F687-4F45-9708-019B960494DF}">
                <a14:hiddenLine xmlns:a14="http://schemas.microsoft.com/office/drawing/2010/main" w="12700">
                  <a:solidFill>
                    <a:srgbClr val="000000"/>
                  </a:solidFill>
                  <a:round/>
                  <a:headEnd/>
                  <a:tailEnd/>
                </a14:hiddenLine>
              </a:ext>
            </a:extLst>
          </p:spPr>
          <p:txBody>
            <a:bodyPr/>
            <a:lstStyle/>
            <a:p>
              <a:endParaRPr lang="zh-CN" altLang="en-US"/>
            </a:p>
          </p:txBody>
        </p:sp>
        <p:pic>
          <p:nvPicPr>
            <p:cNvPr id="27668" name="图片 34"/>
            <p:cNvPicPr>
              <a:picLocks noChangeAspect="1" noChangeArrowheads="1"/>
            </p:cNvPicPr>
            <p:nvPr/>
          </p:nvPicPr>
          <p:blipFill>
            <a:blip r:embed="rId4" cstate="print">
              <a:grayscl/>
              <a:biLevel thresh="50000"/>
              <a:extLst>
                <a:ext uri="{28A0092B-C50C-407E-A947-70E740481C1C}">
                  <a14:useLocalDpi xmlns:a14="http://schemas.microsoft.com/office/drawing/2010/main" val="0"/>
                </a:ext>
              </a:extLst>
            </a:blip>
            <a:srcRect/>
            <a:stretch>
              <a:fillRect/>
            </a:stretch>
          </p:blipFill>
          <p:spPr bwMode="auto">
            <a:xfrm>
              <a:off x="13936" y="3086"/>
              <a:ext cx="162" cy="6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9" name="直角三角形 16"/>
            <p:cNvSpPr>
              <a:spLocks noChangeArrowheads="1"/>
            </p:cNvSpPr>
            <p:nvPr/>
          </p:nvSpPr>
          <p:spPr bwMode="auto">
            <a:xfrm flipH="1">
              <a:off x="13564" y="4536"/>
              <a:ext cx="792" cy="510"/>
            </a:xfrm>
            <a:prstGeom prst="rtTriangle">
              <a:avLst/>
            </a:prstGeom>
            <a:solidFill>
              <a:srgbClr val="113038"/>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宋体" panose="02010600030101010101" pitchFamily="2" charset="-122"/>
                <a:sym typeface="宋体" panose="02010600030101010101" pitchFamily="2" charset="-122"/>
              </a:endParaRPr>
            </a:p>
          </p:txBody>
        </p:sp>
        <p:sp>
          <p:nvSpPr>
            <p:cNvPr id="27670" name="平行四边形 15"/>
            <p:cNvSpPr>
              <a:spLocks noChangeArrowheads="1"/>
            </p:cNvSpPr>
            <p:nvPr/>
          </p:nvSpPr>
          <p:spPr bwMode="auto">
            <a:xfrm>
              <a:off x="13564" y="5046"/>
              <a:ext cx="2720" cy="1835"/>
            </a:xfrm>
            <a:custGeom>
              <a:avLst/>
              <a:gdLst>
                <a:gd name="T0" fmla="*/ 0 w 1872208"/>
                <a:gd name="T1" fmla="*/ 0 h 2088232"/>
                <a:gd name="T2" fmla="*/ 2720 w 1872208"/>
                <a:gd name="T3" fmla="*/ 0 h 2088232"/>
                <a:gd name="T4" fmla="*/ 1962 w 1872208"/>
                <a:gd name="T5" fmla="*/ 1835 h 2088232"/>
                <a:gd name="T6" fmla="*/ 0 w 1872208"/>
                <a:gd name="T7" fmla="*/ 1835 h 2088232"/>
                <a:gd name="T8" fmla="*/ 0 w 1872208"/>
                <a:gd name="T9" fmla="*/ 0 h 20882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72208" h="2088232">
                  <a:moveTo>
                    <a:pt x="0" y="0"/>
                  </a:moveTo>
                  <a:lnTo>
                    <a:pt x="1872208" y="0"/>
                  </a:lnTo>
                  <a:lnTo>
                    <a:pt x="1350150" y="2088232"/>
                  </a:lnTo>
                  <a:lnTo>
                    <a:pt x="0" y="2088232"/>
                  </a:lnTo>
                  <a:lnTo>
                    <a:pt x="0" y="0"/>
                  </a:lnTo>
                  <a:close/>
                </a:path>
              </a:pathLst>
            </a:custGeom>
            <a:solidFill>
              <a:srgbClr val="215968"/>
            </a:solidFill>
            <a:ln>
              <a:noFill/>
            </a:ln>
            <a:extLst>
              <a:ext uri="{91240B29-F687-4F45-9708-019B960494DF}">
                <a14:hiddenLine xmlns:a14="http://schemas.microsoft.com/office/drawing/2010/main" w="12700">
                  <a:solidFill>
                    <a:srgbClr val="000000"/>
                  </a:solidFill>
                  <a:round/>
                  <a:headEnd/>
                  <a:tailEnd/>
                </a14:hiddenLine>
              </a:ext>
            </a:extLst>
          </p:spPr>
          <p:txBody>
            <a:bodyPr/>
            <a:lstStyle/>
            <a:p>
              <a:endParaRPr lang="zh-CN" altLang="en-US"/>
            </a:p>
          </p:txBody>
        </p:sp>
        <p:sp>
          <p:nvSpPr>
            <p:cNvPr id="27671" name="TextBox 4"/>
            <p:cNvSpPr>
              <a:spLocks noChangeArrowheads="1"/>
            </p:cNvSpPr>
            <p:nvPr/>
          </p:nvSpPr>
          <p:spPr bwMode="auto">
            <a:xfrm>
              <a:off x="13564" y="5331"/>
              <a:ext cx="2330" cy="1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请点击此处</a:t>
              </a:r>
              <a:endParaRPr lang="en-US" altLang="zh-CN"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lnSpc>
                  <a:spcPct val="150000"/>
                </a:lnSpc>
              </a:pPr>
              <a:r>
                <a:rPr lang="zh-CN" altLang="en-US"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en-US"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357" name="组合 22"/>
          <p:cNvGrpSpPr>
            <a:grpSpLocks/>
          </p:cNvGrpSpPr>
          <p:nvPr/>
        </p:nvGrpSpPr>
        <p:grpSpPr bwMode="auto">
          <a:xfrm>
            <a:off x="1766888" y="1300163"/>
            <a:ext cx="658812" cy="658812"/>
            <a:chOff x="0" y="0"/>
            <a:chExt cx="658761" cy="658761"/>
          </a:xfrm>
        </p:grpSpPr>
        <p:sp>
          <p:nvSpPr>
            <p:cNvPr id="27665" name="椭圆 23"/>
            <p:cNvSpPr>
              <a:spLocks noChangeArrowheads="1"/>
            </p:cNvSpPr>
            <p:nvPr/>
          </p:nvSpPr>
          <p:spPr bwMode="auto">
            <a:xfrm>
              <a:off x="0" y="0"/>
              <a:ext cx="658761" cy="658761"/>
            </a:xfrm>
            <a:prstGeom prst="ellipse">
              <a:avLst/>
            </a:prstGeom>
            <a:solidFill>
              <a:srgbClr val="215968"/>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latin typeface="宋体" panose="02010600030101010101" pitchFamily="2" charset="-122"/>
                <a:sym typeface="宋体" panose="02010600030101010101" pitchFamily="2" charset="-122"/>
              </a:endParaRPr>
            </a:p>
          </p:txBody>
        </p:sp>
        <p:sp>
          <p:nvSpPr>
            <p:cNvPr id="27666" name="矩形 24"/>
            <p:cNvSpPr>
              <a:spLocks noChangeArrowheads="1"/>
            </p:cNvSpPr>
            <p:nvPr/>
          </p:nvSpPr>
          <p:spPr bwMode="auto">
            <a:xfrm>
              <a:off x="48768" y="61794"/>
              <a:ext cx="5613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sym typeface="Impact" panose="020B0806030902050204" pitchFamily="34" charset="0"/>
                </a:rPr>
                <a:t>01</a:t>
              </a:r>
              <a:endParaRPr lang="zh-CN" altLang="en-US" sz="3200">
                <a:solidFill>
                  <a:schemeClr val="bg1"/>
                </a:solidFill>
                <a:latin typeface="Calibri" panose="020F0502020204030204" pitchFamily="34" charset="0"/>
                <a:sym typeface="宋体" panose="02010600030101010101" pitchFamily="2" charset="-122"/>
              </a:endParaRPr>
            </a:p>
          </p:txBody>
        </p:sp>
      </p:grpSp>
      <p:grpSp>
        <p:nvGrpSpPr>
          <p:cNvPr id="14358" name="组合 25"/>
          <p:cNvGrpSpPr>
            <a:grpSpLocks/>
          </p:cNvGrpSpPr>
          <p:nvPr/>
        </p:nvGrpSpPr>
        <p:grpSpPr bwMode="auto">
          <a:xfrm>
            <a:off x="5106988" y="1300163"/>
            <a:ext cx="658812" cy="658812"/>
            <a:chOff x="0" y="0"/>
            <a:chExt cx="658761" cy="658761"/>
          </a:xfrm>
        </p:grpSpPr>
        <p:sp>
          <p:nvSpPr>
            <p:cNvPr id="14362" name="椭圆 26"/>
            <p:cNvSpPr/>
            <p:nvPr/>
          </p:nvSpPr>
          <p:spPr>
            <a:xfrm>
              <a:off x="0" y="0"/>
              <a:ext cx="658761" cy="658761"/>
            </a:xfrm>
            <a:prstGeom prst="ellipse">
              <a:avLst/>
            </a:prstGeom>
            <a:solidFill>
              <a:schemeClr val="accent6">
                <a:lumMod val="75000"/>
              </a:schemeClr>
            </a:solidFill>
            <a:ln w="12700">
              <a:noFill/>
            </a:ln>
          </p:spPr>
          <p:txBody>
            <a:bodyPr anchor="ctr"/>
            <a:lstStyle/>
            <a:p>
              <a:pPr algn="ctr">
                <a:defRPr/>
              </a:pPr>
              <a:endParaRPr lang="zh-CN" altLang="en-US" noProof="1">
                <a:solidFill>
                  <a:schemeClr val="bg1"/>
                </a:solidFill>
                <a:latin typeface="宋体" panose="02010600030101010101" pitchFamily="2" charset="-122"/>
                <a:sym typeface="宋体" panose="02010600030101010101" pitchFamily="2" charset="-122"/>
              </a:endParaRPr>
            </a:p>
          </p:txBody>
        </p:sp>
        <p:sp>
          <p:nvSpPr>
            <p:cNvPr id="27664" name="矩形 27"/>
            <p:cNvSpPr>
              <a:spLocks noChangeArrowheads="1"/>
            </p:cNvSpPr>
            <p:nvPr/>
          </p:nvSpPr>
          <p:spPr bwMode="auto">
            <a:xfrm>
              <a:off x="24384" y="61794"/>
              <a:ext cx="61106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sym typeface="Impact" panose="020B0806030902050204" pitchFamily="34" charset="0"/>
                </a:rPr>
                <a:t>02</a:t>
              </a:r>
              <a:endParaRPr lang="zh-CN" altLang="en-US" sz="3200">
                <a:solidFill>
                  <a:schemeClr val="bg1"/>
                </a:solidFill>
                <a:latin typeface="Calibri" panose="020F0502020204030204" pitchFamily="34" charset="0"/>
                <a:sym typeface="宋体" panose="02010600030101010101" pitchFamily="2" charset="-122"/>
              </a:endParaRPr>
            </a:p>
          </p:txBody>
        </p:sp>
      </p:grpSp>
      <p:grpSp>
        <p:nvGrpSpPr>
          <p:cNvPr id="14359" name="组合 28"/>
          <p:cNvGrpSpPr>
            <a:grpSpLocks/>
          </p:cNvGrpSpPr>
          <p:nvPr/>
        </p:nvGrpSpPr>
        <p:grpSpPr bwMode="auto">
          <a:xfrm>
            <a:off x="8558213" y="1284288"/>
            <a:ext cx="658812" cy="658812"/>
            <a:chOff x="0" y="0"/>
            <a:chExt cx="658761" cy="658761"/>
          </a:xfrm>
        </p:grpSpPr>
        <p:sp>
          <p:nvSpPr>
            <p:cNvPr id="27661" name="椭圆 29"/>
            <p:cNvSpPr>
              <a:spLocks noChangeArrowheads="1"/>
            </p:cNvSpPr>
            <p:nvPr/>
          </p:nvSpPr>
          <p:spPr bwMode="auto">
            <a:xfrm>
              <a:off x="0" y="0"/>
              <a:ext cx="658761" cy="658761"/>
            </a:xfrm>
            <a:prstGeom prst="ellipse">
              <a:avLst/>
            </a:prstGeom>
            <a:solidFill>
              <a:srgbClr val="215968"/>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5D5D"/>
                </a:solidFill>
                <a:latin typeface="宋体" panose="02010600030101010101" pitchFamily="2" charset="-122"/>
                <a:sym typeface="宋体" panose="02010600030101010101" pitchFamily="2" charset="-122"/>
              </a:endParaRPr>
            </a:p>
          </p:txBody>
        </p:sp>
        <p:sp>
          <p:nvSpPr>
            <p:cNvPr id="27662" name="矩形 30"/>
            <p:cNvSpPr>
              <a:spLocks noChangeArrowheads="1"/>
            </p:cNvSpPr>
            <p:nvPr/>
          </p:nvSpPr>
          <p:spPr bwMode="auto">
            <a:xfrm>
              <a:off x="12192" y="40479"/>
              <a:ext cx="6222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sym typeface="Impact" panose="020B0806030902050204" pitchFamily="34" charset="0"/>
                </a:rPr>
                <a:t>03</a:t>
              </a:r>
              <a:endParaRPr lang="zh-CN" altLang="en-US" sz="3200">
                <a:solidFill>
                  <a:schemeClr val="bg1"/>
                </a:solidFill>
                <a:latin typeface="Calibri" panose="020F0502020204030204" pitchFamily="34" charset="0"/>
                <a:sym typeface="宋体" panose="02010600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15362"/>
                                        </p:tgtEl>
                                        <p:attrNameLst>
                                          <p:attrName>style.visibility</p:attrName>
                                        </p:attrNameLst>
                                      </p:cBhvr>
                                      <p:to>
                                        <p:strVal val="visible"/>
                                      </p:to>
                                    </p:set>
                                    <p:set>
                                      <p:cBhvr>
                                        <p:cTn id="7" dur="455" fill="hold">
                                          <p:stCondLst>
                                            <p:cond delay="0"/>
                                          </p:stCondLst>
                                        </p:cTn>
                                        <p:tgtEl>
                                          <p:spTgt spid="15362"/>
                                        </p:tgtEl>
                                        <p:attrNameLst>
                                          <p:attrName>style.rotation</p:attrName>
                                        </p:attrNameLst>
                                      </p:cBhvr>
                                      <p:to>
                                        <p:strVal val="-45.0"/>
                                      </p:to>
                                    </p:set>
                                    <p:anim calcmode="lin" valueType="num">
                                      <p:cBhvr>
                                        <p:cTn id="8" dur="455" fill="hold">
                                          <p:stCondLst>
                                            <p:cond delay="455"/>
                                          </p:stCondLst>
                                        </p:cTn>
                                        <p:tgtEl>
                                          <p:spTgt spid="15362"/>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5362"/>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5362"/>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5362"/>
                                        </p:tgtEl>
                                        <p:attrNameLst>
                                          <p:attrName>ppt_y</p:attrName>
                                        </p:attrNameLst>
                                      </p:cBhvr>
                                      <p:tavLst>
                                        <p:tav tm="0">
                                          <p:val>
                                            <p:strVal val="#ppt_y-(0.354*#ppt_w-0.172*#ppt_h)"/>
                                          </p:val>
                                        </p:tav>
                                        <p:tav tm="100000">
                                          <p:val>
                                            <p:strVal val="#ppt_y"/>
                                          </p:val>
                                        </p:tav>
                                      </p:tavLst>
                                    </p:anim>
                                  </p:childTnLst>
                                </p:cTn>
                              </p:par>
                            </p:childTnLst>
                          </p:cTn>
                        </p:par>
                        <p:par>
                          <p:cTn id="12" fill="hold" nodeType="afterGroup">
                            <p:stCondLst>
                              <p:cond delay="6500"/>
                            </p:stCondLst>
                            <p:childTnLst>
                              <p:par>
                                <p:cTn id="13" presetID="5" presetClass="entr" presetSubtype="1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checkerboard(across)">
                                      <p:cBhvr>
                                        <p:cTn id="15" dur="500"/>
                                        <p:tgtEl>
                                          <p:spTgt spid="3"/>
                                        </p:tgtEl>
                                      </p:cBhvr>
                                    </p:animEffect>
                                  </p:childTnLst>
                                </p:cTn>
                              </p:par>
                            </p:childTnLst>
                          </p:cTn>
                        </p:par>
                        <p:par>
                          <p:cTn id="16" fill="hold" nodeType="afterGroup">
                            <p:stCondLst>
                              <p:cond delay="7000"/>
                            </p:stCondLst>
                            <p:childTnLst>
                              <p:par>
                                <p:cTn id="17" presetID="2" presetClass="entr" presetSubtype="2" fill="hold" nodeType="afterEffect">
                                  <p:stCondLst>
                                    <p:cond delay="0"/>
                                  </p:stCondLst>
                                  <p:childTnLst>
                                    <p:set>
                                      <p:cBhvr>
                                        <p:cTn id="18" dur="1" fill="hold">
                                          <p:stCondLst>
                                            <p:cond delay="0"/>
                                          </p:stCondLst>
                                        </p:cTn>
                                        <p:tgtEl>
                                          <p:spTgt spid="14357"/>
                                        </p:tgtEl>
                                        <p:attrNameLst>
                                          <p:attrName>style.visibility</p:attrName>
                                        </p:attrNameLst>
                                      </p:cBhvr>
                                      <p:to>
                                        <p:strVal val="visible"/>
                                      </p:to>
                                    </p:set>
                                    <p:anim calcmode="lin" valueType="num">
                                      <p:cBhvr additive="base">
                                        <p:cTn id="19" dur="500" fill="hold"/>
                                        <p:tgtEl>
                                          <p:spTgt spid="14357"/>
                                        </p:tgtEl>
                                        <p:attrNameLst>
                                          <p:attrName>ppt_x</p:attrName>
                                        </p:attrNameLst>
                                      </p:cBhvr>
                                      <p:tavLst>
                                        <p:tav tm="0">
                                          <p:val>
                                            <p:strVal val="1+#ppt_w/2"/>
                                          </p:val>
                                        </p:tav>
                                        <p:tav tm="100000">
                                          <p:val>
                                            <p:strVal val="#ppt_x"/>
                                          </p:val>
                                        </p:tav>
                                      </p:tavLst>
                                    </p:anim>
                                    <p:anim calcmode="lin" valueType="num">
                                      <p:cBhvr additive="base">
                                        <p:cTn id="20" dur="500" fill="hold"/>
                                        <p:tgtEl>
                                          <p:spTgt spid="14357"/>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7500"/>
                            </p:stCondLst>
                            <p:childTnLst>
                              <p:par>
                                <p:cTn id="22" presetID="2" presetClass="entr" presetSubtype="2" fill="hold" nodeType="afterEffect">
                                  <p:stCondLst>
                                    <p:cond delay="0"/>
                                  </p:stCondLst>
                                  <p:childTnLst>
                                    <p:set>
                                      <p:cBhvr>
                                        <p:cTn id="23" dur="1" fill="hold">
                                          <p:stCondLst>
                                            <p:cond delay="0"/>
                                          </p:stCondLst>
                                        </p:cTn>
                                        <p:tgtEl>
                                          <p:spTgt spid="14358"/>
                                        </p:tgtEl>
                                        <p:attrNameLst>
                                          <p:attrName>style.visibility</p:attrName>
                                        </p:attrNameLst>
                                      </p:cBhvr>
                                      <p:to>
                                        <p:strVal val="visible"/>
                                      </p:to>
                                    </p:set>
                                    <p:anim calcmode="lin" valueType="num">
                                      <p:cBhvr additive="base">
                                        <p:cTn id="24" dur="500" fill="hold"/>
                                        <p:tgtEl>
                                          <p:spTgt spid="14358"/>
                                        </p:tgtEl>
                                        <p:attrNameLst>
                                          <p:attrName>ppt_x</p:attrName>
                                        </p:attrNameLst>
                                      </p:cBhvr>
                                      <p:tavLst>
                                        <p:tav tm="0">
                                          <p:val>
                                            <p:strVal val="1+#ppt_w/2"/>
                                          </p:val>
                                        </p:tav>
                                        <p:tav tm="100000">
                                          <p:val>
                                            <p:strVal val="#ppt_x"/>
                                          </p:val>
                                        </p:tav>
                                      </p:tavLst>
                                    </p:anim>
                                    <p:anim calcmode="lin" valueType="num">
                                      <p:cBhvr additive="base">
                                        <p:cTn id="25" dur="500" fill="hold"/>
                                        <p:tgtEl>
                                          <p:spTgt spid="14358"/>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8000"/>
                            </p:stCondLst>
                            <p:childTnLst>
                              <p:par>
                                <p:cTn id="27" presetID="2" presetClass="entr" presetSubtype="2" fill="hold" nodeType="afterEffect">
                                  <p:stCondLst>
                                    <p:cond delay="0"/>
                                  </p:stCondLst>
                                  <p:childTnLst>
                                    <p:set>
                                      <p:cBhvr>
                                        <p:cTn id="28" dur="1" fill="hold">
                                          <p:stCondLst>
                                            <p:cond delay="0"/>
                                          </p:stCondLst>
                                        </p:cTn>
                                        <p:tgtEl>
                                          <p:spTgt spid="14359"/>
                                        </p:tgtEl>
                                        <p:attrNameLst>
                                          <p:attrName>style.visibility</p:attrName>
                                        </p:attrNameLst>
                                      </p:cBhvr>
                                      <p:to>
                                        <p:strVal val="visible"/>
                                      </p:to>
                                    </p:set>
                                    <p:anim calcmode="lin" valueType="num">
                                      <p:cBhvr additive="base">
                                        <p:cTn id="29" dur="500" fill="hold"/>
                                        <p:tgtEl>
                                          <p:spTgt spid="14359"/>
                                        </p:tgtEl>
                                        <p:attrNameLst>
                                          <p:attrName>ppt_x</p:attrName>
                                        </p:attrNameLst>
                                      </p:cBhvr>
                                      <p:tavLst>
                                        <p:tav tm="0">
                                          <p:val>
                                            <p:strVal val="1+#ppt_w/2"/>
                                          </p:val>
                                        </p:tav>
                                        <p:tav tm="100000">
                                          <p:val>
                                            <p:strVal val="#ppt_x"/>
                                          </p:val>
                                        </p:tav>
                                      </p:tavLst>
                                    </p:anim>
                                    <p:anim calcmode="lin" valueType="num">
                                      <p:cBhvr additive="base">
                                        <p:cTn id="30" dur="500" fill="hold"/>
                                        <p:tgtEl>
                                          <p:spTgt spid="14359"/>
                                        </p:tgtEl>
                                        <p:attrNameLst>
                                          <p:attrName>ppt_y</p:attrName>
                                        </p:attrNameLst>
                                      </p:cBhvr>
                                      <p:tavLst>
                                        <p:tav tm="0">
                                          <p:val>
                                            <p:strVal val="#ppt_y"/>
                                          </p:val>
                                        </p:tav>
                                        <p:tav tm="100000">
                                          <p:val>
                                            <p:strVal val="#ppt_y"/>
                                          </p:val>
                                        </p:tav>
                                      </p:tavLst>
                                    </p:anim>
                                  </p:childTnLst>
                                </p:cTn>
                              </p:par>
                            </p:childTnLst>
                          </p:cTn>
                        </p:par>
                        <p:par>
                          <p:cTn id="31" fill="hold" nodeType="afterGroup">
                            <p:stCondLst>
                              <p:cond delay="8500"/>
                            </p:stCondLst>
                            <p:childTnLst>
                              <p:par>
                                <p:cTn id="32" presetID="22" presetClass="entr" presetSubtype="4"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down)">
                                      <p:cBhvr>
                                        <p:cTn id="34" dur="500"/>
                                        <p:tgtEl>
                                          <p:spTgt spid="6"/>
                                        </p:tgtEl>
                                      </p:cBhvr>
                                    </p:animEffect>
                                  </p:childTnLst>
                                </p:cTn>
                              </p:par>
                            </p:childTnLst>
                          </p:cTn>
                        </p:par>
                        <p:par>
                          <p:cTn id="35" fill="hold" nodeType="afterGroup">
                            <p:stCondLst>
                              <p:cond delay="9000"/>
                            </p:stCondLst>
                            <p:childTnLst>
                              <p:par>
                                <p:cTn id="36" presetID="22" presetClass="entr" presetSubtype="4"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down)">
                                      <p:cBhvr>
                                        <p:cTn id="38" dur="500"/>
                                        <p:tgtEl>
                                          <p:spTgt spid="8"/>
                                        </p:tgtEl>
                                      </p:cBhvr>
                                    </p:animEffect>
                                  </p:childTnLst>
                                </p:cTn>
                              </p:par>
                            </p:childTnLst>
                          </p:cTn>
                        </p:par>
                        <p:par>
                          <p:cTn id="39" fill="hold" nodeType="afterGroup">
                            <p:stCondLst>
                              <p:cond delay="9500"/>
                            </p:stCondLst>
                            <p:childTnLst>
                              <p:par>
                                <p:cTn id="40" presetID="22" presetClass="entr" presetSubtype="4"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childTnLst>
                          </p:cTn>
                        </p:par>
                        <p:par>
                          <p:cTn id="43" fill="hold" nodeType="afterGroup">
                            <p:stCondLst>
                              <p:cond delay="10000"/>
                            </p:stCondLst>
                            <p:childTnLst>
                              <p:par>
                                <p:cTn id="44" presetID="16" presetClass="entr" presetSubtype="21" fill="hold" grpId="0" nodeType="afterEffect">
                                  <p:stCondLst>
                                    <p:cond delay="0"/>
                                  </p:stCondLst>
                                  <p:childTnLst>
                                    <p:set>
                                      <p:cBhvr>
                                        <p:cTn id="45" dur="1" fill="hold">
                                          <p:stCondLst>
                                            <p:cond delay="0"/>
                                          </p:stCondLst>
                                        </p:cTn>
                                        <p:tgtEl>
                                          <p:spTgt spid="14347"/>
                                        </p:tgtEl>
                                        <p:attrNameLst>
                                          <p:attrName>style.visibility</p:attrName>
                                        </p:attrNameLst>
                                      </p:cBhvr>
                                      <p:to>
                                        <p:strVal val="visible"/>
                                      </p:to>
                                    </p:set>
                                    <p:animEffect transition="in" filter="barn(inVertical)">
                                      <p:cBhvr>
                                        <p:cTn id="46" dur="500"/>
                                        <p:tgtEl>
                                          <p:spTgt spid="14347"/>
                                        </p:tgtEl>
                                      </p:cBhvr>
                                    </p:animEffect>
                                  </p:childTnLst>
                                </p:cTn>
                              </p:par>
                            </p:childTnLst>
                          </p:cTn>
                        </p:par>
                        <p:par>
                          <p:cTn id="47" fill="hold" nodeType="afterGroup">
                            <p:stCondLst>
                              <p:cond delay="10500"/>
                            </p:stCondLst>
                            <p:childTnLst>
                              <p:par>
                                <p:cTn id="48" presetID="16" presetClass="entr" presetSubtype="21" fill="hold" grpId="0" nodeType="afterEffect">
                                  <p:stCondLst>
                                    <p:cond delay="0"/>
                                  </p:stCondLst>
                                  <p:childTnLst>
                                    <p:set>
                                      <p:cBhvr>
                                        <p:cTn id="49" dur="1" fill="hold">
                                          <p:stCondLst>
                                            <p:cond delay="0"/>
                                          </p:stCondLst>
                                        </p:cTn>
                                        <p:tgtEl>
                                          <p:spTgt spid="14348"/>
                                        </p:tgtEl>
                                        <p:attrNameLst>
                                          <p:attrName>style.visibility</p:attrName>
                                        </p:attrNameLst>
                                      </p:cBhvr>
                                      <p:to>
                                        <p:strVal val="visible"/>
                                      </p:to>
                                    </p:set>
                                    <p:animEffect transition="in" filter="barn(inVertical)">
                                      <p:cBhvr>
                                        <p:cTn id="50" dur="500"/>
                                        <p:tgtEl>
                                          <p:spTgt spid="14348"/>
                                        </p:tgtEl>
                                      </p:cBhvr>
                                    </p:animEffect>
                                  </p:childTnLst>
                                </p:cTn>
                              </p:par>
                            </p:childTnLst>
                          </p:cTn>
                        </p:par>
                        <p:par>
                          <p:cTn id="51" fill="hold" nodeType="afterGroup">
                            <p:stCondLst>
                              <p:cond delay="11000"/>
                            </p:stCondLst>
                            <p:childTnLst>
                              <p:par>
                                <p:cTn id="52" presetID="16" presetClass="entr" presetSubtype="21" fill="hold" grpId="0" nodeType="afterEffect">
                                  <p:stCondLst>
                                    <p:cond delay="0"/>
                                  </p:stCondLst>
                                  <p:childTnLst>
                                    <p:set>
                                      <p:cBhvr>
                                        <p:cTn id="53" dur="1" fill="hold">
                                          <p:stCondLst>
                                            <p:cond delay="0"/>
                                          </p:stCondLst>
                                        </p:cTn>
                                        <p:tgtEl>
                                          <p:spTgt spid="14353"/>
                                        </p:tgtEl>
                                        <p:attrNameLst>
                                          <p:attrName>style.visibility</p:attrName>
                                        </p:attrNameLst>
                                      </p:cBhvr>
                                      <p:to>
                                        <p:strVal val="visible"/>
                                      </p:to>
                                    </p:set>
                                    <p:animEffect transition="in" filter="barn(inVertical)">
                                      <p:cBhvr>
                                        <p:cTn id="54" dur="500"/>
                                        <p:tgtEl>
                                          <p:spTgt spid="143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4347" grpId="0"/>
      <p:bldP spid="14348" grpId="0"/>
      <p:bldP spid="1435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
          <p:cNvSpPr txBox="1">
            <a:spLocks noChangeArrowheads="1"/>
          </p:cNvSpPr>
          <p:nvPr/>
        </p:nvSpPr>
        <p:spPr bwMode="auto">
          <a:xfrm>
            <a:off x="4202113" y="977900"/>
            <a:ext cx="3925887" cy="87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4800" b="1">
                <a:solidFill>
                  <a:schemeClr val="bg1"/>
                </a:solidFill>
                <a:latin typeface="微软雅黑" panose="020B0503020204020204" pitchFamily="34" charset="-122"/>
                <a:ea typeface="微软雅黑" panose="020B0503020204020204" pitchFamily="34" charset="-122"/>
              </a:rPr>
              <a:t>阅读心得</a:t>
            </a: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434"/>
                                        </p:tgtEl>
                                        <p:attrNameLst>
                                          <p:attrName>style.visibility</p:attrName>
                                        </p:attrNameLst>
                                      </p:cBhvr>
                                      <p:to>
                                        <p:strVal val="visible"/>
                                      </p:to>
                                    </p:set>
                                    <p:anim calcmode="lin" valueType="num">
                                      <p:cBhvr>
                                        <p:cTn id="7" dur="500" fill="hold"/>
                                        <p:tgtEl>
                                          <p:spTgt spid="1843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8434"/>
                                        </p:tgtEl>
                                        <p:attrNameLst>
                                          <p:attrName>ppt_y</p:attrName>
                                        </p:attrNameLst>
                                      </p:cBhvr>
                                      <p:tavLst>
                                        <p:tav tm="0">
                                          <p:val>
                                            <p:strVal val="#ppt_y"/>
                                          </p:val>
                                        </p:tav>
                                        <p:tav tm="100000">
                                          <p:val>
                                            <p:strVal val="#ppt_y"/>
                                          </p:val>
                                        </p:tav>
                                      </p:tavLst>
                                    </p:anim>
                                    <p:anim calcmode="lin" valueType="num">
                                      <p:cBhvr>
                                        <p:cTn id="9" dur="500" fill="hold"/>
                                        <p:tgtEl>
                                          <p:spTgt spid="1843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843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8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pic24.nipic.com/20121031/4499633_105328783000_2.jpg"/>
          <p:cNvPicPr>
            <a:picLocks noChangeAspect="1" noChangeArrowheads="1"/>
          </p:cNvPicPr>
          <p:nvPr/>
        </p:nvPicPr>
        <p:blipFill>
          <a:blip r:embed="rId3" cstate="print">
            <a:lum bright="70000" contrast="-70000"/>
            <a:extLst>
              <a:ext uri="{28A0092B-C50C-407E-A947-70E740481C1C}">
                <a14:useLocalDpi xmlns:a14="http://schemas.microsoft.com/office/drawing/2010/main" val="0"/>
              </a:ext>
            </a:extLst>
          </a:blip>
          <a:srcRect/>
          <a:stretch>
            <a:fillRect/>
          </a:stretch>
        </p:blipFill>
        <p:spPr bwMode="auto">
          <a:xfrm>
            <a:off x="-3175" y="936625"/>
            <a:ext cx="12187238" cy="541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2" name="TextBox 3"/>
          <p:cNvSpPr txBox="1">
            <a:spLocks noChangeArrowheads="1"/>
          </p:cNvSpPr>
          <p:nvPr/>
        </p:nvSpPr>
        <p:spPr bwMode="auto">
          <a:xfrm>
            <a:off x="6884988" y="42863"/>
            <a:ext cx="50419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zh-CN" sz="2400">
                <a:latin typeface="微软雅黑" panose="020B0503020204020204" pitchFamily="34" charset="-122"/>
                <a:ea typeface="微软雅黑" panose="020B0503020204020204" pitchFamily="34" charset="-122"/>
                <a:sym typeface="宋体" panose="02010600030101010101" pitchFamily="2" charset="-122"/>
              </a:rPr>
              <a:t>读书心得（一）</a:t>
            </a:r>
          </a:p>
        </p:txBody>
      </p:sp>
      <p:sp>
        <p:nvSpPr>
          <p:cNvPr id="21507" name="Freeform 5"/>
          <p:cNvSpPr>
            <a:spLocks noChangeArrowheads="1"/>
          </p:cNvSpPr>
          <p:nvPr/>
        </p:nvSpPr>
        <p:spPr bwMode="auto">
          <a:xfrm>
            <a:off x="2030413" y="3467100"/>
            <a:ext cx="8131175" cy="987425"/>
          </a:xfrm>
          <a:custGeom>
            <a:avLst/>
            <a:gdLst>
              <a:gd name="T0" fmla="*/ 0 w 5760"/>
              <a:gd name="T1" fmla="*/ 0 h 700"/>
              <a:gd name="T2" fmla="*/ 101640 w 5760"/>
              <a:gd name="T3" fmla="*/ 53603 h 700"/>
              <a:gd name="T4" fmla="*/ 278097 w 5760"/>
              <a:gd name="T5" fmla="*/ 135418 h 700"/>
              <a:gd name="T6" fmla="*/ 533608 w 5760"/>
              <a:gd name="T7" fmla="*/ 246856 h 700"/>
              <a:gd name="T8" fmla="*/ 865349 w 5760"/>
              <a:gd name="T9" fmla="*/ 375222 h 700"/>
              <a:gd name="T10" fmla="*/ 1055923 w 5760"/>
              <a:gd name="T11" fmla="*/ 442931 h 700"/>
              <a:gd name="T12" fmla="*/ 1263438 w 5760"/>
              <a:gd name="T13" fmla="*/ 512050 h 700"/>
              <a:gd name="T14" fmla="*/ 1486480 w 5760"/>
              <a:gd name="T15" fmla="*/ 581170 h 700"/>
              <a:gd name="T16" fmla="*/ 1723640 w 5760"/>
              <a:gd name="T17" fmla="*/ 646058 h 700"/>
              <a:gd name="T18" fmla="*/ 1976327 w 5760"/>
              <a:gd name="T19" fmla="*/ 710946 h 700"/>
              <a:gd name="T20" fmla="*/ 2241720 w 5760"/>
              <a:gd name="T21" fmla="*/ 771602 h 700"/>
              <a:gd name="T22" fmla="*/ 2521229 w 5760"/>
              <a:gd name="T23" fmla="*/ 826616 h 700"/>
              <a:gd name="T24" fmla="*/ 2810620 w 5760"/>
              <a:gd name="T25" fmla="*/ 875987 h 700"/>
              <a:gd name="T26" fmla="*/ 3114127 w 5760"/>
              <a:gd name="T27" fmla="*/ 918305 h 700"/>
              <a:gd name="T28" fmla="*/ 3426104 w 5760"/>
              <a:gd name="T29" fmla="*/ 950749 h 700"/>
              <a:gd name="T30" fmla="*/ 3749375 w 5760"/>
              <a:gd name="T31" fmla="*/ 974730 h 700"/>
              <a:gd name="T32" fmla="*/ 4079704 w 5760"/>
              <a:gd name="T33" fmla="*/ 986014 h 700"/>
              <a:gd name="T34" fmla="*/ 4421326 w 5760"/>
              <a:gd name="T35" fmla="*/ 986014 h 700"/>
              <a:gd name="T36" fmla="*/ 4768595 w 5760"/>
              <a:gd name="T37" fmla="*/ 973319 h 700"/>
              <a:gd name="T38" fmla="*/ 5124334 w 5760"/>
              <a:gd name="T39" fmla="*/ 945107 h 700"/>
              <a:gd name="T40" fmla="*/ 5393962 w 5760"/>
              <a:gd name="T41" fmla="*/ 914073 h 700"/>
              <a:gd name="T42" fmla="*/ 5576066 w 5760"/>
              <a:gd name="T43" fmla="*/ 887272 h 700"/>
              <a:gd name="T44" fmla="*/ 5759582 w 5760"/>
              <a:gd name="T45" fmla="*/ 857649 h 700"/>
              <a:gd name="T46" fmla="*/ 5944510 w 5760"/>
              <a:gd name="T47" fmla="*/ 822384 h 700"/>
              <a:gd name="T48" fmla="*/ 6130849 w 5760"/>
              <a:gd name="T49" fmla="*/ 782887 h 700"/>
              <a:gd name="T50" fmla="*/ 6317189 w 5760"/>
              <a:gd name="T51" fmla="*/ 737748 h 700"/>
              <a:gd name="T52" fmla="*/ 6504940 w 5760"/>
              <a:gd name="T53" fmla="*/ 689787 h 700"/>
              <a:gd name="T54" fmla="*/ 6694103 w 5760"/>
              <a:gd name="T55" fmla="*/ 634773 h 700"/>
              <a:gd name="T56" fmla="*/ 6883266 w 5760"/>
              <a:gd name="T57" fmla="*/ 575528 h 700"/>
              <a:gd name="T58" fmla="*/ 7075252 w 5760"/>
              <a:gd name="T59" fmla="*/ 512050 h 700"/>
              <a:gd name="T60" fmla="*/ 7264414 w 5760"/>
              <a:gd name="T61" fmla="*/ 441520 h 700"/>
              <a:gd name="T62" fmla="*/ 7457812 w 5760"/>
              <a:gd name="T63" fmla="*/ 365347 h 700"/>
              <a:gd name="T64" fmla="*/ 7648386 w 5760"/>
              <a:gd name="T65" fmla="*/ 283532 h 700"/>
              <a:gd name="T66" fmla="*/ 7841784 w 5760"/>
              <a:gd name="T67" fmla="*/ 194664 h 700"/>
              <a:gd name="T68" fmla="*/ 8035182 w 5760"/>
              <a:gd name="T69" fmla="*/ 101564 h 700"/>
              <a:gd name="T70" fmla="*/ 8081767 w 5760"/>
              <a:gd name="T71" fmla="*/ 62067 h 700"/>
              <a:gd name="T72" fmla="*/ 7833314 w 5760"/>
              <a:gd name="T73" fmla="*/ 108617 h 700"/>
              <a:gd name="T74" fmla="*/ 7563687 w 5760"/>
              <a:gd name="T75" fmla="*/ 153756 h 700"/>
              <a:gd name="T76" fmla="*/ 7216418 w 5760"/>
              <a:gd name="T77" fmla="*/ 204538 h 700"/>
              <a:gd name="T78" fmla="*/ 6801389 w 5760"/>
              <a:gd name="T79" fmla="*/ 259552 h 700"/>
              <a:gd name="T80" fmla="*/ 6321424 w 5760"/>
              <a:gd name="T81" fmla="*/ 314565 h 700"/>
              <a:gd name="T82" fmla="*/ 5787816 w 5760"/>
              <a:gd name="T83" fmla="*/ 362526 h 700"/>
              <a:gd name="T84" fmla="*/ 5206211 w 5760"/>
              <a:gd name="T85" fmla="*/ 402023 h 700"/>
              <a:gd name="T86" fmla="*/ 4898468 w 5760"/>
              <a:gd name="T87" fmla="*/ 417540 h 700"/>
              <a:gd name="T88" fmla="*/ 4582256 w 5760"/>
              <a:gd name="T89" fmla="*/ 427414 h 700"/>
              <a:gd name="T90" fmla="*/ 4257574 w 5760"/>
              <a:gd name="T91" fmla="*/ 435878 h 700"/>
              <a:gd name="T92" fmla="*/ 3924421 w 5760"/>
              <a:gd name="T93" fmla="*/ 437288 h 700"/>
              <a:gd name="T94" fmla="*/ 3584211 w 5760"/>
              <a:gd name="T95" fmla="*/ 434467 h 700"/>
              <a:gd name="T96" fmla="*/ 3238353 w 5760"/>
              <a:gd name="T97" fmla="*/ 426003 h 700"/>
              <a:gd name="T98" fmla="*/ 2886849 w 5760"/>
              <a:gd name="T99" fmla="*/ 410487 h 700"/>
              <a:gd name="T100" fmla="*/ 2531111 w 5760"/>
              <a:gd name="T101" fmla="*/ 387917 h 700"/>
              <a:gd name="T102" fmla="*/ 2172548 w 5760"/>
              <a:gd name="T103" fmla="*/ 358294 h 700"/>
              <a:gd name="T104" fmla="*/ 1812574 w 5760"/>
              <a:gd name="T105" fmla="*/ 321618 h 700"/>
              <a:gd name="T106" fmla="*/ 1448366 w 5760"/>
              <a:gd name="T107" fmla="*/ 276479 h 700"/>
              <a:gd name="T108" fmla="*/ 1085568 w 5760"/>
              <a:gd name="T109" fmla="*/ 222876 h 700"/>
              <a:gd name="T110" fmla="*/ 722771 w 5760"/>
              <a:gd name="T111" fmla="*/ 157988 h 700"/>
              <a:gd name="T112" fmla="*/ 359974 w 5760"/>
              <a:gd name="T113" fmla="*/ 84636 h 700"/>
              <a:gd name="T114" fmla="*/ 0 w 5760"/>
              <a:gd name="T115" fmla="*/ 0 h 70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760" h="700">
                <a:moveTo>
                  <a:pt x="0" y="0"/>
                </a:moveTo>
                <a:lnTo>
                  <a:pt x="0" y="0"/>
                </a:lnTo>
                <a:lnTo>
                  <a:pt x="32" y="17"/>
                </a:lnTo>
                <a:lnTo>
                  <a:pt x="72" y="38"/>
                </a:lnTo>
                <a:lnTo>
                  <a:pt x="128" y="64"/>
                </a:lnTo>
                <a:lnTo>
                  <a:pt x="197" y="96"/>
                </a:lnTo>
                <a:lnTo>
                  <a:pt x="281" y="134"/>
                </a:lnTo>
                <a:lnTo>
                  <a:pt x="378" y="175"/>
                </a:lnTo>
                <a:lnTo>
                  <a:pt x="490" y="219"/>
                </a:lnTo>
                <a:lnTo>
                  <a:pt x="613" y="266"/>
                </a:lnTo>
                <a:lnTo>
                  <a:pt x="679" y="290"/>
                </a:lnTo>
                <a:lnTo>
                  <a:pt x="748" y="314"/>
                </a:lnTo>
                <a:lnTo>
                  <a:pt x="820" y="339"/>
                </a:lnTo>
                <a:lnTo>
                  <a:pt x="895" y="363"/>
                </a:lnTo>
                <a:lnTo>
                  <a:pt x="973" y="387"/>
                </a:lnTo>
                <a:lnTo>
                  <a:pt x="1053" y="412"/>
                </a:lnTo>
                <a:lnTo>
                  <a:pt x="1136" y="436"/>
                </a:lnTo>
                <a:lnTo>
                  <a:pt x="1221" y="458"/>
                </a:lnTo>
                <a:lnTo>
                  <a:pt x="1310" y="482"/>
                </a:lnTo>
                <a:lnTo>
                  <a:pt x="1400" y="504"/>
                </a:lnTo>
                <a:lnTo>
                  <a:pt x="1494" y="526"/>
                </a:lnTo>
                <a:lnTo>
                  <a:pt x="1588" y="547"/>
                </a:lnTo>
                <a:lnTo>
                  <a:pt x="1686" y="568"/>
                </a:lnTo>
                <a:lnTo>
                  <a:pt x="1786" y="586"/>
                </a:lnTo>
                <a:lnTo>
                  <a:pt x="1888" y="604"/>
                </a:lnTo>
                <a:lnTo>
                  <a:pt x="1991" y="621"/>
                </a:lnTo>
                <a:lnTo>
                  <a:pt x="2097" y="636"/>
                </a:lnTo>
                <a:lnTo>
                  <a:pt x="2206" y="651"/>
                </a:lnTo>
                <a:lnTo>
                  <a:pt x="2315" y="664"/>
                </a:lnTo>
                <a:lnTo>
                  <a:pt x="2427" y="674"/>
                </a:lnTo>
                <a:lnTo>
                  <a:pt x="2541" y="683"/>
                </a:lnTo>
                <a:lnTo>
                  <a:pt x="2656" y="691"/>
                </a:lnTo>
                <a:lnTo>
                  <a:pt x="2772" y="695"/>
                </a:lnTo>
                <a:lnTo>
                  <a:pt x="2890" y="699"/>
                </a:lnTo>
                <a:lnTo>
                  <a:pt x="3010" y="700"/>
                </a:lnTo>
                <a:lnTo>
                  <a:pt x="3132" y="699"/>
                </a:lnTo>
                <a:lnTo>
                  <a:pt x="3254" y="695"/>
                </a:lnTo>
                <a:lnTo>
                  <a:pt x="3378" y="690"/>
                </a:lnTo>
                <a:lnTo>
                  <a:pt x="3503" y="681"/>
                </a:lnTo>
                <a:lnTo>
                  <a:pt x="3630" y="670"/>
                </a:lnTo>
                <a:lnTo>
                  <a:pt x="3756" y="656"/>
                </a:lnTo>
                <a:lnTo>
                  <a:pt x="3821" y="648"/>
                </a:lnTo>
                <a:lnTo>
                  <a:pt x="3885" y="638"/>
                </a:lnTo>
                <a:lnTo>
                  <a:pt x="3950" y="629"/>
                </a:lnTo>
                <a:lnTo>
                  <a:pt x="4015" y="619"/>
                </a:lnTo>
                <a:lnTo>
                  <a:pt x="4080" y="608"/>
                </a:lnTo>
                <a:lnTo>
                  <a:pt x="4145" y="596"/>
                </a:lnTo>
                <a:lnTo>
                  <a:pt x="4211" y="583"/>
                </a:lnTo>
                <a:lnTo>
                  <a:pt x="4277" y="569"/>
                </a:lnTo>
                <a:lnTo>
                  <a:pt x="4343" y="555"/>
                </a:lnTo>
                <a:lnTo>
                  <a:pt x="4409" y="539"/>
                </a:lnTo>
                <a:lnTo>
                  <a:pt x="4475" y="523"/>
                </a:lnTo>
                <a:lnTo>
                  <a:pt x="4541" y="506"/>
                </a:lnTo>
                <a:lnTo>
                  <a:pt x="4608" y="489"/>
                </a:lnTo>
                <a:lnTo>
                  <a:pt x="4674" y="470"/>
                </a:lnTo>
                <a:lnTo>
                  <a:pt x="4742" y="450"/>
                </a:lnTo>
                <a:lnTo>
                  <a:pt x="4809" y="430"/>
                </a:lnTo>
                <a:lnTo>
                  <a:pt x="4876" y="408"/>
                </a:lnTo>
                <a:lnTo>
                  <a:pt x="4943" y="386"/>
                </a:lnTo>
                <a:lnTo>
                  <a:pt x="5012" y="363"/>
                </a:lnTo>
                <a:lnTo>
                  <a:pt x="5079" y="338"/>
                </a:lnTo>
                <a:lnTo>
                  <a:pt x="5146" y="313"/>
                </a:lnTo>
                <a:lnTo>
                  <a:pt x="5214" y="286"/>
                </a:lnTo>
                <a:lnTo>
                  <a:pt x="5283" y="259"/>
                </a:lnTo>
                <a:lnTo>
                  <a:pt x="5350" y="231"/>
                </a:lnTo>
                <a:lnTo>
                  <a:pt x="5418" y="201"/>
                </a:lnTo>
                <a:lnTo>
                  <a:pt x="5487" y="170"/>
                </a:lnTo>
                <a:lnTo>
                  <a:pt x="5555" y="138"/>
                </a:lnTo>
                <a:lnTo>
                  <a:pt x="5623" y="106"/>
                </a:lnTo>
                <a:lnTo>
                  <a:pt x="5692" y="72"/>
                </a:lnTo>
                <a:lnTo>
                  <a:pt x="5760" y="37"/>
                </a:lnTo>
                <a:lnTo>
                  <a:pt x="5725" y="44"/>
                </a:lnTo>
                <a:lnTo>
                  <a:pt x="5623" y="63"/>
                </a:lnTo>
                <a:lnTo>
                  <a:pt x="5549" y="77"/>
                </a:lnTo>
                <a:lnTo>
                  <a:pt x="5460" y="92"/>
                </a:lnTo>
                <a:lnTo>
                  <a:pt x="5358" y="109"/>
                </a:lnTo>
                <a:lnTo>
                  <a:pt x="5242" y="127"/>
                </a:lnTo>
                <a:lnTo>
                  <a:pt x="5112" y="145"/>
                </a:lnTo>
                <a:lnTo>
                  <a:pt x="4971" y="164"/>
                </a:lnTo>
                <a:lnTo>
                  <a:pt x="4818" y="184"/>
                </a:lnTo>
                <a:lnTo>
                  <a:pt x="4653" y="203"/>
                </a:lnTo>
                <a:lnTo>
                  <a:pt x="4478" y="223"/>
                </a:lnTo>
                <a:lnTo>
                  <a:pt x="4294" y="241"/>
                </a:lnTo>
                <a:lnTo>
                  <a:pt x="4100" y="257"/>
                </a:lnTo>
                <a:lnTo>
                  <a:pt x="3898" y="272"/>
                </a:lnTo>
                <a:lnTo>
                  <a:pt x="3688" y="285"/>
                </a:lnTo>
                <a:lnTo>
                  <a:pt x="3579" y="291"/>
                </a:lnTo>
                <a:lnTo>
                  <a:pt x="3470" y="296"/>
                </a:lnTo>
                <a:lnTo>
                  <a:pt x="3358" y="300"/>
                </a:lnTo>
                <a:lnTo>
                  <a:pt x="3246" y="303"/>
                </a:lnTo>
                <a:lnTo>
                  <a:pt x="3132" y="307"/>
                </a:lnTo>
                <a:lnTo>
                  <a:pt x="3016" y="309"/>
                </a:lnTo>
                <a:lnTo>
                  <a:pt x="2898" y="310"/>
                </a:lnTo>
                <a:lnTo>
                  <a:pt x="2780" y="310"/>
                </a:lnTo>
                <a:lnTo>
                  <a:pt x="2660" y="309"/>
                </a:lnTo>
                <a:lnTo>
                  <a:pt x="2539" y="308"/>
                </a:lnTo>
                <a:lnTo>
                  <a:pt x="2417" y="306"/>
                </a:lnTo>
                <a:lnTo>
                  <a:pt x="2294" y="302"/>
                </a:lnTo>
                <a:lnTo>
                  <a:pt x="2170" y="297"/>
                </a:lnTo>
                <a:lnTo>
                  <a:pt x="2045" y="291"/>
                </a:lnTo>
                <a:lnTo>
                  <a:pt x="1920" y="284"/>
                </a:lnTo>
                <a:lnTo>
                  <a:pt x="1793" y="275"/>
                </a:lnTo>
                <a:lnTo>
                  <a:pt x="1667" y="266"/>
                </a:lnTo>
                <a:lnTo>
                  <a:pt x="1539" y="254"/>
                </a:lnTo>
                <a:lnTo>
                  <a:pt x="1412" y="242"/>
                </a:lnTo>
                <a:lnTo>
                  <a:pt x="1284" y="228"/>
                </a:lnTo>
                <a:lnTo>
                  <a:pt x="1155" y="212"/>
                </a:lnTo>
                <a:lnTo>
                  <a:pt x="1026" y="196"/>
                </a:lnTo>
                <a:lnTo>
                  <a:pt x="898" y="177"/>
                </a:lnTo>
                <a:lnTo>
                  <a:pt x="769" y="158"/>
                </a:lnTo>
                <a:lnTo>
                  <a:pt x="640" y="136"/>
                </a:lnTo>
                <a:lnTo>
                  <a:pt x="512" y="112"/>
                </a:lnTo>
                <a:lnTo>
                  <a:pt x="383" y="87"/>
                </a:lnTo>
                <a:lnTo>
                  <a:pt x="255" y="60"/>
                </a:lnTo>
                <a:lnTo>
                  <a:pt x="128" y="31"/>
                </a:lnTo>
                <a:lnTo>
                  <a:pt x="0" y="0"/>
                </a:lnTo>
                <a:close/>
              </a:path>
            </a:pathLst>
          </a:custGeom>
          <a:solidFill>
            <a:srgbClr val="A5A5A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08" name="Freeform 11"/>
          <p:cNvSpPr>
            <a:spLocks noChangeArrowheads="1"/>
          </p:cNvSpPr>
          <p:nvPr/>
        </p:nvSpPr>
        <p:spPr bwMode="auto">
          <a:xfrm>
            <a:off x="3232150" y="2898775"/>
            <a:ext cx="1019175" cy="1020763"/>
          </a:xfrm>
          <a:custGeom>
            <a:avLst/>
            <a:gdLst>
              <a:gd name="T0" fmla="*/ 2147483647 w 642"/>
              <a:gd name="T1" fmla="*/ 2147483647 h 643"/>
              <a:gd name="T2" fmla="*/ 2147483647 w 642"/>
              <a:gd name="T3" fmla="*/ 2147483647 h 643"/>
              <a:gd name="T4" fmla="*/ 2147483647 w 642"/>
              <a:gd name="T5" fmla="*/ 2147483647 h 643"/>
              <a:gd name="T6" fmla="*/ 2147483647 w 642"/>
              <a:gd name="T7" fmla="*/ 2147483647 h 643"/>
              <a:gd name="T8" fmla="*/ 2147483647 w 642"/>
              <a:gd name="T9" fmla="*/ 2147483647 h 643"/>
              <a:gd name="T10" fmla="*/ 2147483647 w 642"/>
              <a:gd name="T11" fmla="*/ 2147483647 h 643"/>
              <a:gd name="T12" fmla="*/ 2147483647 w 642"/>
              <a:gd name="T13" fmla="*/ 2147483647 h 643"/>
              <a:gd name="T14" fmla="*/ 2147483647 w 642"/>
              <a:gd name="T15" fmla="*/ 2147483647 h 643"/>
              <a:gd name="T16" fmla="*/ 2147483647 w 642"/>
              <a:gd name="T17" fmla="*/ 2147483647 h 643"/>
              <a:gd name="T18" fmla="*/ 2147483647 w 642"/>
              <a:gd name="T19" fmla="*/ 2147483647 h 643"/>
              <a:gd name="T20" fmla="*/ 2147483647 w 642"/>
              <a:gd name="T21" fmla="*/ 2147483647 h 643"/>
              <a:gd name="T22" fmla="*/ 2147483647 w 642"/>
              <a:gd name="T23" fmla="*/ 2147483647 h 643"/>
              <a:gd name="T24" fmla="*/ 2147483647 w 642"/>
              <a:gd name="T25" fmla="*/ 2147483647 h 643"/>
              <a:gd name="T26" fmla="*/ 2147483647 w 642"/>
              <a:gd name="T27" fmla="*/ 2147483647 h 643"/>
              <a:gd name="T28" fmla="*/ 2147483647 w 642"/>
              <a:gd name="T29" fmla="*/ 2147483647 h 643"/>
              <a:gd name="T30" fmla="*/ 2147483647 w 642"/>
              <a:gd name="T31" fmla="*/ 2147483647 h 643"/>
              <a:gd name="T32" fmla="*/ 2147483647 w 642"/>
              <a:gd name="T33" fmla="*/ 2147483647 h 643"/>
              <a:gd name="T34" fmla="*/ 2147483647 w 642"/>
              <a:gd name="T35" fmla="*/ 2147483647 h 643"/>
              <a:gd name="T36" fmla="*/ 2147483647 w 642"/>
              <a:gd name="T37" fmla="*/ 2147483647 h 643"/>
              <a:gd name="T38" fmla="*/ 2147483647 w 642"/>
              <a:gd name="T39" fmla="*/ 2147483647 h 643"/>
              <a:gd name="T40" fmla="*/ 2147483647 w 642"/>
              <a:gd name="T41" fmla="*/ 2147483647 h 643"/>
              <a:gd name="T42" fmla="*/ 0 w 642"/>
              <a:gd name="T43" fmla="*/ 2147483647 h 643"/>
              <a:gd name="T44" fmla="*/ 0 w 642"/>
              <a:gd name="T45" fmla="*/ 2147483647 h 643"/>
              <a:gd name="T46" fmla="*/ 2147483647 w 642"/>
              <a:gd name="T47" fmla="*/ 2147483647 h 643"/>
              <a:gd name="T48" fmla="*/ 2147483647 w 642"/>
              <a:gd name="T49" fmla="*/ 2147483647 h 643"/>
              <a:gd name="T50" fmla="*/ 2147483647 w 642"/>
              <a:gd name="T51" fmla="*/ 2147483647 h 643"/>
              <a:gd name="T52" fmla="*/ 2147483647 w 642"/>
              <a:gd name="T53" fmla="*/ 2147483647 h 643"/>
              <a:gd name="T54" fmla="*/ 2147483647 w 642"/>
              <a:gd name="T55" fmla="*/ 2147483647 h 643"/>
              <a:gd name="T56" fmla="*/ 2147483647 w 642"/>
              <a:gd name="T57" fmla="*/ 2147483647 h 643"/>
              <a:gd name="T58" fmla="*/ 2147483647 w 642"/>
              <a:gd name="T59" fmla="*/ 2147483647 h 643"/>
              <a:gd name="T60" fmla="*/ 2147483647 w 642"/>
              <a:gd name="T61" fmla="*/ 2147483647 h 643"/>
              <a:gd name="T62" fmla="*/ 2147483647 w 642"/>
              <a:gd name="T63" fmla="*/ 2147483647 h 643"/>
              <a:gd name="T64" fmla="*/ 2147483647 w 642"/>
              <a:gd name="T65" fmla="*/ 0 h 643"/>
              <a:gd name="T66" fmla="*/ 2147483647 w 642"/>
              <a:gd name="T67" fmla="*/ 0 h 643"/>
              <a:gd name="T68" fmla="*/ 2147483647 w 642"/>
              <a:gd name="T69" fmla="*/ 2147483647 h 643"/>
              <a:gd name="T70" fmla="*/ 2147483647 w 642"/>
              <a:gd name="T71" fmla="*/ 2147483647 h 643"/>
              <a:gd name="T72" fmla="*/ 2147483647 w 642"/>
              <a:gd name="T73" fmla="*/ 2147483647 h 643"/>
              <a:gd name="T74" fmla="*/ 2147483647 w 642"/>
              <a:gd name="T75" fmla="*/ 2147483647 h 643"/>
              <a:gd name="T76" fmla="*/ 2147483647 w 642"/>
              <a:gd name="T77" fmla="*/ 2147483647 h 643"/>
              <a:gd name="T78" fmla="*/ 2147483647 w 642"/>
              <a:gd name="T79" fmla="*/ 2147483647 h 643"/>
              <a:gd name="T80" fmla="*/ 2147483647 w 642"/>
              <a:gd name="T81" fmla="*/ 2147483647 h 643"/>
              <a:gd name="T82" fmla="*/ 2147483647 w 642"/>
              <a:gd name="T83" fmla="*/ 2147483647 h 643"/>
              <a:gd name="T84" fmla="*/ 2147483647 w 642"/>
              <a:gd name="T85" fmla="*/ 2147483647 h 643"/>
              <a:gd name="T86" fmla="*/ 2147483647 w 642"/>
              <a:gd name="T87" fmla="*/ 2147483647 h 64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42"/>
              <a:gd name="T133" fmla="*/ 0 h 643"/>
              <a:gd name="T134" fmla="*/ 642 w 642"/>
              <a:gd name="T135" fmla="*/ 643 h 64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42" h="643">
                <a:moveTo>
                  <a:pt x="642" y="321"/>
                </a:moveTo>
                <a:lnTo>
                  <a:pt x="642" y="321"/>
                </a:lnTo>
                <a:lnTo>
                  <a:pt x="642" y="338"/>
                </a:lnTo>
                <a:lnTo>
                  <a:pt x="640" y="354"/>
                </a:lnTo>
                <a:lnTo>
                  <a:pt x="639" y="370"/>
                </a:lnTo>
                <a:lnTo>
                  <a:pt x="635" y="386"/>
                </a:lnTo>
                <a:lnTo>
                  <a:pt x="632" y="401"/>
                </a:lnTo>
                <a:lnTo>
                  <a:pt x="627" y="417"/>
                </a:lnTo>
                <a:lnTo>
                  <a:pt x="623" y="432"/>
                </a:lnTo>
                <a:lnTo>
                  <a:pt x="617" y="447"/>
                </a:lnTo>
                <a:lnTo>
                  <a:pt x="610" y="460"/>
                </a:lnTo>
                <a:lnTo>
                  <a:pt x="603" y="474"/>
                </a:lnTo>
                <a:lnTo>
                  <a:pt x="596" y="488"/>
                </a:lnTo>
                <a:lnTo>
                  <a:pt x="588" y="501"/>
                </a:lnTo>
                <a:lnTo>
                  <a:pt x="578" y="514"/>
                </a:lnTo>
                <a:lnTo>
                  <a:pt x="569" y="525"/>
                </a:lnTo>
                <a:lnTo>
                  <a:pt x="559" y="538"/>
                </a:lnTo>
                <a:lnTo>
                  <a:pt x="548" y="548"/>
                </a:lnTo>
                <a:lnTo>
                  <a:pt x="537" y="560"/>
                </a:lnTo>
                <a:lnTo>
                  <a:pt x="525" y="570"/>
                </a:lnTo>
                <a:lnTo>
                  <a:pt x="513" y="579"/>
                </a:lnTo>
                <a:lnTo>
                  <a:pt x="501" y="588"/>
                </a:lnTo>
                <a:lnTo>
                  <a:pt x="487" y="596"/>
                </a:lnTo>
                <a:lnTo>
                  <a:pt x="474" y="604"/>
                </a:lnTo>
                <a:lnTo>
                  <a:pt x="460" y="611"/>
                </a:lnTo>
                <a:lnTo>
                  <a:pt x="446" y="618"/>
                </a:lnTo>
                <a:lnTo>
                  <a:pt x="431" y="623"/>
                </a:lnTo>
                <a:lnTo>
                  <a:pt x="417" y="628"/>
                </a:lnTo>
                <a:lnTo>
                  <a:pt x="401" y="632"/>
                </a:lnTo>
                <a:lnTo>
                  <a:pt x="386" y="636"/>
                </a:lnTo>
                <a:lnTo>
                  <a:pt x="370" y="639"/>
                </a:lnTo>
                <a:lnTo>
                  <a:pt x="354" y="642"/>
                </a:lnTo>
                <a:lnTo>
                  <a:pt x="337" y="643"/>
                </a:lnTo>
                <a:lnTo>
                  <a:pt x="321" y="643"/>
                </a:lnTo>
                <a:lnTo>
                  <a:pt x="304" y="643"/>
                </a:lnTo>
                <a:lnTo>
                  <a:pt x="288" y="642"/>
                </a:lnTo>
                <a:lnTo>
                  <a:pt x="272" y="639"/>
                </a:lnTo>
                <a:lnTo>
                  <a:pt x="256" y="636"/>
                </a:lnTo>
                <a:lnTo>
                  <a:pt x="240" y="632"/>
                </a:lnTo>
                <a:lnTo>
                  <a:pt x="225" y="628"/>
                </a:lnTo>
                <a:lnTo>
                  <a:pt x="210" y="623"/>
                </a:lnTo>
                <a:lnTo>
                  <a:pt x="196" y="618"/>
                </a:lnTo>
                <a:lnTo>
                  <a:pt x="182" y="611"/>
                </a:lnTo>
                <a:lnTo>
                  <a:pt x="167" y="604"/>
                </a:lnTo>
                <a:lnTo>
                  <a:pt x="155" y="596"/>
                </a:lnTo>
                <a:lnTo>
                  <a:pt x="141" y="588"/>
                </a:lnTo>
                <a:lnTo>
                  <a:pt x="128" y="579"/>
                </a:lnTo>
                <a:lnTo>
                  <a:pt x="117" y="570"/>
                </a:lnTo>
                <a:lnTo>
                  <a:pt x="105" y="560"/>
                </a:lnTo>
                <a:lnTo>
                  <a:pt x="93" y="548"/>
                </a:lnTo>
                <a:lnTo>
                  <a:pt x="83" y="538"/>
                </a:lnTo>
                <a:lnTo>
                  <a:pt x="73" y="525"/>
                </a:lnTo>
                <a:lnTo>
                  <a:pt x="63" y="514"/>
                </a:lnTo>
                <a:lnTo>
                  <a:pt x="54" y="501"/>
                </a:lnTo>
                <a:lnTo>
                  <a:pt x="46" y="488"/>
                </a:lnTo>
                <a:lnTo>
                  <a:pt x="38" y="474"/>
                </a:lnTo>
                <a:lnTo>
                  <a:pt x="32" y="460"/>
                </a:lnTo>
                <a:lnTo>
                  <a:pt x="25" y="447"/>
                </a:lnTo>
                <a:lnTo>
                  <a:pt x="19" y="432"/>
                </a:lnTo>
                <a:lnTo>
                  <a:pt x="15" y="417"/>
                </a:lnTo>
                <a:lnTo>
                  <a:pt x="10" y="401"/>
                </a:lnTo>
                <a:lnTo>
                  <a:pt x="7" y="386"/>
                </a:lnTo>
                <a:lnTo>
                  <a:pt x="3" y="370"/>
                </a:lnTo>
                <a:lnTo>
                  <a:pt x="1" y="354"/>
                </a:lnTo>
                <a:lnTo>
                  <a:pt x="0" y="338"/>
                </a:lnTo>
                <a:lnTo>
                  <a:pt x="0" y="321"/>
                </a:lnTo>
                <a:lnTo>
                  <a:pt x="0" y="304"/>
                </a:lnTo>
                <a:lnTo>
                  <a:pt x="1" y="288"/>
                </a:lnTo>
                <a:lnTo>
                  <a:pt x="3" y="272"/>
                </a:lnTo>
                <a:lnTo>
                  <a:pt x="7" y="256"/>
                </a:lnTo>
                <a:lnTo>
                  <a:pt x="10" y="242"/>
                </a:lnTo>
                <a:lnTo>
                  <a:pt x="15" y="226"/>
                </a:lnTo>
                <a:lnTo>
                  <a:pt x="19" y="211"/>
                </a:lnTo>
                <a:lnTo>
                  <a:pt x="25" y="196"/>
                </a:lnTo>
                <a:lnTo>
                  <a:pt x="32" y="182"/>
                </a:lnTo>
                <a:lnTo>
                  <a:pt x="38" y="169"/>
                </a:lnTo>
                <a:lnTo>
                  <a:pt x="46" y="155"/>
                </a:lnTo>
                <a:lnTo>
                  <a:pt x="54" y="141"/>
                </a:lnTo>
                <a:lnTo>
                  <a:pt x="63" y="129"/>
                </a:lnTo>
                <a:lnTo>
                  <a:pt x="73" y="117"/>
                </a:lnTo>
                <a:lnTo>
                  <a:pt x="83" y="105"/>
                </a:lnTo>
                <a:lnTo>
                  <a:pt x="93" y="95"/>
                </a:lnTo>
                <a:lnTo>
                  <a:pt x="105" y="83"/>
                </a:lnTo>
                <a:lnTo>
                  <a:pt x="117" y="73"/>
                </a:lnTo>
                <a:lnTo>
                  <a:pt x="128" y="64"/>
                </a:lnTo>
                <a:lnTo>
                  <a:pt x="141" y="55"/>
                </a:lnTo>
                <a:lnTo>
                  <a:pt x="155" y="47"/>
                </a:lnTo>
                <a:lnTo>
                  <a:pt x="167" y="39"/>
                </a:lnTo>
                <a:lnTo>
                  <a:pt x="182" y="32"/>
                </a:lnTo>
                <a:lnTo>
                  <a:pt x="196" y="25"/>
                </a:lnTo>
                <a:lnTo>
                  <a:pt x="210" y="19"/>
                </a:lnTo>
                <a:lnTo>
                  <a:pt x="225" y="15"/>
                </a:lnTo>
                <a:lnTo>
                  <a:pt x="240" y="10"/>
                </a:lnTo>
                <a:lnTo>
                  <a:pt x="256" y="7"/>
                </a:lnTo>
                <a:lnTo>
                  <a:pt x="272" y="3"/>
                </a:lnTo>
                <a:lnTo>
                  <a:pt x="288" y="1"/>
                </a:lnTo>
                <a:lnTo>
                  <a:pt x="304" y="0"/>
                </a:lnTo>
                <a:lnTo>
                  <a:pt x="321" y="0"/>
                </a:lnTo>
                <a:lnTo>
                  <a:pt x="337" y="0"/>
                </a:lnTo>
                <a:lnTo>
                  <a:pt x="354" y="1"/>
                </a:lnTo>
                <a:lnTo>
                  <a:pt x="370" y="3"/>
                </a:lnTo>
                <a:lnTo>
                  <a:pt x="386" y="7"/>
                </a:lnTo>
                <a:lnTo>
                  <a:pt x="401" y="10"/>
                </a:lnTo>
                <a:lnTo>
                  <a:pt x="417" y="15"/>
                </a:lnTo>
                <a:lnTo>
                  <a:pt x="431" y="19"/>
                </a:lnTo>
                <a:lnTo>
                  <a:pt x="446" y="25"/>
                </a:lnTo>
                <a:lnTo>
                  <a:pt x="460" y="32"/>
                </a:lnTo>
                <a:lnTo>
                  <a:pt x="474" y="39"/>
                </a:lnTo>
                <a:lnTo>
                  <a:pt x="487" y="47"/>
                </a:lnTo>
                <a:lnTo>
                  <a:pt x="501" y="55"/>
                </a:lnTo>
                <a:lnTo>
                  <a:pt x="513" y="64"/>
                </a:lnTo>
                <a:lnTo>
                  <a:pt x="525" y="73"/>
                </a:lnTo>
                <a:lnTo>
                  <a:pt x="537" y="83"/>
                </a:lnTo>
                <a:lnTo>
                  <a:pt x="548" y="95"/>
                </a:lnTo>
                <a:lnTo>
                  <a:pt x="559" y="105"/>
                </a:lnTo>
                <a:lnTo>
                  <a:pt x="569" y="117"/>
                </a:lnTo>
                <a:lnTo>
                  <a:pt x="578" y="129"/>
                </a:lnTo>
                <a:lnTo>
                  <a:pt x="588" y="141"/>
                </a:lnTo>
                <a:lnTo>
                  <a:pt x="596" y="155"/>
                </a:lnTo>
                <a:lnTo>
                  <a:pt x="603" y="169"/>
                </a:lnTo>
                <a:lnTo>
                  <a:pt x="610" y="182"/>
                </a:lnTo>
                <a:lnTo>
                  <a:pt x="617" y="196"/>
                </a:lnTo>
                <a:lnTo>
                  <a:pt x="623" y="211"/>
                </a:lnTo>
                <a:lnTo>
                  <a:pt x="627" y="226"/>
                </a:lnTo>
                <a:lnTo>
                  <a:pt x="632" y="242"/>
                </a:lnTo>
                <a:lnTo>
                  <a:pt x="635" y="256"/>
                </a:lnTo>
                <a:lnTo>
                  <a:pt x="639" y="272"/>
                </a:lnTo>
                <a:lnTo>
                  <a:pt x="640" y="288"/>
                </a:lnTo>
                <a:lnTo>
                  <a:pt x="642" y="304"/>
                </a:lnTo>
                <a:lnTo>
                  <a:pt x="642" y="321"/>
                </a:lnTo>
                <a:close/>
              </a:path>
            </a:pathLst>
          </a:custGeom>
          <a:solidFill>
            <a:srgbClr val="21596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p>
        </p:txBody>
      </p:sp>
      <p:sp>
        <p:nvSpPr>
          <p:cNvPr id="21509" name="Freeform 10"/>
          <p:cNvSpPr/>
          <p:nvPr/>
        </p:nvSpPr>
        <p:spPr>
          <a:xfrm>
            <a:off x="4802188" y="3070225"/>
            <a:ext cx="1019175" cy="1020763"/>
          </a:xfrm>
          <a:custGeom>
            <a:avLst/>
            <a:gdLst>
              <a:gd name="txL" fmla="*/ 0 w 642"/>
              <a:gd name="txT" fmla="*/ 0 h 643"/>
              <a:gd name="txR" fmla="*/ 642 w 642"/>
              <a:gd name="txB" fmla="*/ 643 h 643"/>
            </a:gdLst>
            <a:ahLst/>
            <a:cxnLst>
              <a:cxn ang="0">
                <a:pos x="1617940313" y="854334181"/>
              </a:cxn>
              <a:cxn ang="0">
                <a:pos x="1600300013" y="972780789"/>
              </a:cxn>
              <a:cxn ang="0">
                <a:pos x="1570058138" y="1088708033"/>
              </a:cxn>
              <a:cxn ang="0">
                <a:pos x="1519655013" y="1194554648"/>
              </a:cxn>
              <a:cxn ang="0">
                <a:pos x="1456650313" y="1295360947"/>
              </a:cxn>
              <a:cxn ang="0">
                <a:pos x="1378526263" y="1381046301"/>
              </a:cxn>
              <a:cxn ang="0">
                <a:pos x="1292840950" y="1459171977"/>
              </a:cxn>
              <a:cxn ang="0">
                <a:pos x="1192034700" y="1522175121"/>
              </a:cxn>
              <a:cxn ang="0">
                <a:pos x="1086188138" y="1570058907"/>
              </a:cxn>
              <a:cxn ang="0">
                <a:pos x="972780313" y="1602820160"/>
              </a:cxn>
              <a:cxn ang="0">
                <a:pos x="849293450" y="1620462056"/>
              </a:cxn>
              <a:cxn ang="0">
                <a:pos x="766127500" y="1620462056"/>
              </a:cxn>
              <a:cxn ang="0">
                <a:pos x="645160000" y="1602820160"/>
              </a:cxn>
              <a:cxn ang="0">
                <a:pos x="529232813" y="1570058907"/>
              </a:cxn>
              <a:cxn ang="0">
                <a:pos x="423386250" y="1522175121"/>
              </a:cxn>
              <a:cxn ang="0">
                <a:pos x="322580000" y="1459171977"/>
              </a:cxn>
              <a:cxn ang="0">
                <a:pos x="236894688" y="1381046301"/>
              </a:cxn>
              <a:cxn ang="0">
                <a:pos x="158770638" y="1295360947"/>
              </a:cxn>
              <a:cxn ang="0">
                <a:pos x="95765938" y="1194554648"/>
              </a:cxn>
              <a:cxn ang="0">
                <a:pos x="47883763" y="1088708033"/>
              </a:cxn>
              <a:cxn ang="0">
                <a:pos x="15120938" y="972780789"/>
              </a:cxn>
              <a:cxn ang="0">
                <a:pos x="0" y="854334181"/>
              </a:cxn>
              <a:cxn ang="0">
                <a:pos x="0" y="768648827"/>
              </a:cxn>
              <a:cxn ang="0">
                <a:pos x="15120938" y="645160316"/>
              </a:cxn>
              <a:cxn ang="0">
                <a:pos x="47883763" y="531754023"/>
              </a:cxn>
              <a:cxn ang="0">
                <a:pos x="95765938" y="425907409"/>
              </a:cxn>
              <a:cxn ang="0">
                <a:pos x="158770638" y="325101109"/>
              </a:cxn>
              <a:cxn ang="0">
                <a:pos x="236894688" y="239415755"/>
              </a:cxn>
              <a:cxn ang="0">
                <a:pos x="322580000" y="161290079"/>
              </a:cxn>
              <a:cxn ang="0">
                <a:pos x="423386250" y="98286936"/>
              </a:cxn>
              <a:cxn ang="0">
                <a:pos x="529232813" y="47883786"/>
              </a:cxn>
              <a:cxn ang="0">
                <a:pos x="645160000" y="17641896"/>
              </a:cxn>
              <a:cxn ang="0">
                <a:pos x="766127500" y="0"/>
              </a:cxn>
              <a:cxn ang="0">
                <a:pos x="849293450" y="0"/>
              </a:cxn>
              <a:cxn ang="0">
                <a:pos x="972780313" y="17641896"/>
              </a:cxn>
              <a:cxn ang="0">
                <a:pos x="1086188138" y="47883786"/>
              </a:cxn>
              <a:cxn ang="0">
                <a:pos x="1192034700" y="98286936"/>
              </a:cxn>
              <a:cxn ang="0">
                <a:pos x="1292840950" y="161290079"/>
              </a:cxn>
              <a:cxn ang="0">
                <a:pos x="1378526263" y="239415755"/>
              </a:cxn>
              <a:cxn ang="0">
                <a:pos x="1456650313" y="325101109"/>
              </a:cxn>
              <a:cxn ang="0">
                <a:pos x="1519655013" y="425907409"/>
              </a:cxn>
              <a:cxn ang="0">
                <a:pos x="1570058138" y="531754023"/>
              </a:cxn>
              <a:cxn ang="0">
                <a:pos x="1600300013" y="645160316"/>
              </a:cxn>
              <a:cxn ang="0">
                <a:pos x="1617940313" y="768648827"/>
              </a:cxn>
            </a:cxnLst>
            <a:rect l="txL" t="txT" r="txR" b="txB"/>
            <a:pathLst>
              <a:path w="642" h="643">
                <a:moveTo>
                  <a:pt x="642" y="321"/>
                </a:moveTo>
                <a:lnTo>
                  <a:pt x="642" y="321"/>
                </a:lnTo>
                <a:lnTo>
                  <a:pt x="642" y="339"/>
                </a:lnTo>
                <a:lnTo>
                  <a:pt x="641" y="354"/>
                </a:lnTo>
                <a:lnTo>
                  <a:pt x="639" y="370"/>
                </a:lnTo>
                <a:lnTo>
                  <a:pt x="635" y="386"/>
                </a:lnTo>
                <a:lnTo>
                  <a:pt x="632" y="402"/>
                </a:lnTo>
                <a:lnTo>
                  <a:pt x="627" y="417"/>
                </a:lnTo>
                <a:lnTo>
                  <a:pt x="623" y="432"/>
                </a:lnTo>
                <a:lnTo>
                  <a:pt x="617" y="447"/>
                </a:lnTo>
                <a:lnTo>
                  <a:pt x="610" y="460"/>
                </a:lnTo>
                <a:lnTo>
                  <a:pt x="603" y="474"/>
                </a:lnTo>
                <a:lnTo>
                  <a:pt x="595" y="488"/>
                </a:lnTo>
                <a:lnTo>
                  <a:pt x="587" y="501"/>
                </a:lnTo>
                <a:lnTo>
                  <a:pt x="578" y="514"/>
                </a:lnTo>
                <a:lnTo>
                  <a:pt x="569" y="525"/>
                </a:lnTo>
                <a:lnTo>
                  <a:pt x="559" y="538"/>
                </a:lnTo>
                <a:lnTo>
                  <a:pt x="547" y="548"/>
                </a:lnTo>
                <a:lnTo>
                  <a:pt x="537" y="560"/>
                </a:lnTo>
                <a:lnTo>
                  <a:pt x="525" y="570"/>
                </a:lnTo>
                <a:lnTo>
                  <a:pt x="513" y="579"/>
                </a:lnTo>
                <a:lnTo>
                  <a:pt x="501" y="588"/>
                </a:lnTo>
                <a:lnTo>
                  <a:pt x="487" y="596"/>
                </a:lnTo>
                <a:lnTo>
                  <a:pt x="473" y="604"/>
                </a:lnTo>
                <a:lnTo>
                  <a:pt x="460" y="611"/>
                </a:lnTo>
                <a:lnTo>
                  <a:pt x="446" y="618"/>
                </a:lnTo>
                <a:lnTo>
                  <a:pt x="431" y="623"/>
                </a:lnTo>
                <a:lnTo>
                  <a:pt x="416" y="628"/>
                </a:lnTo>
                <a:lnTo>
                  <a:pt x="401" y="632"/>
                </a:lnTo>
                <a:lnTo>
                  <a:pt x="386" y="636"/>
                </a:lnTo>
                <a:lnTo>
                  <a:pt x="370" y="639"/>
                </a:lnTo>
                <a:lnTo>
                  <a:pt x="354" y="642"/>
                </a:lnTo>
                <a:lnTo>
                  <a:pt x="337" y="643"/>
                </a:lnTo>
                <a:lnTo>
                  <a:pt x="321" y="643"/>
                </a:lnTo>
                <a:lnTo>
                  <a:pt x="304" y="643"/>
                </a:lnTo>
                <a:lnTo>
                  <a:pt x="288" y="642"/>
                </a:lnTo>
                <a:lnTo>
                  <a:pt x="272" y="639"/>
                </a:lnTo>
                <a:lnTo>
                  <a:pt x="256" y="636"/>
                </a:lnTo>
                <a:lnTo>
                  <a:pt x="240" y="632"/>
                </a:lnTo>
                <a:lnTo>
                  <a:pt x="225" y="628"/>
                </a:lnTo>
                <a:lnTo>
                  <a:pt x="210" y="623"/>
                </a:lnTo>
                <a:lnTo>
                  <a:pt x="195" y="618"/>
                </a:lnTo>
                <a:lnTo>
                  <a:pt x="182" y="611"/>
                </a:lnTo>
                <a:lnTo>
                  <a:pt x="168" y="604"/>
                </a:lnTo>
                <a:lnTo>
                  <a:pt x="154" y="596"/>
                </a:lnTo>
                <a:lnTo>
                  <a:pt x="141" y="588"/>
                </a:lnTo>
                <a:lnTo>
                  <a:pt x="128" y="579"/>
                </a:lnTo>
                <a:lnTo>
                  <a:pt x="117" y="570"/>
                </a:lnTo>
                <a:lnTo>
                  <a:pt x="104" y="560"/>
                </a:lnTo>
                <a:lnTo>
                  <a:pt x="94" y="548"/>
                </a:lnTo>
                <a:lnTo>
                  <a:pt x="83" y="538"/>
                </a:lnTo>
                <a:lnTo>
                  <a:pt x="72" y="525"/>
                </a:lnTo>
                <a:lnTo>
                  <a:pt x="63" y="514"/>
                </a:lnTo>
                <a:lnTo>
                  <a:pt x="54" y="501"/>
                </a:lnTo>
                <a:lnTo>
                  <a:pt x="46" y="488"/>
                </a:lnTo>
                <a:lnTo>
                  <a:pt x="38" y="474"/>
                </a:lnTo>
                <a:lnTo>
                  <a:pt x="31" y="460"/>
                </a:lnTo>
                <a:lnTo>
                  <a:pt x="25" y="447"/>
                </a:lnTo>
                <a:lnTo>
                  <a:pt x="19" y="432"/>
                </a:lnTo>
                <a:lnTo>
                  <a:pt x="14" y="417"/>
                </a:lnTo>
                <a:lnTo>
                  <a:pt x="10" y="402"/>
                </a:lnTo>
                <a:lnTo>
                  <a:pt x="6" y="386"/>
                </a:lnTo>
                <a:lnTo>
                  <a:pt x="3" y="370"/>
                </a:lnTo>
                <a:lnTo>
                  <a:pt x="1" y="354"/>
                </a:lnTo>
                <a:lnTo>
                  <a:pt x="0" y="339"/>
                </a:lnTo>
                <a:lnTo>
                  <a:pt x="0" y="321"/>
                </a:lnTo>
                <a:lnTo>
                  <a:pt x="0" y="305"/>
                </a:lnTo>
                <a:lnTo>
                  <a:pt x="1" y="288"/>
                </a:lnTo>
                <a:lnTo>
                  <a:pt x="3" y="272"/>
                </a:lnTo>
                <a:lnTo>
                  <a:pt x="6" y="256"/>
                </a:lnTo>
                <a:lnTo>
                  <a:pt x="10" y="242"/>
                </a:lnTo>
                <a:lnTo>
                  <a:pt x="14" y="226"/>
                </a:lnTo>
                <a:lnTo>
                  <a:pt x="19" y="211"/>
                </a:lnTo>
                <a:lnTo>
                  <a:pt x="25" y="196"/>
                </a:lnTo>
                <a:lnTo>
                  <a:pt x="31" y="182"/>
                </a:lnTo>
                <a:lnTo>
                  <a:pt x="38" y="169"/>
                </a:lnTo>
                <a:lnTo>
                  <a:pt x="46" y="155"/>
                </a:lnTo>
                <a:lnTo>
                  <a:pt x="54" y="141"/>
                </a:lnTo>
                <a:lnTo>
                  <a:pt x="63" y="129"/>
                </a:lnTo>
                <a:lnTo>
                  <a:pt x="72" y="117"/>
                </a:lnTo>
                <a:lnTo>
                  <a:pt x="83" y="105"/>
                </a:lnTo>
                <a:lnTo>
                  <a:pt x="94" y="95"/>
                </a:lnTo>
                <a:lnTo>
                  <a:pt x="104" y="83"/>
                </a:lnTo>
                <a:lnTo>
                  <a:pt x="117" y="73"/>
                </a:lnTo>
                <a:lnTo>
                  <a:pt x="128" y="64"/>
                </a:lnTo>
                <a:lnTo>
                  <a:pt x="141" y="55"/>
                </a:lnTo>
                <a:lnTo>
                  <a:pt x="154" y="47"/>
                </a:lnTo>
                <a:lnTo>
                  <a:pt x="168" y="39"/>
                </a:lnTo>
                <a:lnTo>
                  <a:pt x="182" y="32"/>
                </a:lnTo>
                <a:lnTo>
                  <a:pt x="195" y="25"/>
                </a:lnTo>
                <a:lnTo>
                  <a:pt x="210" y="19"/>
                </a:lnTo>
                <a:lnTo>
                  <a:pt x="225" y="15"/>
                </a:lnTo>
                <a:lnTo>
                  <a:pt x="240" y="10"/>
                </a:lnTo>
                <a:lnTo>
                  <a:pt x="256" y="7"/>
                </a:lnTo>
                <a:lnTo>
                  <a:pt x="272" y="4"/>
                </a:lnTo>
                <a:lnTo>
                  <a:pt x="288" y="1"/>
                </a:lnTo>
                <a:lnTo>
                  <a:pt x="304" y="0"/>
                </a:lnTo>
                <a:lnTo>
                  <a:pt x="321" y="0"/>
                </a:lnTo>
                <a:lnTo>
                  <a:pt x="337" y="0"/>
                </a:lnTo>
                <a:lnTo>
                  <a:pt x="354" y="1"/>
                </a:lnTo>
                <a:lnTo>
                  <a:pt x="370" y="4"/>
                </a:lnTo>
                <a:lnTo>
                  <a:pt x="386" y="7"/>
                </a:lnTo>
                <a:lnTo>
                  <a:pt x="401" y="10"/>
                </a:lnTo>
                <a:lnTo>
                  <a:pt x="416" y="15"/>
                </a:lnTo>
                <a:lnTo>
                  <a:pt x="431" y="19"/>
                </a:lnTo>
                <a:lnTo>
                  <a:pt x="446" y="25"/>
                </a:lnTo>
                <a:lnTo>
                  <a:pt x="460" y="32"/>
                </a:lnTo>
                <a:lnTo>
                  <a:pt x="473" y="39"/>
                </a:lnTo>
                <a:lnTo>
                  <a:pt x="487" y="47"/>
                </a:lnTo>
                <a:lnTo>
                  <a:pt x="501" y="55"/>
                </a:lnTo>
                <a:lnTo>
                  <a:pt x="513" y="64"/>
                </a:lnTo>
                <a:lnTo>
                  <a:pt x="525" y="73"/>
                </a:lnTo>
                <a:lnTo>
                  <a:pt x="537" y="83"/>
                </a:lnTo>
                <a:lnTo>
                  <a:pt x="547" y="95"/>
                </a:lnTo>
                <a:lnTo>
                  <a:pt x="559" y="105"/>
                </a:lnTo>
                <a:lnTo>
                  <a:pt x="569" y="117"/>
                </a:lnTo>
                <a:lnTo>
                  <a:pt x="578" y="129"/>
                </a:lnTo>
                <a:lnTo>
                  <a:pt x="587" y="141"/>
                </a:lnTo>
                <a:lnTo>
                  <a:pt x="595" y="155"/>
                </a:lnTo>
                <a:lnTo>
                  <a:pt x="603" y="169"/>
                </a:lnTo>
                <a:lnTo>
                  <a:pt x="610" y="182"/>
                </a:lnTo>
                <a:lnTo>
                  <a:pt x="617" y="196"/>
                </a:lnTo>
                <a:lnTo>
                  <a:pt x="623" y="211"/>
                </a:lnTo>
                <a:lnTo>
                  <a:pt x="627" y="226"/>
                </a:lnTo>
                <a:lnTo>
                  <a:pt x="632" y="242"/>
                </a:lnTo>
                <a:lnTo>
                  <a:pt x="635" y="256"/>
                </a:lnTo>
                <a:lnTo>
                  <a:pt x="639" y="272"/>
                </a:lnTo>
                <a:lnTo>
                  <a:pt x="641" y="288"/>
                </a:lnTo>
                <a:lnTo>
                  <a:pt x="642" y="305"/>
                </a:lnTo>
                <a:lnTo>
                  <a:pt x="642" y="321"/>
                </a:lnTo>
                <a:close/>
              </a:path>
            </a:pathLst>
          </a:custGeom>
          <a:solidFill>
            <a:schemeClr val="accent6">
              <a:lumMod val="75000"/>
            </a:schemeClr>
          </a:solidFill>
          <a:ln w="9525">
            <a:noFill/>
          </a:ln>
        </p:spPr>
        <p:txBody>
          <a:bodyPr anchor="ctr" anchorCtr="1"/>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00" b="1" noProof="1">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微软雅黑" panose="020B0503020204020204" pitchFamily="34" charset="-122"/>
              </a:rPr>
              <a:t>添加标题</a:t>
            </a:r>
            <a:endParaRPr lang="zh-CN" altLang="en-US" noProof="1">
              <a:ea typeface="微软雅黑" panose="020B0503020204020204" pitchFamily="34" charset="-122"/>
              <a:cs typeface="宋体" panose="02010600030101010101" pitchFamily="2" charset="-122"/>
            </a:endParaRPr>
          </a:p>
        </p:txBody>
      </p:sp>
      <p:sp>
        <p:nvSpPr>
          <p:cNvPr id="21510" name="Freeform 8"/>
          <p:cNvSpPr/>
          <p:nvPr/>
        </p:nvSpPr>
        <p:spPr>
          <a:xfrm>
            <a:off x="7939088" y="2898775"/>
            <a:ext cx="1020762" cy="1020763"/>
          </a:xfrm>
          <a:custGeom>
            <a:avLst/>
            <a:gdLst>
              <a:gd name="txL" fmla="*/ 0 w 643"/>
              <a:gd name="txT" fmla="*/ 0 h 643"/>
              <a:gd name="txR" fmla="*/ 643 w 643"/>
              <a:gd name="txB" fmla="*/ 643 h 643"/>
            </a:gdLst>
            <a:ahLst/>
            <a:cxnLst>
              <a:cxn ang="0">
                <a:pos x="1620458881" y="854334181"/>
              </a:cxn>
              <a:cxn ang="0">
                <a:pos x="1602818590" y="975301740"/>
              </a:cxn>
              <a:cxn ang="0">
                <a:pos x="1570055781" y="1088708033"/>
              </a:cxn>
              <a:cxn ang="0">
                <a:pos x="1522173629" y="1194554648"/>
              </a:cxn>
              <a:cxn ang="0">
                <a:pos x="1459168960" y="1295360947"/>
              </a:cxn>
              <a:cxn ang="0">
                <a:pos x="1383564310" y="1383567253"/>
              </a:cxn>
              <a:cxn ang="0">
                <a:pos x="1295359678" y="1459171977"/>
              </a:cxn>
              <a:cxn ang="0">
                <a:pos x="1197072839" y="1522175121"/>
              </a:cxn>
              <a:cxn ang="0">
                <a:pos x="1088706967" y="1572578270"/>
              </a:cxn>
              <a:cxn ang="0">
                <a:pos x="972779836" y="1602820160"/>
              </a:cxn>
              <a:cxn ang="0">
                <a:pos x="851812395" y="1620462056"/>
              </a:cxn>
              <a:cxn ang="0">
                <a:pos x="768646486" y="1620462056"/>
              </a:cxn>
              <a:cxn ang="0">
                <a:pos x="645159684" y="1602820160"/>
              </a:cxn>
              <a:cxn ang="0">
                <a:pos x="531751915" y="1572578270"/>
              </a:cxn>
              <a:cxn ang="0">
                <a:pos x="425905404" y="1522175121"/>
              </a:cxn>
              <a:cxn ang="0">
                <a:pos x="325099203" y="1459171977"/>
              </a:cxn>
              <a:cxn ang="0">
                <a:pos x="239413933" y="1383567253"/>
              </a:cxn>
              <a:cxn ang="0">
                <a:pos x="161289921" y="1295360947"/>
              </a:cxn>
              <a:cxn ang="0">
                <a:pos x="98285252" y="1194554648"/>
              </a:cxn>
              <a:cxn ang="0">
                <a:pos x="47882152" y="1088708033"/>
              </a:cxn>
              <a:cxn ang="0">
                <a:pos x="17640291" y="975301740"/>
              </a:cxn>
              <a:cxn ang="0">
                <a:pos x="0" y="854334181"/>
              </a:cxn>
              <a:cxn ang="0">
                <a:pos x="0" y="771168190"/>
              </a:cxn>
              <a:cxn ang="0">
                <a:pos x="17640291" y="647681267"/>
              </a:cxn>
              <a:cxn ang="0">
                <a:pos x="47882152" y="531754023"/>
              </a:cxn>
              <a:cxn ang="0">
                <a:pos x="98285252" y="425907409"/>
              </a:cxn>
              <a:cxn ang="0">
                <a:pos x="161289921" y="325101109"/>
              </a:cxn>
              <a:cxn ang="0">
                <a:pos x="239413933" y="239415755"/>
              </a:cxn>
              <a:cxn ang="0">
                <a:pos x="325099203" y="161290079"/>
              </a:cxn>
              <a:cxn ang="0">
                <a:pos x="425905404" y="98286936"/>
              </a:cxn>
              <a:cxn ang="0">
                <a:pos x="531751915" y="50403150"/>
              </a:cxn>
              <a:cxn ang="0">
                <a:pos x="645159684" y="17641896"/>
              </a:cxn>
              <a:cxn ang="0">
                <a:pos x="768646486" y="0"/>
              </a:cxn>
              <a:cxn ang="0">
                <a:pos x="851812395" y="0"/>
              </a:cxn>
              <a:cxn ang="0">
                <a:pos x="972779836" y="17641896"/>
              </a:cxn>
              <a:cxn ang="0">
                <a:pos x="1088706967" y="50403150"/>
              </a:cxn>
              <a:cxn ang="0">
                <a:pos x="1197072839" y="98286936"/>
              </a:cxn>
              <a:cxn ang="0">
                <a:pos x="1295359678" y="161290079"/>
              </a:cxn>
              <a:cxn ang="0">
                <a:pos x="1383564310" y="239415755"/>
              </a:cxn>
              <a:cxn ang="0">
                <a:pos x="1459168960" y="325101109"/>
              </a:cxn>
              <a:cxn ang="0">
                <a:pos x="1522173629" y="425907409"/>
              </a:cxn>
              <a:cxn ang="0">
                <a:pos x="1570055781" y="531754023"/>
              </a:cxn>
              <a:cxn ang="0">
                <a:pos x="1602818590" y="647681267"/>
              </a:cxn>
              <a:cxn ang="0">
                <a:pos x="1620458881" y="771168190"/>
              </a:cxn>
            </a:cxnLst>
            <a:rect l="txL" t="txT" r="txR" b="txB"/>
            <a:pathLst>
              <a:path w="643" h="643">
                <a:moveTo>
                  <a:pt x="643" y="322"/>
                </a:moveTo>
                <a:lnTo>
                  <a:pt x="643" y="322"/>
                </a:lnTo>
                <a:lnTo>
                  <a:pt x="643" y="339"/>
                </a:lnTo>
                <a:lnTo>
                  <a:pt x="642" y="355"/>
                </a:lnTo>
                <a:lnTo>
                  <a:pt x="639" y="371"/>
                </a:lnTo>
                <a:lnTo>
                  <a:pt x="636" y="387"/>
                </a:lnTo>
                <a:lnTo>
                  <a:pt x="632" y="403"/>
                </a:lnTo>
                <a:lnTo>
                  <a:pt x="628" y="417"/>
                </a:lnTo>
                <a:lnTo>
                  <a:pt x="623" y="432"/>
                </a:lnTo>
                <a:lnTo>
                  <a:pt x="618" y="447"/>
                </a:lnTo>
                <a:lnTo>
                  <a:pt x="611" y="461"/>
                </a:lnTo>
                <a:lnTo>
                  <a:pt x="604" y="474"/>
                </a:lnTo>
                <a:lnTo>
                  <a:pt x="596" y="488"/>
                </a:lnTo>
                <a:lnTo>
                  <a:pt x="588" y="502"/>
                </a:lnTo>
                <a:lnTo>
                  <a:pt x="579" y="514"/>
                </a:lnTo>
                <a:lnTo>
                  <a:pt x="570" y="526"/>
                </a:lnTo>
                <a:lnTo>
                  <a:pt x="559" y="538"/>
                </a:lnTo>
                <a:lnTo>
                  <a:pt x="549" y="549"/>
                </a:lnTo>
                <a:lnTo>
                  <a:pt x="538" y="560"/>
                </a:lnTo>
                <a:lnTo>
                  <a:pt x="526" y="570"/>
                </a:lnTo>
                <a:lnTo>
                  <a:pt x="514" y="579"/>
                </a:lnTo>
                <a:lnTo>
                  <a:pt x="501" y="588"/>
                </a:lnTo>
                <a:lnTo>
                  <a:pt x="488" y="596"/>
                </a:lnTo>
                <a:lnTo>
                  <a:pt x="475" y="604"/>
                </a:lnTo>
                <a:lnTo>
                  <a:pt x="460" y="611"/>
                </a:lnTo>
                <a:lnTo>
                  <a:pt x="447" y="618"/>
                </a:lnTo>
                <a:lnTo>
                  <a:pt x="432" y="624"/>
                </a:lnTo>
                <a:lnTo>
                  <a:pt x="417" y="628"/>
                </a:lnTo>
                <a:lnTo>
                  <a:pt x="402" y="633"/>
                </a:lnTo>
                <a:lnTo>
                  <a:pt x="386" y="636"/>
                </a:lnTo>
                <a:lnTo>
                  <a:pt x="370" y="640"/>
                </a:lnTo>
                <a:lnTo>
                  <a:pt x="354" y="642"/>
                </a:lnTo>
                <a:lnTo>
                  <a:pt x="338" y="643"/>
                </a:lnTo>
                <a:lnTo>
                  <a:pt x="321" y="643"/>
                </a:lnTo>
                <a:lnTo>
                  <a:pt x="305" y="643"/>
                </a:lnTo>
                <a:lnTo>
                  <a:pt x="288" y="642"/>
                </a:lnTo>
                <a:lnTo>
                  <a:pt x="272" y="640"/>
                </a:lnTo>
                <a:lnTo>
                  <a:pt x="256" y="636"/>
                </a:lnTo>
                <a:lnTo>
                  <a:pt x="242" y="633"/>
                </a:lnTo>
                <a:lnTo>
                  <a:pt x="226" y="628"/>
                </a:lnTo>
                <a:lnTo>
                  <a:pt x="211" y="624"/>
                </a:lnTo>
                <a:lnTo>
                  <a:pt x="196" y="618"/>
                </a:lnTo>
                <a:lnTo>
                  <a:pt x="182" y="611"/>
                </a:lnTo>
                <a:lnTo>
                  <a:pt x="169" y="604"/>
                </a:lnTo>
                <a:lnTo>
                  <a:pt x="155" y="596"/>
                </a:lnTo>
                <a:lnTo>
                  <a:pt x="141" y="588"/>
                </a:lnTo>
                <a:lnTo>
                  <a:pt x="129" y="579"/>
                </a:lnTo>
                <a:lnTo>
                  <a:pt x="117" y="570"/>
                </a:lnTo>
                <a:lnTo>
                  <a:pt x="105" y="560"/>
                </a:lnTo>
                <a:lnTo>
                  <a:pt x="95" y="549"/>
                </a:lnTo>
                <a:lnTo>
                  <a:pt x="83" y="538"/>
                </a:lnTo>
                <a:lnTo>
                  <a:pt x="73" y="526"/>
                </a:lnTo>
                <a:lnTo>
                  <a:pt x="64" y="514"/>
                </a:lnTo>
                <a:lnTo>
                  <a:pt x="55" y="502"/>
                </a:lnTo>
                <a:lnTo>
                  <a:pt x="47" y="488"/>
                </a:lnTo>
                <a:lnTo>
                  <a:pt x="39" y="474"/>
                </a:lnTo>
                <a:lnTo>
                  <a:pt x="32" y="461"/>
                </a:lnTo>
                <a:lnTo>
                  <a:pt x="25" y="447"/>
                </a:lnTo>
                <a:lnTo>
                  <a:pt x="19" y="432"/>
                </a:lnTo>
                <a:lnTo>
                  <a:pt x="15" y="417"/>
                </a:lnTo>
                <a:lnTo>
                  <a:pt x="10" y="403"/>
                </a:lnTo>
                <a:lnTo>
                  <a:pt x="7" y="387"/>
                </a:lnTo>
                <a:lnTo>
                  <a:pt x="4" y="371"/>
                </a:lnTo>
                <a:lnTo>
                  <a:pt x="2" y="355"/>
                </a:lnTo>
                <a:lnTo>
                  <a:pt x="0" y="339"/>
                </a:lnTo>
                <a:lnTo>
                  <a:pt x="0" y="322"/>
                </a:lnTo>
                <a:lnTo>
                  <a:pt x="0" y="306"/>
                </a:lnTo>
                <a:lnTo>
                  <a:pt x="2" y="289"/>
                </a:lnTo>
                <a:lnTo>
                  <a:pt x="4" y="273"/>
                </a:lnTo>
                <a:lnTo>
                  <a:pt x="7" y="257"/>
                </a:lnTo>
                <a:lnTo>
                  <a:pt x="10" y="242"/>
                </a:lnTo>
                <a:lnTo>
                  <a:pt x="15" y="226"/>
                </a:lnTo>
                <a:lnTo>
                  <a:pt x="19" y="211"/>
                </a:lnTo>
                <a:lnTo>
                  <a:pt x="25" y="196"/>
                </a:lnTo>
                <a:lnTo>
                  <a:pt x="32" y="183"/>
                </a:lnTo>
                <a:lnTo>
                  <a:pt x="39" y="169"/>
                </a:lnTo>
                <a:lnTo>
                  <a:pt x="47" y="155"/>
                </a:lnTo>
                <a:lnTo>
                  <a:pt x="55" y="142"/>
                </a:lnTo>
                <a:lnTo>
                  <a:pt x="64" y="129"/>
                </a:lnTo>
                <a:lnTo>
                  <a:pt x="73" y="118"/>
                </a:lnTo>
                <a:lnTo>
                  <a:pt x="83" y="105"/>
                </a:lnTo>
                <a:lnTo>
                  <a:pt x="95" y="95"/>
                </a:lnTo>
                <a:lnTo>
                  <a:pt x="105" y="84"/>
                </a:lnTo>
                <a:lnTo>
                  <a:pt x="117" y="73"/>
                </a:lnTo>
                <a:lnTo>
                  <a:pt x="129" y="64"/>
                </a:lnTo>
                <a:lnTo>
                  <a:pt x="141" y="55"/>
                </a:lnTo>
                <a:lnTo>
                  <a:pt x="155" y="47"/>
                </a:lnTo>
                <a:lnTo>
                  <a:pt x="169" y="39"/>
                </a:lnTo>
                <a:lnTo>
                  <a:pt x="182" y="32"/>
                </a:lnTo>
                <a:lnTo>
                  <a:pt x="196" y="26"/>
                </a:lnTo>
                <a:lnTo>
                  <a:pt x="211" y="20"/>
                </a:lnTo>
                <a:lnTo>
                  <a:pt x="226" y="15"/>
                </a:lnTo>
                <a:lnTo>
                  <a:pt x="242" y="11"/>
                </a:lnTo>
                <a:lnTo>
                  <a:pt x="256" y="7"/>
                </a:lnTo>
                <a:lnTo>
                  <a:pt x="272" y="4"/>
                </a:lnTo>
                <a:lnTo>
                  <a:pt x="288" y="2"/>
                </a:lnTo>
                <a:lnTo>
                  <a:pt x="305" y="0"/>
                </a:lnTo>
                <a:lnTo>
                  <a:pt x="321" y="0"/>
                </a:lnTo>
                <a:lnTo>
                  <a:pt x="338" y="0"/>
                </a:lnTo>
                <a:lnTo>
                  <a:pt x="354" y="2"/>
                </a:lnTo>
                <a:lnTo>
                  <a:pt x="370" y="4"/>
                </a:lnTo>
                <a:lnTo>
                  <a:pt x="386" y="7"/>
                </a:lnTo>
                <a:lnTo>
                  <a:pt x="402" y="11"/>
                </a:lnTo>
                <a:lnTo>
                  <a:pt x="417" y="15"/>
                </a:lnTo>
                <a:lnTo>
                  <a:pt x="432" y="20"/>
                </a:lnTo>
                <a:lnTo>
                  <a:pt x="447" y="26"/>
                </a:lnTo>
                <a:lnTo>
                  <a:pt x="460" y="32"/>
                </a:lnTo>
                <a:lnTo>
                  <a:pt x="475" y="39"/>
                </a:lnTo>
                <a:lnTo>
                  <a:pt x="488" y="47"/>
                </a:lnTo>
                <a:lnTo>
                  <a:pt x="501" y="55"/>
                </a:lnTo>
                <a:lnTo>
                  <a:pt x="514" y="64"/>
                </a:lnTo>
                <a:lnTo>
                  <a:pt x="526" y="73"/>
                </a:lnTo>
                <a:lnTo>
                  <a:pt x="538" y="84"/>
                </a:lnTo>
                <a:lnTo>
                  <a:pt x="549" y="95"/>
                </a:lnTo>
                <a:lnTo>
                  <a:pt x="559" y="105"/>
                </a:lnTo>
                <a:lnTo>
                  <a:pt x="570" y="118"/>
                </a:lnTo>
                <a:lnTo>
                  <a:pt x="579" y="129"/>
                </a:lnTo>
                <a:lnTo>
                  <a:pt x="588" y="142"/>
                </a:lnTo>
                <a:lnTo>
                  <a:pt x="596" y="155"/>
                </a:lnTo>
                <a:lnTo>
                  <a:pt x="604" y="169"/>
                </a:lnTo>
                <a:lnTo>
                  <a:pt x="611" y="183"/>
                </a:lnTo>
                <a:lnTo>
                  <a:pt x="618" y="196"/>
                </a:lnTo>
                <a:lnTo>
                  <a:pt x="623" y="211"/>
                </a:lnTo>
                <a:lnTo>
                  <a:pt x="628" y="226"/>
                </a:lnTo>
                <a:lnTo>
                  <a:pt x="632" y="242"/>
                </a:lnTo>
                <a:lnTo>
                  <a:pt x="636" y="257"/>
                </a:lnTo>
                <a:lnTo>
                  <a:pt x="639" y="273"/>
                </a:lnTo>
                <a:lnTo>
                  <a:pt x="642" y="289"/>
                </a:lnTo>
                <a:lnTo>
                  <a:pt x="643" y="306"/>
                </a:lnTo>
                <a:lnTo>
                  <a:pt x="643" y="322"/>
                </a:lnTo>
                <a:close/>
              </a:path>
            </a:pathLst>
          </a:custGeom>
          <a:solidFill>
            <a:schemeClr val="accent6">
              <a:lumMod val="75000"/>
            </a:schemeClr>
          </a:solidFill>
          <a:ln w="9525">
            <a:noFill/>
          </a:ln>
        </p:spPr>
        <p:txBody>
          <a:bodyPr anchor="ctr" anchorCtr="1"/>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00" b="1" noProof="1">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微软雅黑" panose="020B0503020204020204" pitchFamily="34" charset="-122"/>
              </a:rPr>
              <a:t>添加标题</a:t>
            </a:r>
            <a:endParaRPr lang="zh-CN" altLang="en-US" noProof="1">
              <a:ea typeface="微软雅黑" panose="020B0503020204020204" pitchFamily="34" charset="-122"/>
              <a:cs typeface="宋体" panose="02010600030101010101" pitchFamily="2" charset="-122"/>
            </a:endParaRPr>
          </a:p>
        </p:txBody>
      </p:sp>
      <p:sp>
        <p:nvSpPr>
          <p:cNvPr id="21511" name="Freeform 9"/>
          <p:cNvSpPr>
            <a:spLocks noChangeArrowheads="1"/>
          </p:cNvSpPr>
          <p:nvPr/>
        </p:nvSpPr>
        <p:spPr bwMode="auto">
          <a:xfrm>
            <a:off x="6367463" y="3060700"/>
            <a:ext cx="1020762" cy="1020763"/>
          </a:xfrm>
          <a:custGeom>
            <a:avLst/>
            <a:gdLst>
              <a:gd name="T0" fmla="*/ 2147483647 w 643"/>
              <a:gd name="T1" fmla="*/ 2147483647 h 643"/>
              <a:gd name="T2" fmla="*/ 2147483647 w 643"/>
              <a:gd name="T3" fmla="*/ 2147483647 h 643"/>
              <a:gd name="T4" fmla="*/ 2147483647 w 643"/>
              <a:gd name="T5" fmla="*/ 2147483647 h 643"/>
              <a:gd name="T6" fmla="*/ 2147483647 w 643"/>
              <a:gd name="T7" fmla="*/ 2147483647 h 643"/>
              <a:gd name="T8" fmla="*/ 2147483647 w 643"/>
              <a:gd name="T9" fmla="*/ 2147483647 h 643"/>
              <a:gd name="T10" fmla="*/ 2147483647 w 643"/>
              <a:gd name="T11" fmla="*/ 2147483647 h 643"/>
              <a:gd name="T12" fmla="*/ 2147483647 w 643"/>
              <a:gd name="T13" fmla="*/ 2147483647 h 643"/>
              <a:gd name="T14" fmla="*/ 2147483647 w 643"/>
              <a:gd name="T15" fmla="*/ 2147483647 h 643"/>
              <a:gd name="T16" fmla="*/ 2147483647 w 643"/>
              <a:gd name="T17" fmla="*/ 2147483647 h 643"/>
              <a:gd name="T18" fmla="*/ 2147483647 w 643"/>
              <a:gd name="T19" fmla="*/ 2147483647 h 643"/>
              <a:gd name="T20" fmla="*/ 2147483647 w 643"/>
              <a:gd name="T21" fmla="*/ 2147483647 h 643"/>
              <a:gd name="T22" fmla="*/ 2147483647 w 643"/>
              <a:gd name="T23" fmla="*/ 2147483647 h 643"/>
              <a:gd name="T24" fmla="*/ 2147483647 w 643"/>
              <a:gd name="T25" fmla="*/ 2147483647 h 643"/>
              <a:gd name="T26" fmla="*/ 2147483647 w 643"/>
              <a:gd name="T27" fmla="*/ 2147483647 h 643"/>
              <a:gd name="T28" fmla="*/ 2147483647 w 643"/>
              <a:gd name="T29" fmla="*/ 2147483647 h 643"/>
              <a:gd name="T30" fmla="*/ 2147483647 w 643"/>
              <a:gd name="T31" fmla="*/ 2147483647 h 643"/>
              <a:gd name="T32" fmla="*/ 2147483647 w 643"/>
              <a:gd name="T33" fmla="*/ 2147483647 h 643"/>
              <a:gd name="T34" fmla="*/ 2147483647 w 643"/>
              <a:gd name="T35" fmla="*/ 2147483647 h 643"/>
              <a:gd name="T36" fmla="*/ 2147483647 w 643"/>
              <a:gd name="T37" fmla="*/ 2147483647 h 643"/>
              <a:gd name="T38" fmla="*/ 2147483647 w 643"/>
              <a:gd name="T39" fmla="*/ 2147483647 h 643"/>
              <a:gd name="T40" fmla="*/ 2147483647 w 643"/>
              <a:gd name="T41" fmla="*/ 2147483647 h 643"/>
              <a:gd name="T42" fmla="*/ 0 w 643"/>
              <a:gd name="T43" fmla="*/ 2147483647 h 643"/>
              <a:gd name="T44" fmla="*/ 0 w 643"/>
              <a:gd name="T45" fmla="*/ 2147483647 h 643"/>
              <a:gd name="T46" fmla="*/ 2147483647 w 643"/>
              <a:gd name="T47" fmla="*/ 2147483647 h 643"/>
              <a:gd name="T48" fmla="*/ 2147483647 w 643"/>
              <a:gd name="T49" fmla="*/ 2147483647 h 643"/>
              <a:gd name="T50" fmla="*/ 2147483647 w 643"/>
              <a:gd name="T51" fmla="*/ 2147483647 h 643"/>
              <a:gd name="T52" fmla="*/ 2147483647 w 643"/>
              <a:gd name="T53" fmla="*/ 2147483647 h 643"/>
              <a:gd name="T54" fmla="*/ 2147483647 w 643"/>
              <a:gd name="T55" fmla="*/ 2147483647 h 643"/>
              <a:gd name="T56" fmla="*/ 2147483647 w 643"/>
              <a:gd name="T57" fmla="*/ 2147483647 h 643"/>
              <a:gd name="T58" fmla="*/ 2147483647 w 643"/>
              <a:gd name="T59" fmla="*/ 2147483647 h 643"/>
              <a:gd name="T60" fmla="*/ 2147483647 w 643"/>
              <a:gd name="T61" fmla="*/ 2147483647 h 643"/>
              <a:gd name="T62" fmla="*/ 2147483647 w 643"/>
              <a:gd name="T63" fmla="*/ 2147483647 h 643"/>
              <a:gd name="T64" fmla="*/ 2147483647 w 643"/>
              <a:gd name="T65" fmla="*/ 0 h 643"/>
              <a:gd name="T66" fmla="*/ 2147483647 w 643"/>
              <a:gd name="T67" fmla="*/ 0 h 643"/>
              <a:gd name="T68" fmla="*/ 2147483647 w 643"/>
              <a:gd name="T69" fmla="*/ 2147483647 h 643"/>
              <a:gd name="T70" fmla="*/ 2147483647 w 643"/>
              <a:gd name="T71" fmla="*/ 2147483647 h 643"/>
              <a:gd name="T72" fmla="*/ 2147483647 w 643"/>
              <a:gd name="T73" fmla="*/ 2147483647 h 643"/>
              <a:gd name="T74" fmla="*/ 2147483647 w 643"/>
              <a:gd name="T75" fmla="*/ 2147483647 h 643"/>
              <a:gd name="T76" fmla="*/ 2147483647 w 643"/>
              <a:gd name="T77" fmla="*/ 2147483647 h 643"/>
              <a:gd name="T78" fmla="*/ 2147483647 w 643"/>
              <a:gd name="T79" fmla="*/ 2147483647 h 643"/>
              <a:gd name="T80" fmla="*/ 2147483647 w 643"/>
              <a:gd name="T81" fmla="*/ 2147483647 h 643"/>
              <a:gd name="T82" fmla="*/ 2147483647 w 643"/>
              <a:gd name="T83" fmla="*/ 2147483647 h 643"/>
              <a:gd name="T84" fmla="*/ 2147483647 w 643"/>
              <a:gd name="T85" fmla="*/ 2147483647 h 643"/>
              <a:gd name="T86" fmla="*/ 2147483647 w 643"/>
              <a:gd name="T87" fmla="*/ 2147483647 h 64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43"/>
              <a:gd name="T133" fmla="*/ 0 h 643"/>
              <a:gd name="T134" fmla="*/ 643 w 643"/>
              <a:gd name="T135" fmla="*/ 643 h 64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43" h="643">
                <a:moveTo>
                  <a:pt x="643" y="322"/>
                </a:moveTo>
                <a:lnTo>
                  <a:pt x="643" y="322"/>
                </a:lnTo>
                <a:lnTo>
                  <a:pt x="643" y="339"/>
                </a:lnTo>
                <a:lnTo>
                  <a:pt x="642" y="355"/>
                </a:lnTo>
                <a:lnTo>
                  <a:pt x="639" y="371"/>
                </a:lnTo>
                <a:lnTo>
                  <a:pt x="636" y="387"/>
                </a:lnTo>
                <a:lnTo>
                  <a:pt x="633" y="403"/>
                </a:lnTo>
                <a:lnTo>
                  <a:pt x="628" y="417"/>
                </a:lnTo>
                <a:lnTo>
                  <a:pt x="623" y="432"/>
                </a:lnTo>
                <a:lnTo>
                  <a:pt x="618" y="447"/>
                </a:lnTo>
                <a:lnTo>
                  <a:pt x="611" y="461"/>
                </a:lnTo>
                <a:lnTo>
                  <a:pt x="604" y="474"/>
                </a:lnTo>
                <a:lnTo>
                  <a:pt x="596" y="488"/>
                </a:lnTo>
                <a:lnTo>
                  <a:pt x="588" y="502"/>
                </a:lnTo>
                <a:lnTo>
                  <a:pt x="579" y="514"/>
                </a:lnTo>
                <a:lnTo>
                  <a:pt x="570" y="526"/>
                </a:lnTo>
                <a:lnTo>
                  <a:pt x="560" y="538"/>
                </a:lnTo>
                <a:lnTo>
                  <a:pt x="548" y="549"/>
                </a:lnTo>
                <a:lnTo>
                  <a:pt x="538" y="560"/>
                </a:lnTo>
                <a:lnTo>
                  <a:pt x="526" y="570"/>
                </a:lnTo>
                <a:lnTo>
                  <a:pt x="514" y="579"/>
                </a:lnTo>
                <a:lnTo>
                  <a:pt x="502" y="588"/>
                </a:lnTo>
                <a:lnTo>
                  <a:pt x="488" y="596"/>
                </a:lnTo>
                <a:lnTo>
                  <a:pt x="474" y="604"/>
                </a:lnTo>
                <a:lnTo>
                  <a:pt x="461" y="611"/>
                </a:lnTo>
                <a:lnTo>
                  <a:pt x="447" y="618"/>
                </a:lnTo>
                <a:lnTo>
                  <a:pt x="432" y="624"/>
                </a:lnTo>
                <a:lnTo>
                  <a:pt x="417" y="628"/>
                </a:lnTo>
                <a:lnTo>
                  <a:pt x="402" y="633"/>
                </a:lnTo>
                <a:lnTo>
                  <a:pt x="387" y="636"/>
                </a:lnTo>
                <a:lnTo>
                  <a:pt x="371" y="640"/>
                </a:lnTo>
                <a:lnTo>
                  <a:pt x="355" y="642"/>
                </a:lnTo>
                <a:lnTo>
                  <a:pt x="339" y="643"/>
                </a:lnTo>
                <a:lnTo>
                  <a:pt x="322" y="643"/>
                </a:lnTo>
                <a:lnTo>
                  <a:pt x="306" y="643"/>
                </a:lnTo>
                <a:lnTo>
                  <a:pt x="289" y="642"/>
                </a:lnTo>
                <a:lnTo>
                  <a:pt x="273" y="640"/>
                </a:lnTo>
                <a:lnTo>
                  <a:pt x="257" y="636"/>
                </a:lnTo>
                <a:lnTo>
                  <a:pt x="242" y="633"/>
                </a:lnTo>
                <a:lnTo>
                  <a:pt x="226" y="628"/>
                </a:lnTo>
                <a:lnTo>
                  <a:pt x="211" y="624"/>
                </a:lnTo>
                <a:lnTo>
                  <a:pt x="196" y="618"/>
                </a:lnTo>
                <a:lnTo>
                  <a:pt x="183" y="611"/>
                </a:lnTo>
                <a:lnTo>
                  <a:pt x="169" y="604"/>
                </a:lnTo>
                <a:lnTo>
                  <a:pt x="155" y="596"/>
                </a:lnTo>
                <a:lnTo>
                  <a:pt x="142" y="588"/>
                </a:lnTo>
                <a:lnTo>
                  <a:pt x="129" y="579"/>
                </a:lnTo>
                <a:lnTo>
                  <a:pt x="118" y="570"/>
                </a:lnTo>
                <a:lnTo>
                  <a:pt x="105" y="560"/>
                </a:lnTo>
                <a:lnTo>
                  <a:pt x="95" y="549"/>
                </a:lnTo>
                <a:lnTo>
                  <a:pt x="83" y="538"/>
                </a:lnTo>
                <a:lnTo>
                  <a:pt x="73" y="526"/>
                </a:lnTo>
                <a:lnTo>
                  <a:pt x="64" y="514"/>
                </a:lnTo>
                <a:lnTo>
                  <a:pt x="55" y="502"/>
                </a:lnTo>
                <a:lnTo>
                  <a:pt x="47" y="488"/>
                </a:lnTo>
                <a:lnTo>
                  <a:pt x="39" y="474"/>
                </a:lnTo>
                <a:lnTo>
                  <a:pt x="32" y="461"/>
                </a:lnTo>
                <a:lnTo>
                  <a:pt x="25" y="447"/>
                </a:lnTo>
                <a:lnTo>
                  <a:pt x="20" y="432"/>
                </a:lnTo>
                <a:lnTo>
                  <a:pt x="15" y="417"/>
                </a:lnTo>
                <a:lnTo>
                  <a:pt x="11" y="403"/>
                </a:lnTo>
                <a:lnTo>
                  <a:pt x="7" y="387"/>
                </a:lnTo>
                <a:lnTo>
                  <a:pt x="4" y="371"/>
                </a:lnTo>
                <a:lnTo>
                  <a:pt x="1" y="355"/>
                </a:lnTo>
                <a:lnTo>
                  <a:pt x="0" y="339"/>
                </a:lnTo>
                <a:lnTo>
                  <a:pt x="0" y="322"/>
                </a:lnTo>
                <a:lnTo>
                  <a:pt x="0" y="306"/>
                </a:lnTo>
                <a:lnTo>
                  <a:pt x="1" y="289"/>
                </a:lnTo>
                <a:lnTo>
                  <a:pt x="4" y="273"/>
                </a:lnTo>
                <a:lnTo>
                  <a:pt x="7" y="257"/>
                </a:lnTo>
                <a:lnTo>
                  <a:pt x="11" y="242"/>
                </a:lnTo>
                <a:lnTo>
                  <a:pt x="15" y="226"/>
                </a:lnTo>
                <a:lnTo>
                  <a:pt x="20" y="211"/>
                </a:lnTo>
                <a:lnTo>
                  <a:pt x="25" y="196"/>
                </a:lnTo>
                <a:lnTo>
                  <a:pt x="32" y="183"/>
                </a:lnTo>
                <a:lnTo>
                  <a:pt x="39" y="169"/>
                </a:lnTo>
                <a:lnTo>
                  <a:pt x="47" y="155"/>
                </a:lnTo>
                <a:lnTo>
                  <a:pt x="55" y="142"/>
                </a:lnTo>
                <a:lnTo>
                  <a:pt x="64" y="129"/>
                </a:lnTo>
                <a:lnTo>
                  <a:pt x="73" y="118"/>
                </a:lnTo>
                <a:lnTo>
                  <a:pt x="83" y="105"/>
                </a:lnTo>
                <a:lnTo>
                  <a:pt x="95" y="95"/>
                </a:lnTo>
                <a:lnTo>
                  <a:pt x="105" y="84"/>
                </a:lnTo>
                <a:lnTo>
                  <a:pt x="118" y="73"/>
                </a:lnTo>
                <a:lnTo>
                  <a:pt x="129" y="64"/>
                </a:lnTo>
                <a:lnTo>
                  <a:pt x="142" y="55"/>
                </a:lnTo>
                <a:lnTo>
                  <a:pt x="155" y="47"/>
                </a:lnTo>
                <a:lnTo>
                  <a:pt x="169" y="39"/>
                </a:lnTo>
                <a:lnTo>
                  <a:pt x="183" y="32"/>
                </a:lnTo>
                <a:lnTo>
                  <a:pt x="196" y="26"/>
                </a:lnTo>
                <a:lnTo>
                  <a:pt x="211" y="20"/>
                </a:lnTo>
                <a:lnTo>
                  <a:pt x="226" y="15"/>
                </a:lnTo>
                <a:lnTo>
                  <a:pt x="242" y="11"/>
                </a:lnTo>
                <a:lnTo>
                  <a:pt x="257" y="7"/>
                </a:lnTo>
                <a:lnTo>
                  <a:pt x="273" y="4"/>
                </a:lnTo>
                <a:lnTo>
                  <a:pt x="289" y="2"/>
                </a:lnTo>
                <a:lnTo>
                  <a:pt x="306" y="0"/>
                </a:lnTo>
                <a:lnTo>
                  <a:pt x="322" y="0"/>
                </a:lnTo>
                <a:lnTo>
                  <a:pt x="339" y="0"/>
                </a:lnTo>
                <a:lnTo>
                  <a:pt x="355" y="2"/>
                </a:lnTo>
                <a:lnTo>
                  <a:pt x="371" y="4"/>
                </a:lnTo>
                <a:lnTo>
                  <a:pt x="387" y="7"/>
                </a:lnTo>
                <a:lnTo>
                  <a:pt x="402" y="11"/>
                </a:lnTo>
                <a:lnTo>
                  <a:pt x="417" y="15"/>
                </a:lnTo>
                <a:lnTo>
                  <a:pt x="432" y="20"/>
                </a:lnTo>
                <a:lnTo>
                  <a:pt x="447" y="26"/>
                </a:lnTo>
                <a:lnTo>
                  <a:pt x="461" y="32"/>
                </a:lnTo>
                <a:lnTo>
                  <a:pt x="474" y="39"/>
                </a:lnTo>
                <a:lnTo>
                  <a:pt x="488" y="47"/>
                </a:lnTo>
                <a:lnTo>
                  <a:pt x="502" y="55"/>
                </a:lnTo>
                <a:lnTo>
                  <a:pt x="514" y="64"/>
                </a:lnTo>
                <a:lnTo>
                  <a:pt x="526" y="73"/>
                </a:lnTo>
                <a:lnTo>
                  <a:pt x="538" y="84"/>
                </a:lnTo>
                <a:lnTo>
                  <a:pt x="548" y="95"/>
                </a:lnTo>
                <a:lnTo>
                  <a:pt x="560" y="105"/>
                </a:lnTo>
                <a:lnTo>
                  <a:pt x="570" y="118"/>
                </a:lnTo>
                <a:lnTo>
                  <a:pt x="579" y="129"/>
                </a:lnTo>
                <a:lnTo>
                  <a:pt x="588" y="142"/>
                </a:lnTo>
                <a:lnTo>
                  <a:pt x="596" y="155"/>
                </a:lnTo>
                <a:lnTo>
                  <a:pt x="604" y="169"/>
                </a:lnTo>
                <a:lnTo>
                  <a:pt x="611" y="183"/>
                </a:lnTo>
                <a:lnTo>
                  <a:pt x="618" y="196"/>
                </a:lnTo>
                <a:lnTo>
                  <a:pt x="623" y="211"/>
                </a:lnTo>
                <a:lnTo>
                  <a:pt x="628" y="226"/>
                </a:lnTo>
                <a:lnTo>
                  <a:pt x="633" y="242"/>
                </a:lnTo>
                <a:lnTo>
                  <a:pt x="636" y="257"/>
                </a:lnTo>
                <a:lnTo>
                  <a:pt x="639" y="273"/>
                </a:lnTo>
                <a:lnTo>
                  <a:pt x="642" y="289"/>
                </a:lnTo>
                <a:lnTo>
                  <a:pt x="643" y="306"/>
                </a:lnTo>
                <a:lnTo>
                  <a:pt x="643" y="322"/>
                </a:lnTo>
                <a:close/>
              </a:path>
            </a:pathLst>
          </a:custGeom>
          <a:solidFill>
            <a:srgbClr val="21596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a:p>
        </p:txBody>
      </p:sp>
      <p:sp>
        <p:nvSpPr>
          <p:cNvPr id="21512" name="TextBox 15"/>
          <p:cNvSpPr>
            <a:spLocks noChangeArrowheads="1"/>
          </p:cNvSpPr>
          <p:nvPr/>
        </p:nvSpPr>
        <p:spPr bwMode="auto">
          <a:xfrm>
            <a:off x="3114675" y="1217613"/>
            <a:ext cx="1254125" cy="146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pPr>
            <a:endParaRPr lang="en-US" altLang="zh-CN"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pPr>
            <a:endParaRPr lang="en-US" altLang="zh-CN"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pPr>
            <a:r>
              <a:rPr lang="zh-CN" altLang="en-US"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p>
          <a:p>
            <a:pPr algn="r" eaLnBrk="1" hangingPunct="1">
              <a:lnSpc>
                <a:spcPct val="150000"/>
              </a:lnSpc>
            </a:pPr>
            <a:r>
              <a:rPr lang="zh-CN" altLang="en-US"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p>
          <a:p>
            <a:pPr algn="r" eaLnBrk="1" hangingPunct="1">
              <a:lnSpc>
                <a:spcPct val="150000"/>
              </a:lnSpc>
            </a:pPr>
            <a:r>
              <a:rPr lang="zh-CN" altLang="en-US"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p>
        </p:txBody>
      </p:sp>
      <p:sp>
        <p:nvSpPr>
          <p:cNvPr id="21513" name="TextBox 15"/>
          <p:cNvSpPr>
            <a:spLocks noChangeArrowheads="1"/>
          </p:cNvSpPr>
          <p:nvPr/>
        </p:nvSpPr>
        <p:spPr bwMode="auto">
          <a:xfrm>
            <a:off x="4681538" y="1420813"/>
            <a:ext cx="1255712" cy="146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pPr>
            <a:endParaRPr lang="en-US" altLang="zh-CN"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pPr>
            <a:endParaRPr lang="en-US" altLang="zh-CN"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pPr>
            <a:r>
              <a:rPr lang="zh-CN" altLang="en-US"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p>
          <a:p>
            <a:pPr algn="r" eaLnBrk="1" hangingPunct="1">
              <a:lnSpc>
                <a:spcPct val="150000"/>
              </a:lnSpc>
            </a:pPr>
            <a:r>
              <a:rPr lang="zh-CN" altLang="en-US"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p>
          <a:p>
            <a:pPr algn="r" eaLnBrk="1" hangingPunct="1">
              <a:lnSpc>
                <a:spcPct val="150000"/>
              </a:lnSpc>
            </a:pPr>
            <a:r>
              <a:rPr lang="zh-CN" altLang="en-US"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p>
        </p:txBody>
      </p:sp>
      <p:sp>
        <p:nvSpPr>
          <p:cNvPr id="21514" name="TextBox 15"/>
          <p:cNvSpPr>
            <a:spLocks noChangeArrowheads="1"/>
          </p:cNvSpPr>
          <p:nvPr/>
        </p:nvSpPr>
        <p:spPr bwMode="auto">
          <a:xfrm>
            <a:off x="6249988" y="1420813"/>
            <a:ext cx="1255712" cy="146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pPr>
            <a:endParaRPr lang="en-US" altLang="zh-CN"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pPr>
            <a:endParaRPr lang="en-US" altLang="zh-CN"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pPr>
            <a:r>
              <a:rPr lang="zh-CN" altLang="en-US"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p>
          <a:p>
            <a:pPr algn="r" eaLnBrk="1" hangingPunct="1">
              <a:lnSpc>
                <a:spcPct val="150000"/>
              </a:lnSpc>
            </a:pPr>
            <a:r>
              <a:rPr lang="zh-CN" altLang="en-US"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p>
          <a:p>
            <a:pPr algn="r" eaLnBrk="1" hangingPunct="1">
              <a:lnSpc>
                <a:spcPct val="150000"/>
              </a:lnSpc>
            </a:pPr>
            <a:r>
              <a:rPr lang="zh-CN" altLang="en-US"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p>
        </p:txBody>
      </p:sp>
      <p:sp>
        <p:nvSpPr>
          <p:cNvPr id="21515" name="TextBox 15"/>
          <p:cNvSpPr>
            <a:spLocks noChangeArrowheads="1"/>
          </p:cNvSpPr>
          <p:nvPr/>
        </p:nvSpPr>
        <p:spPr bwMode="auto">
          <a:xfrm>
            <a:off x="7821613" y="1503363"/>
            <a:ext cx="1255712"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pPr>
            <a:endParaRPr lang="en-US" altLang="zh-CN"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pPr>
            <a:r>
              <a:rPr lang="zh-CN" altLang="en-US"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p>
          <a:p>
            <a:pPr algn="r" eaLnBrk="1" hangingPunct="1">
              <a:lnSpc>
                <a:spcPct val="150000"/>
              </a:lnSpc>
            </a:pPr>
            <a:r>
              <a:rPr lang="zh-CN" altLang="en-US"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p>
          <a:p>
            <a:pPr algn="r" eaLnBrk="1" hangingPunct="1">
              <a:lnSpc>
                <a:spcPct val="150000"/>
              </a:lnSpc>
            </a:pPr>
            <a:r>
              <a:rPr lang="zh-CN" altLang="en-US"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p>
        </p:txBody>
      </p:sp>
      <p:sp>
        <p:nvSpPr>
          <p:cNvPr id="21516" name="TextBox 15"/>
          <p:cNvSpPr>
            <a:spLocks noChangeArrowheads="1"/>
          </p:cNvSpPr>
          <p:nvPr/>
        </p:nvSpPr>
        <p:spPr bwMode="auto">
          <a:xfrm>
            <a:off x="2346325" y="5022850"/>
            <a:ext cx="8042275"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4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par>
                          <p:cTn id="8" fill="hold" nodeType="afterGroup">
                            <p:stCondLst>
                              <p:cond delay="500"/>
                            </p:stCondLst>
                            <p:childTnLst>
                              <p:par>
                                <p:cTn id="9" presetID="38" presetClass="entr" presetSubtype="0" accel="50000" fill="hold" grpId="0" nodeType="afterEffect">
                                  <p:stCondLst>
                                    <p:cond delay="0"/>
                                  </p:stCondLst>
                                  <p:iterate type="lt">
                                    <p:tmPct val="50000"/>
                                  </p:iterate>
                                  <p:childTnLst>
                                    <p:set>
                                      <p:cBhvr>
                                        <p:cTn id="10" dur="1" fill="hold">
                                          <p:stCondLst>
                                            <p:cond delay="0"/>
                                          </p:stCondLst>
                                        </p:cTn>
                                        <p:tgtEl>
                                          <p:spTgt spid="15362"/>
                                        </p:tgtEl>
                                        <p:attrNameLst>
                                          <p:attrName>style.visibility</p:attrName>
                                        </p:attrNameLst>
                                      </p:cBhvr>
                                      <p:to>
                                        <p:strVal val="visible"/>
                                      </p:to>
                                    </p:set>
                                    <p:set>
                                      <p:cBhvr>
                                        <p:cTn id="11" dur="455" fill="hold">
                                          <p:stCondLst>
                                            <p:cond delay="0"/>
                                          </p:stCondLst>
                                        </p:cTn>
                                        <p:tgtEl>
                                          <p:spTgt spid="15362"/>
                                        </p:tgtEl>
                                        <p:attrNameLst>
                                          <p:attrName>style.rotation</p:attrName>
                                        </p:attrNameLst>
                                      </p:cBhvr>
                                      <p:to>
                                        <p:strVal val="-45.0"/>
                                      </p:to>
                                    </p:set>
                                    <p:anim calcmode="lin" valueType="num">
                                      <p:cBhvr>
                                        <p:cTn id="12" dur="455" fill="hold">
                                          <p:stCondLst>
                                            <p:cond delay="455"/>
                                          </p:stCondLst>
                                        </p:cTn>
                                        <p:tgtEl>
                                          <p:spTgt spid="15362"/>
                                        </p:tgtEl>
                                        <p:attrNameLst>
                                          <p:attrName>style.rotation</p:attrName>
                                        </p:attrNameLst>
                                      </p:cBhvr>
                                      <p:tavLst>
                                        <p:tav tm="0">
                                          <p:val>
                                            <p:fltVal val="-45"/>
                                          </p:val>
                                        </p:tav>
                                        <p:tav tm="69900">
                                          <p:val>
                                            <p:fltVal val="45"/>
                                          </p:val>
                                        </p:tav>
                                        <p:tav tm="100000">
                                          <p:val>
                                            <p:fltVal val="0"/>
                                          </p:val>
                                        </p:tav>
                                      </p:tavLst>
                                    </p:anim>
                                    <p:anim calcmode="lin" valueType="num">
                                      <p:cBhvr>
                                        <p:cTn id="13" dur="455" fill="hold">
                                          <p:stCondLst>
                                            <p:cond delay="0"/>
                                          </p:stCondLst>
                                        </p:cTn>
                                        <p:tgtEl>
                                          <p:spTgt spid="15362"/>
                                        </p:tgtEl>
                                        <p:attrNameLst>
                                          <p:attrName>ppt_y</p:attrName>
                                        </p:attrNameLst>
                                      </p:cBhvr>
                                      <p:tavLst>
                                        <p:tav tm="0">
                                          <p:val>
                                            <p:strVal val="#ppt_y-1"/>
                                          </p:val>
                                        </p:tav>
                                        <p:tav tm="100000">
                                          <p:val>
                                            <p:strVal val="#ppt_y-(0.354*#ppt_w-0.172*#ppt_h)"/>
                                          </p:val>
                                        </p:tav>
                                      </p:tavLst>
                                    </p:anim>
                                    <p:anim calcmode="lin" valueType="num">
                                      <p:cBhvr>
                                        <p:cTn id="14" dur="156" decel="50000" autoRev="1" fill="hold">
                                          <p:stCondLst>
                                            <p:cond delay="455"/>
                                          </p:stCondLst>
                                        </p:cTn>
                                        <p:tgtEl>
                                          <p:spTgt spid="15362"/>
                                        </p:tgtEl>
                                        <p:attrNameLst>
                                          <p:attrName>ppt_y</p:attrName>
                                        </p:attrNameLst>
                                      </p:cBhvr>
                                      <p:tavLst>
                                        <p:tav tm="0">
                                          <p:val>
                                            <p:strVal val="#ppt_y-(0.354*#ppt_w-0.172*#ppt_h)"/>
                                          </p:val>
                                        </p:tav>
                                        <p:tav tm="100000">
                                          <p:val>
                                            <p:strVal val="#ppt_y-(0.354*#ppt_w-0.172*#ppt_h)-#ppt_h/2"/>
                                          </p:val>
                                        </p:tav>
                                      </p:tavLst>
                                    </p:anim>
                                    <p:anim calcmode="lin" valueType="num">
                                      <p:cBhvr>
                                        <p:cTn id="15" dur="136" fill="hold">
                                          <p:stCondLst>
                                            <p:cond delay="864"/>
                                          </p:stCondLst>
                                        </p:cTn>
                                        <p:tgtEl>
                                          <p:spTgt spid="15362"/>
                                        </p:tgtEl>
                                        <p:attrNameLst>
                                          <p:attrName>ppt_y</p:attrName>
                                        </p:attrNameLst>
                                      </p:cBhvr>
                                      <p:tavLst>
                                        <p:tav tm="0">
                                          <p:val>
                                            <p:strVal val="#ppt_y-(0.354*#ppt_w-0.172*#ppt_h)"/>
                                          </p:val>
                                        </p:tav>
                                        <p:tav tm="100000">
                                          <p:val>
                                            <p:strVal val="#ppt_y"/>
                                          </p:val>
                                        </p:tav>
                                      </p:tavLst>
                                    </p:anim>
                                  </p:childTnLst>
                                </p:cTn>
                              </p:par>
                            </p:childTnLst>
                          </p:cTn>
                        </p:par>
                        <p:par>
                          <p:cTn id="16" fill="hold" nodeType="afterGroup">
                            <p:stCondLst>
                              <p:cond delay="4500"/>
                            </p:stCondLst>
                            <p:childTnLst>
                              <p:par>
                                <p:cTn id="17" presetID="55" presetClass="entr" presetSubtype="0" fill="hold" grpId="0" nodeType="afterEffect">
                                  <p:stCondLst>
                                    <p:cond delay="0"/>
                                  </p:stCondLst>
                                  <p:childTnLst>
                                    <p:set>
                                      <p:cBhvr>
                                        <p:cTn id="18" dur="1" fill="hold">
                                          <p:stCondLst>
                                            <p:cond delay="0"/>
                                          </p:stCondLst>
                                        </p:cTn>
                                        <p:tgtEl>
                                          <p:spTgt spid="21507"/>
                                        </p:tgtEl>
                                        <p:attrNameLst>
                                          <p:attrName>style.visibility</p:attrName>
                                        </p:attrNameLst>
                                      </p:cBhvr>
                                      <p:to>
                                        <p:strVal val="visible"/>
                                      </p:to>
                                    </p:set>
                                    <p:anim calcmode="lin" valueType="num">
                                      <p:cBhvr>
                                        <p:cTn id="19" dur="1000" fill="hold"/>
                                        <p:tgtEl>
                                          <p:spTgt spid="21507"/>
                                        </p:tgtEl>
                                        <p:attrNameLst>
                                          <p:attrName>ppt_w</p:attrName>
                                        </p:attrNameLst>
                                      </p:cBhvr>
                                      <p:tavLst>
                                        <p:tav tm="0">
                                          <p:val>
                                            <p:strVal val="#ppt_w*0.70"/>
                                          </p:val>
                                        </p:tav>
                                        <p:tav tm="100000">
                                          <p:val>
                                            <p:strVal val="#ppt_w"/>
                                          </p:val>
                                        </p:tav>
                                      </p:tavLst>
                                    </p:anim>
                                    <p:anim calcmode="lin" valueType="num">
                                      <p:cBhvr>
                                        <p:cTn id="20" dur="1000" fill="hold"/>
                                        <p:tgtEl>
                                          <p:spTgt spid="21507"/>
                                        </p:tgtEl>
                                        <p:attrNameLst>
                                          <p:attrName>ppt_h</p:attrName>
                                        </p:attrNameLst>
                                      </p:cBhvr>
                                      <p:tavLst>
                                        <p:tav tm="0">
                                          <p:val>
                                            <p:strVal val="#ppt_h"/>
                                          </p:val>
                                        </p:tav>
                                        <p:tav tm="100000">
                                          <p:val>
                                            <p:strVal val="#ppt_h"/>
                                          </p:val>
                                        </p:tav>
                                      </p:tavLst>
                                    </p:anim>
                                    <p:animEffect transition="in" filter="fade">
                                      <p:cBhvr>
                                        <p:cTn id="21" dur="1000"/>
                                        <p:tgtEl>
                                          <p:spTgt spid="21507"/>
                                        </p:tgtEl>
                                      </p:cBhvr>
                                    </p:animEffect>
                                  </p:childTnLst>
                                </p:cTn>
                              </p:par>
                            </p:childTnLst>
                          </p:cTn>
                        </p:par>
                        <p:par>
                          <p:cTn id="22" fill="hold" nodeType="afterGroup">
                            <p:stCondLst>
                              <p:cond delay="5500"/>
                            </p:stCondLst>
                            <p:childTnLst>
                              <p:par>
                                <p:cTn id="23" presetID="26" presetClass="entr" presetSubtype="0" fill="hold" grpId="1" nodeType="afterEffect">
                                  <p:stCondLst>
                                    <p:cond delay="0"/>
                                  </p:stCondLst>
                                  <p:childTnLst>
                                    <p:set>
                                      <p:cBhvr>
                                        <p:cTn id="24" dur="1" fill="hold">
                                          <p:stCondLst>
                                            <p:cond delay="0"/>
                                          </p:stCondLst>
                                        </p:cTn>
                                        <p:tgtEl>
                                          <p:spTgt spid="21508"/>
                                        </p:tgtEl>
                                        <p:attrNameLst>
                                          <p:attrName>style.visibility</p:attrName>
                                        </p:attrNameLst>
                                      </p:cBhvr>
                                      <p:to>
                                        <p:strVal val="visible"/>
                                      </p:to>
                                    </p:set>
                                    <p:animEffect transition="in" filter="wipe(down)">
                                      <p:cBhvr>
                                        <p:cTn id="25" dur="291">
                                          <p:stCondLst>
                                            <p:cond delay="0"/>
                                          </p:stCondLst>
                                        </p:cTn>
                                        <p:tgtEl>
                                          <p:spTgt spid="21508"/>
                                        </p:tgtEl>
                                      </p:cBhvr>
                                    </p:animEffect>
                                    <p:anim calcmode="lin" valueType="num">
                                      <p:cBhvr>
                                        <p:cTn id="26" dur="914" tmFilter="0,0; 0.14,0.36; 0.43,0.73; 0.71,0.91; 1.0,1.0">
                                          <p:stCondLst>
                                            <p:cond delay="0"/>
                                          </p:stCondLst>
                                        </p:cTn>
                                        <p:tgtEl>
                                          <p:spTgt spid="21508"/>
                                        </p:tgtEl>
                                        <p:attrNameLst>
                                          <p:attrName>ppt_x</p:attrName>
                                        </p:attrNameLst>
                                      </p:cBhvr>
                                      <p:tavLst>
                                        <p:tav tm="0">
                                          <p:val>
                                            <p:strVal val="#ppt_x-0.25"/>
                                          </p:val>
                                        </p:tav>
                                        <p:tav tm="100000">
                                          <p:val>
                                            <p:strVal val="#ppt_x"/>
                                          </p:val>
                                        </p:tav>
                                      </p:tavLst>
                                    </p:anim>
                                    <p:anim calcmode="lin" valueType="num">
                                      <p:cBhvr>
                                        <p:cTn id="27" dur="333" tmFilter="0.0,0.0; 0.25,0.07; 0.50,0.2; 0.75,0.467; 1.0,1.0">
                                          <p:stCondLst>
                                            <p:cond delay="0"/>
                                          </p:stCondLst>
                                        </p:cTn>
                                        <p:tgtEl>
                                          <p:spTgt spid="21508"/>
                                        </p:tgtEl>
                                        <p:attrNameLst>
                                          <p:attrName>ppt_y</p:attrName>
                                        </p:attrNameLst>
                                      </p:cBhvr>
                                      <p:tavLst>
                                        <p:tav tm="0" fmla="#ppt_y-sin(pi*$)/3">
                                          <p:val>
                                            <p:fltVal val="0.5"/>
                                          </p:val>
                                        </p:tav>
                                        <p:tav tm="100000">
                                          <p:val>
                                            <p:fltVal val="1"/>
                                          </p:val>
                                        </p:tav>
                                      </p:tavLst>
                                    </p:anim>
                                    <p:anim calcmode="lin" valueType="num">
                                      <p:cBhvr>
                                        <p:cTn id="28" dur="333" tmFilter="0, 0; 0.125,0.2665; 0.25,0.4; 0.375,0.465; 0.5,0.5;  0.625,0.535; 0.75,0.6; 0.875,0.7335; 1,1">
                                          <p:stCondLst>
                                            <p:cond delay="333"/>
                                          </p:stCondLst>
                                        </p:cTn>
                                        <p:tgtEl>
                                          <p:spTgt spid="21508"/>
                                        </p:tgtEl>
                                        <p:attrNameLst>
                                          <p:attrName>ppt_y</p:attrName>
                                        </p:attrNameLst>
                                      </p:cBhvr>
                                      <p:tavLst>
                                        <p:tav tm="0" fmla="#ppt_y-sin(pi*$)/9">
                                          <p:val>
                                            <p:fltVal val="0"/>
                                          </p:val>
                                        </p:tav>
                                        <p:tav tm="100000">
                                          <p:val>
                                            <p:fltVal val="1"/>
                                          </p:val>
                                        </p:tav>
                                      </p:tavLst>
                                    </p:anim>
                                    <p:anim calcmode="lin" valueType="num">
                                      <p:cBhvr>
                                        <p:cTn id="29" dur="166" tmFilter="0, 0; 0.125,0.2665; 0.25,0.4; 0.375,0.465; 0.5,0.5;  0.625,0.535; 0.75,0.6; 0.875,0.7335; 1,1">
                                          <p:stCondLst>
                                            <p:cond delay="663"/>
                                          </p:stCondLst>
                                        </p:cTn>
                                        <p:tgtEl>
                                          <p:spTgt spid="21508"/>
                                        </p:tgtEl>
                                        <p:attrNameLst>
                                          <p:attrName>ppt_y</p:attrName>
                                        </p:attrNameLst>
                                      </p:cBhvr>
                                      <p:tavLst>
                                        <p:tav tm="0" fmla="#ppt_y-sin(pi*$)/27">
                                          <p:val>
                                            <p:fltVal val="0"/>
                                          </p:val>
                                        </p:tav>
                                        <p:tav tm="100000">
                                          <p:val>
                                            <p:fltVal val="1"/>
                                          </p:val>
                                        </p:tav>
                                      </p:tavLst>
                                    </p:anim>
                                    <p:anim calcmode="lin" valueType="num">
                                      <p:cBhvr>
                                        <p:cTn id="30" dur="82" tmFilter="0, 0; 0.125,0.2665; 0.25,0.4; 0.375,0.465; 0.5,0.5;  0.625,0.535; 0.75,0.6; 0.875,0.7335; 1,1">
                                          <p:stCondLst>
                                            <p:cond delay="830"/>
                                          </p:stCondLst>
                                        </p:cTn>
                                        <p:tgtEl>
                                          <p:spTgt spid="21508"/>
                                        </p:tgtEl>
                                        <p:attrNameLst>
                                          <p:attrName>ppt_y</p:attrName>
                                        </p:attrNameLst>
                                      </p:cBhvr>
                                      <p:tavLst>
                                        <p:tav tm="0" fmla="#ppt_y-sin(pi*$)/81">
                                          <p:val>
                                            <p:fltVal val="0"/>
                                          </p:val>
                                        </p:tav>
                                        <p:tav tm="100000">
                                          <p:val>
                                            <p:fltVal val="1"/>
                                          </p:val>
                                        </p:tav>
                                      </p:tavLst>
                                    </p:anim>
                                    <p:animScale>
                                      <p:cBhvr>
                                        <p:cTn id="31" dur="14">
                                          <p:stCondLst>
                                            <p:cond delay="325"/>
                                          </p:stCondLst>
                                        </p:cTn>
                                        <p:tgtEl>
                                          <p:spTgt spid="21508"/>
                                        </p:tgtEl>
                                      </p:cBhvr>
                                      <p:to x="100000" y="60000"/>
                                    </p:animScale>
                                    <p:animScale>
                                      <p:cBhvr>
                                        <p:cTn id="32" dur="82" decel="50000">
                                          <p:stCondLst>
                                            <p:cond delay="339"/>
                                          </p:stCondLst>
                                        </p:cTn>
                                        <p:tgtEl>
                                          <p:spTgt spid="21508"/>
                                        </p:tgtEl>
                                      </p:cBhvr>
                                      <p:to x="100000" y="100000"/>
                                    </p:animScale>
                                    <p:animScale>
                                      <p:cBhvr>
                                        <p:cTn id="33" dur="14">
                                          <p:stCondLst>
                                            <p:cond delay="657"/>
                                          </p:stCondLst>
                                        </p:cTn>
                                        <p:tgtEl>
                                          <p:spTgt spid="21508"/>
                                        </p:tgtEl>
                                      </p:cBhvr>
                                      <p:to x="100000" y="80000"/>
                                    </p:animScale>
                                    <p:animScale>
                                      <p:cBhvr>
                                        <p:cTn id="34" dur="82" decel="50000">
                                          <p:stCondLst>
                                            <p:cond delay="671"/>
                                          </p:stCondLst>
                                        </p:cTn>
                                        <p:tgtEl>
                                          <p:spTgt spid="21508"/>
                                        </p:tgtEl>
                                      </p:cBhvr>
                                      <p:to x="100000" y="100000"/>
                                    </p:animScale>
                                    <p:animScale>
                                      <p:cBhvr>
                                        <p:cTn id="35" dur="14">
                                          <p:stCondLst>
                                            <p:cond delay="822"/>
                                          </p:stCondLst>
                                        </p:cTn>
                                        <p:tgtEl>
                                          <p:spTgt spid="21508"/>
                                        </p:tgtEl>
                                      </p:cBhvr>
                                      <p:to x="100000" y="90000"/>
                                    </p:animScale>
                                    <p:animScale>
                                      <p:cBhvr>
                                        <p:cTn id="36" dur="82" decel="50000">
                                          <p:stCondLst>
                                            <p:cond delay="836"/>
                                          </p:stCondLst>
                                        </p:cTn>
                                        <p:tgtEl>
                                          <p:spTgt spid="21508"/>
                                        </p:tgtEl>
                                      </p:cBhvr>
                                      <p:to x="100000" y="100000"/>
                                    </p:animScale>
                                    <p:animScale>
                                      <p:cBhvr>
                                        <p:cTn id="37" dur="14">
                                          <p:stCondLst>
                                            <p:cond delay="906"/>
                                          </p:stCondLst>
                                        </p:cTn>
                                        <p:tgtEl>
                                          <p:spTgt spid="21508"/>
                                        </p:tgtEl>
                                      </p:cBhvr>
                                      <p:to x="100000" y="95000"/>
                                    </p:animScale>
                                    <p:animScale>
                                      <p:cBhvr>
                                        <p:cTn id="38" dur="82" decel="50000">
                                          <p:stCondLst>
                                            <p:cond delay="918"/>
                                          </p:stCondLst>
                                        </p:cTn>
                                        <p:tgtEl>
                                          <p:spTgt spid="21508"/>
                                        </p:tgtEl>
                                      </p:cBhvr>
                                      <p:to x="100000" y="100000"/>
                                    </p:animScale>
                                  </p:childTnLst>
                                </p:cTn>
                              </p:par>
                            </p:childTnLst>
                          </p:cTn>
                        </p:par>
                        <p:par>
                          <p:cTn id="39" fill="hold" nodeType="afterGroup">
                            <p:stCondLst>
                              <p:cond delay="6500"/>
                            </p:stCondLst>
                            <p:childTnLst>
                              <p:par>
                                <p:cTn id="40" presetID="26" presetClass="entr" presetSubtype="0" fill="hold" grpId="0" nodeType="afterEffect">
                                  <p:stCondLst>
                                    <p:cond delay="0"/>
                                  </p:stCondLst>
                                  <p:childTnLst>
                                    <p:set>
                                      <p:cBhvr>
                                        <p:cTn id="41" dur="1" fill="hold">
                                          <p:stCondLst>
                                            <p:cond delay="0"/>
                                          </p:stCondLst>
                                        </p:cTn>
                                        <p:tgtEl>
                                          <p:spTgt spid="21509"/>
                                        </p:tgtEl>
                                        <p:attrNameLst>
                                          <p:attrName>style.visibility</p:attrName>
                                        </p:attrNameLst>
                                      </p:cBhvr>
                                      <p:to>
                                        <p:strVal val="visible"/>
                                      </p:to>
                                    </p:set>
                                    <p:animEffect transition="in" filter="wipe(down)">
                                      <p:cBhvr>
                                        <p:cTn id="42" dur="290">
                                          <p:stCondLst>
                                            <p:cond delay="0"/>
                                          </p:stCondLst>
                                        </p:cTn>
                                        <p:tgtEl>
                                          <p:spTgt spid="21509"/>
                                        </p:tgtEl>
                                      </p:cBhvr>
                                    </p:animEffect>
                                    <p:anim calcmode="lin" valueType="num">
                                      <p:cBhvr>
                                        <p:cTn id="43" dur="911" tmFilter="0,0; 0.14,0.36; 0.43,0.73; 0.71,0.91; 1.0,1.0">
                                          <p:stCondLst>
                                            <p:cond delay="0"/>
                                          </p:stCondLst>
                                        </p:cTn>
                                        <p:tgtEl>
                                          <p:spTgt spid="21509"/>
                                        </p:tgtEl>
                                        <p:attrNameLst>
                                          <p:attrName>ppt_x</p:attrName>
                                        </p:attrNameLst>
                                      </p:cBhvr>
                                      <p:tavLst>
                                        <p:tav tm="0">
                                          <p:val>
                                            <p:strVal val="#ppt_x-0.25"/>
                                          </p:val>
                                        </p:tav>
                                        <p:tav tm="100000">
                                          <p:val>
                                            <p:strVal val="#ppt_x"/>
                                          </p:val>
                                        </p:tav>
                                      </p:tavLst>
                                    </p:anim>
                                    <p:anim calcmode="lin" valueType="num">
                                      <p:cBhvr>
                                        <p:cTn id="44" dur="332" tmFilter="0.0,0.0; 0.25,0.07; 0.50,0.2; 0.75,0.467; 1.0,1.0">
                                          <p:stCondLst>
                                            <p:cond delay="0"/>
                                          </p:stCondLst>
                                        </p:cTn>
                                        <p:tgtEl>
                                          <p:spTgt spid="21509"/>
                                        </p:tgtEl>
                                        <p:attrNameLst>
                                          <p:attrName>ppt_y</p:attrName>
                                        </p:attrNameLst>
                                      </p:cBhvr>
                                      <p:tavLst>
                                        <p:tav tm="0" fmla="#ppt_y-sin(pi*$)/3">
                                          <p:val>
                                            <p:fltVal val="0.5"/>
                                          </p:val>
                                        </p:tav>
                                        <p:tav tm="100000">
                                          <p:val>
                                            <p:fltVal val="1"/>
                                          </p:val>
                                        </p:tav>
                                      </p:tavLst>
                                    </p:anim>
                                    <p:anim calcmode="lin" valueType="num">
                                      <p:cBhvr>
                                        <p:cTn id="45" dur="332" tmFilter="0, 0; 0.125,0.2665; 0.25,0.4; 0.375,0.465; 0.5,0.5;  0.625,0.535; 0.75,0.6; 0.875,0.7335; 1,1">
                                          <p:stCondLst>
                                            <p:cond delay="332"/>
                                          </p:stCondLst>
                                        </p:cTn>
                                        <p:tgtEl>
                                          <p:spTgt spid="21509"/>
                                        </p:tgtEl>
                                        <p:attrNameLst>
                                          <p:attrName>ppt_y</p:attrName>
                                        </p:attrNameLst>
                                      </p:cBhvr>
                                      <p:tavLst>
                                        <p:tav tm="0" fmla="#ppt_y-sin(pi*$)/9">
                                          <p:val>
                                            <p:fltVal val="0"/>
                                          </p:val>
                                        </p:tav>
                                        <p:tav tm="100000">
                                          <p:val>
                                            <p:fltVal val="1"/>
                                          </p:val>
                                        </p:tav>
                                      </p:tavLst>
                                    </p:anim>
                                    <p:anim calcmode="lin" valueType="num">
                                      <p:cBhvr>
                                        <p:cTn id="46" dur="166" tmFilter="0, 0; 0.125,0.2665; 0.25,0.4; 0.375,0.465; 0.5,0.5;  0.625,0.535; 0.75,0.6; 0.875,0.7335; 1,1">
                                          <p:stCondLst>
                                            <p:cond delay="662"/>
                                          </p:stCondLst>
                                        </p:cTn>
                                        <p:tgtEl>
                                          <p:spTgt spid="21509"/>
                                        </p:tgtEl>
                                        <p:attrNameLst>
                                          <p:attrName>ppt_y</p:attrName>
                                        </p:attrNameLst>
                                      </p:cBhvr>
                                      <p:tavLst>
                                        <p:tav tm="0" fmla="#ppt_y-sin(pi*$)/27">
                                          <p:val>
                                            <p:fltVal val="0"/>
                                          </p:val>
                                        </p:tav>
                                        <p:tav tm="100000">
                                          <p:val>
                                            <p:fltVal val="1"/>
                                          </p:val>
                                        </p:tav>
                                      </p:tavLst>
                                    </p:anim>
                                    <p:anim calcmode="lin" valueType="num">
                                      <p:cBhvr>
                                        <p:cTn id="47" dur="82" tmFilter="0, 0; 0.125,0.2665; 0.25,0.4; 0.375,0.465; 0.5,0.5;  0.625,0.535; 0.75,0.6; 0.875,0.7335; 1,1">
                                          <p:stCondLst>
                                            <p:cond delay="828"/>
                                          </p:stCondLst>
                                        </p:cTn>
                                        <p:tgtEl>
                                          <p:spTgt spid="21509"/>
                                        </p:tgtEl>
                                        <p:attrNameLst>
                                          <p:attrName>ppt_y</p:attrName>
                                        </p:attrNameLst>
                                      </p:cBhvr>
                                      <p:tavLst>
                                        <p:tav tm="0" fmla="#ppt_y-sin(pi*$)/81">
                                          <p:val>
                                            <p:fltVal val="0"/>
                                          </p:val>
                                        </p:tav>
                                        <p:tav tm="100000">
                                          <p:val>
                                            <p:fltVal val="1"/>
                                          </p:val>
                                        </p:tav>
                                      </p:tavLst>
                                    </p:anim>
                                    <p:animScale>
                                      <p:cBhvr>
                                        <p:cTn id="48" dur="13">
                                          <p:stCondLst>
                                            <p:cond delay="325"/>
                                          </p:stCondLst>
                                        </p:cTn>
                                        <p:tgtEl>
                                          <p:spTgt spid="21509"/>
                                        </p:tgtEl>
                                      </p:cBhvr>
                                      <p:to x="100000" y="60000"/>
                                    </p:animScale>
                                    <p:animScale>
                                      <p:cBhvr>
                                        <p:cTn id="49" dur="83" decel="50000">
                                          <p:stCondLst>
                                            <p:cond delay="338"/>
                                          </p:stCondLst>
                                        </p:cTn>
                                        <p:tgtEl>
                                          <p:spTgt spid="21509"/>
                                        </p:tgtEl>
                                      </p:cBhvr>
                                      <p:to x="100000" y="100000"/>
                                    </p:animScale>
                                    <p:animScale>
                                      <p:cBhvr>
                                        <p:cTn id="50" dur="13">
                                          <p:stCondLst>
                                            <p:cond delay="656"/>
                                          </p:stCondLst>
                                        </p:cTn>
                                        <p:tgtEl>
                                          <p:spTgt spid="21509"/>
                                        </p:tgtEl>
                                      </p:cBhvr>
                                      <p:to x="100000" y="80000"/>
                                    </p:animScale>
                                    <p:animScale>
                                      <p:cBhvr>
                                        <p:cTn id="51" dur="83" decel="50000">
                                          <p:stCondLst>
                                            <p:cond delay="669"/>
                                          </p:stCondLst>
                                        </p:cTn>
                                        <p:tgtEl>
                                          <p:spTgt spid="21509"/>
                                        </p:tgtEl>
                                      </p:cBhvr>
                                      <p:to x="100000" y="100000"/>
                                    </p:animScale>
                                    <p:animScale>
                                      <p:cBhvr>
                                        <p:cTn id="52" dur="13">
                                          <p:stCondLst>
                                            <p:cond delay="821"/>
                                          </p:stCondLst>
                                        </p:cTn>
                                        <p:tgtEl>
                                          <p:spTgt spid="21509"/>
                                        </p:tgtEl>
                                      </p:cBhvr>
                                      <p:to x="100000" y="90000"/>
                                    </p:animScale>
                                    <p:animScale>
                                      <p:cBhvr>
                                        <p:cTn id="53" dur="83" decel="50000">
                                          <p:stCondLst>
                                            <p:cond delay="834"/>
                                          </p:stCondLst>
                                        </p:cTn>
                                        <p:tgtEl>
                                          <p:spTgt spid="21509"/>
                                        </p:tgtEl>
                                      </p:cBhvr>
                                      <p:to x="100000" y="100000"/>
                                    </p:animScale>
                                    <p:animScale>
                                      <p:cBhvr>
                                        <p:cTn id="54" dur="13">
                                          <p:stCondLst>
                                            <p:cond delay="904"/>
                                          </p:stCondLst>
                                        </p:cTn>
                                        <p:tgtEl>
                                          <p:spTgt spid="21509"/>
                                        </p:tgtEl>
                                      </p:cBhvr>
                                      <p:to x="100000" y="95000"/>
                                    </p:animScale>
                                    <p:animScale>
                                      <p:cBhvr>
                                        <p:cTn id="55" dur="83" decel="50000">
                                          <p:stCondLst>
                                            <p:cond delay="917"/>
                                          </p:stCondLst>
                                        </p:cTn>
                                        <p:tgtEl>
                                          <p:spTgt spid="21509"/>
                                        </p:tgtEl>
                                      </p:cBhvr>
                                      <p:to x="100000" y="100000"/>
                                    </p:animScale>
                                  </p:childTnLst>
                                </p:cTn>
                              </p:par>
                            </p:childTnLst>
                          </p:cTn>
                        </p:par>
                        <p:par>
                          <p:cTn id="56" fill="hold" nodeType="afterGroup">
                            <p:stCondLst>
                              <p:cond delay="7500"/>
                            </p:stCondLst>
                            <p:childTnLst>
                              <p:par>
                                <p:cTn id="57" presetID="26" presetClass="entr" presetSubtype="0" fill="hold" grpId="0" nodeType="afterEffect">
                                  <p:stCondLst>
                                    <p:cond delay="0"/>
                                  </p:stCondLst>
                                  <p:childTnLst>
                                    <p:set>
                                      <p:cBhvr>
                                        <p:cTn id="58" dur="1" fill="hold">
                                          <p:stCondLst>
                                            <p:cond delay="0"/>
                                          </p:stCondLst>
                                        </p:cTn>
                                        <p:tgtEl>
                                          <p:spTgt spid="21511"/>
                                        </p:tgtEl>
                                        <p:attrNameLst>
                                          <p:attrName>style.visibility</p:attrName>
                                        </p:attrNameLst>
                                      </p:cBhvr>
                                      <p:to>
                                        <p:strVal val="visible"/>
                                      </p:to>
                                    </p:set>
                                    <p:animEffect transition="in" filter="wipe(down)">
                                      <p:cBhvr>
                                        <p:cTn id="59" dur="290">
                                          <p:stCondLst>
                                            <p:cond delay="0"/>
                                          </p:stCondLst>
                                        </p:cTn>
                                        <p:tgtEl>
                                          <p:spTgt spid="21511"/>
                                        </p:tgtEl>
                                      </p:cBhvr>
                                    </p:animEffect>
                                    <p:anim calcmode="lin" valueType="num">
                                      <p:cBhvr>
                                        <p:cTn id="60" dur="911" tmFilter="0,0; 0.14,0.36; 0.43,0.73; 0.71,0.91; 1.0,1.0">
                                          <p:stCondLst>
                                            <p:cond delay="0"/>
                                          </p:stCondLst>
                                        </p:cTn>
                                        <p:tgtEl>
                                          <p:spTgt spid="21511"/>
                                        </p:tgtEl>
                                        <p:attrNameLst>
                                          <p:attrName>ppt_x</p:attrName>
                                        </p:attrNameLst>
                                      </p:cBhvr>
                                      <p:tavLst>
                                        <p:tav tm="0">
                                          <p:val>
                                            <p:strVal val="#ppt_x-0.25"/>
                                          </p:val>
                                        </p:tav>
                                        <p:tav tm="100000">
                                          <p:val>
                                            <p:strVal val="#ppt_x"/>
                                          </p:val>
                                        </p:tav>
                                      </p:tavLst>
                                    </p:anim>
                                    <p:anim calcmode="lin" valueType="num">
                                      <p:cBhvr>
                                        <p:cTn id="61" dur="332" tmFilter="0.0,0.0; 0.25,0.07; 0.50,0.2; 0.75,0.467; 1.0,1.0">
                                          <p:stCondLst>
                                            <p:cond delay="0"/>
                                          </p:stCondLst>
                                        </p:cTn>
                                        <p:tgtEl>
                                          <p:spTgt spid="21511"/>
                                        </p:tgtEl>
                                        <p:attrNameLst>
                                          <p:attrName>ppt_y</p:attrName>
                                        </p:attrNameLst>
                                      </p:cBhvr>
                                      <p:tavLst>
                                        <p:tav tm="0" fmla="#ppt_y-sin(pi*$)/3">
                                          <p:val>
                                            <p:fltVal val="0.5"/>
                                          </p:val>
                                        </p:tav>
                                        <p:tav tm="100000">
                                          <p:val>
                                            <p:fltVal val="1"/>
                                          </p:val>
                                        </p:tav>
                                      </p:tavLst>
                                    </p:anim>
                                    <p:anim calcmode="lin" valueType="num">
                                      <p:cBhvr>
                                        <p:cTn id="62" dur="332" tmFilter="0, 0; 0.125,0.2665; 0.25,0.4; 0.375,0.465; 0.5,0.5;  0.625,0.535; 0.75,0.6; 0.875,0.7335; 1,1">
                                          <p:stCondLst>
                                            <p:cond delay="332"/>
                                          </p:stCondLst>
                                        </p:cTn>
                                        <p:tgtEl>
                                          <p:spTgt spid="21511"/>
                                        </p:tgtEl>
                                        <p:attrNameLst>
                                          <p:attrName>ppt_y</p:attrName>
                                        </p:attrNameLst>
                                      </p:cBhvr>
                                      <p:tavLst>
                                        <p:tav tm="0" fmla="#ppt_y-sin(pi*$)/9">
                                          <p:val>
                                            <p:fltVal val="0"/>
                                          </p:val>
                                        </p:tav>
                                        <p:tav tm="100000">
                                          <p:val>
                                            <p:fltVal val="1"/>
                                          </p:val>
                                        </p:tav>
                                      </p:tavLst>
                                    </p:anim>
                                    <p:anim calcmode="lin" valueType="num">
                                      <p:cBhvr>
                                        <p:cTn id="63" dur="166" tmFilter="0, 0; 0.125,0.2665; 0.25,0.4; 0.375,0.465; 0.5,0.5;  0.625,0.535; 0.75,0.6; 0.875,0.7335; 1,1">
                                          <p:stCondLst>
                                            <p:cond delay="662"/>
                                          </p:stCondLst>
                                        </p:cTn>
                                        <p:tgtEl>
                                          <p:spTgt spid="21511"/>
                                        </p:tgtEl>
                                        <p:attrNameLst>
                                          <p:attrName>ppt_y</p:attrName>
                                        </p:attrNameLst>
                                      </p:cBhvr>
                                      <p:tavLst>
                                        <p:tav tm="0" fmla="#ppt_y-sin(pi*$)/27">
                                          <p:val>
                                            <p:fltVal val="0"/>
                                          </p:val>
                                        </p:tav>
                                        <p:tav tm="100000">
                                          <p:val>
                                            <p:fltVal val="1"/>
                                          </p:val>
                                        </p:tav>
                                      </p:tavLst>
                                    </p:anim>
                                    <p:anim calcmode="lin" valueType="num">
                                      <p:cBhvr>
                                        <p:cTn id="64" dur="82" tmFilter="0, 0; 0.125,0.2665; 0.25,0.4; 0.375,0.465; 0.5,0.5;  0.625,0.535; 0.75,0.6; 0.875,0.7335; 1,1">
                                          <p:stCondLst>
                                            <p:cond delay="828"/>
                                          </p:stCondLst>
                                        </p:cTn>
                                        <p:tgtEl>
                                          <p:spTgt spid="21511"/>
                                        </p:tgtEl>
                                        <p:attrNameLst>
                                          <p:attrName>ppt_y</p:attrName>
                                        </p:attrNameLst>
                                      </p:cBhvr>
                                      <p:tavLst>
                                        <p:tav tm="0" fmla="#ppt_y-sin(pi*$)/81">
                                          <p:val>
                                            <p:fltVal val="0"/>
                                          </p:val>
                                        </p:tav>
                                        <p:tav tm="100000">
                                          <p:val>
                                            <p:fltVal val="1"/>
                                          </p:val>
                                        </p:tav>
                                      </p:tavLst>
                                    </p:anim>
                                    <p:animScale>
                                      <p:cBhvr>
                                        <p:cTn id="65" dur="13">
                                          <p:stCondLst>
                                            <p:cond delay="325"/>
                                          </p:stCondLst>
                                        </p:cTn>
                                        <p:tgtEl>
                                          <p:spTgt spid="21511"/>
                                        </p:tgtEl>
                                      </p:cBhvr>
                                      <p:to x="100000" y="60000"/>
                                    </p:animScale>
                                    <p:animScale>
                                      <p:cBhvr>
                                        <p:cTn id="66" dur="83" decel="50000">
                                          <p:stCondLst>
                                            <p:cond delay="338"/>
                                          </p:stCondLst>
                                        </p:cTn>
                                        <p:tgtEl>
                                          <p:spTgt spid="21511"/>
                                        </p:tgtEl>
                                      </p:cBhvr>
                                      <p:to x="100000" y="100000"/>
                                    </p:animScale>
                                    <p:animScale>
                                      <p:cBhvr>
                                        <p:cTn id="67" dur="13">
                                          <p:stCondLst>
                                            <p:cond delay="656"/>
                                          </p:stCondLst>
                                        </p:cTn>
                                        <p:tgtEl>
                                          <p:spTgt spid="21511"/>
                                        </p:tgtEl>
                                      </p:cBhvr>
                                      <p:to x="100000" y="80000"/>
                                    </p:animScale>
                                    <p:animScale>
                                      <p:cBhvr>
                                        <p:cTn id="68" dur="83" decel="50000">
                                          <p:stCondLst>
                                            <p:cond delay="669"/>
                                          </p:stCondLst>
                                        </p:cTn>
                                        <p:tgtEl>
                                          <p:spTgt spid="21511"/>
                                        </p:tgtEl>
                                      </p:cBhvr>
                                      <p:to x="100000" y="100000"/>
                                    </p:animScale>
                                    <p:animScale>
                                      <p:cBhvr>
                                        <p:cTn id="69" dur="13">
                                          <p:stCondLst>
                                            <p:cond delay="821"/>
                                          </p:stCondLst>
                                        </p:cTn>
                                        <p:tgtEl>
                                          <p:spTgt spid="21511"/>
                                        </p:tgtEl>
                                      </p:cBhvr>
                                      <p:to x="100000" y="90000"/>
                                    </p:animScale>
                                    <p:animScale>
                                      <p:cBhvr>
                                        <p:cTn id="70" dur="83" decel="50000">
                                          <p:stCondLst>
                                            <p:cond delay="834"/>
                                          </p:stCondLst>
                                        </p:cTn>
                                        <p:tgtEl>
                                          <p:spTgt spid="21511"/>
                                        </p:tgtEl>
                                      </p:cBhvr>
                                      <p:to x="100000" y="100000"/>
                                    </p:animScale>
                                    <p:animScale>
                                      <p:cBhvr>
                                        <p:cTn id="71" dur="13">
                                          <p:stCondLst>
                                            <p:cond delay="904"/>
                                          </p:stCondLst>
                                        </p:cTn>
                                        <p:tgtEl>
                                          <p:spTgt spid="21511"/>
                                        </p:tgtEl>
                                      </p:cBhvr>
                                      <p:to x="100000" y="95000"/>
                                    </p:animScale>
                                    <p:animScale>
                                      <p:cBhvr>
                                        <p:cTn id="72" dur="83" decel="50000">
                                          <p:stCondLst>
                                            <p:cond delay="917"/>
                                          </p:stCondLst>
                                        </p:cTn>
                                        <p:tgtEl>
                                          <p:spTgt spid="21511"/>
                                        </p:tgtEl>
                                      </p:cBhvr>
                                      <p:to x="100000" y="100000"/>
                                    </p:animScale>
                                  </p:childTnLst>
                                </p:cTn>
                              </p:par>
                            </p:childTnLst>
                          </p:cTn>
                        </p:par>
                        <p:par>
                          <p:cTn id="73" fill="hold" nodeType="afterGroup">
                            <p:stCondLst>
                              <p:cond delay="8500"/>
                            </p:stCondLst>
                            <p:childTnLst>
                              <p:par>
                                <p:cTn id="74" presetID="26" presetClass="entr" presetSubtype="0" fill="hold" grpId="0" nodeType="afterEffect">
                                  <p:stCondLst>
                                    <p:cond delay="0"/>
                                  </p:stCondLst>
                                  <p:childTnLst>
                                    <p:set>
                                      <p:cBhvr>
                                        <p:cTn id="75" dur="1" fill="hold">
                                          <p:stCondLst>
                                            <p:cond delay="0"/>
                                          </p:stCondLst>
                                        </p:cTn>
                                        <p:tgtEl>
                                          <p:spTgt spid="21510"/>
                                        </p:tgtEl>
                                        <p:attrNameLst>
                                          <p:attrName>style.visibility</p:attrName>
                                        </p:attrNameLst>
                                      </p:cBhvr>
                                      <p:to>
                                        <p:strVal val="visible"/>
                                      </p:to>
                                    </p:set>
                                    <p:animEffect transition="in" filter="wipe(down)">
                                      <p:cBhvr>
                                        <p:cTn id="76" dur="290">
                                          <p:stCondLst>
                                            <p:cond delay="0"/>
                                          </p:stCondLst>
                                        </p:cTn>
                                        <p:tgtEl>
                                          <p:spTgt spid="21510"/>
                                        </p:tgtEl>
                                      </p:cBhvr>
                                    </p:animEffect>
                                    <p:anim calcmode="lin" valueType="num">
                                      <p:cBhvr>
                                        <p:cTn id="77" dur="911" tmFilter="0,0; 0.14,0.36; 0.43,0.73; 0.71,0.91; 1.0,1.0">
                                          <p:stCondLst>
                                            <p:cond delay="0"/>
                                          </p:stCondLst>
                                        </p:cTn>
                                        <p:tgtEl>
                                          <p:spTgt spid="21510"/>
                                        </p:tgtEl>
                                        <p:attrNameLst>
                                          <p:attrName>ppt_x</p:attrName>
                                        </p:attrNameLst>
                                      </p:cBhvr>
                                      <p:tavLst>
                                        <p:tav tm="0">
                                          <p:val>
                                            <p:strVal val="#ppt_x-0.25"/>
                                          </p:val>
                                        </p:tav>
                                        <p:tav tm="100000">
                                          <p:val>
                                            <p:strVal val="#ppt_x"/>
                                          </p:val>
                                        </p:tav>
                                      </p:tavLst>
                                    </p:anim>
                                    <p:anim calcmode="lin" valueType="num">
                                      <p:cBhvr>
                                        <p:cTn id="78" dur="332" tmFilter="0.0,0.0; 0.25,0.07; 0.50,0.2; 0.75,0.467; 1.0,1.0">
                                          <p:stCondLst>
                                            <p:cond delay="0"/>
                                          </p:stCondLst>
                                        </p:cTn>
                                        <p:tgtEl>
                                          <p:spTgt spid="21510"/>
                                        </p:tgtEl>
                                        <p:attrNameLst>
                                          <p:attrName>ppt_y</p:attrName>
                                        </p:attrNameLst>
                                      </p:cBhvr>
                                      <p:tavLst>
                                        <p:tav tm="0" fmla="#ppt_y-sin(pi*$)/3">
                                          <p:val>
                                            <p:fltVal val="0.5"/>
                                          </p:val>
                                        </p:tav>
                                        <p:tav tm="100000">
                                          <p:val>
                                            <p:fltVal val="1"/>
                                          </p:val>
                                        </p:tav>
                                      </p:tavLst>
                                    </p:anim>
                                    <p:anim calcmode="lin" valueType="num">
                                      <p:cBhvr>
                                        <p:cTn id="79" dur="332" tmFilter="0, 0; 0.125,0.2665; 0.25,0.4; 0.375,0.465; 0.5,0.5;  0.625,0.535; 0.75,0.6; 0.875,0.7335; 1,1">
                                          <p:stCondLst>
                                            <p:cond delay="332"/>
                                          </p:stCondLst>
                                        </p:cTn>
                                        <p:tgtEl>
                                          <p:spTgt spid="21510"/>
                                        </p:tgtEl>
                                        <p:attrNameLst>
                                          <p:attrName>ppt_y</p:attrName>
                                        </p:attrNameLst>
                                      </p:cBhvr>
                                      <p:tavLst>
                                        <p:tav tm="0" fmla="#ppt_y-sin(pi*$)/9">
                                          <p:val>
                                            <p:fltVal val="0"/>
                                          </p:val>
                                        </p:tav>
                                        <p:tav tm="100000">
                                          <p:val>
                                            <p:fltVal val="1"/>
                                          </p:val>
                                        </p:tav>
                                      </p:tavLst>
                                    </p:anim>
                                    <p:anim calcmode="lin" valueType="num">
                                      <p:cBhvr>
                                        <p:cTn id="80" dur="166" tmFilter="0, 0; 0.125,0.2665; 0.25,0.4; 0.375,0.465; 0.5,0.5;  0.625,0.535; 0.75,0.6; 0.875,0.7335; 1,1">
                                          <p:stCondLst>
                                            <p:cond delay="662"/>
                                          </p:stCondLst>
                                        </p:cTn>
                                        <p:tgtEl>
                                          <p:spTgt spid="21510"/>
                                        </p:tgtEl>
                                        <p:attrNameLst>
                                          <p:attrName>ppt_y</p:attrName>
                                        </p:attrNameLst>
                                      </p:cBhvr>
                                      <p:tavLst>
                                        <p:tav tm="0" fmla="#ppt_y-sin(pi*$)/27">
                                          <p:val>
                                            <p:fltVal val="0"/>
                                          </p:val>
                                        </p:tav>
                                        <p:tav tm="100000">
                                          <p:val>
                                            <p:fltVal val="1"/>
                                          </p:val>
                                        </p:tav>
                                      </p:tavLst>
                                    </p:anim>
                                    <p:anim calcmode="lin" valueType="num">
                                      <p:cBhvr>
                                        <p:cTn id="81" dur="82" tmFilter="0, 0; 0.125,0.2665; 0.25,0.4; 0.375,0.465; 0.5,0.5;  0.625,0.535; 0.75,0.6; 0.875,0.7335; 1,1">
                                          <p:stCondLst>
                                            <p:cond delay="828"/>
                                          </p:stCondLst>
                                        </p:cTn>
                                        <p:tgtEl>
                                          <p:spTgt spid="21510"/>
                                        </p:tgtEl>
                                        <p:attrNameLst>
                                          <p:attrName>ppt_y</p:attrName>
                                        </p:attrNameLst>
                                      </p:cBhvr>
                                      <p:tavLst>
                                        <p:tav tm="0" fmla="#ppt_y-sin(pi*$)/81">
                                          <p:val>
                                            <p:fltVal val="0"/>
                                          </p:val>
                                        </p:tav>
                                        <p:tav tm="100000">
                                          <p:val>
                                            <p:fltVal val="1"/>
                                          </p:val>
                                        </p:tav>
                                      </p:tavLst>
                                    </p:anim>
                                    <p:animScale>
                                      <p:cBhvr>
                                        <p:cTn id="82" dur="13">
                                          <p:stCondLst>
                                            <p:cond delay="325"/>
                                          </p:stCondLst>
                                        </p:cTn>
                                        <p:tgtEl>
                                          <p:spTgt spid="21510"/>
                                        </p:tgtEl>
                                      </p:cBhvr>
                                      <p:to x="100000" y="60000"/>
                                    </p:animScale>
                                    <p:animScale>
                                      <p:cBhvr>
                                        <p:cTn id="83" dur="83" decel="50000">
                                          <p:stCondLst>
                                            <p:cond delay="338"/>
                                          </p:stCondLst>
                                        </p:cTn>
                                        <p:tgtEl>
                                          <p:spTgt spid="21510"/>
                                        </p:tgtEl>
                                      </p:cBhvr>
                                      <p:to x="100000" y="100000"/>
                                    </p:animScale>
                                    <p:animScale>
                                      <p:cBhvr>
                                        <p:cTn id="84" dur="13">
                                          <p:stCondLst>
                                            <p:cond delay="656"/>
                                          </p:stCondLst>
                                        </p:cTn>
                                        <p:tgtEl>
                                          <p:spTgt spid="21510"/>
                                        </p:tgtEl>
                                      </p:cBhvr>
                                      <p:to x="100000" y="80000"/>
                                    </p:animScale>
                                    <p:animScale>
                                      <p:cBhvr>
                                        <p:cTn id="85" dur="83" decel="50000">
                                          <p:stCondLst>
                                            <p:cond delay="669"/>
                                          </p:stCondLst>
                                        </p:cTn>
                                        <p:tgtEl>
                                          <p:spTgt spid="21510"/>
                                        </p:tgtEl>
                                      </p:cBhvr>
                                      <p:to x="100000" y="100000"/>
                                    </p:animScale>
                                    <p:animScale>
                                      <p:cBhvr>
                                        <p:cTn id="86" dur="13">
                                          <p:stCondLst>
                                            <p:cond delay="821"/>
                                          </p:stCondLst>
                                        </p:cTn>
                                        <p:tgtEl>
                                          <p:spTgt spid="21510"/>
                                        </p:tgtEl>
                                      </p:cBhvr>
                                      <p:to x="100000" y="90000"/>
                                    </p:animScale>
                                    <p:animScale>
                                      <p:cBhvr>
                                        <p:cTn id="87" dur="83" decel="50000">
                                          <p:stCondLst>
                                            <p:cond delay="834"/>
                                          </p:stCondLst>
                                        </p:cTn>
                                        <p:tgtEl>
                                          <p:spTgt spid="21510"/>
                                        </p:tgtEl>
                                      </p:cBhvr>
                                      <p:to x="100000" y="100000"/>
                                    </p:animScale>
                                    <p:animScale>
                                      <p:cBhvr>
                                        <p:cTn id="88" dur="13">
                                          <p:stCondLst>
                                            <p:cond delay="904"/>
                                          </p:stCondLst>
                                        </p:cTn>
                                        <p:tgtEl>
                                          <p:spTgt spid="21510"/>
                                        </p:tgtEl>
                                      </p:cBhvr>
                                      <p:to x="100000" y="95000"/>
                                    </p:animScale>
                                    <p:animScale>
                                      <p:cBhvr>
                                        <p:cTn id="89" dur="83" decel="50000">
                                          <p:stCondLst>
                                            <p:cond delay="917"/>
                                          </p:stCondLst>
                                        </p:cTn>
                                        <p:tgtEl>
                                          <p:spTgt spid="21510"/>
                                        </p:tgtEl>
                                      </p:cBhvr>
                                      <p:to x="100000" y="100000"/>
                                    </p:animScale>
                                  </p:childTnLst>
                                </p:cTn>
                              </p:par>
                            </p:childTnLst>
                          </p:cTn>
                        </p:par>
                        <p:par>
                          <p:cTn id="90" fill="hold" nodeType="afterGroup">
                            <p:stCondLst>
                              <p:cond delay="9500"/>
                            </p:stCondLst>
                            <p:childTnLst>
                              <p:par>
                                <p:cTn id="91" presetID="16" presetClass="entr" presetSubtype="21" fill="hold" grpId="0" nodeType="afterEffect">
                                  <p:stCondLst>
                                    <p:cond delay="0"/>
                                  </p:stCondLst>
                                  <p:childTnLst>
                                    <p:set>
                                      <p:cBhvr>
                                        <p:cTn id="92" dur="1" fill="hold">
                                          <p:stCondLst>
                                            <p:cond delay="0"/>
                                          </p:stCondLst>
                                        </p:cTn>
                                        <p:tgtEl>
                                          <p:spTgt spid="21512"/>
                                        </p:tgtEl>
                                        <p:attrNameLst>
                                          <p:attrName>style.visibility</p:attrName>
                                        </p:attrNameLst>
                                      </p:cBhvr>
                                      <p:to>
                                        <p:strVal val="visible"/>
                                      </p:to>
                                    </p:set>
                                    <p:animEffect transition="in" filter="barn(inVertical)">
                                      <p:cBhvr>
                                        <p:cTn id="93" dur="500"/>
                                        <p:tgtEl>
                                          <p:spTgt spid="21512"/>
                                        </p:tgtEl>
                                      </p:cBhvr>
                                    </p:animEffect>
                                  </p:childTnLst>
                                </p:cTn>
                              </p:par>
                            </p:childTnLst>
                          </p:cTn>
                        </p:par>
                        <p:par>
                          <p:cTn id="94" fill="hold" nodeType="afterGroup">
                            <p:stCondLst>
                              <p:cond delay="10000"/>
                            </p:stCondLst>
                            <p:childTnLst>
                              <p:par>
                                <p:cTn id="95" presetID="16" presetClass="entr" presetSubtype="21" fill="hold" grpId="0" nodeType="afterEffect">
                                  <p:stCondLst>
                                    <p:cond delay="0"/>
                                  </p:stCondLst>
                                  <p:childTnLst>
                                    <p:set>
                                      <p:cBhvr>
                                        <p:cTn id="96" dur="1" fill="hold">
                                          <p:stCondLst>
                                            <p:cond delay="0"/>
                                          </p:stCondLst>
                                        </p:cTn>
                                        <p:tgtEl>
                                          <p:spTgt spid="21513"/>
                                        </p:tgtEl>
                                        <p:attrNameLst>
                                          <p:attrName>style.visibility</p:attrName>
                                        </p:attrNameLst>
                                      </p:cBhvr>
                                      <p:to>
                                        <p:strVal val="visible"/>
                                      </p:to>
                                    </p:set>
                                    <p:animEffect transition="in" filter="barn(inVertical)">
                                      <p:cBhvr>
                                        <p:cTn id="97" dur="500"/>
                                        <p:tgtEl>
                                          <p:spTgt spid="21513"/>
                                        </p:tgtEl>
                                      </p:cBhvr>
                                    </p:animEffect>
                                  </p:childTnLst>
                                </p:cTn>
                              </p:par>
                            </p:childTnLst>
                          </p:cTn>
                        </p:par>
                        <p:par>
                          <p:cTn id="98" fill="hold" nodeType="afterGroup">
                            <p:stCondLst>
                              <p:cond delay="10500"/>
                            </p:stCondLst>
                            <p:childTnLst>
                              <p:par>
                                <p:cTn id="99" presetID="16" presetClass="entr" presetSubtype="21" fill="hold" grpId="0" nodeType="afterEffect">
                                  <p:stCondLst>
                                    <p:cond delay="0"/>
                                  </p:stCondLst>
                                  <p:childTnLst>
                                    <p:set>
                                      <p:cBhvr>
                                        <p:cTn id="100" dur="1" fill="hold">
                                          <p:stCondLst>
                                            <p:cond delay="0"/>
                                          </p:stCondLst>
                                        </p:cTn>
                                        <p:tgtEl>
                                          <p:spTgt spid="21514"/>
                                        </p:tgtEl>
                                        <p:attrNameLst>
                                          <p:attrName>style.visibility</p:attrName>
                                        </p:attrNameLst>
                                      </p:cBhvr>
                                      <p:to>
                                        <p:strVal val="visible"/>
                                      </p:to>
                                    </p:set>
                                    <p:animEffect transition="in" filter="barn(inVertical)">
                                      <p:cBhvr>
                                        <p:cTn id="101" dur="500"/>
                                        <p:tgtEl>
                                          <p:spTgt spid="21514"/>
                                        </p:tgtEl>
                                      </p:cBhvr>
                                    </p:animEffect>
                                  </p:childTnLst>
                                </p:cTn>
                              </p:par>
                            </p:childTnLst>
                          </p:cTn>
                        </p:par>
                        <p:par>
                          <p:cTn id="102" fill="hold" nodeType="afterGroup">
                            <p:stCondLst>
                              <p:cond delay="11000"/>
                            </p:stCondLst>
                            <p:childTnLst>
                              <p:par>
                                <p:cTn id="103" presetID="16" presetClass="entr" presetSubtype="21" fill="hold" grpId="0" nodeType="afterEffect">
                                  <p:stCondLst>
                                    <p:cond delay="0"/>
                                  </p:stCondLst>
                                  <p:childTnLst>
                                    <p:set>
                                      <p:cBhvr>
                                        <p:cTn id="104" dur="1" fill="hold">
                                          <p:stCondLst>
                                            <p:cond delay="0"/>
                                          </p:stCondLst>
                                        </p:cTn>
                                        <p:tgtEl>
                                          <p:spTgt spid="21515"/>
                                        </p:tgtEl>
                                        <p:attrNameLst>
                                          <p:attrName>style.visibility</p:attrName>
                                        </p:attrNameLst>
                                      </p:cBhvr>
                                      <p:to>
                                        <p:strVal val="visible"/>
                                      </p:to>
                                    </p:set>
                                    <p:animEffect transition="in" filter="barn(inVertical)">
                                      <p:cBhvr>
                                        <p:cTn id="105" dur="500"/>
                                        <p:tgtEl>
                                          <p:spTgt spid="21515"/>
                                        </p:tgtEl>
                                      </p:cBhvr>
                                    </p:animEffect>
                                  </p:childTnLst>
                                </p:cTn>
                              </p:par>
                            </p:childTnLst>
                          </p:cTn>
                        </p:par>
                        <p:par>
                          <p:cTn id="106" fill="hold" nodeType="afterGroup">
                            <p:stCondLst>
                              <p:cond delay="11500"/>
                            </p:stCondLst>
                            <p:childTnLst>
                              <p:par>
                                <p:cTn id="107" presetID="16" presetClass="entr" presetSubtype="21" fill="hold" grpId="0" nodeType="afterEffect">
                                  <p:stCondLst>
                                    <p:cond delay="0"/>
                                  </p:stCondLst>
                                  <p:childTnLst>
                                    <p:set>
                                      <p:cBhvr>
                                        <p:cTn id="108" dur="1" fill="hold">
                                          <p:stCondLst>
                                            <p:cond delay="0"/>
                                          </p:stCondLst>
                                        </p:cTn>
                                        <p:tgtEl>
                                          <p:spTgt spid="21516"/>
                                        </p:tgtEl>
                                        <p:attrNameLst>
                                          <p:attrName>style.visibility</p:attrName>
                                        </p:attrNameLst>
                                      </p:cBhvr>
                                      <p:to>
                                        <p:strVal val="visible"/>
                                      </p:to>
                                    </p:set>
                                    <p:animEffect transition="in" filter="barn(inVertical)">
                                      <p:cBhvr>
                                        <p:cTn id="109" dur="500"/>
                                        <p:tgtEl>
                                          <p:spTgt spid="215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21507" grpId="0" animBg="1"/>
      <p:bldP spid="21508" grpId="0" animBg="1"/>
      <p:bldP spid="21508" grpId="1" animBg="1"/>
      <p:bldP spid="21509" grpId="0" animBg="1"/>
      <p:bldP spid="21510" grpId="0" animBg="1"/>
      <p:bldP spid="21511" grpId="0" animBg="1"/>
      <p:bldP spid="21512" grpId="0"/>
      <p:bldP spid="21513" grpId="0"/>
      <p:bldP spid="21514" grpId="0"/>
      <p:bldP spid="21515" grpId="0"/>
      <p:bldP spid="215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0" descr="http://pic24.nipic.com/20121031/4499633_105328783000_2.jpg"/>
          <p:cNvPicPr>
            <a:picLocks noChangeAspect="1" noChangeArrowheads="1"/>
          </p:cNvPicPr>
          <p:nvPr/>
        </p:nvPicPr>
        <p:blipFill>
          <a:blip r:embed="rId3" cstate="print">
            <a:lum bright="70000" contrast="-70000"/>
            <a:extLst>
              <a:ext uri="{28A0092B-C50C-407E-A947-70E740481C1C}">
                <a14:useLocalDpi xmlns:a14="http://schemas.microsoft.com/office/drawing/2010/main" val="0"/>
              </a:ext>
            </a:extLst>
          </a:blip>
          <a:srcRect/>
          <a:stretch>
            <a:fillRect/>
          </a:stretch>
        </p:blipFill>
        <p:spPr bwMode="auto">
          <a:xfrm>
            <a:off x="-3175" y="936625"/>
            <a:ext cx="12187238" cy="541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Text Box 22"/>
          <p:cNvSpPr txBox="1">
            <a:spLocks noChangeArrowheads="1"/>
          </p:cNvSpPr>
          <p:nvPr/>
        </p:nvSpPr>
        <p:spPr bwMode="auto">
          <a:xfrm>
            <a:off x="5959475" y="1852613"/>
            <a:ext cx="4556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a:solidFill>
                  <a:srgbClr val="595959"/>
                </a:solidFill>
              </a:rPr>
              <a:t>01</a:t>
            </a:r>
          </a:p>
        </p:txBody>
      </p:sp>
      <p:sp>
        <p:nvSpPr>
          <p:cNvPr id="30724" name="Text Box 24"/>
          <p:cNvSpPr txBox="1">
            <a:spLocks noChangeArrowheads="1"/>
          </p:cNvSpPr>
          <p:nvPr/>
        </p:nvSpPr>
        <p:spPr bwMode="auto">
          <a:xfrm>
            <a:off x="4575175" y="3055938"/>
            <a:ext cx="4556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a:solidFill>
                  <a:srgbClr val="595959"/>
                </a:solidFill>
              </a:rPr>
              <a:t>02</a:t>
            </a:r>
          </a:p>
        </p:txBody>
      </p:sp>
      <p:sp>
        <p:nvSpPr>
          <p:cNvPr id="15362" name="TextBox 3"/>
          <p:cNvSpPr txBox="1">
            <a:spLocks noChangeArrowheads="1"/>
          </p:cNvSpPr>
          <p:nvPr/>
        </p:nvSpPr>
        <p:spPr bwMode="auto">
          <a:xfrm>
            <a:off x="6884988" y="42863"/>
            <a:ext cx="50419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zh-CN" sz="2400">
                <a:latin typeface="微软雅黑" panose="020B0503020204020204" pitchFamily="34" charset="-122"/>
                <a:ea typeface="微软雅黑" panose="020B0503020204020204" pitchFamily="34" charset="-122"/>
                <a:sym typeface="宋体" panose="02010600030101010101" pitchFamily="2" charset="-122"/>
              </a:rPr>
              <a:t>读书心得（二）</a:t>
            </a:r>
          </a:p>
        </p:txBody>
      </p:sp>
      <p:sp>
        <p:nvSpPr>
          <p:cNvPr id="30726" name="Text Box 23"/>
          <p:cNvSpPr txBox="1">
            <a:spLocks noChangeArrowheads="1"/>
          </p:cNvSpPr>
          <p:nvPr/>
        </p:nvSpPr>
        <p:spPr bwMode="auto">
          <a:xfrm>
            <a:off x="7305675" y="3055938"/>
            <a:ext cx="4540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a:solidFill>
                  <a:schemeClr val="bg1"/>
                </a:solidFill>
              </a:rPr>
              <a:t>03</a:t>
            </a:r>
          </a:p>
        </p:txBody>
      </p:sp>
      <p:sp>
        <p:nvSpPr>
          <p:cNvPr id="7178" name="Rectangle 25"/>
          <p:cNvSpPr>
            <a:spLocks noChangeArrowheads="1"/>
          </p:cNvSpPr>
          <p:nvPr/>
        </p:nvSpPr>
        <p:spPr bwMode="auto">
          <a:xfrm>
            <a:off x="9093200" y="1873250"/>
            <a:ext cx="2697163"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8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a:t>
            </a:r>
            <a:endParaRPr lang="en-US" altLang="zh-CN" sz="800">
              <a:solidFill>
                <a:srgbClr val="595959"/>
              </a:solidFill>
            </a:endParaRPr>
          </a:p>
        </p:txBody>
      </p:sp>
      <p:sp>
        <p:nvSpPr>
          <p:cNvPr id="7179" name="Rectangle 26"/>
          <p:cNvSpPr>
            <a:spLocks noChangeArrowheads="1"/>
          </p:cNvSpPr>
          <p:nvPr/>
        </p:nvSpPr>
        <p:spPr bwMode="auto">
          <a:xfrm>
            <a:off x="8224838" y="1920875"/>
            <a:ext cx="839787"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en-US" altLang="zh-CN" sz="2800">
                <a:solidFill>
                  <a:srgbClr val="595959"/>
                </a:solidFill>
              </a:rPr>
              <a:t>01</a:t>
            </a:r>
          </a:p>
        </p:txBody>
      </p:sp>
      <p:sp>
        <p:nvSpPr>
          <p:cNvPr id="7180" name="Rectangle 27"/>
          <p:cNvSpPr>
            <a:spLocks noChangeArrowheads="1"/>
          </p:cNvSpPr>
          <p:nvPr/>
        </p:nvSpPr>
        <p:spPr bwMode="auto">
          <a:xfrm>
            <a:off x="9093200" y="3068638"/>
            <a:ext cx="2697163" cy="54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8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a:t>
            </a:r>
            <a:endParaRPr lang="en-US" altLang="zh-CN" sz="800">
              <a:solidFill>
                <a:srgbClr val="595959"/>
              </a:solidFill>
            </a:endParaRPr>
          </a:p>
        </p:txBody>
      </p:sp>
      <p:sp>
        <p:nvSpPr>
          <p:cNvPr id="7181" name="Rectangle 28"/>
          <p:cNvSpPr>
            <a:spLocks noChangeArrowheads="1"/>
          </p:cNvSpPr>
          <p:nvPr/>
        </p:nvSpPr>
        <p:spPr bwMode="auto">
          <a:xfrm>
            <a:off x="8224838" y="3116263"/>
            <a:ext cx="839787"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en-US" altLang="zh-CN" sz="2800">
                <a:solidFill>
                  <a:srgbClr val="595959"/>
                </a:solidFill>
              </a:rPr>
              <a:t>02</a:t>
            </a:r>
          </a:p>
        </p:txBody>
      </p:sp>
      <p:sp>
        <p:nvSpPr>
          <p:cNvPr id="7182" name="Rectangle 29"/>
          <p:cNvSpPr>
            <a:spLocks noChangeArrowheads="1"/>
          </p:cNvSpPr>
          <p:nvPr/>
        </p:nvSpPr>
        <p:spPr bwMode="auto">
          <a:xfrm>
            <a:off x="9093200" y="4318000"/>
            <a:ext cx="2697163"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8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a:t>
            </a:r>
            <a:endParaRPr lang="en-US" altLang="zh-CN" sz="800">
              <a:solidFill>
                <a:srgbClr val="595959"/>
              </a:solidFill>
            </a:endParaRPr>
          </a:p>
        </p:txBody>
      </p:sp>
      <p:sp>
        <p:nvSpPr>
          <p:cNvPr id="7183" name="Rectangle 30"/>
          <p:cNvSpPr>
            <a:spLocks noChangeArrowheads="1"/>
          </p:cNvSpPr>
          <p:nvPr/>
        </p:nvSpPr>
        <p:spPr bwMode="auto">
          <a:xfrm>
            <a:off x="8224838" y="4365625"/>
            <a:ext cx="839787"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en-US" altLang="zh-CN" sz="2800">
                <a:solidFill>
                  <a:srgbClr val="595959"/>
                </a:solidFill>
              </a:rPr>
              <a:t>03</a:t>
            </a:r>
          </a:p>
        </p:txBody>
      </p:sp>
      <p:sp>
        <p:nvSpPr>
          <p:cNvPr id="7188" name="Rectangle 44"/>
          <p:cNvSpPr>
            <a:spLocks noChangeArrowheads="1"/>
          </p:cNvSpPr>
          <p:nvPr/>
        </p:nvSpPr>
        <p:spPr bwMode="auto">
          <a:xfrm>
            <a:off x="908050" y="1709738"/>
            <a:ext cx="3070225" cy="219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zh-CN" sz="2000">
                <a:solidFill>
                  <a:srgbClr val="595959"/>
                </a:solidFill>
                <a:latin typeface="微软雅黑" panose="020B0503020204020204" pitchFamily="34" charset="-122"/>
                <a:ea typeface="微软雅黑" panose="020B0503020204020204" pitchFamily="34" charset="-122"/>
              </a:rPr>
              <a:t>此处输入标题</a:t>
            </a:r>
          </a:p>
          <a:p>
            <a:pPr eaLnBrk="1" hangingPunct="1">
              <a:lnSpc>
                <a:spcPct val="120000"/>
              </a:lnSpc>
            </a:pPr>
            <a:endParaRPr lang="zh-CN" altLang="en-US" sz="1000">
              <a:solidFill>
                <a:srgbClr val="595959"/>
              </a:solidFill>
            </a:endParaRPr>
          </a:p>
          <a:p>
            <a:pPr eaLnBrk="1" hangingPunct="1">
              <a:lnSpc>
                <a:spcPct val="150000"/>
              </a:lnSpc>
            </a:pPr>
            <a:r>
              <a:rPr lang="zh-CN" altLang="en-US" sz="8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字概述这里输入简单简单的文字概述这里输入简单的文字概述简单的文字概述这里输入简单的文字概述</a:t>
            </a:r>
            <a:endParaRPr lang="en-US" altLang="zh-CN" sz="800">
              <a:solidFill>
                <a:srgbClr val="595959"/>
              </a:solidFill>
            </a:endParaRPr>
          </a:p>
          <a:p>
            <a:pPr eaLnBrk="1" hangingPunct="1">
              <a:lnSpc>
                <a:spcPct val="150000"/>
              </a:lnSpc>
            </a:pPr>
            <a:r>
              <a:rPr lang="zh-CN" altLang="en-US" sz="8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a:t>
            </a:r>
            <a:endParaRPr lang="en-US" altLang="zh-CN" sz="800">
              <a:solidFill>
                <a:srgbClr val="595959"/>
              </a:solidFill>
            </a:endParaRPr>
          </a:p>
          <a:p>
            <a:pPr eaLnBrk="1" hangingPunct="1">
              <a:lnSpc>
                <a:spcPct val="150000"/>
              </a:lnSpc>
            </a:pPr>
            <a:endParaRPr lang="en-US" altLang="zh-CN" sz="800">
              <a:solidFill>
                <a:srgbClr val="595959"/>
              </a:solidFill>
            </a:endParaRPr>
          </a:p>
        </p:txBody>
      </p:sp>
      <p:grpSp>
        <p:nvGrpSpPr>
          <p:cNvPr id="9" name="组合 8"/>
          <p:cNvGrpSpPr>
            <a:grpSpLocks/>
          </p:cNvGrpSpPr>
          <p:nvPr/>
        </p:nvGrpSpPr>
        <p:grpSpPr bwMode="auto">
          <a:xfrm>
            <a:off x="2400300" y="4289425"/>
            <a:ext cx="819150" cy="925513"/>
            <a:chOff x="3781" y="6756"/>
            <a:chExt cx="1288" cy="1457"/>
          </a:xfrm>
        </p:grpSpPr>
        <p:sp>
          <p:nvSpPr>
            <p:cNvPr id="30762" name="Oval 34"/>
            <p:cNvSpPr>
              <a:spLocks noChangeArrowheads="1"/>
            </p:cNvSpPr>
            <p:nvPr/>
          </p:nvSpPr>
          <p:spPr bwMode="auto">
            <a:xfrm>
              <a:off x="4068" y="6756"/>
              <a:ext cx="830" cy="830"/>
            </a:xfrm>
            <a:prstGeom prst="ellipse">
              <a:avLst/>
            </a:prstGeom>
            <a:solidFill>
              <a:srgbClr val="EF654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595959"/>
                </a:solidFill>
              </a:endParaRPr>
            </a:p>
          </p:txBody>
        </p:sp>
        <p:grpSp>
          <p:nvGrpSpPr>
            <p:cNvPr id="30763" name="Group 35"/>
            <p:cNvGrpSpPr>
              <a:grpSpLocks/>
            </p:cNvGrpSpPr>
            <p:nvPr/>
          </p:nvGrpSpPr>
          <p:grpSpPr bwMode="auto">
            <a:xfrm>
              <a:off x="4355" y="6992"/>
              <a:ext cx="271" cy="349"/>
              <a:chOff x="0" y="0"/>
              <a:chExt cx="109" cy="141"/>
            </a:xfrm>
          </p:grpSpPr>
          <p:sp>
            <p:nvSpPr>
              <p:cNvPr id="30765" name="Freeform 36"/>
              <p:cNvSpPr>
                <a:spLocks noEditPoints="1" noChangeArrowheads="1"/>
              </p:cNvSpPr>
              <p:nvPr/>
            </p:nvSpPr>
            <p:spPr bwMode="auto">
              <a:xfrm>
                <a:off x="0" y="0"/>
                <a:ext cx="109" cy="141"/>
              </a:xfrm>
              <a:custGeom>
                <a:avLst/>
                <a:gdLst>
                  <a:gd name="T0" fmla="*/ 75 w 109"/>
                  <a:gd name="T1" fmla="*/ 0 h 141"/>
                  <a:gd name="T2" fmla="*/ 0 w 109"/>
                  <a:gd name="T3" fmla="*/ 0 h 141"/>
                  <a:gd name="T4" fmla="*/ 0 w 109"/>
                  <a:gd name="T5" fmla="*/ 141 h 141"/>
                  <a:gd name="T6" fmla="*/ 109 w 109"/>
                  <a:gd name="T7" fmla="*/ 141 h 141"/>
                  <a:gd name="T8" fmla="*/ 109 w 109"/>
                  <a:gd name="T9" fmla="*/ 34 h 141"/>
                  <a:gd name="T10" fmla="*/ 75 w 109"/>
                  <a:gd name="T11" fmla="*/ 0 h 141"/>
                  <a:gd name="T12" fmla="*/ 13 w 109"/>
                  <a:gd name="T13" fmla="*/ 128 h 141"/>
                  <a:gd name="T14" fmla="*/ 13 w 109"/>
                  <a:gd name="T15" fmla="*/ 13 h 141"/>
                  <a:gd name="T16" fmla="*/ 68 w 109"/>
                  <a:gd name="T17" fmla="*/ 13 h 141"/>
                  <a:gd name="T18" fmla="*/ 68 w 109"/>
                  <a:gd name="T19" fmla="*/ 43 h 141"/>
                  <a:gd name="T20" fmla="*/ 96 w 109"/>
                  <a:gd name="T21" fmla="*/ 43 h 141"/>
                  <a:gd name="T22" fmla="*/ 96 w 109"/>
                  <a:gd name="T23" fmla="*/ 128 h 141"/>
                  <a:gd name="T24" fmla="*/ 13 w 109"/>
                  <a:gd name="T25" fmla="*/ 128 h 1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9" h="141">
                    <a:moveTo>
                      <a:pt x="75" y="0"/>
                    </a:moveTo>
                    <a:lnTo>
                      <a:pt x="0" y="0"/>
                    </a:lnTo>
                    <a:lnTo>
                      <a:pt x="0" y="141"/>
                    </a:lnTo>
                    <a:lnTo>
                      <a:pt x="109" y="141"/>
                    </a:lnTo>
                    <a:lnTo>
                      <a:pt x="109" y="34"/>
                    </a:lnTo>
                    <a:lnTo>
                      <a:pt x="75" y="0"/>
                    </a:lnTo>
                    <a:close/>
                    <a:moveTo>
                      <a:pt x="13" y="128"/>
                    </a:moveTo>
                    <a:lnTo>
                      <a:pt x="13" y="13"/>
                    </a:lnTo>
                    <a:lnTo>
                      <a:pt x="68" y="13"/>
                    </a:lnTo>
                    <a:lnTo>
                      <a:pt x="68" y="43"/>
                    </a:lnTo>
                    <a:lnTo>
                      <a:pt x="96" y="43"/>
                    </a:lnTo>
                    <a:lnTo>
                      <a:pt x="96" y="128"/>
                    </a:lnTo>
                    <a:lnTo>
                      <a:pt x="13" y="1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66" name="Freeform 37"/>
              <p:cNvSpPr>
                <a:spLocks noChangeArrowheads="1"/>
              </p:cNvSpPr>
              <p:nvPr/>
            </p:nvSpPr>
            <p:spPr bwMode="auto">
              <a:xfrm>
                <a:off x="32" y="48"/>
                <a:ext cx="43" cy="47"/>
              </a:xfrm>
              <a:custGeom>
                <a:avLst/>
                <a:gdLst>
                  <a:gd name="T0" fmla="*/ 29 w 43"/>
                  <a:gd name="T1" fmla="*/ 23 h 47"/>
                  <a:gd name="T2" fmla="*/ 29 w 43"/>
                  <a:gd name="T3" fmla="*/ 0 h 47"/>
                  <a:gd name="T4" fmla="*/ 16 w 43"/>
                  <a:gd name="T5" fmla="*/ 0 h 47"/>
                  <a:gd name="T6" fmla="*/ 16 w 43"/>
                  <a:gd name="T7" fmla="*/ 23 h 47"/>
                  <a:gd name="T8" fmla="*/ 9 w 43"/>
                  <a:gd name="T9" fmla="*/ 16 h 47"/>
                  <a:gd name="T10" fmla="*/ 0 w 43"/>
                  <a:gd name="T11" fmla="*/ 25 h 47"/>
                  <a:gd name="T12" fmla="*/ 21 w 43"/>
                  <a:gd name="T13" fmla="*/ 47 h 47"/>
                  <a:gd name="T14" fmla="*/ 43 w 43"/>
                  <a:gd name="T15" fmla="*/ 25 h 47"/>
                  <a:gd name="T16" fmla="*/ 36 w 43"/>
                  <a:gd name="T17" fmla="*/ 16 h 47"/>
                  <a:gd name="T18" fmla="*/ 29 w 43"/>
                  <a:gd name="T19" fmla="*/ 23 h 4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3" h="47">
                    <a:moveTo>
                      <a:pt x="29" y="23"/>
                    </a:moveTo>
                    <a:lnTo>
                      <a:pt x="29" y="0"/>
                    </a:lnTo>
                    <a:lnTo>
                      <a:pt x="16" y="0"/>
                    </a:lnTo>
                    <a:lnTo>
                      <a:pt x="16" y="23"/>
                    </a:lnTo>
                    <a:lnTo>
                      <a:pt x="9" y="16"/>
                    </a:lnTo>
                    <a:lnTo>
                      <a:pt x="0" y="25"/>
                    </a:lnTo>
                    <a:lnTo>
                      <a:pt x="21" y="47"/>
                    </a:lnTo>
                    <a:lnTo>
                      <a:pt x="43" y="25"/>
                    </a:lnTo>
                    <a:lnTo>
                      <a:pt x="36" y="16"/>
                    </a:lnTo>
                    <a:lnTo>
                      <a:pt x="29" y="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67" name="Rectangle 38"/>
              <p:cNvSpPr>
                <a:spLocks noChangeArrowheads="1"/>
              </p:cNvSpPr>
              <p:nvPr/>
            </p:nvSpPr>
            <p:spPr bwMode="auto">
              <a:xfrm>
                <a:off x="37" y="102"/>
                <a:ext cx="34" cy="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595959"/>
                  </a:solidFill>
                </a:endParaRPr>
              </a:p>
            </p:txBody>
          </p:sp>
        </p:grpSp>
        <p:sp>
          <p:nvSpPr>
            <p:cNvPr id="30764" name="Rectangle 45"/>
            <p:cNvSpPr>
              <a:spLocks noChangeArrowheads="1"/>
            </p:cNvSpPr>
            <p:nvPr/>
          </p:nvSpPr>
          <p:spPr bwMode="auto">
            <a:xfrm>
              <a:off x="3781" y="7813"/>
              <a:ext cx="1288" cy="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000" b="1">
                  <a:solidFill>
                    <a:srgbClr val="595959"/>
                  </a:solidFill>
                  <a:latin typeface="微软雅黑" panose="020B0503020204020204" pitchFamily="34" charset="-122"/>
                  <a:ea typeface="微软雅黑" panose="020B0503020204020204" pitchFamily="34" charset="-122"/>
                </a:rPr>
                <a:t>感悟</a:t>
              </a:r>
              <a:r>
                <a:rPr lang="en-US" altLang="zh-CN" sz="1000" b="1">
                  <a:solidFill>
                    <a:srgbClr val="595959"/>
                  </a:solidFill>
                  <a:latin typeface="微软雅黑" panose="020B0503020204020204" pitchFamily="34" charset="-122"/>
                  <a:ea typeface="微软雅黑" panose="020B0503020204020204" pitchFamily="34" charset="-122"/>
                </a:rPr>
                <a:t> </a:t>
              </a:r>
            </a:p>
          </p:txBody>
        </p:sp>
      </p:grpSp>
      <p:grpSp>
        <p:nvGrpSpPr>
          <p:cNvPr id="8" name="组合 7"/>
          <p:cNvGrpSpPr>
            <a:grpSpLocks/>
          </p:cNvGrpSpPr>
          <p:nvPr/>
        </p:nvGrpSpPr>
        <p:grpSpPr bwMode="auto">
          <a:xfrm>
            <a:off x="898525" y="4289425"/>
            <a:ext cx="925513" cy="925513"/>
            <a:chOff x="1414" y="6756"/>
            <a:chExt cx="1458" cy="1457"/>
          </a:xfrm>
        </p:grpSpPr>
        <p:sp>
          <p:nvSpPr>
            <p:cNvPr id="30755" name="Oval 33"/>
            <p:cNvSpPr>
              <a:spLocks noChangeArrowheads="1"/>
            </p:cNvSpPr>
            <p:nvPr/>
          </p:nvSpPr>
          <p:spPr bwMode="auto">
            <a:xfrm>
              <a:off x="1724" y="6756"/>
              <a:ext cx="827" cy="830"/>
            </a:xfrm>
            <a:prstGeom prst="ellipse">
              <a:avLst/>
            </a:prstGeom>
            <a:solidFill>
              <a:srgbClr val="EF654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595959"/>
                </a:solidFill>
              </a:endParaRPr>
            </a:p>
          </p:txBody>
        </p:sp>
        <p:grpSp>
          <p:nvGrpSpPr>
            <p:cNvPr id="30756" name="Group 39"/>
            <p:cNvGrpSpPr>
              <a:grpSpLocks/>
            </p:cNvGrpSpPr>
            <p:nvPr/>
          </p:nvGrpSpPr>
          <p:grpSpPr bwMode="auto">
            <a:xfrm>
              <a:off x="1960" y="6992"/>
              <a:ext cx="355" cy="349"/>
              <a:chOff x="0" y="0"/>
              <a:chExt cx="141" cy="141"/>
            </a:xfrm>
          </p:grpSpPr>
          <p:sp>
            <p:nvSpPr>
              <p:cNvPr id="30758" name="Freeform 40"/>
              <p:cNvSpPr>
                <a:spLocks noEditPoints="1" noChangeArrowheads="1"/>
              </p:cNvSpPr>
              <p:nvPr/>
            </p:nvSpPr>
            <p:spPr bwMode="auto">
              <a:xfrm>
                <a:off x="79" y="79"/>
                <a:ext cx="62" cy="62"/>
              </a:xfrm>
              <a:custGeom>
                <a:avLst/>
                <a:gdLst>
                  <a:gd name="T0" fmla="*/ 62 w 62"/>
                  <a:gd name="T1" fmla="*/ 62 h 62"/>
                  <a:gd name="T2" fmla="*/ 0 w 62"/>
                  <a:gd name="T3" fmla="*/ 62 h 62"/>
                  <a:gd name="T4" fmla="*/ 0 w 62"/>
                  <a:gd name="T5" fmla="*/ 0 h 62"/>
                  <a:gd name="T6" fmla="*/ 62 w 62"/>
                  <a:gd name="T7" fmla="*/ 0 h 62"/>
                  <a:gd name="T8" fmla="*/ 62 w 62"/>
                  <a:gd name="T9" fmla="*/ 62 h 62"/>
                  <a:gd name="T10" fmla="*/ 10 w 62"/>
                  <a:gd name="T11" fmla="*/ 49 h 62"/>
                  <a:gd name="T12" fmla="*/ 49 w 62"/>
                  <a:gd name="T13" fmla="*/ 49 h 62"/>
                  <a:gd name="T14" fmla="*/ 49 w 62"/>
                  <a:gd name="T15" fmla="*/ 12 h 62"/>
                  <a:gd name="T16" fmla="*/ 10 w 62"/>
                  <a:gd name="T17" fmla="*/ 12 h 62"/>
                  <a:gd name="T18" fmla="*/ 10 w 62"/>
                  <a:gd name="T19" fmla="*/ 49 h 6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2" h="62">
                    <a:moveTo>
                      <a:pt x="62" y="62"/>
                    </a:moveTo>
                    <a:lnTo>
                      <a:pt x="0" y="62"/>
                    </a:lnTo>
                    <a:lnTo>
                      <a:pt x="0" y="0"/>
                    </a:lnTo>
                    <a:lnTo>
                      <a:pt x="62" y="0"/>
                    </a:lnTo>
                    <a:lnTo>
                      <a:pt x="62" y="62"/>
                    </a:lnTo>
                    <a:close/>
                    <a:moveTo>
                      <a:pt x="10" y="49"/>
                    </a:moveTo>
                    <a:lnTo>
                      <a:pt x="49" y="49"/>
                    </a:lnTo>
                    <a:lnTo>
                      <a:pt x="49" y="12"/>
                    </a:lnTo>
                    <a:lnTo>
                      <a:pt x="10" y="12"/>
                    </a:lnTo>
                    <a:lnTo>
                      <a:pt x="10" y="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59" name="Freeform 41"/>
              <p:cNvSpPr>
                <a:spLocks noEditPoints="1" noChangeArrowheads="1"/>
              </p:cNvSpPr>
              <p:nvPr/>
            </p:nvSpPr>
            <p:spPr bwMode="auto">
              <a:xfrm>
                <a:off x="0" y="79"/>
                <a:ext cx="63" cy="62"/>
              </a:xfrm>
              <a:custGeom>
                <a:avLst/>
                <a:gdLst>
                  <a:gd name="T0" fmla="*/ 63 w 63"/>
                  <a:gd name="T1" fmla="*/ 62 h 62"/>
                  <a:gd name="T2" fmla="*/ 0 w 63"/>
                  <a:gd name="T3" fmla="*/ 62 h 62"/>
                  <a:gd name="T4" fmla="*/ 0 w 63"/>
                  <a:gd name="T5" fmla="*/ 0 h 62"/>
                  <a:gd name="T6" fmla="*/ 63 w 63"/>
                  <a:gd name="T7" fmla="*/ 0 h 62"/>
                  <a:gd name="T8" fmla="*/ 63 w 63"/>
                  <a:gd name="T9" fmla="*/ 62 h 62"/>
                  <a:gd name="T10" fmla="*/ 13 w 63"/>
                  <a:gd name="T11" fmla="*/ 49 h 62"/>
                  <a:gd name="T12" fmla="*/ 50 w 63"/>
                  <a:gd name="T13" fmla="*/ 49 h 62"/>
                  <a:gd name="T14" fmla="*/ 50 w 63"/>
                  <a:gd name="T15" fmla="*/ 12 h 62"/>
                  <a:gd name="T16" fmla="*/ 13 w 63"/>
                  <a:gd name="T17" fmla="*/ 12 h 62"/>
                  <a:gd name="T18" fmla="*/ 13 w 63"/>
                  <a:gd name="T19" fmla="*/ 49 h 6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3" h="62">
                    <a:moveTo>
                      <a:pt x="63" y="62"/>
                    </a:moveTo>
                    <a:lnTo>
                      <a:pt x="0" y="62"/>
                    </a:lnTo>
                    <a:lnTo>
                      <a:pt x="0" y="0"/>
                    </a:lnTo>
                    <a:lnTo>
                      <a:pt x="63" y="0"/>
                    </a:lnTo>
                    <a:lnTo>
                      <a:pt x="63" y="62"/>
                    </a:lnTo>
                    <a:close/>
                    <a:moveTo>
                      <a:pt x="13" y="49"/>
                    </a:moveTo>
                    <a:lnTo>
                      <a:pt x="50" y="49"/>
                    </a:lnTo>
                    <a:lnTo>
                      <a:pt x="50" y="12"/>
                    </a:lnTo>
                    <a:lnTo>
                      <a:pt x="13" y="12"/>
                    </a:lnTo>
                    <a:lnTo>
                      <a:pt x="13" y="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60" name="Freeform 42"/>
              <p:cNvSpPr>
                <a:spLocks noEditPoints="1" noChangeArrowheads="1"/>
              </p:cNvSpPr>
              <p:nvPr/>
            </p:nvSpPr>
            <p:spPr bwMode="auto">
              <a:xfrm>
                <a:off x="79" y="0"/>
                <a:ext cx="62" cy="63"/>
              </a:xfrm>
              <a:custGeom>
                <a:avLst/>
                <a:gdLst>
                  <a:gd name="T0" fmla="*/ 62 w 62"/>
                  <a:gd name="T1" fmla="*/ 63 h 63"/>
                  <a:gd name="T2" fmla="*/ 0 w 62"/>
                  <a:gd name="T3" fmla="*/ 63 h 63"/>
                  <a:gd name="T4" fmla="*/ 0 w 62"/>
                  <a:gd name="T5" fmla="*/ 0 h 63"/>
                  <a:gd name="T6" fmla="*/ 62 w 62"/>
                  <a:gd name="T7" fmla="*/ 0 h 63"/>
                  <a:gd name="T8" fmla="*/ 62 w 62"/>
                  <a:gd name="T9" fmla="*/ 63 h 63"/>
                  <a:gd name="T10" fmla="*/ 10 w 62"/>
                  <a:gd name="T11" fmla="*/ 52 h 63"/>
                  <a:gd name="T12" fmla="*/ 49 w 62"/>
                  <a:gd name="T13" fmla="*/ 52 h 63"/>
                  <a:gd name="T14" fmla="*/ 49 w 62"/>
                  <a:gd name="T15" fmla="*/ 13 h 63"/>
                  <a:gd name="T16" fmla="*/ 10 w 62"/>
                  <a:gd name="T17" fmla="*/ 13 h 63"/>
                  <a:gd name="T18" fmla="*/ 10 w 62"/>
                  <a:gd name="T19" fmla="*/ 52 h 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2" h="63">
                    <a:moveTo>
                      <a:pt x="62" y="63"/>
                    </a:moveTo>
                    <a:lnTo>
                      <a:pt x="0" y="63"/>
                    </a:lnTo>
                    <a:lnTo>
                      <a:pt x="0" y="0"/>
                    </a:lnTo>
                    <a:lnTo>
                      <a:pt x="62" y="0"/>
                    </a:lnTo>
                    <a:lnTo>
                      <a:pt x="62" y="63"/>
                    </a:lnTo>
                    <a:close/>
                    <a:moveTo>
                      <a:pt x="10" y="52"/>
                    </a:moveTo>
                    <a:lnTo>
                      <a:pt x="49" y="52"/>
                    </a:lnTo>
                    <a:lnTo>
                      <a:pt x="49" y="13"/>
                    </a:lnTo>
                    <a:lnTo>
                      <a:pt x="10" y="13"/>
                    </a:lnTo>
                    <a:lnTo>
                      <a:pt x="10"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61" name="Freeform 43"/>
              <p:cNvSpPr>
                <a:spLocks noEditPoints="1" noChangeArrowheads="1"/>
              </p:cNvSpPr>
              <p:nvPr/>
            </p:nvSpPr>
            <p:spPr bwMode="auto">
              <a:xfrm>
                <a:off x="0" y="0"/>
                <a:ext cx="63" cy="63"/>
              </a:xfrm>
              <a:custGeom>
                <a:avLst/>
                <a:gdLst>
                  <a:gd name="T0" fmla="*/ 63 w 63"/>
                  <a:gd name="T1" fmla="*/ 63 h 63"/>
                  <a:gd name="T2" fmla="*/ 0 w 63"/>
                  <a:gd name="T3" fmla="*/ 63 h 63"/>
                  <a:gd name="T4" fmla="*/ 0 w 63"/>
                  <a:gd name="T5" fmla="*/ 0 h 63"/>
                  <a:gd name="T6" fmla="*/ 63 w 63"/>
                  <a:gd name="T7" fmla="*/ 0 h 63"/>
                  <a:gd name="T8" fmla="*/ 63 w 63"/>
                  <a:gd name="T9" fmla="*/ 63 h 63"/>
                  <a:gd name="T10" fmla="*/ 13 w 63"/>
                  <a:gd name="T11" fmla="*/ 52 h 63"/>
                  <a:gd name="T12" fmla="*/ 50 w 63"/>
                  <a:gd name="T13" fmla="*/ 52 h 63"/>
                  <a:gd name="T14" fmla="*/ 50 w 63"/>
                  <a:gd name="T15" fmla="*/ 13 h 63"/>
                  <a:gd name="T16" fmla="*/ 13 w 63"/>
                  <a:gd name="T17" fmla="*/ 13 h 63"/>
                  <a:gd name="T18" fmla="*/ 13 w 63"/>
                  <a:gd name="T19" fmla="*/ 52 h 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3" h="63">
                    <a:moveTo>
                      <a:pt x="63" y="63"/>
                    </a:moveTo>
                    <a:lnTo>
                      <a:pt x="0" y="63"/>
                    </a:lnTo>
                    <a:lnTo>
                      <a:pt x="0" y="0"/>
                    </a:lnTo>
                    <a:lnTo>
                      <a:pt x="63" y="0"/>
                    </a:lnTo>
                    <a:lnTo>
                      <a:pt x="63" y="63"/>
                    </a:lnTo>
                    <a:close/>
                    <a:moveTo>
                      <a:pt x="13" y="52"/>
                    </a:moveTo>
                    <a:lnTo>
                      <a:pt x="50" y="52"/>
                    </a:lnTo>
                    <a:lnTo>
                      <a:pt x="50" y="13"/>
                    </a:lnTo>
                    <a:lnTo>
                      <a:pt x="13" y="13"/>
                    </a:lnTo>
                    <a:lnTo>
                      <a:pt x="13"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0757" name="Rectangle 46"/>
            <p:cNvSpPr>
              <a:spLocks noChangeArrowheads="1"/>
            </p:cNvSpPr>
            <p:nvPr/>
          </p:nvSpPr>
          <p:spPr bwMode="auto">
            <a:xfrm>
              <a:off x="1414" y="7813"/>
              <a:ext cx="1459" cy="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000" b="1">
                  <a:solidFill>
                    <a:srgbClr val="595959"/>
                  </a:solidFill>
                  <a:latin typeface="微软雅黑" panose="020B0503020204020204" pitchFamily="34" charset="-122"/>
                  <a:ea typeface="微软雅黑" panose="020B0503020204020204" pitchFamily="34" charset="-122"/>
                </a:rPr>
                <a:t>感想</a:t>
              </a:r>
            </a:p>
          </p:txBody>
        </p:sp>
      </p:grpSp>
      <p:sp>
        <p:nvSpPr>
          <p:cNvPr id="7191" name="Line 47"/>
          <p:cNvSpPr>
            <a:spLocks noChangeShapeType="1"/>
          </p:cNvSpPr>
          <p:nvPr/>
        </p:nvSpPr>
        <p:spPr bwMode="auto">
          <a:xfrm>
            <a:off x="8440738" y="2843213"/>
            <a:ext cx="3348037" cy="0"/>
          </a:xfrm>
          <a:prstGeom prst="line">
            <a:avLst/>
          </a:prstGeom>
          <a:noFill/>
          <a:ln w="6350">
            <a:solidFill>
              <a:srgbClr val="595959"/>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192" name="Line 48"/>
          <p:cNvSpPr>
            <a:spLocks noChangeShapeType="1"/>
          </p:cNvSpPr>
          <p:nvPr/>
        </p:nvSpPr>
        <p:spPr bwMode="auto">
          <a:xfrm>
            <a:off x="8440738" y="4073525"/>
            <a:ext cx="3348037" cy="0"/>
          </a:xfrm>
          <a:prstGeom prst="line">
            <a:avLst/>
          </a:prstGeom>
          <a:noFill/>
          <a:ln w="6350">
            <a:solidFill>
              <a:srgbClr val="40404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0738" name="Text Box 23"/>
          <p:cNvSpPr txBox="1">
            <a:spLocks noChangeArrowheads="1"/>
          </p:cNvSpPr>
          <p:nvPr/>
        </p:nvSpPr>
        <p:spPr bwMode="auto">
          <a:xfrm>
            <a:off x="5975350" y="1873250"/>
            <a:ext cx="4556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a:solidFill>
                  <a:srgbClr val="595959"/>
                </a:solidFill>
              </a:rPr>
              <a:t>02</a:t>
            </a:r>
          </a:p>
        </p:txBody>
      </p:sp>
      <p:grpSp>
        <p:nvGrpSpPr>
          <p:cNvPr id="5" name="组合 4"/>
          <p:cNvGrpSpPr>
            <a:grpSpLocks/>
          </p:cNvGrpSpPr>
          <p:nvPr/>
        </p:nvGrpSpPr>
        <p:grpSpPr bwMode="auto">
          <a:xfrm>
            <a:off x="4327525" y="1787525"/>
            <a:ext cx="3702050" cy="2889250"/>
            <a:chOff x="6815" y="2814"/>
            <a:chExt cx="5830" cy="4552"/>
          </a:xfrm>
        </p:grpSpPr>
        <p:grpSp>
          <p:nvGrpSpPr>
            <p:cNvPr id="30742" name="Group 21"/>
            <p:cNvGrpSpPr>
              <a:grpSpLocks/>
            </p:cNvGrpSpPr>
            <p:nvPr/>
          </p:nvGrpSpPr>
          <p:grpSpPr bwMode="auto">
            <a:xfrm>
              <a:off x="6815" y="2814"/>
              <a:ext cx="5831" cy="4552"/>
              <a:chOff x="1628" y="834"/>
              <a:chExt cx="2504" cy="1956"/>
            </a:xfrm>
          </p:grpSpPr>
          <p:sp>
            <p:nvSpPr>
              <p:cNvPr id="30744" name="Freeform 9"/>
              <p:cNvSpPr>
                <a:spLocks noChangeArrowheads="1"/>
              </p:cNvSpPr>
              <p:nvPr/>
            </p:nvSpPr>
            <p:spPr bwMode="auto">
              <a:xfrm>
                <a:off x="2252" y="906"/>
                <a:ext cx="1258" cy="1036"/>
              </a:xfrm>
              <a:custGeom>
                <a:avLst/>
                <a:gdLst>
                  <a:gd name="T0" fmla="*/ 409 w 560"/>
                  <a:gd name="T1" fmla="*/ 849 h 461"/>
                  <a:gd name="T2" fmla="*/ 409 w 560"/>
                  <a:gd name="T3" fmla="*/ 411 h 461"/>
                  <a:gd name="T4" fmla="*/ 847 w 560"/>
                  <a:gd name="T5" fmla="*/ 411 h 461"/>
                  <a:gd name="T6" fmla="*/ 847 w 560"/>
                  <a:gd name="T7" fmla="*/ 849 h 461"/>
                  <a:gd name="T8" fmla="*/ 1033 w 560"/>
                  <a:gd name="T9" fmla="*/ 1036 h 461"/>
                  <a:gd name="T10" fmla="*/ 1033 w 560"/>
                  <a:gd name="T11" fmla="*/ 225 h 461"/>
                  <a:gd name="T12" fmla="*/ 222 w 560"/>
                  <a:gd name="T13" fmla="*/ 225 h 461"/>
                  <a:gd name="T14" fmla="*/ 222 w 560"/>
                  <a:gd name="T15" fmla="*/ 1036 h 461"/>
                  <a:gd name="T16" fmla="*/ 409 w 560"/>
                  <a:gd name="T17" fmla="*/ 849 h 4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60" h="461">
                    <a:moveTo>
                      <a:pt x="182" y="378"/>
                    </a:moveTo>
                    <a:cubicBezTo>
                      <a:pt x="128" y="324"/>
                      <a:pt x="128" y="237"/>
                      <a:pt x="182" y="183"/>
                    </a:cubicBezTo>
                    <a:cubicBezTo>
                      <a:pt x="236" y="129"/>
                      <a:pt x="323" y="129"/>
                      <a:pt x="377" y="183"/>
                    </a:cubicBezTo>
                    <a:cubicBezTo>
                      <a:pt x="431" y="237"/>
                      <a:pt x="431" y="324"/>
                      <a:pt x="377" y="378"/>
                    </a:cubicBezTo>
                    <a:cubicBezTo>
                      <a:pt x="460" y="461"/>
                      <a:pt x="460" y="461"/>
                      <a:pt x="460" y="461"/>
                    </a:cubicBezTo>
                    <a:cubicBezTo>
                      <a:pt x="560" y="361"/>
                      <a:pt x="560" y="200"/>
                      <a:pt x="460" y="100"/>
                    </a:cubicBezTo>
                    <a:cubicBezTo>
                      <a:pt x="360" y="0"/>
                      <a:pt x="199" y="0"/>
                      <a:pt x="99" y="100"/>
                    </a:cubicBezTo>
                    <a:cubicBezTo>
                      <a:pt x="0" y="200"/>
                      <a:pt x="0" y="361"/>
                      <a:pt x="99" y="461"/>
                    </a:cubicBezTo>
                    <a:lnTo>
                      <a:pt x="182" y="378"/>
                    </a:lnTo>
                    <a:close/>
                  </a:path>
                </a:pathLst>
              </a:custGeom>
              <a:solidFill>
                <a:srgbClr val="215968"/>
              </a:solidFill>
              <a:ln>
                <a:noFill/>
              </a:ln>
              <a:extLst>
                <a:ext uri="{91240B29-F687-4F45-9708-019B960494DF}">
                  <a14:hiddenLine xmlns:a14="http://schemas.microsoft.com/office/drawing/2010/main" w="12700">
                    <a:solidFill>
                      <a:srgbClr val="000000"/>
                    </a:solidFill>
                    <a:round/>
                    <a:headEnd/>
                    <a:tailEnd/>
                  </a14:hiddenLine>
                </a:ext>
              </a:extLst>
            </p:spPr>
            <p:txBody>
              <a:bodyPr/>
              <a:lstStyle/>
              <a:p>
                <a:endParaRPr lang="zh-CN" altLang="en-US"/>
              </a:p>
            </p:txBody>
          </p:sp>
          <p:sp>
            <p:nvSpPr>
              <p:cNvPr id="30745" name="Oval 16"/>
              <p:cNvSpPr>
                <a:spLocks noChangeArrowheads="1"/>
              </p:cNvSpPr>
              <p:nvPr/>
            </p:nvSpPr>
            <p:spPr bwMode="auto">
              <a:xfrm>
                <a:off x="2713" y="834"/>
                <a:ext cx="337" cy="335"/>
              </a:xfrm>
              <a:prstGeom prst="ellipse">
                <a:avLst/>
              </a:prstGeom>
              <a:solidFill>
                <a:srgbClr val="EF6541"/>
              </a:solidFill>
              <a:ln>
                <a:noFill/>
              </a:ln>
              <a:extLst>
                <a:ext uri="{91240B29-F687-4F45-9708-019B960494DF}">
                  <a14:hiddenLine xmlns:a14="http://schemas.microsoft.com/office/drawing/2010/main" w="20701">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595959"/>
                  </a:solidFill>
                </a:endParaRPr>
              </a:p>
            </p:txBody>
          </p:sp>
          <p:sp>
            <p:nvSpPr>
              <p:cNvPr id="30746" name="Oval 17"/>
              <p:cNvSpPr>
                <a:spLocks noChangeArrowheads="1"/>
              </p:cNvSpPr>
              <p:nvPr/>
            </p:nvSpPr>
            <p:spPr bwMode="auto">
              <a:xfrm>
                <a:off x="2773" y="895"/>
                <a:ext cx="214" cy="214"/>
              </a:xfrm>
              <a:prstGeom prst="ellipse">
                <a:avLst/>
              </a:prstGeom>
              <a:solidFill>
                <a:srgbClr val="FFFFFF"/>
              </a:solidFill>
              <a:ln>
                <a:noFill/>
              </a:ln>
              <a:extLst>
                <a:ext uri="{91240B29-F687-4F45-9708-019B960494DF}">
                  <a14:hiddenLine xmlns:a14="http://schemas.microsoft.com/office/drawing/2010/main" w="20701">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595959"/>
                  </a:solidFill>
                </a:endParaRPr>
              </a:p>
            </p:txBody>
          </p:sp>
          <p:sp>
            <p:nvSpPr>
              <p:cNvPr id="30747" name="Freeform 10"/>
              <p:cNvSpPr>
                <a:spLocks noChangeArrowheads="1"/>
              </p:cNvSpPr>
              <p:nvPr/>
            </p:nvSpPr>
            <p:spPr bwMode="auto">
              <a:xfrm>
                <a:off x="2874" y="1756"/>
                <a:ext cx="1258" cy="1034"/>
              </a:xfrm>
              <a:custGeom>
                <a:avLst/>
                <a:gdLst>
                  <a:gd name="T0" fmla="*/ 225 w 560"/>
                  <a:gd name="T1" fmla="*/ 0 h 460"/>
                  <a:gd name="T2" fmla="*/ 225 w 560"/>
                  <a:gd name="T3" fmla="*/ 811 h 460"/>
                  <a:gd name="T4" fmla="*/ 1036 w 560"/>
                  <a:gd name="T5" fmla="*/ 811 h 460"/>
                  <a:gd name="T6" fmla="*/ 1036 w 560"/>
                  <a:gd name="T7" fmla="*/ 0 h 460"/>
                  <a:gd name="T8" fmla="*/ 849 w 560"/>
                  <a:gd name="T9" fmla="*/ 187 h 460"/>
                  <a:gd name="T10" fmla="*/ 849 w 560"/>
                  <a:gd name="T11" fmla="*/ 625 h 460"/>
                  <a:gd name="T12" fmla="*/ 411 w 560"/>
                  <a:gd name="T13" fmla="*/ 625 h 460"/>
                  <a:gd name="T14" fmla="*/ 411 w 560"/>
                  <a:gd name="T15" fmla="*/ 187 h 460"/>
                  <a:gd name="T16" fmla="*/ 225 w 560"/>
                  <a:gd name="T17" fmla="*/ 0 h 4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60" h="460">
                    <a:moveTo>
                      <a:pt x="100" y="0"/>
                    </a:moveTo>
                    <a:cubicBezTo>
                      <a:pt x="0" y="99"/>
                      <a:pt x="0" y="261"/>
                      <a:pt x="100" y="361"/>
                    </a:cubicBezTo>
                    <a:cubicBezTo>
                      <a:pt x="200" y="460"/>
                      <a:pt x="361" y="460"/>
                      <a:pt x="461" y="361"/>
                    </a:cubicBezTo>
                    <a:cubicBezTo>
                      <a:pt x="560" y="261"/>
                      <a:pt x="560" y="99"/>
                      <a:pt x="461" y="0"/>
                    </a:cubicBezTo>
                    <a:cubicBezTo>
                      <a:pt x="378" y="83"/>
                      <a:pt x="378" y="83"/>
                      <a:pt x="378" y="83"/>
                    </a:cubicBezTo>
                    <a:cubicBezTo>
                      <a:pt x="432" y="137"/>
                      <a:pt x="432" y="224"/>
                      <a:pt x="378" y="278"/>
                    </a:cubicBezTo>
                    <a:cubicBezTo>
                      <a:pt x="324" y="331"/>
                      <a:pt x="237" y="331"/>
                      <a:pt x="183" y="278"/>
                    </a:cubicBezTo>
                    <a:cubicBezTo>
                      <a:pt x="129" y="224"/>
                      <a:pt x="129" y="137"/>
                      <a:pt x="183" y="83"/>
                    </a:cubicBezTo>
                    <a:lnTo>
                      <a:pt x="100" y="0"/>
                    </a:lnTo>
                    <a:close/>
                  </a:path>
                </a:pathLst>
              </a:custGeom>
              <a:solidFill>
                <a:srgbClr val="595959"/>
              </a:solidFill>
              <a:ln>
                <a:noFill/>
              </a:ln>
              <a:extLst>
                <a:ext uri="{91240B29-F687-4F45-9708-019B960494DF}">
                  <a14:hiddenLine xmlns:a14="http://schemas.microsoft.com/office/drawing/2010/main" w="12700">
                    <a:solidFill>
                      <a:srgbClr val="000000"/>
                    </a:solidFill>
                    <a:round/>
                    <a:headEnd/>
                    <a:tailEnd/>
                  </a14:hiddenLine>
                </a:ext>
              </a:extLst>
            </p:spPr>
            <p:txBody>
              <a:bodyPr/>
              <a:lstStyle/>
              <a:p>
                <a:endParaRPr lang="zh-CN" altLang="en-US"/>
              </a:p>
            </p:txBody>
          </p:sp>
          <p:sp>
            <p:nvSpPr>
              <p:cNvPr id="30748" name="Freeform 11"/>
              <p:cNvSpPr>
                <a:spLocks noChangeArrowheads="1"/>
              </p:cNvSpPr>
              <p:nvPr/>
            </p:nvSpPr>
            <p:spPr bwMode="auto">
              <a:xfrm>
                <a:off x="1628" y="1756"/>
                <a:ext cx="1258" cy="1034"/>
              </a:xfrm>
              <a:custGeom>
                <a:avLst/>
                <a:gdLst>
                  <a:gd name="T0" fmla="*/ 847 w 560"/>
                  <a:gd name="T1" fmla="*/ 187 h 460"/>
                  <a:gd name="T2" fmla="*/ 847 w 560"/>
                  <a:gd name="T3" fmla="*/ 625 h 460"/>
                  <a:gd name="T4" fmla="*/ 409 w 560"/>
                  <a:gd name="T5" fmla="*/ 625 h 460"/>
                  <a:gd name="T6" fmla="*/ 409 w 560"/>
                  <a:gd name="T7" fmla="*/ 187 h 460"/>
                  <a:gd name="T8" fmla="*/ 225 w 560"/>
                  <a:gd name="T9" fmla="*/ 0 h 460"/>
                  <a:gd name="T10" fmla="*/ 225 w 560"/>
                  <a:gd name="T11" fmla="*/ 811 h 460"/>
                  <a:gd name="T12" fmla="*/ 1033 w 560"/>
                  <a:gd name="T13" fmla="*/ 811 h 460"/>
                  <a:gd name="T14" fmla="*/ 1033 w 560"/>
                  <a:gd name="T15" fmla="*/ 0 h 460"/>
                  <a:gd name="T16" fmla="*/ 847 w 560"/>
                  <a:gd name="T17" fmla="*/ 187 h 4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60" h="460">
                    <a:moveTo>
                      <a:pt x="377" y="83"/>
                    </a:moveTo>
                    <a:cubicBezTo>
                      <a:pt x="431" y="137"/>
                      <a:pt x="431" y="224"/>
                      <a:pt x="377" y="278"/>
                    </a:cubicBezTo>
                    <a:cubicBezTo>
                      <a:pt x="323" y="331"/>
                      <a:pt x="236" y="331"/>
                      <a:pt x="182" y="278"/>
                    </a:cubicBezTo>
                    <a:cubicBezTo>
                      <a:pt x="129" y="224"/>
                      <a:pt x="129" y="137"/>
                      <a:pt x="182" y="83"/>
                    </a:cubicBezTo>
                    <a:cubicBezTo>
                      <a:pt x="100" y="0"/>
                      <a:pt x="100" y="0"/>
                      <a:pt x="100" y="0"/>
                    </a:cubicBezTo>
                    <a:cubicBezTo>
                      <a:pt x="0" y="99"/>
                      <a:pt x="0" y="261"/>
                      <a:pt x="100" y="361"/>
                    </a:cubicBezTo>
                    <a:cubicBezTo>
                      <a:pt x="199" y="460"/>
                      <a:pt x="361" y="460"/>
                      <a:pt x="460" y="361"/>
                    </a:cubicBezTo>
                    <a:cubicBezTo>
                      <a:pt x="560" y="261"/>
                      <a:pt x="560" y="99"/>
                      <a:pt x="460" y="0"/>
                    </a:cubicBezTo>
                    <a:lnTo>
                      <a:pt x="377" y="83"/>
                    </a:lnTo>
                    <a:close/>
                  </a:path>
                </a:pathLst>
              </a:custGeom>
              <a:solidFill>
                <a:srgbClr val="595959"/>
              </a:solidFill>
              <a:ln>
                <a:noFill/>
              </a:ln>
              <a:extLst>
                <a:ext uri="{91240B29-F687-4F45-9708-019B960494DF}">
                  <a14:hiddenLine xmlns:a14="http://schemas.microsoft.com/office/drawing/2010/main" w="12700">
                    <a:solidFill>
                      <a:srgbClr val="000000"/>
                    </a:solidFill>
                    <a:round/>
                    <a:headEnd/>
                    <a:tailEnd/>
                  </a14:hiddenLine>
                </a:ext>
              </a:extLst>
            </p:spPr>
            <p:txBody>
              <a:bodyPr/>
              <a:lstStyle/>
              <a:p>
                <a:endParaRPr lang="zh-CN" altLang="en-US"/>
              </a:p>
            </p:txBody>
          </p:sp>
          <p:sp>
            <p:nvSpPr>
              <p:cNvPr id="30749" name="Oval 12"/>
              <p:cNvSpPr>
                <a:spLocks noChangeArrowheads="1"/>
              </p:cNvSpPr>
              <p:nvPr/>
            </p:nvSpPr>
            <p:spPr bwMode="auto">
              <a:xfrm>
                <a:off x="1787" y="1648"/>
                <a:ext cx="337" cy="337"/>
              </a:xfrm>
              <a:prstGeom prst="ellipse">
                <a:avLst/>
              </a:prstGeom>
              <a:solidFill>
                <a:srgbClr val="FFFFFF"/>
              </a:solidFill>
              <a:ln>
                <a:noFill/>
              </a:ln>
              <a:extLst>
                <a:ext uri="{91240B29-F687-4F45-9708-019B960494DF}">
                  <a14:hiddenLine xmlns:a14="http://schemas.microsoft.com/office/drawing/2010/main" w="20701">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595959"/>
                  </a:solidFill>
                </a:endParaRPr>
              </a:p>
            </p:txBody>
          </p:sp>
          <p:sp>
            <p:nvSpPr>
              <p:cNvPr id="30750" name="Oval 13"/>
              <p:cNvSpPr>
                <a:spLocks noChangeArrowheads="1"/>
              </p:cNvSpPr>
              <p:nvPr/>
            </p:nvSpPr>
            <p:spPr bwMode="auto">
              <a:xfrm>
                <a:off x="1848" y="1711"/>
                <a:ext cx="213" cy="213"/>
              </a:xfrm>
              <a:prstGeom prst="ellipse">
                <a:avLst/>
              </a:prstGeom>
              <a:solidFill>
                <a:srgbClr val="595959"/>
              </a:solidFill>
              <a:ln>
                <a:noFill/>
              </a:ln>
              <a:extLst>
                <a:ext uri="{91240B29-F687-4F45-9708-019B960494DF}">
                  <a14:hiddenLine xmlns:a14="http://schemas.microsoft.com/office/drawing/2010/main" w="20701">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595959"/>
                  </a:solidFill>
                </a:endParaRPr>
              </a:p>
            </p:txBody>
          </p:sp>
          <p:sp>
            <p:nvSpPr>
              <p:cNvPr id="30751" name="Oval 14"/>
              <p:cNvSpPr>
                <a:spLocks noChangeArrowheads="1"/>
              </p:cNvSpPr>
              <p:nvPr/>
            </p:nvSpPr>
            <p:spPr bwMode="auto">
              <a:xfrm>
                <a:off x="3625" y="1648"/>
                <a:ext cx="337" cy="337"/>
              </a:xfrm>
              <a:prstGeom prst="ellipse">
                <a:avLst/>
              </a:prstGeom>
              <a:solidFill>
                <a:srgbClr val="FFFFFF"/>
              </a:solidFill>
              <a:ln>
                <a:noFill/>
              </a:ln>
              <a:extLst>
                <a:ext uri="{91240B29-F687-4F45-9708-019B960494DF}">
                  <a14:hiddenLine xmlns:a14="http://schemas.microsoft.com/office/drawing/2010/main" w="20701">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595959"/>
                  </a:solidFill>
                </a:endParaRPr>
              </a:p>
            </p:txBody>
          </p:sp>
          <p:sp>
            <p:nvSpPr>
              <p:cNvPr id="30752" name="Oval 15"/>
              <p:cNvSpPr>
                <a:spLocks noChangeArrowheads="1"/>
              </p:cNvSpPr>
              <p:nvPr/>
            </p:nvSpPr>
            <p:spPr bwMode="auto">
              <a:xfrm>
                <a:off x="3685" y="1711"/>
                <a:ext cx="214" cy="213"/>
              </a:xfrm>
              <a:prstGeom prst="ellipse">
                <a:avLst/>
              </a:prstGeom>
              <a:solidFill>
                <a:srgbClr val="595959"/>
              </a:solidFill>
              <a:ln>
                <a:noFill/>
              </a:ln>
              <a:extLst>
                <a:ext uri="{91240B29-F687-4F45-9708-019B960494DF}">
                  <a14:hiddenLine xmlns:a14="http://schemas.microsoft.com/office/drawing/2010/main" w="20701">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595959"/>
                  </a:solidFill>
                </a:endParaRPr>
              </a:p>
            </p:txBody>
          </p:sp>
          <p:sp>
            <p:nvSpPr>
              <p:cNvPr id="30753" name="Freeform 18"/>
              <p:cNvSpPr>
                <a:spLocks noChangeArrowheads="1"/>
              </p:cNvSpPr>
              <p:nvPr/>
            </p:nvSpPr>
            <p:spPr bwMode="auto">
              <a:xfrm>
                <a:off x="3405" y="2077"/>
                <a:ext cx="220" cy="200"/>
              </a:xfrm>
              <a:custGeom>
                <a:avLst/>
                <a:gdLst>
                  <a:gd name="T0" fmla="*/ 67 w 98"/>
                  <a:gd name="T1" fmla="*/ 94 h 89"/>
                  <a:gd name="T2" fmla="*/ 67 w 98"/>
                  <a:gd name="T3" fmla="*/ 94 h 89"/>
                  <a:gd name="T4" fmla="*/ 25 w 98"/>
                  <a:gd name="T5" fmla="*/ 137 h 89"/>
                  <a:gd name="T6" fmla="*/ 18 w 98"/>
                  <a:gd name="T7" fmla="*/ 155 h 89"/>
                  <a:gd name="T8" fmla="*/ 25 w 98"/>
                  <a:gd name="T9" fmla="*/ 175 h 89"/>
                  <a:gd name="T10" fmla="*/ 27 w 98"/>
                  <a:gd name="T11" fmla="*/ 175 h 89"/>
                  <a:gd name="T12" fmla="*/ 45 w 98"/>
                  <a:gd name="T13" fmla="*/ 182 h 89"/>
                  <a:gd name="T14" fmla="*/ 65 w 98"/>
                  <a:gd name="T15" fmla="*/ 175 h 89"/>
                  <a:gd name="T16" fmla="*/ 112 w 98"/>
                  <a:gd name="T17" fmla="*/ 128 h 89"/>
                  <a:gd name="T18" fmla="*/ 112 w 98"/>
                  <a:gd name="T19" fmla="*/ 126 h 89"/>
                  <a:gd name="T20" fmla="*/ 164 w 98"/>
                  <a:gd name="T21" fmla="*/ 76 h 89"/>
                  <a:gd name="T22" fmla="*/ 166 w 98"/>
                  <a:gd name="T23" fmla="*/ 67 h 89"/>
                  <a:gd name="T24" fmla="*/ 164 w 98"/>
                  <a:gd name="T25" fmla="*/ 58 h 89"/>
                  <a:gd name="T26" fmla="*/ 155 w 98"/>
                  <a:gd name="T27" fmla="*/ 54 h 89"/>
                  <a:gd name="T28" fmla="*/ 146 w 98"/>
                  <a:gd name="T29" fmla="*/ 58 h 89"/>
                  <a:gd name="T30" fmla="*/ 72 w 98"/>
                  <a:gd name="T31" fmla="*/ 133 h 89"/>
                  <a:gd name="T32" fmla="*/ 61 w 98"/>
                  <a:gd name="T33" fmla="*/ 133 h 89"/>
                  <a:gd name="T34" fmla="*/ 61 w 98"/>
                  <a:gd name="T35" fmla="*/ 121 h 89"/>
                  <a:gd name="T36" fmla="*/ 135 w 98"/>
                  <a:gd name="T37" fmla="*/ 47 h 89"/>
                  <a:gd name="T38" fmla="*/ 155 w 98"/>
                  <a:gd name="T39" fmla="*/ 38 h 89"/>
                  <a:gd name="T40" fmla="*/ 175 w 98"/>
                  <a:gd name="T41" fmla="*/ 47 h 89"/>
                  <a:gd name="T42" fmla="*/ 184 w 98"/>
                  <a:gd name="T43" fmla="*/ 67 h 89"/>
                  <a:gd name="T44" fmla="*/ 175 w 98"/>
                  <a:gd name="T45" fmla="*/ 88 h 89"/>
                  <a:gd name="T46" fmla="*/ 123 w 98"/>
                  <a:gd name="T47" fmla="*/ 139 h 89"/>
                  <a:gd name="T48" fmla="*/ 123 w 98"/>
                  <a:gd name="T49" fmla="*/ 139 h 89"/>
                  <a:gd name="T50" fmla="*/ 123 w 98"/>
                  <a:gd name="T51" fmla="*/ 139 h 89"/>
                  <a:gd name="T52" fmla="*/ 76 w 98"/>
                  <a:gd name="T53" fmla="*/ 187 h 89"/>
                  <a:gd name="T54" fmla="*/ 45 w 98"/>
                  <a:gd name="T55" fmla="*/ 200 h 89"/>
                  <a:gd name="T56" fmla="*/ 13 w 98"/>
                  <a:gd name="T57" fmla="*/ 187 h 89"/>
                  <a:gd name="T58" fmla="*/ 13 w 98"/>
                  <a:gd name="T59" fmla="*/ 187 h 89"/>
                  <a:gd name="T60" fmla="*/ 13 w 98"/>
                  <a:gd name="T61" fmla="*/ 187 h 89"/>
                  <a:gd name="T62" fmla="*/ 0 w 98"/>
                  <a:gd name="T63" fmla="*/ 155 h 89"/>
                  <a:gd name="T64" fmla="*/ 13 w 98"/>
                  <a:gd name="T65" fmla="*/ 124 h 89"/>
                  <a:gd name="T66" fmla="*/ 61 w 98"/>
                  <a:gd name="T67" fmla="*/ 76 h 89"/>
                  <a:gd name="T68" fmla="*/ 63 w 98"/>
                  <a:gd name="T69" fmla="*/ 76 h 89"/>
                  <a:gd name="T70" fmla="*/ 121 w 98"/>
                  <a:gd name="T71" fmla="*/ 16 h 89"/>
                  <a:gd name="T72" fmla="*/ 162 w 98"/>
                  <a:gd name="T73" fmla="*/ 0 h 89"/>
                  <a:gd name="T74" fmla="*/ 204 w 98"/>
                  <a:gd name="T75" fmla="*/ 16 h 89"/>
                  <a:gd name="T76" fmla="*/ 220 w 98"/>
                  <a:gd name="T77" fmla="*/ 56 h 89"/>
                  <a:gd name="T78" fmla="*/ 204 w 98"/>
                  <a:gd name="T79" fmla="*/ 97 h 89"/>
                  <a:gd name="T80" fmla="*/ 121 w 98"/>
                  <a:gd name="T81" fmla="*/ 180 h 89"/>
                  <a:gd name="T82" fmla="*/ 108 w 98"/>
                  <a:gd name="T83" fmla="*/ 180 h 89"/>
                  <a:gd name="T84" fmla="*/ 108 w 98"/>
                  <a:gd name="T85" fmla="*/ 169 h 89"/>
                  <a:gd name="T86" fmla="*/ 191 w 98"/>
                  <a:gd name="T87" fmla="*/ 85 h 89"/>
                  <a:gd name="T88" fmla="*/ 204 w 98"/>
                  <a:gd name="T89" fmla="*/ 56 h 89"/>
                  <a:gd name="T90" fmla="*/ 191 w 98"/>
                  <a:gd name="T91" fmla="*/ 27 h 89"/>
                  <a:gd name="T92" fmla="*/ 162 w 98"/>
                  <a:gd name="T93" fmla="*/ 16 h 89"/>
                  <a:gd name="T94" fmla="*/ 135 w 98"/>
                  <a:gd name="T95" fmla="*/ 27 h 89"/>
                  <a:gd name="T96" fmla="*/ 67 w 98"/>
                  <a:gd name="T97" fmla="*/ 94 h 8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98" h="89">
                    <a:moveTo>
                      <a:pt x="30" y="42"/>
                    </a:moveTo>
                    <a:cubicBezTo>
                      <a:pt x="30" y="42"/>
                      <a:pt x="30" y="42"/>
                      <a:pt x="30" y="42"/>
                    </a:cubicBezTo>
                    <a:cubicBezTo>
                      <a:pt x="11" y="61"/>
                      <a:pt x="11" y="61"/>
                      <a:pt x="11" y="61"/>
                    </a:cubicBezTo>
                    <a:cubicBezTo>
                      <a:pt x="9" y="63"/>
                      <a:pt x="8" y="66"/>
                      <a:pt x="8" y="69"/>
                    </a:cubicBezTo>
                    <a:cubicBezTo>
                      <a:pt x="8" y="72"/>
                      <a:pt x="9" y="76"/>
                      <a:pt x="11" y="78"/>
                    </a:cubicBezTo>
                    <a:cubicBezTo>
                      <a:pt x="12" y="78"/>
                      <a:pt x="12" y="78"/>
                      <a:pt x="12" y="78"/>
                    </a:cubicBezTo>
                    <a:cubicBezTo>
                      <a:pt x="14" y="80"/>
                      <a:pt x="17" y="81"/>
                      <a:pt x="20" y="81"/>
                    </a:cubicBezTo>
                    <a:cubicBezTo>
                      <a:pt x="23" y="81"/>
                      <a:pt x="26" y="80"/>
                      <a:pt x="29" y="78"/>
                    </a:cubicBezTo>
                    <a:cubicBezTo>
                      <a:pt x="50" y="57"/>
                      <a:pt x="50" y="57"/>
                      <a:pt x="50" y="57"/>
                    </a:cubicBezTo>
                    <a:cubicBezTo>
                      <a:pt x="50" y="56"/>
                      <a:pt x="50" y="56"/>
                      <a:pt x="50" y="56"/>
                    </a:cubicBezTo>
                    <a:cubicBezTo>
                      <a:pt x="73" y="34"/>
                      <a:pt x="73" y="34"/>
                      <a:pt x="73" y="34"/>
                    </a:cubicBezTo>
                    <a:cubicBezTo>
                      <a:pt x="74" y="32"/>
                      <a:pt x="74" y="31"/>
                      <a:pt x="74" y="30"/>
                    </a:cubicBezTo>
                    <a:cubicBezTo>
                      <a:pt x="74" y="28"/>
                      <a:pt x="74" y="27"/>
                      <a:pt x="73" y="26"/>
                    </a:cubicBezTo>
                    <a:cubicBezTo>
                      <a:pt x="72" y="25"/>
                      <a:pt x="71" y="24"/>
                      <a:pt x="69" y="24"/>
                    </a:cubicBezTo>
                    <a:cubicBezTo>
                      <a:pt x="68" y="24"/>
                      <a:pt x="66" y="25"/>
                      <a:pt x="65" y="26"/>
                    </a:cubicBezTo>
                    <a:cubicBezTo>
                      <a:pt x="32" y="59"/>
                      <a:pt x="32" y="59"/>
                      <a:pt x="32" y="59"/>
                    </a:cubicBezTo>
                    <a:cubicBezTo>
                      <a:pt x="31" y="60"/>
                      <a:pt x="29" y="60"/>
                      <a:pt x="27" y="59"/>
                    </a:cubicBezTo>
                    <a:cubicBezTo>
                      <a:pt x="26" y="58"/>
                      <a:pt x="26" y="55"/>
                      <a:pt x="27" y="54"/>
                    </a:cubicBezTo>
                    <a:cubicBezTo>
                      <a:pt x="60" y="21"/>
                      <a:pt x="60" y="21"/>
                      <a:pt x="60" y="21"/>
                    </a:cubicBezTo>
                    <a:cubicBezTo>
                      <a:pt x="63" y="18"/>
                      <a:pt x="66" y="17"/>
                      <a:pt x="69" y="17"/>
                    </a:cubicBezTo>
                    <a:cubicBezTo>
                      <a:pt x="72" y="17"/>
                      <a:pt x="76" y="18"/>
                      <a:pt x="78" y="21"/>
                    </a:cubicBezTo>
                    <a:cubicBezTo>
                      <a:pt x="81" y="23"/>
                      <a:pt x="82" y="26"/>
                      <a:pt x="82" y="30"/>
                    </a:cubicBezTo>
                    <a:cubicBezTo>
                      <a:pt x="82" y="33"/>
                      <a:pt x="81" y="36"/>
                      <a:pt x="78" y="39"/>
                    </a:cubicBezTo>
                    <a:cubicBezTo>
                      <a:pt x="55" y="62"/>
                      <a:pt x="55" y="62"/>
                      <a:pt x="55" y="62"/>
                    </a:cubicBezTo>
                    <a:cubicBezTo>
                      <a:pt x="55" y="62"/>
                      <a:pt x="55" y="62"/>
                      <a:pt x="55" y="62"/>
                    </a:cubicBezTo>
                    <a:cubicBezTo>
                      <a:pt x="55" y="62"/>
                      <a:pt x="55" y="62"/>
                      <a:pt x="55" y="62"/>
                    </a:cubicBezTo>
                    <a:cubicBezTo>
                      <a:pt x="34" y="83"/>
                      <a:pt x="34" y="83"/>
                      <a:pt x="34" y="83"/>
                    </a:cubicBezTo>
                    <a:cubicBezTo>
                      <a:pt x="30" y="87"/>
                      <a:pt x="25" y="89"/>
                      <a:pt x="20" y="89"/>
                    </a:cubicBezTo>
                    <a:cubicBezTo>
                      <a:pt x="15" y="89"/>
                      <a:pt x="10" y="87"/>
                      <a:pt x="6" y="83"/>
                    </a:cubicBezTo>
                    <a:cubicBezTo>
                      <a:pt x="6" y="83"/>
                      <a:pt x="6" y="83"/>
                      <a:pt x="6" y="83"/>
                    </a:cubicBezTo>
                    <a:cubicBezTo>
                      <a:pt x="6" y="83"/>
                      <a:pt x="6" y="83"/>
                      <a:pt x="6" y="83"/>
                    </a:cubicBezTo>
                    <a:cubicBezTo>
                      <a:pt x="2" y="79"/>
                      <a:pt x="0" y="74"/>
                      <a:pt x="0" y="69"/>
                    </a:cubicBezTo>
                    <a:cubicBezTo>
                      <a:pt x="0" y="64"/>
                      <a:pt x="2" y="59"/>
                      <a:pt x="6" y="55"/>
                    </a:cubicBezTo>
                    <a:cubicBezTo>
                      <a:pt x="27" y="34"/>
                      <a:pt x="27" y="34"/>
                      <a:pt x="27" y="34"/>
                    </a:cubicBezTo>
                    <a:cubicBezTo>
                      <a:pt x="28" y="34"/>
                      <a:pt x="28" y="34"/>
                      <a:pt x="28" y="34"/>
                    </a:cubicBezTo>
                    <a:cubicBezTo>
                      <a:pt x="54" y="7"/>
                      <a:pt x="54" y="7"/>
                      <a:pt x="54" y="7"/>
                    </a:cubicBezTo>
                    <a:cubicBezTo>
                      <a:pt x="59" y="2"/>
                      <a:pt x="66" y="0"/>
                      <a:pt x="72" y="0"/>
                    </a:cubicBezTo>
                    <a:cubicBezTo>
                      <a:pt x="79" y="0"/>
                      <a:pt x="86" y="2"/>
                      <a:pt x="91" y="7"/>
                    </a:cubicBezTo>
                    <a:cubicBezTo>
                      <a:pt x="96" y="12"/>
                      <a:pt x="98" y="19"/>
                      <a:pt x="98" y="25"/>
                    </a:cubicBezTo>
                    <a:cubicBezTo>
                      <a:pt x="98" y="32"/>
                      <a:pt x="96" y="38"/>
                      <a:pt x="91" y="43"/>
                    </a:cubicBezTo>
                    <a:cubicBezTo>
                      <a:pt x="54" y="80"/>
                      <a:pt x="54" y="80"/>
                      <a:pt x="54" y="80"/>
                    </a:cubicBezTo>
                    <a:cubicBezTo>
                      <a:pt x="52" y="82"/>
                      <a:pt x="50" y="82"/>
                      <a:pt x="48" y="80"/>
                    </a:cubicBezTo>
                    <a:cubicBezTo>
                      <a:pt x="47" y="79"/>
                      <a:pt x="47" y="76"/>
                      <a:pt x="48" y="75"/>
                    </a:cubicBezTo>
                    <a:cubicBezTo>
                      <a:pt x="85" y="38"/>
                      <a:pt x="85" y="38"/>
                      <a:pt x="85" y="38"/>
                    </a:cubicBezTo>
                    <a:cubicBezTo>
                      <a:pt x="89" y="34"/>
                      <a:pt x="91" y="30"/>
                      <a:pt x="91" y="25"/>
                    </a:cubicBezTo>
                    <a:cubicBezTo>
                      <a:pt x="91" y="21"/>
                      <a:pt x="89" y="16"/>
                      <a:pt x="85" y="12"/>
                    </a:cubicBezTo>
                    <a:cubicBezTo>
                      <a:pt x="82" y="9"/>
                      <a:pt x="77" y="7"/>
                      <a:pt x="72" y="7"/>
                    </a:cubicBezTo>
                    <a:cubicBezTo>
                      <a:pt x="68" y="7"/>
                      <a:pt x="63" y="9"/>
                      <a:pt x="60" y="12"/>
                    </a:cubicBezTo>
                    <a:cubicBezTo>
                      <a:pt x="30" y="42"/>
                      <a:pt x="30" y="42"/>
                      <a:pt x="30" y="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54" name="Freeform 19"/>
              <p:cNvSpPr>
                <a:spLocks noEditPoints="1" noChangeArrowheads="1"/>
              </p:cNvSpPr>
              <p:nvPr/>
            </p:nvSpPr>
            <p:spPr bwMode="auto">
              <a:xfrm>
                <a:off x="2169" y="2057"/>
                <a:ext cx="175" cy="220"/>
              </a:xfrm>
              <a:custGeom>
                <a:avLst/>
                <a:gdLst>
                  <a:gd name="T0" fmla="*/ 130 w 78"/>
                  <a:gd name="T1" fmla="*/ 123 h 98"/>
                  <a:gd name="T2" fmla="*/ 114 w 78"/>
                  <a:gd name="T3" fmla="*/ 200 h 98"/>
                  <a:gd name="T4" fmla="*/ 166 w 78"/>
                  <a:gd name="T5" fmla="*/ 202 h 98"/>
                  <a:gd name="T6" fmla="*/ 166 w 78"/>
                  <a:gd name="T7" fmla="*/ 220 h 98"/>
                  <a:gd name="T8" fmla="*/ 0 w 78"/>
                  <a:gd name="T9" fmla="*/ 211 h 98"/>
                  <a:gd name="T10" fmla="*/ 63 w 78"/>
                  <a:gd name="T11" fmla="*/ 202 h 98"/>
                  <a:gd name="T12" fmla="*/ 101 w 78"/>
                  <a:gd name="T13" fmla="*/ 186 h 98"/>
                  <a:gd name="T14" fmla="*/ 13 w 78"/>
                  <a:gd name="T15" fmla="*/ 182 h 98"/>
                  <a:gd name="T16" fmla="*/ 13 w 78"/>
                  <a:gd name="T17" fmla="*/ 173 h 98"/>
                  <a:gd name="T18" fmla="*/ 117 w 78"/>
                  <a:gd name="T19" fmla="*/ 148 h 98"/>
                  <a:gd name="T20" fmla="*/ 105 w 78"/>
                  <a:gd name="T21" fmla="*/ 114 h 98"/>
                  <a:gd name="T22" fmla="*/ 88 w 78"/>
                  <a:gd name="T23" fmla="*/ 117 h 98"/>
                  <a:gd name="T24" fmla="*/ 67 w 78"/>
                  <a:gd name="T25" fmla="*/ 139 h 98"/>
                  <a:gd name="T26" fmla="*/ 58 w 78"/>
                  <a:gd name="T27" fmla="*/ 146 h 98"/>
                  <a:gd name="T28" fmla="*/ 29 w 78"/>
                  <a:gd name="T29" fmla="*/ 135 h 98"/>
                  <a:gd name="T30" fmla="*/ 34 w 78"/>
                  <a:gd name="T31" fmla="*/ 119 h 98"/>
                  <a:gd name="T32" fmla="*/ 27 w 78"/>
                  <a:gd name="T33" fmla="*/ 110 h 98"/>
                  <a:gd name="T34" fmla="*/ 79 w 78"/>
                  <a:gd name="T35" fmla="*/ 29 h 98"/>
                  <a:gd name="T36" fmla="*/ 83 w 78"/>
                  <a:gd name="T37" fmla="*/ 31 h 98"/>
                  <a:gd name="T38" fmla="*/ 85 w 78"/>
                  <a:gd name="T39" fmla="*/ 16 h 98"/>
                  <a:gd name="T40" fmla="*/ 94 w 78"/>
                  <a:gd name="T41" fmla="*/ 2 h 98"/>
                  <a:gd name="T42" fmla="*/ 137 w 78"/>
                  <a:gd name="T43" fmla="*/ 36 h 98"/>
                  <a:gd name="T44" fmla="*/ 121 w 78"/>
                  <a:gd name="T45" fmla="*/ 36 h 98"/>
                  <a:gd name="T46" fmla="*/ 117 w 78"/>
                  <a:gd name="T47" fmla="*/ 52 h 98"/>
                  <a:gd name="T48" fmla="*/ 110 w 78"/>
                  <a:gd name="T49" fmla="*/ 76 h 98"/>
                  <a:gd name="T50" fmla="*/ 114 w 78"/>
                  <a:gd name="T51" fmla="*/ 101 h 98"/>
                  <a:gd name="T52" fmla="*/ 112 w 78"/>
                  <a:gd name="T53" fmla="*/ 31 h 98"/>
                  <a:gd name="T54" fmla="*/ 92 w 78"/>
                  <a:gd name="T55" fmla="*/ 38 h 98"/>
                  <a:gd name="T56" fmla="*/ 112 w 78"/>
                  <a:gd name="T57" fmla="*/ 31 h 98"/>
                  <a:gd name="T58" fmla="*/ 101 w 78"/>
                  <a:gd name="T59" fmla="*/ 72 h 98"/>
                  <a:gd name="T60" fmla="*/ 79 w 78"/>
                  <a:gd name="T61" fmla="*/ 40 h 98"/>
                  <a:gd name="T62" fmla="*/ 67 w 78"/>
                  <a:gd name="T63" fmla="*/ 128 h 98"/>
                  <a:gd name="T64" fmla="*/ 70 w 78"/>
                  <a:gd name="T65" fmla="*/ 94 h 98"/>
                  <a:gd name="T66" fmla="*/ 76 w 78"/>
                  <a:gd name="T67" fmla="*/ 79 h 98"/>
                  <a:gd name="T68" fmla="*/ 103 w 78"/>
                  <a:gd name="T69" fmla="*/ 85 h 98"/>
                  <a:gd name="T70" fmla="*/ 85 w 78"/>
                  <a:gd name="T71" fmla="*/ 85 h 98"/>
                  <a:gd name="T72" fmla="*/ 85 w 78"/>
                  <a:gd name="T73" fmla="*/ 85 h 98"/>
                  <a:gd name="T74" fmla="*/ 94 w 78"/>
                  <a:gd name="T75" fmla="*/ 108 h 98"/>
                  <a:gd name="T76" fmla="*/ 103 w 78"/>
                  <a:gd name="T77" fmla="*/ 103 h 98"/>
                  <a:gd name="T78" fmla="*/ 103 w 78"/>
                  <a:gd name="T79" fmla="*/ 85 h 98"/>
                  <a:gd name="T80" fmla="*/ 43 w 78"/>
                  <a:gd name="T81" fmla="*/ 126 h 98"/>
                  <a:gd name="T82" fmla="*/ 40 w 78"/>
                  <a:gd name="T83" fmla="*/ 128 h 98"/>
                  <a:gd name="T84" fmla="*/ 54 w 78"/>
                  <a:gd name="T85" fmla="*/ 132 h 9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8" h="98">
                    <a:moveTo>
                      <a:pt x="51" y="45"/>
                    </a:moveTo>
                    <a:cubicBezTo>
                      <a:pt x="54" y="48"/>
                      <a:pt x="56" y="51"/>
                      <a:pt x="58" y="55"/>
                    </a:cubicBezTo>
                    <a:cubicBezTo>
                      <a:pt x="59" y="58"/>
                      <a:pt x="60" y="62"/>
                      <a:pt x="60" y="66"/>
                    </a:cubicBezTo>
                    <a:cubicBezTo>
                      <a:pt x="60" y="75"/>
                      <a:pt x="56" y="83"/>
                      <a:pt x="51" y="89"/>
                    </a:cubicBezTo>
                    <a:cubicBezTo>
                      <a:pt x="50" y="89"/>
                      <a:pt x="49" y="90"/>
                      <a:pt x="49" y="90"/>
                    </a:cubicBezTo>
                    <a:cubicBezTo>
                      <a:pt x="74" y="90"/>
                      <a:pt x="74" y="90"/>
                      <a:pt x="74" y="90"/>
                    </a:cubicBezTo>
                    <a:cubicBezTo>
                      <a:pt x="76" y="90"/>
                      <a:pt x="78" y="92"/>
                      <a:pt x="78" y="94"/>
                    </a:cubicBezTo>
                    <a:cubicBezTo>
                      <a:pt x="78" y="96"/>
                      <a:pt x="76" y="98"/>
                      <a:pt x="74" y="98"/>
                    </a:cubicBezTo>
                    <a:cubicBezTo>
                      <a:pt x="51" y="98"/>
                      <a:pt x="27" y="98"/>
                      <a:pt x="4" y="98"/>
                    </a:cubicBezTo>
                    <a:cubicBezTo>
                      <a:pt x="2" y="98"/>
                      <a:pt x="0" y="96"/>
                      <a:pt x="0" y="94"/>
                    </a:cubicBezTo>
                    <a:cubicBezTo>
                      <a:pt x="0" y="92"/>
                      <a:pt x="2" y="90"/>
                      <a:pt x="4" y="90"/>
                    </a:cubicBezTo>
                    <a:cubicBezTo>
                      <a:pt x="28" y="90"/>
                      <a:pt x="28" y="90"/>
                      <a:pt x="28" y="90"/>
                    </a:cubicBezTo>
                    <a:cubicBezTo>
                      <a:pt x="28" y="90"/>
                      <a:pt x="28" y="90"/>
                      <a:pt x="28" y="90"/>
                    </a:cubicBezTo>
                    <a:cubicBezTo>
                      <a:pt x="35" y="90"/>
                      <a:pt x="41" y="88"/>
                      <a:pt x="45" y="83"/>
                    </a:cubicBezTo>
                    <a:cubicBezTo>
                      <a:pt x="46" y="83"/>
                      <a:pt x="47" y="82"/>
                      <a:pt x="47" y="81"/>
                    </a:cubicBezTo>
                    <a:cubicBezTo>
                      <a:pt x="6" y="81"/>
                      <a:pt x="6" y="81"/>
                      <a:pt x="6" y="81"/>
                    </a:cubicBezTo>
                    <a:cubicBezTo>
                      <a:pt x="4" y="81"/>
                      <a:pt x="3" y="80"/>
                      <a:pt x="3" y="79"/>
                    </a:cubicBezTo>
                    <a:cubicBezTo>
                      <a:pt x="3" y="78"/>
                      <a:pt x="4" y="77"/>
                      <a:pt x="6" y="77"/>
                    </a:cubicBezTo>
                    <a:cubicBezTo>
                      <a:pt x="50" y="77"/>
                      <a:pt x="50" y="77"/>
                      <a:pt x="50" y="77"/>
                    </a:cubicBezTo>
                    <a:cubicBezTo>
                      <a:pt x="52" y="74"/>
                      <a:pt x="52" y="70"/>
                      <a:pt x="52" y="66"/>
                    </a:cubicBezTo>
                    <a:cubicBezTo>
                      <a:pt x="52" y="63"/>
                      <a:pt x="52" y="60"/>
                      <a:pt x="51" y="57"/>
                    </a:cubicBezTo>
                    <a:cubicBezTo>
                      <a:pt x="50" y="55"/>
                      <a:pt x="48" y="53"/>
                      <a:pt x="47" y="51"/>
                    </a:cubicBezTo>
                    <a:cubicBezTo>
                      <a:pt x="45" y="52"/>
                      <a:pt x="43" y="52"/>
                      <a:pt x="42" y="52"/>
                    </a:cubicBezTo>
                    <a:cubicBezTo>
                      <a:pt x="41" y="52"/>
                      <a:pt x="40" y="52"/>
                      <a:pt x="39" y="52"/>
                    </a:cubicBezTo>
                    <a:cubicBezTo>
                      <a:pt x="33" y="61"/>
                      <a:pt x="33" y="61"/>
                      <a:pt x="33" y="61"/>
                    </a:cubicBezTo>
                    <a:cubicBezTo>
                      <a:pt x="32" y="62"/>
                      <a:pt x="31" y="63"/>
                      <a:pt x="30" y="62"/>
                    </a:cubicBezTo>
                    <a:cubicBezTo>
                      <a:pt x="28" y="61"/>
                      <a:pt x="28" y="61"/>
                      <a:pt x="28" y="61"/>
                    </a:cubicBezTo>
                    <a:cubicBezTo>
                      <a:pt x="26" y="65"/>
                      <a:pt x="26" y="65"/>
                      <a:pt x="26" y="65"/>
                    </a:cubicBezTo>
                    <a:cubicBezTo>
                      <a:pt x="25" y="66"/>
                      <a:pt x="24" y="66"/>
                      <a:pt x="23" y="65"/>
                    </a:cubicBezTo>
                    <a:cubicBezTo>
                      <a:pt x="13" y="60"/>
                      <a:pt x="13" y="60"/>
                      <a:pt x="13" y="60"/>
                    </a:cubicBezTo>
                    <a:cubicBezTo>
                      <a:pt x="12" y="59"/>
                      <a:pt x="12" y="58"/>
                      <a:pt x="13" y="57"/>
                    </a:cubicBezTo>
                    <a:cubicBezTo>
                      <a:pt x="15" y="53"/>
                      <a:pt x="15" y="53"/>
                      <a:pt x="15" y="53"/>
                    </a:cubicBezTo>
                    <a:cubicBezTo>
                      <a:pt x="12" y="52"/>
                      <a:pt x="12" y="52"/>
                      <a:pt x="12" y="52"/>
                    </a:cubicBezTo>
                    <a:cubicBezTo>
                      <a:pt x="11" y="52"/>
                      <a:pt x="11" y="50"/>
                      <a:pt x="12" y="49"/>
                    </a:cubicBezTo>
                    <a:cubicBezTo>
                      <a:pt x="32" y="14"/>
                      <a:pt x="32" y="14"/>
                      <a:pt x="32" y="14"/>
                    </a:cubicBezTo>
                    <a:cubicBezTo>
                      <a:pt x="33" y="13"/>
                      <a:pt x="34" y="13"/>
                      <a:pt x="35" y="13"/>
                    </a:cubicBezTo>
                    <a:cubicBezTo>
                      <a:pt x="35" y="13"/>
                      <a:pt x="35" y="13"/>
                      <a:pt x="35" y="13"/>
                    </a:cubicBezTo>
                    <a:cubicBezTo>
                      <a:pt x="37" y="14"/>
                      <a:pt x="37" y="14"/>
                      <a:pt x="37" y="14"/>
                    </a:cubicBezTo>
                    <a:cubicBezTo>
                      <a:pt x="41" y="9"/>
                      <a:pt x="41" y="9"/>
                      <a:pt x="41" y="9"/>
                    </a:cubicBezTo>
                    <a:cubicBezTo>
                      <a:pt x="38" y="7"/>
                      <a:pt x="38" y="7"/>
                      <a:pt x="38" y="7"/>
                    </a:cubicBezTo>
                    <a:cubicBezTo>
                      <a:pt x="37" y="6"/>
                      <a:pt x="36" y="4"/>
                      <a:pt x="37" y="2"/>
                    </a:cubicBezTo>
                    <a:cubicBezTo>
                      <a:pt x="38" y="0"/>
                      <a:pt x="40" y="0"/>
                      <a:pt x="42" y="1"/>
                    </a:cubicBezTo>
                    <a:cubicBezTo>
                      <a:pt x="48" y="4"/>
                      <a:pt x="54" y="8"/>
                      <a:pt x="60" y="11"/>
                    </a:cubicBezTo>
                    <a:cubicBezTo>
                      <a:pt x="61" y="12"/>
                      <a:pt x="62" y="14"/>
                      <a:pt x="61" y="16"/>
                    </a:cubicBezTo>
                    <a:cubicBezTo>
                      <a:pt x="60" y="18"/>
                      <a:pt x="58" y="18"/>
                      <a:pt x="56" y="17"/>
                    </a:cubicBezTo>
                    <a:cubicBezTo>
                      <a:pt x="54" y="16"/>
                      <a:pt x="54" y="16"/>
                      <a:pt x="54" y="16"/>
                    </a:cubicBezTo>
                    <a:cubicBezTo>
                      <a:pt x="50" y="22"/>
                      <a:pt x="50" y="22"/>
                      <a:pt x="50" y="22"/>
                    </a:cubicBezTo>
                    <a:cubicBezTo>
                      <a:pt x="52" y="23"/>
                      <a:pt x="52" y="23"/>
                      <a:pt x="52" y="23"/>
                    </a:cubicBezTo>
                    <a:cubicBezTo>
                      <a:pt x="54" y="24"/>
                      <a:pt x="54" y="25"/>
                      <a:pt x="53" y="26"/>
                    </a:cubicBezTo>
                    <a:cubicBezTo>
                      <a:pt x="49" y="34"/>
                      <a:pt x="49" y="34"/>
                      <a:pt x="49" y="34"/>
                    </a:cubicBezTo>
                    <a:cubicBezTo>
                      <a:pt x="51" y="36"/>
                      <a:pt x="52" y="39"/>
                      <a:pt x="52" y="42"/>
                    </a:cubicBezTo>
                    <a:cubicBezTo>
                      <a:pt x="52" y="43"/>
                      <a:pt x="52" y="44"/>
                      <a:pt x="51" y="45"/>
                    </a:cubicBezTo>
                    <a:close/>
                    <a:moveTo>
                      <a:pt x="50" y="14"/>
                    </a:moveTo>
                    <a:cubicBezTo>
                      <a:pt x="50" y="14"/>
                      <a:pt x="50" y="14"/>
                      <a:pt x="50" y="14"/>
                    </a:cubicBezTo>
                    <a:cubicBezTo>
                      <a:pt x="48" y="13"/>
                      <a:pt x="46" y="12"/>
                      <a:pt x="45" y="11"/>
                    </a:cubicBezTo>
                    <a:cubicBezTo>
                      <a:pt x="41" y="17"/>
                      <a:pt x="41" y="17"/>
                      <a:pt x="41" y="17"/>
                    </a:cubicBezTo>
                    <a:cubicBezTo>
                      <a:pt x="46" y="20"/>
                      <a:pt x="46" y="20"/>
                      <a:pt x="46" y="20"/>
                    </a:cubicBezTo>
                    <a:cubicBezTo>
                      <a:pt x="50" y="14"/>
                      <a:pt x="50" y="14"/>
                      <a:pt x="50" y="14"/>
                    </a:cubicBezTo>
                    <a:close/>
                    <a:moveTo>
                      <a:pt x="45" y="32"/>
                    </a:moveTo>
                    <a:cubicBezTo>
                      <a:pt x="45" y="32"/>
                      <a:pt x="45" y="32"/>
                      <a:pt x="45" y="32"/>
                    </a:cubicBezTo>
                    <a:cubicBezTo>
                      <a:pt x="48" y="26"/>
                      <a:pt x="48" y="26"/>
                      <a:pt x="48" y="26"/>
                    </a:cubicBezTo>
                    <a:cubicBezTo>
                      <a:pt x="44" y="23"/>
                      <a:pt x="39" y="21"/>
                      <a:pt x="35" y="18"/>
                    </a:cubicBezTo>
                    <a:cubicBezTo>
                      <a:pt x="17" y="49"/>
                      <a:pt x="17" y="49"/>
                      <a:pt x="17" y="49"/>
                    </a:cubicBezTo>
                    <a:cubicBezTo>
                      <a:pt x="21" y="52"/>
                      <a:pt x="26" y="55"/>
                      <a:pt x="30" y="57"/>
                    </a:cubicBezTo>
                    <a:cubicBezTo>
                      <a:pt x="35" y="49"/>
                      <a:pt x="35" y="49"/>
                      <a:pt x="35" y="49"/>
                    </a:cubicBezTo>
                    <a:cubicBezTo>
                      <a:pt x="33" y="47"/>
                      <a:pt x="31" y="45"/>
                      <a:pt x="31" y="42"/>
                    </a:cubicBezTo>
                    <a:cubicBezTo>
                      <a:pt x="31" y="39"/>
                      <a:pt x="33" y="37"/>
                      <a:pt x="34" y="35"/>
                    </a:cubicBezTo>
                    <a:cubicBezTo>
                      <a:pt x="34" y="35"/>
                      <a:pt x="34" y="35"/>
                      <a:pt x="34" y="35"/>
                    </a:cubicBezTo>
                    <a:cubicBezTo>
                      <a:pt x="37" y="32"/>
                      <a:pt x="41" y="31"/>
                      <a:pt x="45" y="32"/>
                    </a:cubicBezTo>
                    <a:close/>
                    <a:moveTo>
                      <a:pt x="46" y="38"/>
                    </a:moveTo>
                    <a:cubicBezTo>
                      <a:pt x="46" y="38"/>
                      <a:pt x="46" y="38"/>
                      <a:pt x="46" y="38"/>
                    </a:cubicBezTo>
                    <a:cubicBezTo>
                      <a:pt x="43" y="36"/>
                      <a:pt x="40" y="36"/>
                      <a:pt x="38" y="38"/>
                    </a:cubicBezTo>
                    <a:cubicBezTo>
                      <a:pt x="38" y="38"/>
                      <a:pt x="38" y="38"/>
                      <a:pt x="38" y="38"/>
                    </a:cubicBezTo>
                    <a:cubicBezTo>
                      <a:pt x="38" y="38"/>
                      <a:pt x="38" y="38"/>
                      <a:pt x="38" y="38"/>
                    </a:cubicBezTo>
                    <a:cubicBezTo>
                      <a:pt x="37" y="39"/>
                      <a:pt x="36" y="40"/>
                      <a:pt x="36" y="42"/>
                    </a:cubicBezTo>
                    <a:cubicBezTo>
                      <a:pt x="36" y="45"/>
                      <a:pt x="39" y="48"/>
                      <a:pt x="42" y="48"/>
                    </a:cubicBezTo>
                    <a:cubicBezTo>
                      <a:pt x="43" y="48"/>
                      <a:pt x="45" y="47"/>
                      <a:pt x="46" y="46"/>
                    </a:cubicBezTo>
                    <a:cubicBezTo>
                      <a:pt x="46" y="46"/>
                      <a:pt x="46" y="46"/>
                      <a:pt x="46" y="46"/>
                    </a:cubicBezTo>
                    <a:cubicBezTo>
                      <a:pt x="47" y="45"/>
                      <a:pt x="47" y="43"/>
                      <a:pt x="47" y="42"/>
                    </a:cubicBezTo>
                    <a:cubicBezTo>
                      <a:pt x="47" y="40"/>
                      <a:pt x="47" y="39"/>
                      <a:pt x="46" y="38"/>
                    </a:cubicBezTo>
                    <a:cubicBezTo>
                      <a:pt x="46" y="38"/>
                      <a:pt x="46" y="38"/>
                      <a:pt x="46" y="38"/>
                    </a:cubicBezTo>
                    <a:close/>
                    <a:moveTo>
                      <a:pt x="19" y="56"/>
                    </a:moveTo>
                    <a:cubicBezTo>
                      <a:pt x="19" y="56"/>
                      <a:pt x="19" y="56"/>
                      <a:pt x="19" y="56"/>
                    </a:cubicBezTo>
                    <a:cubicBezTo>
                      <a:pt x="18" y="57"/>
                      <a:pt x="18" y="57"/>
                      <a:pt x="18" y="57"/>
                    </a:cubicBezTo>
                    <a:cubicBezTo>
                      <a:pt x="23" y="60"/>
                      <a:pt x="23" y="60"/>
                      <a:pt x="23" y="60"/>
                    </a:cubicBezTo>
                    <a:cubicBezTo>
                      <a:pt x="24" y="59"/>
                      <a:pt x="24" y="59"/>
                      <a:pt x="24" y="59"/>
                    </a:cubicBezTo>
                    <a:cubicBezTo>
                      <a:pt x="19" y="56"/>
                      <a:pt x="19" y="56"/>
                      <a:pt x="19"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0743" name="Text Box 23"/>
            <p:cNvSpPr txBox="1">
              <a:spLocks noChangeArrowheads="1"/>
            </p:cNvSpPr>
            <p:nvPr/>
          </p:nvSpPr>
          <p:spPr bwMode="auto">
            <a:xfrm>
              <a:off x="7253" y="4883"/>
              <a:ext cx="717"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a:solidFill>
                    <a:schemeClr val="bg1"/>
                  </a:solidFill>
                </a:rPr>
                <a:t>01</a:t>
              </a:r>
            </a:p>
          </p:txBody>
        </p:sp>
      </p:grpSp>
      <p:sp>
        <p:nvSpPr>
          <p:cNvPr id="30740" name="Text Box 23"/>
          <p:cNvSpPr txBox="1">
            <a:spLocks noChangeArrowheads="1"/>
          </p:cNvSpPr>
          <p:nvPr/>
        </p:nvSpPr>
        <p:spPr bwMode="auto">
          <a:xfrm>
            <a:off x="5975350" y="1893888"/>
            <a:ext cx="4556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a:solidFill>
                  <a:srgbClr val="595959"/>
                </a:solidFill>
              </a:rPr>
              <a:t>02</a:t>
            </a:r>
          </a:p>
        </p:txBody>
      </p:sp>
      <p:sp>
        <p:nvSpPr>
          <p:cNvPr id="30741" name="Text Box 23"/>
          <p:cNvSpPr txBox="1">
            <a:spLocks noChangeArrowheads="1"/>
          </p:cNvSpPr>
          <p:nvPr/>
        </p:nvSpPr>
        <p:spPr bwMode="auto">
          <a:xfrm>
            <a:off x="7323138" y="3082925"/>
            <a:ext cx="45561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a:solidFill>
                  <a:schemeClr val="bg1"/>
                </a:solidFill>
              </a:rPr>
              <a:t>03</a:t>
            </a: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heckerboard(across)">
                                      <p:cBhvr>
                                        <p:cTn id="7" dur="500"/>
                                        <p:tgtEl>
                                          <p:spTgt spid="10"/>
                                        </p:tgtEl>
                                      </p:cBhvr>
                                    </p:animEffect>
                                  </p:childTnLst>
                                </p:cTn>
                              </p:par>
                            </p:childTnLst>
                          </p:cTn>
                        </p:par>
                        <p:par>
                          <p:cTn id="8" fill="hold" nodeType="afterGroup">
                            <p:stCondLst>
                              <p:cond delay="500"/>
                            </p:stCondLst>
                            <p:childTnLst>
                              <p:par>
                                <p:cTn id="9" presetID="38" presetClass="entr" presetSubtype="0" accel="50000" fill="hold" grpId="0" nodeType="afterEffect">
                                  <p:stCondLst>
                                    <p:cond delay="0"/>
                                  </p:stCondLst>
                                  <p:iterate type="lt">
                                    <p:tmPct val="50000"/>
                                  </p:iterate>
                                  <p:childTnLst>
                                    <p:set>
                                      <p:cBhvr>
                                        <p:cTn id="10" dur="1" fill="hold">
                                          <p:stCondLst>
                                            <p:cond delay="0"/>
                                          </p:stCondLst>
                                        </p:cTn>
                                        <p:tgtEl>
                                          <p:spTgt spid="15362"/>
                                        </p:tgtEl>
                                        <p:attrNameLst>
                                          <p:attrName>style.visibility</p:attrName>
                                        </p:attrNameLst>
                                      </p:cBhvr>
                                      <p:to>
                                        <p:strVal val="visible"/>
                                      </p:to>
                                    </p:set>
                                    <p:set>
                                      <p:cBhvr>
                                        <p:cTn id="11" dur="455" fill="hold">
                                          <p:stCondLst>
                                            <p:cond delay="0"/>
                                          </p:stCondLst>
                                        </p:cTn>
                                        <p:tgtEl>
                                          <p:spTgt spid="15362"/>
                                        </p:tgtEl>
                                        <p:attrNameLst>
                                          <p:attrName>style.rotation</p:attrName>
                                        </p:attrNameLst>
                                      </p:cBhvr>
                                      <p:to>
                                        <p:strVal val="-45.0"/>
                                      </p:to>
                                    </p:set>
                                    <p:anim calcmode="lin" valueType="num">
                                      <p:cBhvr>
                                        <p:cTn id="12" dur="455" fill="hold">
                                          <p:stCondLst>
                                            <p:cond delay="455"/>
                                          </p:stCondLst>
                                        </p:cTn>
                                        <p:tgtEl>
                                          <p:spTgt spid="15362"/>
                                        </p:tgtEl>
                                        <p:attrNameLst>
                                          <p:attrName>style.rotation</p:attrName>
                                        </p:attrNameLst>
                                      </p:cBhvr>
                                      <p:tavLst>
                                        <p:tav tm="0">
                                          <p:val>
                                            <p:fltVal val="-45"/>
                                          </p:val>
                                        </p:tav>
                                        <p:tav tm="69900">
                                          <p:val>
                                            <p:fltVal val="45"/>
                                          </p:val>
                                        </p:tav>
                                        <p:tav tm="100000">
                                          <p:val>
                                            <p:fltVal val="0"/>
                                          </p:val>
                                        </p:tav>
                                      </p:tavLst>
                                    </p:anim>
                                    <p:anim calcmode="lin" valueType="num">
                                      <p:cBhvr>
                                        <p:cTn id="13" dur="455" fill="hold">
                                          <p:stCondLst>
                                            <p:cond delay="0"/>
                                          </p:stCondLst>
                                        </p:cTn>
                                        <p:tgtEl>
                                          <p:spTgt spid="15362"/>
                                        </p:tgtEl>
                                        <p:attrNameLst>
                                          <p:attrName>ppt_y</p:attrName>
                                        </p:attrNameLst>
                                      </p:cBhvr>
                                      <p:tavLst>
                                        <p:tav tm="0">
                                          <p:val>
                                            <p:strVal val="#ppt_y-1"/>
                                          </p:val>
                                        </p:tav>
                                        <p:tav tm="100000">
                                          <p:val>
                                            <p:strVal val="#ppt_y-(0.354*#ppt_w-0.172*#ppt_h)"/>
                                          </p:val>
                                        </p:tav>
                                      </p:tavLst>
                                    </p:anim>
                                    <p:anim calcmode="lin" valueType="num">
                                      <p:cBhvr>
                                        <p:cTn id="14" dur="156" decel="50000" autoRev="1" fill="hold">
                                          <p:stCondLst>
                                            <p:cond delay="455"/>
                                          </p:stCondLst>
                                        </p:cTn>
                                        <p:tgtEl>
                                          <p:spTgt spid="15362"/>
                                        </p:tgtEl>
                                        <p:attrNameLst>
                                          <p:attrName>ppt_y</p:attrName>
                                        </p:attrNameLst>
                                      </p:cBhvr>
                                      <p:tavLst>
                                        <p:tav tm="0">
                                          <p:val>
                                            <p:strVal val="#ppt_y-(0.354*#ppt_w-0.172*#ppt_h)"/>
                                          </p:val>
                                        </p:tav>
                                        <p:tav tm="100000">
                                          <p:val>
                                            <p:strVal val="#ppt_y-(0.354*#ppt_w-0.172*#ppt_h)-#ppt_h/2"/>
                                          </p:val>
                                        </p:tav>
                                      </p:tavLst>
                                    </p:anim>
                                    <p:anim calcmode="lin" valueType="num">
                                      <p:cBhvr>
                                        <p:cTn id="15" dur="136" fill="hold">
                                          <p:stCondLst>
                                            <p:cond delay="864"/>
                                          </p:stCondLst>
                                        </p:cTn>
                                        <p:tgtEl>
                                          <p:spTgt spid="15362"/>
                                        </p:tgtEl>
                                        <p:attrNameLst>
                                          <p:attrName>ppt_y</p:attrName>
                                        </p:attrNameLst>
                                      </p:cBhvr>
                                      <p:tavLst>
                                        <p:tav tm="0">
                                          <p:val>
                                            <p:strVal val="#ppt_y-(0.354*#ppt_w-0.172*#ppt_h)"/>
                                          </p:val>
                                        </p:tav>
                                        <p:tav tm="100000">
                                          <p:val>
                                            <p:strVal val="#ppt_y"/>
                                          </p:val>
                                        </p:tav>
                                      </p:tavLst>
                                    </p:anim>
                                  </p:childTnLst>
                                </p:cTn>
                              </p:par>
                            </p:childTnLst>
                          </p:cTn>
                        </p:par>
                        <p:par>
                          <p:cTn id="16" fill="hold" nodeType="afterGroup">
                            <p:stCondLst>
                              <p:cond delay="4500"/>
                            </p:stCondLst>
                            <p:childTnLst>
                              <p:par>
                                <p:cTn id="17" presetID="22" presetClass="entr" presetSubtype="4"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par>
                          <p:cTn id="20" fill="hold" nodeType="afterGroup">
                            <p:stCondLst>
                              <p:cond delay="5000"/>
                            </p:stCondLst>
                            <p:childTnLst>
                              <p:par>
                                <p:cTn id="21" presetID="16" presetClass="entr" presetSubtype="21" fill="hold" grpId="0" nodeType="afterEffect">
                                  <p:stCondLst>
                                    <p:cond delay="0"/>
                                  </p:stCondLst>
                                  <p:childTnLst>
                                    <p:set>
                                      <p:cBhvr>
                                        <p:cTn id="22" dur="1" fill="hold">
                                          <p:stCondLst>
                                            <p:cond delay="0"/>
                                          </p:stCondLst>
                                        </p:cTn>
                                        <p:tgtEl>
                                          <p:spTgt spid="7188"/>
                                        </p:tgtEl>
                                        <p:attrNameLst>
                                          <p:attrName>style.visibility</p:attrName>
                                        </p:attrNameLst>
                                      </p:cBhvr>
                                      <p:to>
                                        <p:strVal val="visible"/>
                                      </p:to>
                                    </p:set>
                                    <p:animEffect transition="in" filter="barn(inVertical)">
                                      <p:cBhvr>
                                        <p:cTn id="23" dur="500"/>
                                        <p:tgtEl>
                                          <p:spTgt spid="7188"/>
                                        </p:tgtEl>
                                      </p:cBhvr>
                                    </p:animEffect>
                                  </p:childTnLst>
                                </p:cTn>
                              </p:par>
                            </p:childTnLst>
                          </p:cTn>
                        </p:par>
                        <p:par>
                          <p:cTn id="24" fill="hold" nodeType="afterGroup">
                            <p:stCondLst>
                              <p:cond delay="5500"/>
                            </p:stCondLst>
                            <p:childTnLst>
                              <p:par>
                                <p:cTn id="25" presetID="49" presetClass="entr" presetSubtype="0" decel="100000" fill="hold" grpId="0" nodeType="afterEffect">
                                  <p:stCondLst>
                                    <p:cond delay="0"/>
                                  </p:stCondLst>
                                  <p:childTnLst>
                                    <p:set>
                                      <p:cBhvr>
                                        <p:cTn id="26" dur="1" fill="hold">
                                          <p:stCondLst>
                                            <p:cond delay="0"/>
                                          </p:stCondLst>
                                        </p:cTn>
                                        <p:tgtEl>
                                          <p:spTgt spid="7179"/>
                                        </p:tgtEl>
                                        <p:attrNameLst>
                                          <p:attrName>style.visibility</p:attrName>
                                        </p:attrNameLst>
                                      </p:cBhvr>
                                      <p:to>
                                        <p:strVal val="visible"/>
                                      </p:to>
                                    </p:set>
                                    <p:anim calcmode="lin" valueType="num">
                                      <p:cBhvr>
                                        <p:cTn id="27" dur="500" fill="hold"/>
                                        <p:tgtEl>
                                          <p:spTgt spid="7179"/>
                                        </p:tgtEl>
                                        <p:attrNameLst>
                                          <p:attrName>ppt_w</p:attrName>
                                        </p:attrNameLst>
                                      </p:cBhvr>
                                      <p:tavLst>
                                        <p:tav tm="0">
                                          <p:val>
                                            <p:fltVal val="0"/>
                                          </p:val>
                                        </p:tav>
                                        <p:tav tm="100000">
                                          <p:val>
                                            <p:strVal val="#ppt_w"/>
                                          </p:val>
                                        </p:tav>
                                      </p:tavLst>
                                    </p:anim>
                                    <p:anim calcmode="lin" valueType="num">
                                      <p:cBhvr>
                                        <p:cTn id="28" dur="500" fill="hold"/>
                                        <p:tgtEl>
                                          <p:spTgt spid="7179"/>
                                        </p:tgtEl>
                                        <p:attrNameLst>
                                          <p:attrName>ppt_h</p:attrName>
                                        </p:attrNameLst>
                                      </p:cBhvr>
                                      <p:tavLst>
                                        <p:tav tm="0">
                                          <p:val>
                                            <p:fltVal val="0"/>
                                          </p:val>
                                        </p:tav>
                                        <p:tav tm="100000">
                                          <p:val>
                                            <p:strVal val="#ppt_h"/>
                                          </p:val>
                                        </p:tav>
                                      </p:tavLst>
                                    </p:anim>
                                    <p:anim calcmode="lin" valueType="num">
                                      <p:cBhvr>
                                        <p:cTn id="29" dur="500" fill="hold"/>
                                        <p:tgtEl>
                                          <p:spTgt spid="7179"/>
                                        </p:tgtEl>
                                        <p:attrNameLst>
                                          <p:attrName>style.rotation</p:attrName>
                                        </p:attrNameLst>
                                      </p:cBhvr>
                                      <p:tavLst>
                                        <p:tav tm="0">
                                          <p:val>
                                            <p:fltVal val="360"/>
                                          </p:val>
                                        </p:tav>
                                        <p:tav tm="100000">
                                          <p:val>
                                            <p:fltVal val="0"/>
                                          </p:val>
                                        </p:tav>
                                      </p:tavLst>
                                    </p:anim>
                                    <p:animEffect transition="in" filter="fade">
                                      <p:cBhvr>
                                        <p:cTn id="30" dur="500"/>
                                        <p:tgtEl>
                                          <p:spTgt spid="7179"/>
                                        </p:tgtEl>
                                      </p:cBhvr>
                                    </p:animEffect>
                                  </p:childTnLst>
                                </p:cTn>
                              </p:par>
                            </p:childTnLst>
                          </p:cTn>
                        </p:par>
                        <p:par>
                          <p:cTn id="31" fill="hold" nodeType="afterGroup">
                            <p:stCondLst>
                              <p:cond delay="6000"/>
                            </p:stCondLst>
                            <p:childTnLst>
                              <p:par>
                                <p:cTn id="32" presetID="49" presetClass="entr" presetSubtype="0" decel="100000" fill="hold" grpId="0" nodeType="afterEffect">
                                  <p:stCondLst>
                                    <p:cond delay="0"/>
                                  </p:stCondLst>
                                  <p:childTnLst>
                                    <p:set>
                                      <p:cBhvr>
                                        <p:cTn id="33" dur="1" fill="hold">
                                          <p:stCondLst>
                                            <p:cond delay="0"/>
                                          </p:stCondLst>
                                        </p:cTn>
                                        <p:tgtEl>
                                          <p:spTgt spid="7181"/>
                                        </p:tgtEl>
                                        <p:attrNameLst>
                                          <p:attrName>style.visibility</p:attrName>
                                        </p:attrNameLst>
                                      </p:cBhvr>
                                      <p:to>
                                        <p:strVal val="visible"/>
                                      </p:to>
                                    </p:set>
                                    <p:anim calcmode="lin" valueType="num">
                                      <p:cBhvr>
                                        <p:cTn id="34" dur="500" fill="hold"/>
                                        <p:tgtEl>
                                          <p:spTgt spid="7181"/>
                                        </p:tgtEl>
                                        <p:attrNameLst>
                                          <p:attrName>ppt_w</p:attrName>
                                        </p:attrNameLst>
                                      </p:cBhvr>
                                      <p:tavLst>
                                        <p:tav tm="0">
                                          <p:val>
                                            <p:fltVal val="0"/>
                                          </p:val>
                                        </p:tav>
                                        <p:tav tm="100000">
                                          <p:val>
                                            <p:strVal val="#ppt_w"/>
                                          </p:val>
                                        </p:tav>
                                      </p:tavLst>
                                    </p:anim>
                                    <p:anim calcmode="lin" valueType="num">
                                      <p:cBhvr>
                                        <p:cTn id="35" dur="500" fill="hold"/>
                                        <p:tgtEl>
                                          <p:spTgt spid="7181"/>
                                        </p:tgtEl>
                                        <p:attrNameLst>
                                          <p:attrName>ppt_h</p:attrName>
                                        </p:attrNameLst>
                                      </p:cBhvr>
                                      <p:tavLst>
                                        <p:tav tm="0">
                                          <p:val>
                                            <p:fltVal val="0"/>
                                          </p:val>
                                        </p:tav>
                                        <p:tav tm="100000">
                                          <p:val>
                                            <p:strVal val="#ppt_h"/>
                                          </p:val>
                                        </p:tav>
                                      </p:tavLst>
                                    </p:anim>
                                    <p:anim calcmode="lin" valueType="num">
                                      <p:cBhvr>
                                        <p:cTn id="36" dur="500" fill="hold"/>
                                        <p:tgtEl>
                                          <p:spTgt spid="7181"/>
                                        </p:tgtEl>
                                        <p:attrNameLst>
                                          <p:attrName>style.rotation</p:attrName>
                                        </p:attrNameLst>
                                      </p:cBhvr>
                                      <p:tavLst>
                                        <p:tav tm="0">
                                          <p:val>
                                            <p:fltVal val="360"/>
                                          </p:val>
                                        </p:tav>
                                        <p:tav tm="100000">
                                          <p:val>
                                            <p:fltVal val="0"/>
                                          </p:val>
                                        </p:tav>
                                      </p:tavLst>
                                    </p:anim>
                                    <p:animEffect transition="in" filter="fade">
                                      <p:cBhvr>
                                        <p:cTn id="37" dur="500"/>
                                        <p:tgtEl>
                                          <p:spTgt spid="7181"/>
                                        </p:tgtEl>
                                      </p:cBhvr>
                                    </p:animEffect>
                                  </p:childTnLst>
                                </p:cTn>
                              </p:par>
                            </p:childTnLst>
                          </p:cTn>
                        </p:par>
                        <p:par>
                          <p:cTn id="38" fill="hold" nodeType="afterGroup">
                            <p:stCondLst>
                              <p:cond delay="6500"/>
                            </p:stCondLst>
                            <p:childTnLst>
                              <p:par>
                                <p:cTn id="39" presetID="49" presetClass="entr" presetSubtype="0" decel="100000" fill="hold" grpId="0" nodeType="afterEffect">
                                  <p:stCondLst>
                                    <p:cond delay="0"/>
                                  </p:stCondLst>
                                  <p:childTnLst>
                                    <p:set>
                                      <p:cBhvr>
                                        <p:cTn id="40" dur="1" fill="hold">
                                          <p:stCondLst>
                                            <p:cond delay="0"/>
                                          </p:stCondLst>
                                        </p:cTn>
                                        <p:tgtEl>
                                          <p:spTgt spid="7183"/>
                                        </p:tgtEl>
                                        <p:attrNameLst>
                                          <p:attrName>style.visibility</p:attrName>
                                        </p:attrNameLst>
                                      </p:cBhvr>
                                      <p:to>
                                        <p:strVal val="visible"/>
                                      </p:to>
                                    </p:set>
                                    <p:anim calcmode="lin" valueType="num">
                                      <p:cBhvr>
                                        <p:cTn id="41" dur="500" fill="hold"/>
                                        <p:tgtEl>
                                          <p:spTgt spid="7183"/>
                                        </p:tgtEl>
                                        <p:attrNameLst>
                                          <p:attrName>ppt_w</p:attrName>
                                        </p:attrNameLst>
                                      </p:cBhvr>
                                      <p:tavLst>
                                        <p:tav tm="0">
                                          <p:val>
                                            <p:fltVal val="0"/>
                                          </p:val>
                                        </p:tav>
                                        <p:tav tm="100000">
                                          <p:val>
                                            <p:strVal val="#ppt_w"/>
                                          </p:val>
                                        </p:tav>
                                      </p:tavLst>
                                    </p:anim>
                                    <p:anim calcmode="lin" valueType="num">
                                      <p:cBhvr>
                                        <p:cTn id="42" dur="500" fill="hold"/>
                                        <p:tgtEl>
                                          <p:spTgt spid="7183"/>
                                        </p:tgtEl>
                                        <p:attrNameLst>
                                          <p:attrName>ppt_h</p:attrName>
                                        </p:attrNameLst>
                                      </p:cBhvr>
                                      <p:tavLst>
                                        <p:tav tm="0">
                                          <p:val>
                                            <p:fltVal val="0"/>
                                          </p:val>
                                        </p:tav>
                                        <p:tav tm="100000">
                                          <p:val>
                                            <p:strVal val="#ppt_h"/>
                                          </p:val>
                                        </p:tav>
                                      </p:tavLst>
                                    </p:anim>
                                    <p:anim calcmode="lin" valueType="num">
                                      <p:cBhvr>
                                        <p:cTn id="43" dur="500" fill="hold"/>
                                        <p:tgtEl>
                                          <p:spTgt spid="7183"/>
                                        </p:tgtEl>
                                        <p:attrNameLst>
                                          <p:attrName>style.rotation</p:attrName>
                                        </p:attrNameLst>
                                      </p:cBhvr>
                                      <p:tavLst>
                                        <p:tav tm="0">
                                          <p:val>
                                            <p:fltVal val="360"/>
                                          </p:val>
                                        </p:tav>
                                        <p:tav tm="100000">
                                          <p:val>
                                            <p:fltVal val="0"/>
                                          </p:val>
                                        </p:tav>
                                      </p:tavLst>
                                    </p:anim>
                                    <p:animEffect transition="in" filter="fade">
                                      <p:cBhvr>
                                        <p:cTn id="44" dur="500"/>
                                        <p:tgtEl>
                                          <p:spTgt spid="7183"/>
                                        </p:tgtEl>
                                      </p:cBhvr>
                                    </p:animEffect>
                                  </p:childTnLst>
                                </p:cTn>
                              </p:par>
                            </p:childTnLst>
                          </p:cTn>
                        </p:par>
                        <p:par>
                          <p:cTn id="45" fill="hold" nodeType="afterGroup">
                            <p:stCondLst>
                              <p:cond delay="7000"/>
                            </p:stCondLst>
                            <p:childTnLst>
                              <p:par>
                                <p:cTn id="46" presetID="30" presetClass="entr" presetSubtype="0" fill="hold" grpId="0" nodeType="afterEffect">
                                  <p:stCondLst>
                                    <p:cond delay="0"/>
                                  </p:stCondLst>
                                  <p:childTnLst>
                                    <p:set>
                                      <p:cBhvr>
                                        <p:cTn id="47" dur="1" fill="hold">
                                          <p:stCondLst>
                                            <p:cond delay="0"/>
                                          </p:stCondLst>
                                        </p:cTn>
                                        <p:tgtEl>
                                          <p:spTgt spid="7178"/>
                                        </p:tgtEl>
                                        <p:attrNameLst>
                                          <p:attrName>style.visibility</p:attrName>
                                        </p:attrNameLst>
                                      </p:cBhvr>
                                      <p:to>
                                        <p:strVal val="visible"/>
                                      </p:to>
                                    </p:set>
                                    <p:animEffect transition="in" filter="fade">
                                      <p:cBhvr>
                                        <p:cTn id="48" dur="800" decel="100000"/>
                                        <p:tgtEl>
                                          <p:spTgt spid="7178"/>
                                        </p:tgtEl>
                                      </p:cBhvr>
                                    </p:animEffect>
                                    <p:anim calcmode="lin" valueType="num">
                                      <p:cBhvr>
                                        <p:cTn id="49" dur="800" decel="100000" fill="hold"/>
                                        <p:tgtEl>
                                          <p:spTgt spid="7178"/>
                                        </p:tgtEl>
                                        <p:attrNameLst>
                                          <p:attrName>style.rotation</p:attrName>
                                        </p:attrNameLst>
                                      </p:cBhvr>
                                      <p:tavLst>
                                        <p:tav tm="0">
                                          <p:val>
                                            <p:fltVal val="-90"/>
                                          </p:val>
                                        </p:tav>
                                        <p:tav tm="100000">
                                          <p:val>
                                            <p:fltVal val="0"/>
                                          </p:val>
                                        </p:tav>
                                      </p:tavLst>
                                    </p:anim>
                                    <p:anim calcmode="lin" valueType="num">
                                      <p:cBhvr>
                                        <p:cTn id="50" dur="800" decel="100000" fill="hold"/>
                                        <p:tgtEl>
                                          <p:spTgt spid="7178"/>
                                        </p:tgtEl>
                                        <p:attrNameLst>
                                          <p:attrName>ppt_x</p:attrName>
                                        </p:attrNameLst>
                                      </p:cBhvr>
                                      <p:tavLst>
                                        <p:tav tm="0">
                                          <p:val>
                                            <p:strVal val="#ppt_x+0.4"/>
                                          </p:val>
                                        </p:tav>
                                        <p:tav tm="100000">
                                          <p:val>
                                            <p:strVal val="#ppt_x-0.05"/>
                                          </p:val>
                                        </p:tav>
                                      </p:tavLst>
                                    </p:anim>
                                    <p:anim calcmode="lin" valueType="num">
                                      <p:cBhvr>
                                        <p:cTn id="51" dur="800" decel="100000" fill="hold"/>
                                        <p:tgtEl>
                                          <p:spTgt spid="7178"/>
                                        </p:tgtEl>
                                        <p:attrNameLst>
                                          <p:attrName>ppt_y</p:attrName>
                                        </p:attrNameLst>
                                      </p:cBhvr>
                                      <p:tavLst>
                                        <p:tav tm="0">
                                          <p:val>
                                            <p:strVal val="#ppt_y-0.4"/>
                                          </p:val>
                                        </p:tav>
                                        <p:tav tm="100000">
                                          <p:val>
                                            <p:strVal val="#ppt_y+0.1"/>
                                          </p:val>
                                        </p:tav>
                                      </p:tavLst>
                                    </p:anim>
                                    <p:anim calcmode="lin" valueType="num">
                                      <p:cBhvr>
                                        <p:cTn id="52" dur="200" accel="100000" fill="hold">
                                          <p:stCondLst>
                                            <p:cond delay="800"/>
                                          </p:stCondLst>
                                        </p:cTn>
                                        <p:tgtEl>
                                          <p:spTgt spid="7178"/>
                                        </p:tgtEl>
                                        <p:attrNameLst>
                                          <p:attrName>ppt_x</p:attrName>
                                        </p:attrNameLst>
                                      </p:cBhvr>
                                      <p:tavLst>
                                        <p:tav tm="0">
                                          <p:val>
                                            <p:strVal val="#ppt_x-0.05"/>
                                          </p:val>
                                        </p:tav>
                                        <p:tav tm="100000">
                                          <p:val>
                                            <p:strVal val="#ppt_x"/>
                                          </p:val>
                                        </p:tav>
                                      </p:tavLst>
                                    </p:anim>
                                    <p:anim calcmode="lin" valueType="num">
                                      <p:cBhvr>
                                        <p:cTn id="53" dur="200" accel="100000" fill="hold">
                                          <p:stCondLst>
                                            <p:cond delay="800"/>
                                          </p:stCondLst>
                                        </p:cTn>
                                        <p:tgtEl>
                                          <p:spTgt spid="7178"/>
                                        </p:tgtEl>
                                        <p:attrNameLst>
                                          <p:attrName>ppt_y</p:attrName>
                                        </p:attrNameLst>
                                      </p:cBhvr>
                                      <p:tavLst>
                                        <p:tav tm="0">
                                          <p:val>
                                            <p:strVal val="#ppt_y+0.1"/>
                                          </p:val>
                                        </p:tav>
                                        <p:tav tm="100000">
                                          <p:val>
                                            <p:strVal val="#ppt_y"/>
                                          </p:val>
                                        </p:tav>
                                      </p:tavLst>
                                    </p:anim>
                                  </p:childTnLst>
                                </p:cTn>
                              </p:par>
                            </p:childTnLst>
                          </p:cTn>
                        </p:par>
                        <p:par>
                          <p:cTn id="54" fill="hold" nodeType="afterGroup">
                            <p:stCondLst>
                              <p:cond delay="8000"/>
                            </p:stCondLst>
                            <p:childTnLst>
                              <p:par>
                                <p:cTn id="55" presetID="30" presetClass="entr" presetSubtype="0" fill="hold" grpId="0" nodeType="afterEffect">
                                  <p:stCondLst>
                                    <p:cond delay="0"/>
                                  </p:stCondLst>
                                  <p:childTnLst>
                                    <p:set>
                                      <p:cBhvr>
                                        <p:cTn id="56" dur="1" fill="hold">
                                          <p:stCondLst>
                                            <p:cond delay="0"/>
                                          </p:stCondLst>
                                        </p:cTn>
                                        <p:tgtEl>
                                          <p:spTgt spid="7180"/>
                                        </p:tgtEl>
                                        <p:attrNameLst>
                                          <p:attrName>style.visibility</p:attrName>
                                        </p:attrNameLst>
                                      </p:cBhvr>
                                      <p:to>
                                        <p:strVal val="visible"/>
                                      </p:to>
                                    </p:set>
                                    <p:animEffect transition="in" filter="fade">
                                      <p:cBhvr>
                                        <p:cTn id="57" dur="800" decel="100000"/>
                                        <p:tgtEl>
                                          <p:spTgt spid="7180"/>
                                        </p:tgtEl>
                                      </p:cBhvr>
                                    </p:animEffect>
                                    <p:anim calcmode="lin" valueType="num">
                                      <p:cBhvr>
                                        <p:cTn id="58" dur="800" decel="100000" fill="hold"/>
                                        <p:tgtEl>
                                          <p:spTgt spid="7180"/>
                                        </p:tgtEl>
                                        <p:attrNameLst>
                                          <p:attrName>style.rotation</p:attrName>
                                        </p:attrNameLst>
                                      </p:cBhvr>
                                      <p:tavLst>
                                        <p:tav tm="0">
                                          <p:val>
                                            <p:fltVal val="-90"/>
                                          </p:val>
                                        </p:tav>
                                        <p:tav tm="100000">
                                          <p:val>
                                            <p:fltVal val="0"/>
                                          </p:val>
                                        </p:tav>
                                      </p:tavLst>
                                    </p:anim>
                                    <p:anim calcmode="lin" valueType="num">
                                      <p:cBhvr>
                                        <p:cTn id="59" dur="800" decel="100000" fill="hold"/>
                                        <p:tgtEl>
                                          <p:spTgt spid="7180"/>
                                        </p:tgtEl>
                                        <p:attrNameLst>
                                          <p:attrName>ppt_x</p:attrName>
                                        </p:attrNameLst>
                                      </p:cBhvr>
                                      <p:tavLst>
                                        <p:tav tm="0">
                                          <p:val>
                                            <p:strVal val="#ppt_x+0.4"/>
                                          </p:val>
                                        </p:tav>
                                        <p:tav tm="100000">
                                          <p:val>
                                            <p:strVal val="#ppt_x-0.05"/>
                                          </p:val>
                                        </p:tav>
                                      </p:tavLst>
                                    </p:anim>
                                    <p:anim calcmode="lin" valueType="num">
                                      <p:cBhvr>
                                        <p:cTn id="60" dur="800" decel="100000" fill="hold"/>
                                        <p:tgtEl>
                                          <p:spTgt spid="7180"/>
                                        </p:tgtEl>
                                        <p:attrNameLst>
                                          <p:attrName>ppt_y</p:attrName>
                                        </p:attrNameLst>
                                      </p:cBhvr>
                                      <p:tavLst>
                                        <p:tav tm="0">
                                          <p:val>
                                            <p:strVal val="#ppt_y-0.4"/>
                                          </p:val>
                                        </p:tav>
                                        <p:tav tm="100000">
                                          <p:val>
                                            <p:strVal val="#ppt_y+0.1"/>
                                          </p:val>
                                        </p:tav>
                                      </p:tavLst>
                                    </p:anim>
                                    <p:anim calcmode="lin" valueType="num">
                                      <p:cBhvr>
                                        <p:cTn id="61" dur="200" accel="100000" fill="hold">
                                          <p:stCondLst>
                                            <p:cond delay="800"/>
                                          </p:stCondLst>
                                        </p:cTn>
                                        <p:tgtEl>
                                          <p:spTgt spid="7180"/>
                                        </p:tgtEl>
                                        <p:attrNameLst>
                                          <p:attrName>ppt_x</p:attrName>
                                        </p:attrNameLst>
                                      </p:cBhvr>
                                      <p:tavLst>
                                        <p:tav tm="0">
                                          <p:val>
                                            <p:strVal val="#ppt_x-0.05"/>
                                          </p:val>
                                        </p:tav>
                                        <p:tav tm="100000">
                                          <p:val>
                                            <p:strVal val="#ppt_x"/>
                                          </p:val>
                                        </p:tav>
                                      </p:tavLst>
                                    </p:anim>
                                    <p:anim calcmode="lin" valueType="num">
                                      <p:cBhvr>
                                        <p:cTn id="62" dur="200" accel="100000" fill="hold">
                                          <p:stCondLst>
                                            <p:cond delay="800"/>
                                          </p:stCondLst>
                                        </p:cTn>
                                        <p:tgtEl>
                                          <p:spTgt spid="7180"/>
                                        </p:tgtEl>
                                        <p:attrNameLst>
                                          <p:attrName>ppt_y</p:attrName>
                                        </p:attrNameLst>
                                      </p:cBhvr>
                                      <p:tavLst>
                                        <p:tav tm="0">
                                          <p:val>
                                            <p:strVal val="#ppt_y+0.1"/>
                                          </p:val>
                                        </p:tav>
                                        <p:tav tm="100000">
                                          <p:val>
                                            <p:strVal val="#ppt_y"/>
                                          </p:val>
                                        </p:tav>
                                      </p:tavLst>
                                    </p:anim>
                                  </p:childTnLst>
                                </p:cTn>
                              </p:par>
                            </p:childTnLst>
                          </p:cTn>
                        </p:par>
                        <p:par>
                          <p:cTn id="63" fill="hold" nodeType="afterGroup">
                            <p:stCondLst>
                              <p:cond delay="9000"/>
                            </p:stCondLst>
                            <p:childTnLst>
                              <p:par>
                                <p:cTn id="64" presetID="30" presetClass="entr" presetSubtype="0" fill="hold" grpId="0" nodeType="afterEffect">
                                  <p:stCondLst>
                                    <p:cond delay="0"/>
                                  </p:stCondLst>
                                  <p:childTnLst>
                                    <p:set>
                                      <p:cBhvr>
                                        <p:cTn id="65" dur="1" fill="hold">
                                          <p:stCondLst>
                                            <p:cond delay="0"/>
                                          </p:stCondLst>
                                        </p:cTn>
                                        <p:tgtEl>
                                          <p:spTgt spid="7182"/>
                                        </p:tgtEl>
                                        <p:attrNameLst>
                                          <p:attrName>style.visibility</p:attrName>
                                        </p:attrNameLst>
                                      </p:cBhvr>
                                      <p:to>
                                        <p:strVal val="visible"/>
                                      </p:to>
                                    </p:set>
                                    <p:animEffect transition="in" filter="fade">
                                      <p:cBhvr>
                                        <p:cTn id="66" dur="800" decel="100000"/>
                                        <p:tgtEl>
                                          <p:spTgt spid="7182"/>
                                        </p:tgtEl>
                                      </p:cBhvr>
                                    </p:animEffect>
                                    <p:anim calcmode="lin" valueType="num">
                                      <p:cBhvr>
                                        <p:cTn id="67" dur="800" decel="100000" fill="hold"/>
                                        <p:tgtEl>
                                          <p:spTgt spid="7182"/>
                                        </p:tgtEl>
                                        <p:attrNameLst>
                                          <p:attrName>style.rotation</p:attrName>
                                        </p:attrNameLst>
                                      </p:cBhvr>
                                      <p:tavLst>
                                        <p:tav tm="0">
                                          <p:val>
                                            <p:fltVal val="-90"/>
                                          </p:val>
                                        </p:tav>
                                        <p:tav tm="100000">
                                          <p:val>
                                            <p:fltVal val="0"/>
                                          </p:val>
                                        </p:tav>
                                      </p:tavLst>
                                    </p:anim>
                                    <p:anim calcmode="lin" valueType="num">
                                      <p:cBhvr>
                                        <p:cTn id="68" dur="800" decel="100000" fill="hold"/>
                                        <p:tgtEl>
                                          <p:spTgt spid="7182"/>
                                        </p:tgtEl>
                                        <p:attrNameLst>
                                          <p:attrName>ppt_x</p:attrName>
                                        </p:attrNameLst>
                                      </p:cBhvr>
                                      <p:tavLst>
                                        <p:tav tm="0">
                                          <p:val>
                                            <p:strVal val="#ppt_x+0.4"/>
                                          </p:val>
                                        </p:tav>
                                        <p:tav tm="100000">
                                          <p:val>
                                            <p:strVal val="#ppt_x-0.05"/>
                                          </p:val>
                                        </p:tav>
                                      </p:tavLst>
                                    </p:anim>
                                    <p:anim calcmode="lin" valueType="num">
                                      <p:cBhvr>
                                        <p:cTn id="69" dur="800" decel="100000" fill="hold"/>
                                        <p:tgtEl>
                                          <p:spTgt spid="7182"/>
                                        </p:tgtEl>
                                        <p:attrNameLst>
                                          <p:attrName>ppt_y</p:attrName>
                                        </p:attrNameLst>
                                      </p:cBhvr>
                                      <p:tavLst>
                                        <p:tav tm="0">
                                          <p:val>
                                            <p:strVal val="#ppt_y-0.4"/>
                                          </p:val>
                                        </p:tav>
                                        <p:tav tm="100000">
                                          <p:val>
                                            <p:strVal val="#ppt_y+0.1"/>
                                          </p:val>
                                        </p:tav>
                                      </p:tavLst>
                                    </p:anim>
                                    <p:anim calcmode="lin" valueType="num">
                                      <p:cBhvr>
                                        <p:cTn id="70" dur="200" accel="100000" fill="hold">
                                          <p:stCondLst>
                                            <p:cond delay="800"/>
                                          </p:stCondLst>
                                        </p:cTn>
                                        <p:tgtEl>
                                          <p:spTgt spid="7182"/>
                                        </p:tgtEl>
                                        <p:attrNameLst>
                                          <p:attrName>ppt_x</p:attrName>
                                        </p:attrNameLst>
                                      </p:cBhvr>
                                      <p:tavLst>
                                        <p:tav tm="0">
                                          <p:val>
                                            <p:strVal val="#ppt_x-0.05"/>
                                          </p:val>
                                        </p:tav>
                                        <p:tav tm="100000">
                                          <p:val>
                                            <p:strVal val="#ppt_x"/>
                                          </p:val>
                                        </p:tav>
                                      </p:tavLst>
                                    </p:anim>
                                    <p:anim calcmode="lin" valueType="num">
                                      <p:cBhvr>
                                        <p:cTn id="71" dur="200" accel="100000" fill="hold">
                                          <p:stCondLst>
                                            <p:cond delay="800"/>
                                          </p:stCondLst>
                                        </p:cTn>
                                        <p:tgtEl>
                                          <p:spTgt spid="7182"/>
                                        </p:tgtEl>
                                        <p:attrNameLst>
                                          <p:attrName>ppt_y</p:attrName>
                                        </p:attrNameLst>
                                      </p:cBhvr>
                                      <p:tavLst>
                                        <p:tav tm="0">
                                          <p:val>
                                            <p:strVal val="#ppt_y+0.1"/>
                                          </p:val>
                                        </p:tav>
                                        <p:tav tm="100000">
                                          <p:val>
                                            <p:strVal val="#ppt_y"/>
                                          </p:val>
                                        </p:tav>
                                      </p:tavLst>
                                    </p:anim>
                                  </p:childTnLst>
                                </p:cTn>
                              </p:par>
                            </p:childTnLst>
                          </p:cTn>
                        </p:par>
                        <p:par>
                          <p:cTn id="72" fill="hold" nodeType="afterGroup">
                            <p:stCondLst>
                              <p:cond delay="10000"/>
                            </p:stCondLst>
                            <p:childTnLst>
                              <p:par>
                                <p:cTn id="73" presetID="55" presetClass="entr" presetSubtype="0" fill="hold" grpId="0" nodeType="afterEffect">
                                  <p:stCondLst>
                                    <p:cond delay="0"/>
                                  </p:stCondLst>
                                  <p:childTnLst>
                                    <p:set>
                                      <p:cBhvr>
                                        <p:cTn id="74" dur="1" fill="hold">
                                          <p:stCondLst>
                                            <p:cond delay="0"/>
                                          </p:stCondLst>
                                        </p:cTn>
                                        <p:tgtEl>
                                          <p:spTgt spid="7191"/>
                                        </p:tgtEl>
                                        <p:attrNameLst>
                                          <p:attrName>style.visibility</p:attrName>
                                        </p:attrNameLst>
                                      </p:cBhvr>
                                      <p:to>
                                        <p:strVal val="visible"/>
                                      </p:to>
                                    </p:set>
                                    <p:anim calcmode="lin" valueType="num">
                                      <p:cBhvr>
                                        <p:cTn id="75" dur="1000" fill="hold"/>
                                        <p:tgtEl>
                                          <p:spTgt spid="7191"/>
                                        </p:tgtEl>
                                        <p:attrNameLst>
                                          <p:attrName>ppt_w</p:attrName>
                                        </p:attrNameLst>
                                      </p:cBhvr>
                                      <p:tavLst>
                                        <p:tav tm="0">
                                          <p:val>
                                            <p:strVal val="#ppt_w*0.70"/>
                                          </p:val>
                                        </p:tav>
                                        <p:tav tm="100000">
                                          <p:val>
                                            <p:strVal val="#ppt_w"/>
                                          </p:val>
                                        </p:tav>
                                      </p:tavLst>
                                    </p:anim>
                                    <p:anim calcmode="lin" valueType="num">
                                      <p:cBhvr>
                                        <p:cTn id="76" dur="1000" fill="hold"/>
                                        <p:tgtEl>
                                          <p:spTgt spid="7191"/>
                                        </p:tgtEl>
                                        <p:attrNameLst>
                                          <p:attrName>ppt_h</p:attrName>
                                        </p:attrNameLst>
                                      </p:cBhvr>
                                      <p:tavLst>
                                        <p:tav tm="0">
                                          <p:val>
                                            <p:strVal val="#ppt_h"/>
                                          </p:val>
                                        </p:tav>
                                        <p:tav tm="100000">
                                          <p:val>
                                            <p:strVal val="#ppt_h"/>
                                          </p:val>
                                        </p:tav>
                                      </p:tavLst>
                                    </p:anim>
                                    <p:animEffect transition="in" filter="fade">
                                      <p:cBhvr>
                                        <p:cTn id="77" dur="1000"/>
                                        <p:tgtEl>
                                          <p:spTgt spid="7191"/>
                                        </p:tgtEl>
                                      </p:cBhvr>
                                    </p:animEffect>
                                  </p:childTnLst>
                                </p:cTn>
                              </p:par>
                            </p:childTnLst>
                          </p:cTn>
                        </p:par>
                        <p:par>
                          <p:cTn id="78" fill="hold" nodeType="afterGroup">
                            <p:stCondLst>
                              <p:cond delay="11000"/>
                            </p:stCondLst>
                            <p:childTnLst>
                              <p:par>
                                <p:cTn id="79" presetID="55" presetClass="entr" presetSubtype="0" fill="hold" grpId="0" nodeType="afterEffect">
                                  <p:stCondLst>
                                    <p:cond delay="0"/>
                                  </p:stCondLst>
                                  <p:childTnLst>
                                    <p:set>
                                      <p:cBhvr>
                                        <p:cTn id="80" dur="1" fill="hold">
                                          <p:stCondLst>
                                            <p:cond delay="0"/>
                                          </p:stCondLst>
                                        </p:cTn>
                                        <p:tgtEl>
                                          <p:spTgt spid="7192"/>
                                        </p:tgtEl>
                                        <p:attrNameLst>
                                          <p:attrName>style.visibility</p:attrName>
                                        </p:attrNameLst>
                                      </p:cBhvr>
                                      <p:to>
                                        <p:strVal val="visible"/>
                                      </p:to>
                                    </p:set>
                                    <p:anim calcmode="lin" valueType="num">
                                      <p:cBhvr>
                                        <p:cTn id="81" dur="1000" fill="hold"/>
                                        <p:tgtEl>
                                          <p:spTgt spid="7192"/>
                                        </p:tgtEl>
                                        <p:attrNameLst>
                                          <p:attrName>ppt_w</p:attrName>
                                        </p:attrNameLst>
                                      </p:cBhvr>
                                      <p:tavLst>
                                        <p:tav tm="0">
                                          <p:val>
                                            <p:strVal val="#ppt_w*0.70"/>
                                          </p:val>
                                        </p:tav>
                                        <p:tav tm="100000">
                                          <p:val>
                                            <p:strVal val="#ppt_w"/>
                                          </p:val>
                                        </p:tav>
                                      </p:tavLst>
                                    </p:anim>
                                    <p:anim calcmode="lin" valueType="num">
                                      <p:cBhvr>
                                        <p:cTn id="82" dur="1000" fill="hold"/>
                                        <p:tgtEl>
                                          <p:spTgt spid="7192"/>
                                        </p:tgtEl>
                                        <p:attrNameLst>
                                          <p:attrName>ppt_h</p:attrName>
                                        </p:attrNameLst>
                                      </p:cBhvr>
                                      <p:tavLst>
                                        <p:tav tm="0">
                                          <p:val>
                                            <p:strVal val="#ppt_h"/>
                                          </p:val>
                                        </p:tav>
                                        <p:tav tm="100000">
                                          <p:val>
                                            <p:strVal val="#ppt_h"/>
                                          </p:val>
                                        </p:tav>
                                      </p:tavLst>
                                    </p:anim>
                                    <p:animEffect transition="in" filter="fade">
                                      <p:cBhvr>
                                        <p:cTn id="83" dur="1000"/>
                                        <p:tgtEl>
                                          <p:spTgt spid="7192"/>
                                        </p:tgtEl>
                                      </p:cBhvr>
                                    </p:animEffect>
                                  </p:childTnLst>
                                </p:cTn>
                              </p:par>
                            </p:childTnLst>
                          </p:cTn>
                        </p:par>
                        <p:par>
                          <p:cTn id="84" fill="hold" nodeType="afterGroup">
                            <p:stCondLst>
                              <p:cond delay="12000"/>
                            </p:stCondLst>
                            <p:childTnLst>
                              <p:par>
                                <p:cTn id="85" presetID="52" presetClass="entr" presetSubtype="0" fill="hold" nodeType="afterEffect">
                                  <p:stCondLst>
                                    <p:cond delay="0"/>
                                  </p:stCondLst>
                                  <p:childTnLst>
                                    <p:set>
                                      <p:cBhvr>
                                        <p:cTn id="86" dur="1" fill="hold">
                                          <p:stCondLst>
                                            <p:cond delay="0"/>
                                          </p:stCondLst>
                                        </p:cTn>
                                        <p:tgtEl>
                                          <p:spTgt spid="8"/>
                                        </p:tgtEl>
                                        <p:attrNameLst>
                                          <p:attrName>style.visibility</p:attrName>
                                        </p:attrNameLst>
                                      </p:cBhvr>
                                      <p:to>
                                        <p:strVal val="visible"/>
                                      </p:to>
                                    </p:set>
                                    <p:animScale>
                                      <p:cBhvr>
                                        <p:cTn id="87"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8" dur="1000" decel="50000" fill="hold">
                                          <p:stCondLst>
                                            <p:cond delay="0"/>
                                          </p:stCondLst>
                                        </p:cTn>
                                        <p:tgtEl>
                                          <p:spTgt spid="8"/>
                                        </p:tgtEl>
                                        <p:attrNameLst>
                                          <p:attrName>ppt_x,ppt_y</p:attrName>
                                        </p:attrNameLst>
                                      </p:cBhvr>
                                      <p:rCtr x="0" y="0"/>
                                    </p:animMotion>
                                    <p:animEffect transition="in" filter="fade">
                                      <p:cBhvr>
                                        <p:cTn id="89" dur="1000"/>
                                        <p:tgtEl>
                                          <p:spTgt spid="8"/>
                                        </p:tgtEl>
                                      </p:cBhvr>
                                    </p:animEffect>
                                  </p:childTnLst>
                                </p:cTn>
                              </p:par>
                            </p:childTnLst>
                          </p:cTn>
                        </p:par>
                        <p:par>
                          <p:cTn id="90" fill="hold" nodeType="afterGroup">
                            <p:stCondLst>
                              <p:cond delay="13000"/>
                            </p:stCondLst>
                            <p:childTnLst>
                              <p:par>
                                <p:cTn id="91" presetID="52" presetClass="entr" presetSubtype="0" fill="hold" nodeType="afterEffect">
                                  <p:stCondLst>
                                    <p:cond delay="0"/>
                                  </p:stCondLst>
                                  <p:childTnLst>
                                    <p:set>
                                      <p:cBhvr>
                                        <p:cTn id="92" dur="1" fill="hold">
                                          <p:stCondLst>
                                            <p:cond delay="0"/>
                                          </p:stCondLst>
                                        </p:cTn>
                                        <p:tgtEl>
                                          <p:spTgt spid="9"/>
                                        </p:tgtEl>
                                        <p:attrNameLst>
                                          <p:attrName>style.visibility</p:attrName>
                                        </p:attrNameLst>
                                      </p:cBhvr>
                                      <p:to>
                                        <p:strVal val="visible"/>
                                      </p:to>
                                    </p:set>
                                    <p:animScale>
                                      <p:cBhvr>
                                        <p:cTn id="9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94" dur="1000" decel="50000" fill="hold">
                                          <p:stCondLst>
                                            <p:cond delay="0"/>
                                          </p:stCondLst>
                                        </p:cTn>
                                        <p:tgtEl>
                                          <p:spTgt spid="9"/>
                                        </p:tgtEl>
                                        <p:attrNameLst>
                                          <p:attrName>ppt_x,ppt_y</p:attrName>
                                        </p:attrNameLst>
                                      </p:cBhvr>
                                      <p:rCtr x="0" y="0"/>
                                    </p:animMotion>
                                    <p:animEffect transition="in" filter="fade">
                                      <p:cBhvr>
                                        <p:cTn id="9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7178" grpId="0"/>
      <p:bldP spid="7179" grpId="0"/>
      <p:bldP spid="7180" grpId="0"/>
      <p:bldP spid="7181" grpId="0"/>
      <p:bldP spid="7182" grpId="0"/>
      <p:bldP spid="7183" grpId="0"/>
      <p:bldP spid="7188" grpId="0"/>
      <p:bldP spid="7191" grpId="0" animBg="1"/>
      <p:bldP spid="719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0" descr="http://pic24.nipic.com/20121031/4499633_105328783000_2.jpg"/>
          <p:cNvPicPr>
            <a:picLocks noChangeAspect="1" noChangeArrowheads="1"/>
          </p:cNvPicPr>
          <p:nvPr/>
        </p:nvPicPr>
        <p:blipFill>
          <a:blip r:embed="rId3" cstate="print">
            <a:lum bright="70000" contrast="-70000"/>
            <a:extLst>
              <a:ext uri="{28A0092B-C50C-407E-A947-70E740481C1C}">
                <a14:useLocalDpi xmlns:a14="http://schemas.microsoft.com/office/drawing/2010/main" val="0"/>
              </a:ext>
            </a:extLst>
          </a:blip>
          <a:srcRect/>
          <a:stretch>
            <a:fillRect/>
          </a:stretch>
        </p:blipFill>
        <p:spPr bwMode="auto">
          <a:xfrm>
            <a:off x="-3175" y="936625"/>
            <a:ext cx="12187238" cy="541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2" name="TextBox 3"/>
          <p:cNvSpPr txBox="1">
            <a:spLocks noChangeArrowheads="1"/>
          </p:cNvSpPr>
          <p:nvPr/>
        </p:nvSpPr>
        <p:spPr bwMode="auto">
          <a:xfrm>
            <a:off x="6884988" y="42863"/>
            <a:ext cx="50419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zh-CN" sz="2400">
                <a:latin typeface="微软雅黑" panose="020B0503020204020204" pitchFamily="34" charset="-122"/>
                <a:ea typeface="微软雅黑" panose="020B0503020204020204" pitchFamily="34" charset="-122"/>
                <a:sym typeface="宋体" panose="02010600030101010101" pitchFamily="2" charset="-122"/>
              </a:rPr>
              <a:t>读书心得（三）</a:t>
            </a:r>
          </a:p>
        </p:txBody>
      </p:sp>
      <p:grpSp>
        <p:nvGrpSpPr>
          <p:cNvPr id="10" name="组合 9"/>
          <p:cNvGrpSpPr>
            <a:grpSpLocks/>
          </p:cNvGrpSpPr>
          <p:nvPr/>
        </p:nvGrpSpPr>
        <p:grpSpPr bwMode="auto">
          <a:xfrm>
            <a:off x="401638" y="2654300"/>
            <a:ext cx="581025" cy="495300"/>
            <a:chOff x="633" y="4181"/>
            <a:chExt cx="914" cy="778"/>
          </a:xfrm>
        </p:grpSpPr>
        <p:sp>
          <p:nvSpPr>
            <p:cNvPr id="31777" name="Freeform 11"/>
            <p:cNvSpPr>
              <a:spLocks noChangeArrowheads="1"/>
            </p:cNvSpPr>
            <p:nvPr/>
          </p:nvSpPr>
          <p:spPr bwMode="auto">
            <a:xfrm>
              <a:off x="712" y="4181"/>
              <a:ext cx="776" cy="779"/>
            </a:xfrm>
            <a:custGeom>
              <a:avLst/>
              <a:gdLst>
                <a:gd name="T0" fmla="*/ 776 w 117"/>
                <a:gd name="T1" fmla="*/ 706 h 117"/>
                <a:gd name="T2" fmla="*/ 703 w 117"/>
                <a:gd name="T3" fmla="*/ 779 h 117"/>
                <a:gd name="T4" fmla="*/ 73 w 117"/>
                <a:gd name="T5" fmla="*/ 779 h 117"/>
                <a:gd name="T6" fmla="*/ 0 w 117"/>
                <a:gd name="T7" fmla="*/ 706 h 117"/>
                <a:gd name="T8" fmla="*/ 0 w 117"/>
                <a:gd name="T9" fmla="*/ 73 h 117"/>
                <a:gd name="T10" fmla="*/ 73 w 117"/>
                <a:gd name="T11" fmla="*/ 0 h 117"/>
                <a:gd name="T12" fmla="*/ 703 w 117"/>
                <a:gd name="T13" fmla="*/ 0 h 117"/>
                <a:gd name="T14" fmla="*/ 776 w 117"/>
                <a:gd name="T15" fmla="*/ 73 h 117"/>
                <a:gd name="T16" fmla="*/ 776 w 117"/>
                <a:gd name="T17" fmla="*/ 706 h 1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7" h="117">
                  <a:moveTo>
                    <a:pt x="117" y="106"/>
                  </a:moveTo>
                  <a:cubicBezTo>
                    <a:pt x="117" y="112"/>
                    <a:pt x="112" y="117"/>
                    <a:pt x="106" y="117"/>
                  </a:cubicBezTo>
                  <a:cubicBezTo>
                    <a:pt x="11" y="117"/>
                    <a:pt x="11" y="117"/>
                    <a:pt x="11" y="117"/>
                  </a:cubicBezTo>
                  <a:cubicBezTo>
                    <a:pt x="5" y="117"/>
                    <a:pt x="0" y="112"/>
                    <a:pt x="0" y="106"/>
                  </a:cubicBezTo>
                  <a:cubicBezTo>
                    <a:pt x="0" y="11"/>
                    <a:pt x="0" y="11"/>
                    <a:pt x="0" y="11"/>
                  </a:cubicBezTo>
                  <a:cubicBezTo>
                    <a:pt x="0" y="5"/>
                    <a:pt x="5" y="0"/>
                    <a:pt x="11" y="0"/>
                  </a:cubicBezTo>
                  <a:cubicBezTo>
                    <a:pt x="106" y="0"/>
                    <a:pt x="106" y="0"/>
                    <a:pt x="106" y="0"/>
                  </a:cubicBezTo>
                  <a:cubicBezTo>
                    <a:pt x="112" y="0"/>
                    <a:pt x="117" y="5"/>
                    <a:pt x="117" y="11"/>
                  </a:cubicBezTo>
                  <a:lnTo>
                    <a:pt x="117" y="106"/>
                  </a:lnTo>
                  <a:close/>
                </a:path>
              </a:pathLst>
            </a:custGeom>
            <a:solidFill>
              <a:srgbClr val="EF654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78" name="Text Box 20"/>
            <p:cNvSpPr txBox="1">
              <a:spLocks noChangeArrowheads="1"/>
            </p:cNvSpPr>
            <p:nvPr/>
          </p:nvSpPr>
          <p:spPr bwMode="auto">
            <a:xfrm>
              <a:off x="633" y="4185"/>
              <a:ext cx="915"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a:solidFill>
                    <a:schemeClr val="bg1"/>
                  </a:solidFill>
                </a:rPr>
                <a:t>01</a:t>
              </a:r>
            </a:p>
          </p:txBody>
        </p:sp>
      </p:grpSp>
      <p:grpSp>
        <p:nvGrpSpPr>
          <p:cNvPr id="14" name="组合 13"/>
          <p:cNvGrpSpPr>
            <a:grpSpLocks/>
          </p:cNvGrpSpPr>
          <p:nvPr/>
        </p:nvGrpSpPr>
        <p:grpSpPr bwMode="auto">
          <a:xfrm>
            <a:off x="4646613" y="2654300"/>
            <a:ext cx="581025" cy="495300"/>
            <a:chOff x="7318" y="4181"/>
            <a:chExt cx="914" cy="778"/>
          </a:xfrm>
        </p:grpSpPr>
        <p:sp>
          <p:nvSpPr>
            <p:cNvPr id="31775" name="Freeform 15"/>
            <p:cNvSpPr>
              <a:spLocks noChangeArrowheads="1"/>
            </p:cNvSpPr>
            <p:nvPr/>
          </p:nvSpPr>
          <p:spPr bwMode="auto">
            <a:xfrm>
              <a:off x="7404" y="4181"/>
              <a:ext cx="776" cy="779"/>
            </a:xfrm>
            <a:custGeom>
              <a:avLst/>
              <a:gdLst>
                <a:gd name="T0" fmla="*/ 776 w 117"/>
                <a:gd name="T1" fmla="*/ 706 h 117"/>
                <a:gd name="T2" fmla="*/ 703 w 117"/>
                <a:gd name="T3" fmla="*/ 779 h 117"/>
                <a:gd name="T4" fmla="*/ 73 w 117"/>
                <a:gd name="T5" fmla="*/ 779 h 117"/>
                <a:gd name="T6" fmla="*/ 0 w 117"/>
                <a:gd name="T7" fmla="*/ 706 h 117"/>
                <a:gd name="T8" fmla="*/ 0 w 117"/>
                <a:gd name="T9" fmla="*/ 73 h 117"/>
                <a:gd name="T10" fmla="*/ 73 w 117"/>
                <a:gd name="T11" fmla="*/ 0 h 117"/>
                <a:gd name="T12" fmla="*/ 703 w 117"/>
                <a:gd name="T13" fmla="*/ 0 h 117"/>
                <a:gd name="T14" fmla="*/ 776 w 117"/>
                <a:gd name="T15" fmla="*/ 73 h 117"/>
                <a:gd name="T16" fmla="*/ 776 w 117"/>
                <a:gd name="T17" fmla="*/ 706 h 1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7" h="117">
                  <a:moveTo>
                    <a:pt x="117" y="106"/>
                  </a:moveTo>
                  <a:cubicBezTo>
                    <a:pt x="117" y="112"/>
                    <a:pt x="112" y="117"/>
                    <a:pt x="106" y="117"/>
                  </a:cubicBezTo>
                  <a:cubicBezTo>
                    <a:pt x="11" y="117"/>
                    <a:pt x="11" y="117"/>
                    <a:pt x="11" y="117"/>
                  </a:cubicBezTo>
                  <a:cubicBezTo>
                    <a:pt x="5" y="117"/>
                    <a:pt x="0" y="112"/>
                    <a:pt x="0" y="106"/>
                  </a:cubicBezTo>
                  <a:cubicBezTo>
                    <a:pt x="0" y="11"/>
                    <a:pt x="0" y="11"/>
                    <a:pt x="0" y="11"/>
                  </a:cubicBezTo>
                  <a:cubicBezTo>
                    <a:pt x="0" y="5"/>
                    <a:pt x="5" y="0"/>
                    <a:pt x="11" y="0"/>
                  </a:cubicBezTo>
                  <a:cubicBezTo>
                    <a:pt x="106" y="0"/>
                    <a:pt x="106" y="0"/>
                    <a:pt x="106" y="0"/>
                  </a:cubicBezTo>
                  <a:cubicBezTo>
                    <a:pt x="112" y="0"/>
                    <a:pt x="117" y="5"/>
                    <a:pt x="117" y="11"/>
                  </a:cubicBezTo>
                  <a:lnTo>
                    <a:pt x="117" y="106"/>
                  </a:lnTo>
                  <a:close/>
                </a:path>
              </a:pathLst>
            </a:custGeom>
            <a:solidFill>
              <a:srgbClr val="EF654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76" name="Text Box 21"/>
            <p:cNvSpPr txBox="1">
              <a:spLocks noChangeArrowheads="1"/>
            </p:cNvSpPr>
            <p:nvPr/>
          </p:nvSpPr>
          <p:spPr bwMode="auto">
            <a:xfrm>
              <a:off x="7318" y="4185"/>
              <a:ext cx="915"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a:solidFill>
                    <a:schemeClr val="bg1"/>
                  </a:solidFill>
                </a:rPr>
                <a:t>03</a:t>
              </a:r>
            </a:p>
          </p:txBody>
        </p:sp>
      </p:grpSp>
      <p:grpSp>
        <p:nvGrpSpPr>
          <p:cNvPr id="17" name="组合 16"/>
          <p:cNvGrpSpPr>
            <a:grpSpLocks/>
          </p:cNvGrpSpPr>
          <p:nvPr/>
        </p:nvGrpSpPr>
        <p:grpSpPr bwMode="auto">
          <a:xfrm>
            <a:off x="8899525" y="2654300"/>
            <a:ext cx="581025" cy="495300"/>
            <a:chOff x="14016" y="4181"/>
            <a:chExt cx="914" cy="778"/>
          </a:xfrm>
        </p:grpSpPr>
        <p:sp>
          <p:nvSpPr>
            <p:cNvPr id="31773" name="Freeform 19"/>
            <p:cNvSpPr>
              <a:spLocks noChangeArrowheads="1"/>
            </p:cNvSpPr>
            <p:nvPr/>
          </p:nvSpPr>
          <p:spPr bwMode="auto">
            <a:xfrm>
              <a:off x="14099" y="4181"/>
              <a:ext cx="776" cy="779"/>
            </a:xfrm>
            <a:custGeom>
              <a:avLst/>
              <a:gdLst>
                <a:gd name="T0" fmla="*/ 776 w 117"/>
                <a:gd name="T1" fmla="*/ 706 h 117"/>
                <a:gd name="T2" fmla="*/ 703 w 117"/>
                <a:gd name="T3" fmla="*/ 779 h 117"/>
                <a:gd name="T4" fmla="*/ 73 w 117"/>
                <a:gd name="T5" fmla="*/ 779 h 117"/>
                <a:gd name="T6" fmla="*/ 0 w 117"/>
                <a:gd name="T7" fmla="*/ 706 h 117"/>
                <a:gd name="T8" fmla="*/ 0 w 117"/>
                <a:gd name="T9" fmla="*/ 73 h 117"/>
                <a:gd name="T10" fmla="*/ 73 w 117"/>
                <a:gd name="T11" fmla="*/ 0 h 117"/>
                <a:gd name="T12" fmla="*/ 703 w 117"/>
                <a:gd name="T13" fmla="*/ 0 h 117"/>
                <a:gd name="T14" fmla="*/ 776 w 117"/>
                <a:gd name="T15" fmla="*/ 73 h 117"/>
                <a:gd name="T16" fmla="*/ 776 w 117"/>
                <a:gd name="T17" fmla="*/ 706 h 1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7" h="117">
                  <a:moveTo>
                    <a:pt x="117" y="106"/>
                  </a:moveTo>
                  <a:cubicBezTo>
                    <a:pt x="117" y="112"/>
                    <a:pt x="112" y="117"/>
                    <a:pt x="106" y="117"/>
                  </a:cubicBezTo>
                  <a:cubicBezTo>
                    <a:pt x="11" y="117"/>
                    <a:pt x="11" y="117"/>
                    <a:pt x="11" y="117"/>
                  </a:cubicBezTo>
                  <a:cubicBezTo>
                    <a:pt x="5" y="117"/>
                    <a:pt x="0" y="112"/>
                    <a:pt x="0" y="106"/>
                  </a:cubicBezTo>
                  <a:cubicBezTo>
                    <a:pt x="0" y="11"/>
                    <a:pt x="0" y="11"/>
                    <a:pt x="0" y="11"/>
                  </a:cubicBezTo>
                  <a:cubicBezTo>
                    <a:pt x="0" y="5"/>
                    <a:pt x="5" y="0"/>
                    <a:pt x="11" y="0"/>
                  </a:cubicBezTo>
                  <a:cubicBezTo>
                    <a:pt x="106" y="0"/>
                    <a:pt x="106" y="0"/>
                    <a:pt x="106" y="0"/>
                  </a:cubicBezTo>
                  <a:cubicBezTo>
                    <a:pt x="112" y="0"/>
                    <a:pt x="117" y="5"/>
                    <a:pt x="117" y="11"/>
                  </a:cubicBezTo>
                  <a:lnTo>
                    <a:pt x="117" y="106"/>
                  </a:lnTo>
                  <a:close/>
                </a:path>
              </a:pathLst>
            </a:custGeom>
            <a:solidFill>
              <a:srgbClr val="EF654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74" name="Text Box 22"/>
            <p:cNvSpPr txBox="1">
              <a:spLocks noChangeArrowheads="1"/>
            </p:cNvSpPr>
            <p:nvPr/>
          </p:nvSpPr>
          <p:spPr bwMode="auto">
            <a:xfrm>
              <a:off x="14016" y="4185"/>
              <a:ext cx="915"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a:solidFill>
                    <a:schemeClr val="bg1"/>
                  </a:solidFill>
                </a:rPr>
                <a:t>05</a:t>
              </a:r>
            </a:p>
          </p:txBody>
        </p:sp>
      </p:grpSp>
      <p:grpSp>
        <p:nvGrpSpPr>
          <p:cNvPr id="13" name="组合 12"/>
          <p:cNvGrpSpPr>
            <a:grpSpLocks/>
          </p:cNvGrpSpPr>
          <p:nvPr/>
        </p:nvGrpSpPr>
        <p:grpSpPr bwMode="auto">
          <a:xfrm>
            <a:off x="2520950" y="4810125"/>
            <a:ext cx="579438" cy="498475"/>
            <a:chOff x="3969" y="7574"/>
            <a:chExt cx="914" cy="786"/>
          </a:xfrm>
        </p:grpSpPr>
        <p:sp>
          <p:nvSpPr>
            <p:cNvPr id="31771" name="Freeform 13"/>
            <p:cNvSpPr>
              <a:spLocks noChangeArrowheads="1"/>
            </p:cNvSpPr>
            <p:nvPr/>
          </p:nvSpPr>
          <p:spPr bwMode="auto">
            <a:xfrm>
              <a:off x="4058" y="7574"/>
              <a:ext cx="776" cy="786"/>
            </a:xfrm>
            <a:custGeom>
              <a:avLst/>
              <a:gdLst>
                <a:gd name="T0" fmla="*/ 776 w 117"/>
                <a:gd name="T1" fmla="*/ 706 h 118"/>
                <a:gd name="T2" fmla="*/ 703 w 117"/>
                <a:gd name="T3" fmla="*/ 786 h 118"/>
                <a:gd name="T4" fmla="*/ 73 w 117"/>
                <a:gd name="T5" fmla="*/ 786 h 118"/>
                <a:gd name="T6" fmla="*/ 0 w 117"/>
                <a:gd name="T7" fmla="*/ 706 h 118"/>
                <a:gd name="T8" fmla="*/ 0 w 117"/>
                <a:gd name="T9" fmla="*/ 80 h 118"/>
                <a:gd name="T10" fmla="*/ 73 w 117"/>
                <a:gd name="T11" fmla="*/ 0 h 118"/>
                <a:gd name="T12" fmla="*/ 703 w 117"/>
                <a:gd name="T13" fmla="*/ 0 h 118"/>
                <a:gd name="T14" fmla="*/ 776 w 117"/>
                <a:gd name="T15" fmla="*/ 80 h 118"/>
                <a:gd name="T16" fmla="*/ 776 w 117"/>
                <a:gd name="T17" fmla="*/ 706 h 1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7" h="118">
                  <a:moveTo>
                    <a:pt x="117" y="106"/>
                  </a:moveTo>
                  <a:cubicBezTo>
                    <a:pt x="117" y="113"/>
                    <a:pt x="112" y="118"/>
                    <a:pt x="106" y="118"/>
                  </a:cubicBezTo>
                  <a:cubicBezTo>
                    <a:pt x="11" y="118"/>
                    <a:pt x="11" y="118"/>
                    <a:pt x="11" y="118"/>
                  </a:cubicBezTo>
                  <a:cubicBezTo>
                    <a:pt x="5" y="118"/>
                    <a:pt x="0" y="113"/>
                    <a:pt x="0" y="106"/>
                  </a:cubicBezTo>
                  <a:cubicBezTo>
                    <a:pt x="0" y="12"/>
                    <a:pt x="0" y="12"/>
                    <a:pt x="0" y="12"/>
                  </a:cubicBezTo>
                  <a:cubicBezTo>
                    <a:pt x="0" y="5"/>
                    <a:pt x="5" y="0"/>
                    <a:pt x="11" y="0"/>
                  </a:cubicBezTo>
                  <a:cubicBezTo>
                    <a:pt x="106" y="0"/>
                    <a:pt x="106" y="0"/>
                    <a:pt x="106" y="0"/>
                  </a:cubicBezTo>
                  <a:cubicBezTo>
                    <a:pt x="112" y="0"/>
                    <a:pt x="117" y="5"/>
                    <a:pt x="117" y="12"/>
                  </a:cubicBezTo>
                  <a:lnTo>
                    <a:pt x="117" y="106"/>
                  </a:lnTo>
                  <a:close/>
                </a:path>
              </a:pathLst>
            </a:custGeom>
            <a:solidFill>
              <a:srgbClr val="21596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72" name="Text Box 23"/>
            <p:cNvSpPr txBox="1">
              <a:spLocks noChangeArrowheads="1"/>
            </p:cNvSpPr>
            <p:nvPr/>
          </p:nvSpPr>
          <p:spPr bwMode="auto">
            <a:xfrm>
              <a:off x="3969" y="7587"/>
              <a:ext cx="915"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a:solidFill>
                    <a:schemeClr val="bg2"/>
                  </a:solidFill>
                </a:rPr>
                <a:t>02</a:t>
              </a:r>
            </a:p>
          </p:txBody>
        </p:sp>
      </p:grpSp>
      <p:grpSp>
        <p:nvGrpSpPr>
          <p:cNvPr id="19" name="组合 18"/>
          <p:cNvGrpSpPr>
            <a:grpSpLocks/>
          </p:cNvGrpSpPr>
          <p:nvPr/>
        </p:nvGrpSpPr>
        <p:grpSpPr bwMode="auto">
          <a:xfrm>
            <a:off x="6773863" y="4810125"/>
            <a:ext cx="579437" cy="498475"/>
            <a:chOff x="10667" y="7574"/>
            <a:chExt cx="914" cy="786"/>
          </a:xfrm>
        </p:grpSpPr>
        <p:sp>
          <p:nvSpPr>
            <p:cNvPr id="31769" name="Freeform 17"/>
            <p:cNvSpPr>
              <a:spLocks noChangeArrowheads="1"/>
            </p:cNvSpPr>
            <p:nvPr/>
          </p:nvSpPr>
          <p:spPr bwMode="auto">
            <a:xfrm>
              <a:off x="10749" y="7574"/>
              <a:ext cx="779" cy="786"/>
            </a:xfrm>
            <a:custGeom>
              <a:avLst/>
              <a:gdLst>
                <a:gd name="T0" fmla="*/ 779 w 117"/>
                <a:gd name="T1" fmla="*/ 706 h 118"/>
                <a:gd name="T2" fmla="*/ 706 w 117"/>
                <a:gd name="T3" fmla="*/ 786 h 118"/>
                <a:gd name="T4" fmla="*/ 73 w 117"/>
                <a:gd name="T5" fmla="*/ 786 h 118"/>
                <a:gd name="T6" fmla="*/ 0 w 117"/>
                <a:gd name="T7" fmla="*/ 706 h 118"/>
                <a:gd name="T8" fmla="*/ 0 w 117"/>
                <a:gd name="T9" fmla="*/ 80 h 118"/>
                <a:gd name="T10" fmla="*/ 73 w 117"/>
                <a:gd name="T11" fmla="*/ 0 h 118"/>
                <a:gd name="T12" fmla="*/ 706 w 117"/>
                <a:gd name="T13" fmla="*/ 0 h 118"/>
                <a:gd name="T14" fmla="*/ 779 w 117"/>
                <a:gd name="T15" fmla="*/ 80 h 118"/>
                <a:gd name="T16" fmla="*/ 779 w 117"/>
                <a:gd name="T17" fmla="*/ 706 h 1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7" h="118">
                  <a:moveTo>
                    <a:pt x="117" y="106"/>
                  </a:moveTo>
                  <a:cubicBezTo>
                    <a:pt x="117" y="113"/>
                    <a:pt x="112" y="118"/>
                    <a:pt x="106" y="118"/>
                  </a:cubicBezTo>
                  <a:cubicBezTo>
                    <a:pt x="11" y="118"/>
                    <a:pt x="11" y="118"/>
                    <a:pt x="11" y="118"/>
                  </a:cubicBezTo>
                  <a:cubicBezTo>
                    <a:pt x="5" y="118"/>
                    <a:pt x="0" y="113"/>
                    <a:pt x="0" y="106"/>
                  </a:cubicBezTo>
                  <a:cubicBezTo>
                    <a:pt x="0" y="12"/>
                    <a:pt x="0" y="12"/>
                    <a:pt x="0" y="12"/>
                  </a:cubicBezTo>
                  <a:cubicBezTo>
                    <a:pt x="0" y="5"/>
                    <a:pt x="5" y="0"/>
                    <a:pt x="11" y="0"/>
                  </a:cubicBezTo>
                  <a:cubicBezTo>
                    <a:pt x="106" y="0"/>
                    <a:pt x="106" y="0"/>
                    <a:pt x="106" y="0"/>
                  </a:cubicBezTo>
                  <a:cubicBezTo>
                    <a:pt x="112" y="0"/>
                    <a:pt x="117" y="5"/>
                    <a:pt x="117" y="12"/>
                  </a:cubicBezTo>
                  <a:lnTo>
                    <a:pt x="117" y="106"/>
                  </a:lnTo>
                  <a:close/>
                </a:path>
              </a:pathLst>
            </a:custGeom>
            <a:solidFill>
              <a:srgbClr val="21596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70" name="Text Box 24"/>
            <p:cNvSpPr txBox="1">
              <a:spLocks noChangeArrowheads="1"/>
            </p:cNvSpPr>
            <p:nvPr/>
          </p:nvSpPr>
          <p:spPr bwMode="auto">
            <a:xfrm>
              <a:off x="10667" y="7587"/>
              <a:ext cx="915"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a:solidFill>
                    <a:schemeClr val="bg2"/>
                  </a:solidFill>
                </a:rPr>
                <a:t>04</a:t>
              </a:r>
            </a:p>
          </p:txBody>
        </p:sp>
      </p:grpSp>
      <p:grpSp>
        <p:nvGrpSpPr>
          <p:cNvPr id="11" name="组合 10"/>
          <p:cNvGrpSpPr>
            <a:grpSpLocks/>
          </p:cNvGrpSpPr>
          <p:nvPr/>
        </p:nvGrpSpPr>
        <p:grpSpPr bwMode="auto">
          <a:xfrm>
            <a:off x="1008063" y="2654300"/>
            <a:ext cx="2057400" cy="2065338"/>
            <a:chOff x="1587" y="4181"/>
            <a:chExt cx="3240" cy="3252"/>
          </a:xfrm>
        </p:grpSpPr>
        <p:sp>
          <p:nvSpPr>
            <p:cNvPr id="31767" name="Freeform 10"/>
            <p:cNvSpPr>
              <a:spLocks noChangeArrowheads="1"/>
            </p:cNvSpPr>
            <p:nvPr/>
          </p:nvSpPr>
          <p:spPr bwMode="auto">
            <a:xfrm>
              <a:off x="1587" y="4181"/>
              <a:ext cx="3240" cy="3253"/>
            </a:xfrm>
            <a:custGeom>
              <a:avLst/>
              <a:gdLst>
                <a:gd name="T0" fmla="*/ 3240 w 488"/>
                <a:gd name="T1" fmla="*/ 3180 h 488"/>
                <a:gd name="T2" fmla="*/ 3167 w 488"/>
                <a:gd name="T3" fmla="*/ 3253 h 488"/>
                <a:gd name="T4" fmla="*/ 73 w 488"/>
                <a:gd name="T5" fmla="*/ 3253 h 488"/>
                <a:gd name="T6" fmla="*/ 0 w 488"/>
                <a:gd name="T7" fmla="*/ 3180 h 488"/>
                <a:gd name="T8" fmla="*/ 0 w 488"/>
                <a:gd name="T9" fmla="*/ 73 h 488"/>
                <a:gd name="T10" fmla="*/ 73 w 488"/>
                <a:gd name="T11" fmla="*/ 0 h 488"/>
                <a:gd name="T12" fmla="*/ 3167 w 488"/>
                <a:gd name="T13" fmla="*/ 0 h 488"/>
                <a:gd name="T14" fmla="*/ 3240 w 488"/>
                <a:gd name="T15" fmla="*/ 73 h 488"/>
                <a:gd name="T16" fmla="*/ 3240 w 488"/>
                <a:gd name="T17" fmla="*/ 3180 h 4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88" h="488">
                  <a:moveTo>
                    <a:pt x="488" y="477"/>
                  </a:moveTo>
                  <a:cubicBezTo>
                    <a:pt x="488" y="483"/>
                    <a:pt x="483" y="488"/>
                    <a:pt x="477" y="488"/>
                  </a:cubicBezTo>
                  <a:cubicBezTo>
                    <a:pt x="11" y="488"/>
                    <a:pt x="11" y="488"/>
                    <a:pt x="11" y="488"/>
                  </a:cubicBezTo>
                  <a:cubicBezTo>
                    <a:pt x="5" y="488"/>
                    <a:pt x="0" y="483"/>
                    <a:pt x="0" y="477"/>
                  </a:cubicBezTo>
                  <a:cubicBezTo>
                    <a:pt x="0" y="11"/>
                    <a:pt x="0" y="11"/>
                    <a:pt x="0" y="11"/>
                  </a:cubicBezTo>
                  <a:cubicBezTo>
                    <a:pt x="0" y="5"/>
                    <a:pt x="5" y="0"/>
                    <a:pt x="11" y="0"/>
                  </a:cubicBezTo>
                  <a:cubicBezTo>
                    <a:pt x="477" y="0"/>
                    <a:pt x="477" y="0"/>
                    <a:pt x="477" y="0"/>
                  </a:cubicBezTo>
                  <a:cubicBezTo>
                    <a:pt x="483" y="0"/>
                    <a:pt x="488" y="5"/>
                    <a:pt x="488" y="11"/>
                  </a:cubicBezTo>
                  <a:lnTo>
                    <a:pt x="488" y="477"/>
                  </a:lnTo>
                  <a:close/>
                </a:path>
              </a:pathLst>
            </a:custGeom>
            <a:solidFill>
              <a:srgbClr val="EF654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68" name="Rectangle 25"/>
            <p:cNvSpPr>
              <a:spLocks noChangeArrowheads="1"/>
            </p:cNvSpPr>
            <p:nvPr/>
          </p:nvSpPr>
          <p:spPr bwMode="auto">
            <a:xfrm>
              <a:off x="1995" y="4788"/>
              <a:ext cx="2407" cy="1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a:t>
              </a:r>
            </a:p>
          </p:txBody>
        </p:sp>
      </p:grpSp>
      <p:grpSp>
        <p:nvGrpSpPr>
          <p:cNvPr id="15" name="组合 14"/>
          <p:cNvGrpSpPr>
            <a:grpSpLocks/>
          </p:cNvGrpSpPr>
          <p:nvPr/>
        </p:nvGrpSpPr>
        <p:grpSpPr bwMode="auto">
          <a:xfrm>
            <a:off x="5262563" y="2654300"/>
            <a:ext cx="2057400" cy="2065338"/>
            <a:chOff x="8282" y="4181"/>
            <a:chExt cx="3240" cy="3252"/>
          </a:xfrm>
        </p:grpSpPr>
        <p:sp>
          <p:nvSpPr>
            <p:cNvPr id="31765" name="Freeform 14"/>
            <p:cNvSpPr>
              <a:spLocks noChangeArrowheads="1"/>
            </p:cNvSpPr>
            <p:nvPr/>
          </p:nvSpPr>
          <p:spPr bwMode="auto">
            <a:xfrm>
              <a:off x="8282" y="4181"/>
              <a:ext cx="3240" cy="3253"/>
            </a:xfrm>
            <a:custGeom>
              <a:avLst/>
              <a:gdLst>
                <a:gd name="T0" fmla="*/ 3240 w 488"/>
                <a:gd name="T1" fmla="*/ 3180 h 488"/>
                <a:gd name="T2" fmla="*/ 3167 w 488"/>
                <a:gd name="T3" fmla="*/ 3253 h 488"/>
                <a:gd name="T4" fmla="*/ 73 w 488"/>
                <a:gd name="T5" fmla="*/ 3253 h 488"/>
                <a:gd name="T6" fmla="*/ 0 w 488"/>
                <a:gd name="T7" fmla="*/ 3180 h 488"/>
                <a:gd name="T8" fmla="*/ 0 w 488"/>
                <a:gd name="T9" fmla="*/ 73 h 488"/>
                <a:gd name="T10" fmla="*/ 73 w 488"/>
                <a:gd name="T11" fmla="*/ 0 h 488"/>
                <a:gd name="T12" fmla="*/ 3167 w 488"/>
                <a:gd name="T13" fmla="*/ 0 h 488"/>
                <a:gd name="T14" fmla="*/ 3240 w 488"/>
                <a:gd name="T15" fmla="*/ 73 h 488"/>
                <a:gd name="T16" fmla="*/ 3240 w 488"/>
                <a:gd name="T17" fmla="*/ 3180 h 4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88" h="488">
                  <a:moveTo>
                    <a:pt x="488" y="477"/>
                  </a:moveTo>
                  <a:cubicBezTo>
                    <a:pt x="488" y="483"/>
                    <a:pt x="483" y="488"/>
                    <a:pt x="477" y="488"/>
                  </a:cubicBezTo>
                  <a:cubicBezTo>
                    <a:pt x="11" y="488"/>
                    <a:pt x="11" y="488"/>
                    <a:pt x="11" y="488"/>
                  </a:cubicBezTo>
                  <a:cubicBezTo>
                    <a:pt x="5" y="488"/>
                    <a:pt x="0" y="483"/>
                    <a:pt x="0" y="477"/>
                  </a:cubicBezTo>
                  <a:cubicBezTo>
                    <a:pt x="0" y="11"/>
                    <a:pt x="0" y="11"/>
                    <a:pt x="0" y="11"/>
                  </a:cubicBezTo>
                  <a:cubicBezTo>
                    <a:pt x="0" y="5"/>
                    <a:pt x="5" y="0"/>
                    <a:pt x="11" y="0"/>
                  </a:cubicBezTo>
                  <a:cubicBezTo>
                    <a:pt x="477" y="0"/>
                    <a:pt x="477" y="0"/>
                    <a:pt x="477" y="0"/>
                  </a:cubicBezTo>
                  <a:cubicBezTo>
                    <a:pt x="483" y="0"/>
                    <a:pt x="488" y="5"/>
                    <a:pt x="488" y="11"/>
                  </a:cubicBezTo>
                  <a:lnTo>
                    <a:pt x="488" y="477"/>
                  </a:lnTo>
                  <a:close/>
                </a:path>
              </a:pathLst>
            </a:custGeom>
            <a:solidFill>
              <a:srgbClr val="EF654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66" name="Rectangle 26"/>
            <p:cNvSpPr>
              <a:spLocks noChangeArrowheads="1"/>
            </p:cNvSpPr>
            <p:nvPr/>
          </p:nvSpPr>
          <p:spPr bwMode="auto">
            <a:xfrm>
              <a:off x="8711" y="4788"/>
              <a:ext cx="2407" cy="1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a:t>
              </a:r>
            </a:p>
          </p:txBody>
        </p:sp>
      </p:grpSp>
      <p:grpSp>
        <p:nvGrpSpPr>
          <p:cNvPr id="18" name="组合 17"/>
          <p:cNvGrpSpPr>
            <a:grpSpLocks/>
          </p:cNvGrpSpPr>
          <p:nvPr/>
        </p:nvGrpSpPr>
        <p:grpSpPr bwMode="auto">
          <a:xfrm>
            <a:off x="9509125" y="2654300"/>
            <a:ext cx="2057400" cy="2065338"/>
            <a:chOff x="14974" y="4181"/>
            <a:chExt cx="3240" cy="3252"/>
          </a:xfrm>
        </p:grpSpPr>
        <p:sp>
          <p:nvSpPr>
            <p:cNvPr id="31763" name="Freeform 18"/>
            <p:cNvSpPr>
              <a:spLocks noChangeArrowheads="1"/>
            </p:cNvSpPr>
            <p:nvPr/>
          </p:nvSpPr>
          <p:spPr bwMode="auto">
            <a:xfrm>
              <a:off x="14974" y="4181"/>
              <a:ext cx="3240" cy="3253"/>
            </a:xfrm>
            <a:custGeom>
              <a:avLst/>
              <a:gdLst>
                <a:gd name="T0" fmla="*/ 3240 w 488"/>
                <a:gd name="T1" fmla="*/ 3180 h 488"/>
                <a:gd name="T2" fmla="*/ 3167 w 488"/>
                <a:gd name="T3" fmla="*/ 3253 h 488"/>
                <a:gd name="T4" fmla="*/ 73 w 488"/>
                <a:gd name="T5" fmla="*/ 3253 h 488"/>
                <a:gd name="T6" fmla="*/ 0 w 488"/>
                <a:gd name="T7" fmla="*/ 3180 h 488"/>
                <a:gd name="T8" fmla="*/ 0 w 488"/>
                <a:gd name="T9" fmla="*/ 73 h 488"/>
                <a:gd name="T10" fmla="*/ 73 w 488"/>
                <a:gd name="T11" fmla="*/ 0 h 488"/>
                <a:gd name="T12" fmla="*/ 3167 w 488"/>
                <a:gd name="T13" fmla="*/ 0 h 488"/>
                <a:gd name="T14" fmla="*/ 3240 w 488"/>
                <a:gd name="T15" fmla="*/ 73 h 488"/>
                <a:gd name="T16" fmla="*/ 3240 w 488"/>
                <a:gd name="T17" fmla="*/ 3180 h 4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88" h="488">
                  <a:moveTo>
                    <a:pt x="488" y="477"/>
                  </a:moveTo>
                  <a:cubicBezTo>
                    <a:pt x="488" y="483"/>
                    <a:pt x="483" y="488"/>
                    <a:pt x="477" y="488"/>
                  </a:cubicBezTo>
                  <a:cubicBezTo>
                    <a:pt x="11" y="488"/>
                    <a:pt x="11" y="488"/>
                    <a:pt x="11" y="488"/>
                  </a:cubicBezTo>
                  <a:cubicBezTo>
                    <a:pt x="5" y="488"/>
                    <a:pt x="0" y="483"/>
                    <a:pt x="0" y="477"/>
                  </a:cubicBezTo>
                  <a:cubicBezTo>
                    <a:pt x="0" y="11"/>
                    <a:pt x="0" y="11"/>
                    <a:pt x="0" y="11"/>
                  </a:cubicBezTo>
                  <a:cubicBezTo>
                    <a:pt x="0" y="5"/>
                    <a:pt x="5" y="0"/>
                    <a:pt x="11" y="0"/>
                  </a:cubicBezTo>
                  <a:cubicBezTo>
                    <a:pt x="477" y="0"/>
                    <a:pt x="477" y="0"/>
                    <a:pt x="477" y="0"/>
                  </a:cubicBezTo>
                  <a:cubicBezTo>
                    <a:pt x="483" y="0"/>
                    <a:pt x="488" y="5"/>
                    <a:pt x="488" y="11"/>
                  </a:cubicBezTo>
                  <a:lnTo>
                    <a:pt x="488" y="477"/>
                  </a:lnTo>
                  <a:close/>
                </a:path>
              </a:pathLst>
            </a:custGeom>
            <a:solidFill>
              <a:srgbClr val="EF654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64" name="Rectangle 27"/>
            <p:cNvSpPr>
              <a:spLocks noChangeArrowheads="1"/>
            </p:cNvSpPr>
            <p:nvPr/>
          </p:nvSpPr>
          <p:spPr bwMode="auto">
            <a:xfrm>
              <a:off x="15396" y="4788"/>
              <a:ext cx="2407" cy="1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a:t>
              </a:r>
            </a:p>
          </p:txBody>
        </p:sp>
      </p:grpSp>
      <p:grpSp>
        <p:nvGrpSpPr>
          <p:cNvPr id="12" name="组合 11"/>
          <p:cNvGrpSpPr>
            <a:grpSpLocks/>
          </p:cNvGrpSpPr>
          <p:nvPr/>
        </p:nvGrpSpPr>
        <p:grpSpPr bwMode="auto">
          <a:xfrm>
            <a:off x="3132138" y="3243263"/>
            <a:ext cx="2057400" cy="2065337"/>
            <a:chOff x="4933" y="5107"/>
            <a:chExt cx="3240" cy="3252"/>
          </a:xfrm>
        </p:grpSpPr>
        <p:sp>
          <p:nvSpPr>
            <p:cNvPr id="31761" name="Freeform 12"/>
            <p:cNvSpPr>
              <a:spLocks noChangeArrowheads="1"/>
            </p:cNvSpPr>
            <p:nvPr/>
          </p:nvSpPr>
          <p:spPr bwMode="auto">
            <a:xfrm>
              <a:off x="4933" y="5107"/>
              <a:ext cx="3240" cy="3253"/>
            </a:xfrm>
            <a:custGeom>
              <a:avLst/>
              <a:gdLst>
                <a:gd name="T0" fmla="*/ 3240 w 488"/>
                <a:gd name="T1" fmla="*/ 3173 h 488"/>
                <a:gd name="T2" fmla="*/ 3167 w 488"/>
                <a:gd name="T3" fmla="*/ 3253 h 488"/>
                <a:gd name="T4" fmla="*/ 73 w 488"/>
                <a:gd name="T5" fmla="*/ 3253 h 488"/>
                <a:gd name="T6" fmla="*/ 0 w 488"/>
                <a:gd name="T7" fmla="*/ 3173 h 488"/>
                <a:gd name="T8" fmla="*/ 0 w 488"/>
                <a:gd name="T9" fmla="*/ 73 h 488"/>
                <a:gd name="T10" fmla="*/ 73 w 488"/>
                <a:gd name="T11" fmla="*/ 0 h 488"/>
                <a:gd name="T12" fmla="*/ 3167 w 488"/>
                <a:gd name="T13" fmla="*/ 0 h 488"/>
                <a:gd name="T14" fmla="*/ 3240 w 488"/>
                <a:gd name="T15" fmla="*/ 73 h 488"/>
                <a:gd name="T16" fmla="*/ 3240 w 488"/>
                <a:gd name="T17" fmla="*/ 3173 h 4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88" h="488">
                  <a:moveTo>
                    <a:pt x="488" y="476"/>
                  </a:moveTo>
                  <a:cubicBezTo>
                    <a:pt x="488" y="483"/>
                    <a:pt x="483" y="488"/>
                    <a:pt x="477" y="488"/>
                  </a:cubicBezTo>
                  <a:cubicBezTo>
                    <a:pt x="11" y="488"/>
                    <a:pt x="11" y="488"/>
                    <a:pt x="11" y="488"/>
                  </a:cubicBezTo>
                  <a:cubicBezTo>
                    <a:pt x="5" y="488"/>
                    <a:pt x="0" y="483"/>
                    <a:pt x="0" y="476"/>
                  </a:cubicBezTo>
                  <a:cubicBezTo>
                    <a:pt x="0" y="11"/>
                    <a:pt x="0" y="11"/>
                    <a:pt x="0" y="11"/>
                  </a:cubicBezTo>
                  <a:cubicBezTo>
                    <a:pt x="0" y="5"/>
                    <a:pt x="5" y="0"/>
                    <a:pt x="11" y="0"/>
                  </a:cubicBezTo>
                  <a:cubicBezTo>
                    <a:pt x="477" y="0"/>
                    <a:pt x="477" y="0"/>
                    <a:pt x="477" y="0"/>
                  </a:cubicBezTo>
                  <a:cubicBezTo>
                    <a:pt x="483" y="0"/>
                    <a:pt x="488" y="5"/>
                    <a:pt x="488" y="11"/>
                  </a:cubicBezTo>
                  <a:lnTo>
                    <a:pt x="488" y="476"/>
                  </a:lnTo>
                  <a:close/>
                </a:path>
              </a:pathLst>
            </a:custGeom>
            <a:solidFill>
              <a:srgbClr val="21596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62" name="Rectangle 28"/>
            <p:cNvSpPr>
              <a:spLocks noChangeArrowheads="1"/>
            </p:cNvSpPr>
            <p:nvPr/>
          </p:nvSpPr>
          <p:spPr bwMode="auto">
            <a:xfrm>
              <a:off x="5344" y="5701"/>
              <a:ext cx="2407" cy="1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a:t>
              </a:r>
            </a:p>
          </p:txBody>
        </p:sp>
      </p:grpSp>
      <p:grpSp>
        <p:nvGrpSpPr>
          <p:cNvPr id="16" name="组合 15"/>
          <p:cNvGrpSpPr>
            <a:grpSpLocks/>
          </p:cNvGrpSpPr>
          <p:nvPr/>
        </p:nvGrpSpPr>
        <p:grpSpPr bwMode="auto">
          <a:xfrm>
            <a:off x="7383463" y="3243263"/>
            <a:ext cx="2057400" cy="2065337"/>
            <a:chOff x="11628" y="5107"/>
            <a:chExt cx="3240" cy="3252"/>
          </a:xfrm>
        </p:grpSpPr>
        <p:sp>
          <p:nvSpPr>
            <p:cNvPr id="31759" name="Freeform 16"/>
            <p:cNvSpPr>
              <a:spLocks noChangeArrowheads="1"/>
            </p:cNvSpPr>
            <p:nvPr/>
          </p:nvSpPr>
          <p:spPr bwMode="auto">
            <a:xfrm>
              <a:off x="11628" y="5107"/>
              <a:ext cx="3240" cy="3253"/>
            </a:xfrm>
            <a:custGeom>
              <a:avLst/>
              <a:gdLst>
                <a:gd name="T0" fmla="*/ 3240 w 488"/>
                <a:gd name="T1" fmla="*/ 3173 h 488"/>
                <a:gd name="T2" fmla="*/ 3167 w 488"/>
                <a:gd name="T3" fmla="*/ 3253 h 488"/>
                <a:gd name="T4" fmla="*/ 73 w 488"/>
                <a:gd name="T5" fmla="*/ 3253 h 488"/>
                <a:gd name="T6" fmla="*/ 0 w 488"/>
                <a:gd name="T7" fmla="*/ 3173 h 488"/>
                <a:gd name="T8" fmla="*/ 0 w 488"/>
                <a:gd name="T9" fmla="*/ 73 h 488"/>
                <a:gd name="T10" fmla="*/ 73 w 488"/>
                <a:gd name="T11" fmla="*/ 0 h 488"/>
                <a:gd name="T12" fmla="*/ 3167 w 488"/>
                <a:gd name="T13" fmla="*/ 0 h 488"/>
                <a:gd name="T14" fmla="*/ 3240 w 488"/>
                <a:gd name="T15" fmla="*/ 73 h 488"/>
                <a:gd name="T16" fmla="*/ 3240 w 488"/>
                <a:gd name="T17" fmla="*/ 3173 h 4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88" h="488">
                  <a:moveTo>
                    <a:pt x="488" y="476"/>
                  </a:moveTo>
                  <a:cubicBezTo>
                    <a:pt x="488" y="483"/>
                    <a:pt x="483" y="488"/>
                    <a:pt x="477" y="488"/>
                  </a:cubicBezTo>
                  <a:cubicBezTo>
                    <a:pt x="11" y="488"/>
                    <a:pt x="11" y="488"/>
                    <a:pt x="11" y="488"/>
                  </a:cubicBezTo>
                  <a:cubicBezTo>
                    <a:pt x="5" y="488"/>
                    <a:pt x="0" y="483"/>
                    <a:pt x="0" y="476"/>
                  </a:cubicBezTo>
                  <a:cubicBezTo>
                    <a:pt x="0" y="11"/>
                    <a:pt x="0" y="11"/>
                    <a:pt x="0" y="11"/>
                  </a:cubicBezTo>
                  <a:cubicBezTo>
                    <a:pt x="0" y="5"/>
                    <a:pt x="5" y="0"/>
                    <a:pt x="11" y="0"/>
                  </a:cubicBezTo>
                  <a:cubicBezTo>
                    <a:pt x="477" y="0"/>
                    <a:pt x="477" y="0"/>
                    <a:pt x="477" y="0"/>
                  </a:cubicBezTo>
                  <a:cubicBezTo>
                    <a:pt x="483" y="0"/>
                    <a:pt x="488" y="5"/>
                    <a:pt x="488" y="11"/>
                  </a:cubicBezTo>
                  <a:lnTo>
                    <a:pt x="488" y="476"/>
                  </a:lnTo>
                  <a:close/>
                </a:path>
              </a:pathLst>
            </a:custGeom>
            <a:solidFill>
              <a:srgbClr val="21596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60" name="Rectangle 29"/>
            <p:cNvSpPr>
              <a:spLocks noChangeArrowheads="1"/>
            </p:cNvSpPr>
            <p:nvPr/>
          </p:nvSpPr>
          <p:spPr bwMode="auto">
            <a:xfrm>
              <a:off x="12029" y="5701"/>
              <a:ext cx="2407" cy="1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a:t>
              </a:r>
            </a:p>
          </p:txBody>
        </p:sp>
      </p:grpSp>
      <p:sp>
        <p:nvSpPr>
          <p:cNvPr id="21516" name="TextBox 15"/>
          <p:cNvSpPr>
            <a:spLocks noChangeArrowheads="1"/>
          </p:cNvSpPr>
          <p:nvPr/>
        </p:nvSpPr>
        <p:spPr bwMode="auto">
          <a:xfrm>
            <a:off x="2073275" y="1377950"/>
            <a:ext cx="8042275"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4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a:t>
            </a:r>
            <a:endParaRPr lang="en-US" altLang="zh-CN" sz="14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checkerboard(across)">
                                      <p:cBhvr>
                                        <p:cTn id="7" dur="500"/>
                                        <p:tgtEl>
                                          <p:spTgt spid="20"/>
                                        </p:tgtEl>
                                      </p:cBhvr>
                                    </p:animEffect>
                                  </p:childTnLst>
                                </p:cTn>
                              </p:par>
                            </p:childTnLst>
                          </p:cTn>
                        </p:par>
                        <p:par>
                          <p:cTn id="8" fill="hold" nodeType="afterGroup">
                            <p:stCondLst>
                              <p:cond delay="500"/>
                            </p:stCondLst>
                            <p:childTnLst>
                              <p:par>
                                <p:cTn id="9" presetID="38" presetClass="entr" presetSubtype="0" accel="50000" fill="hold" grpId="0" nodeType="afterEffect">
                                  <p:stCondLst>
                                    <p:cond delay="0"/>
                                  </p:stCondLst>
                                  <p:iterate type="lt">
                                    <p:tmPct val="50000"/>
                                  </p:iterate>
                                  <p:childTnLst>
                                    <p:set>
                                      <p:cBhvr>
                                        <p:cTn id="10" dur="1" fill="hold">
                                          <p:stCondLst>
                                            <p:cond delay="0"/>
                                          </p:stCondLst>
                                        </p:cTn>
                                        <p:tgtEl>
                                          <p:spTgt spid="15362"/>
                                        </p:tgtEl>
                                        <p:attrNameLst>
                                          <p:attrName>style.visibility</p:attrName>
                                        </p:attrNameLst>
                                      </p:cBhvr>
                                      <p:to>
                                        <p:strVal val="visible"/>
                                      </p:to>
                                    </p:set>
                                    <p:set>
                                      <p:cBhvr>
                                        <p:cTn id="11" dur="455" fill="hold">
                                          <p:stCondLst>
                                            <p:cond delay="0"/>
                                          </p:stCondLst>
                                        </p:cTn>
                                        <p:tgtEl>
                                          <p:spTgt spid="15362"/>
                                        </p:tgtEl>
                                        <p:attrNameLst>
                                          <p:attrName>style.rotation</p:attrName>
                                        </p:attrNameLst>
                                      </p:cBhvr>
                                      <p:to>
                                        <p:strVal val="-45.0"/>
                                      </p:to>
                                    </p:set>
                                    <p:anim calcmode="lin" valueType="num">
                                      <p:cBhvr>
                                        <p:cTn id="12" dur="455" fill="hold">
                                          <p:stCondLst>
                                            <p:cond delay="455"/>
                                          </p:stCondLst>
                                        </p:cTn>
                                        <p:tgtEl>
                                          <p:spTgt spid="15362"/>
                                        </p:tgtEl>
                                        <p:attrNameLst>
                                          <p:attrName>style.rotation</p:attrName>
                                        </p:attrNameLst>
                                      </p:cBhvr>
                                      <p:tavLst>
                                        <p:tav tm="0">
                                          <p:val>
                                            <p:fltVal val="-45"/>
                                          </p:val>
                                        </p:tav>
                                        <p:tav tm="69900">
                                          <p:val>
                                            <p:fltVal val="45"/>
                                          </p:val>
                                        </p:tav>
                                        <p:tav tm="100000">
                                          <p:val>
                                            <p:fltVal val="0"/>
                                          </p:val>
                                        </p:tav>
                                      </p:tavLst>
                                    </p:anim>
                                    <p:anim calcmode="lin" valueType="num">
                                      <p:cBhvr>
                                        <p:cTn id="13" dur="455" fill="hold">
                                          <p:stCondLst>
                                            <p:cond delay="0"/>
                                          </p:stCondLst>
                                        </p:cTn>
                                        <p:tgtEl>
                                          <p:spTgt spid="15362"/>
                                        </p:tgtEl>
                                        <p:attrNameLst>
                                          <p:attrName>ppt_y</p:attrName>
                                        </p:attrNameLst>
                                      </p:cBhvr>
                                      <p:tavLst>
                                        <p:tav tm="0">
                                          <p:val>
                                            <p:strVal val="#ppt_y-1"/>
                                          </p:val>
                                        </p:tav>
                                        <p:tav tm="100000">
                                          <p:val>
                                            <p:strVal val="#ppt_y-(0.354*#ppt_w-0.172*#ppt_h)"/>
                                          </p:val>
                                        </p:tav>
                                      </p:tavLst>
                                    </p:anim>
                                    <p:anim calcmode="lin" valueType="num">
                                      <p:cBhvr>
                                        <p:cTn id="14" dur="156" decel="50000" autoRev="1" fill="hold">
                                          <p:stCondLst>
                                            <p:cond delay="455"/>
                                          </p:stCondLst>
                                        </p:cTn>
                                        <p:tgtEl>
                                          <p:spTgt spid="15362"/>
                                        </p:tgtEl>
                                        <p:attrNameLst>
                                          <p:attrName>ppt_y</p:attrName>
                                        </p:attrNameLst>
                                      </p:cBhvr>
                                      <p:tavLst>
                                        <p:tav tm="0">
                                          <p:val>
                                            <p:strVal val="#ppt_y-(0.354*#ppt_w-0.172*#ppt_h)"/>
                                          </p:val>
                                        </p:tav>
                                        <p:tav tm="100000">
                                          <p:val>
                                            <p:strVal val="#ppt_y-(0.354*#ppt_w-0.172*#ppt_h)-#ppt_h/2"/>
                                          </p:val>
                                        </p:tav>
                                      </p:tavLst>
                                    </p:anim>
                                    <p:anim calcmode="lin" valueType="num">
                                      <p:cBhvr>
                                        <p:cTn id="15" dur="136" fill="hold">
                                          <p:stCondLst>
                                            <p:cond delay="864"/>
                                          </p:stCondLst>
                                        </p:cTn>
                                        <p:tgtEl>
                                          <p:spTgt spid="15362"/>
                                        </p:tgtEl>
                                        <p:attrNameLst>
                                          <p:attrName>ppt_y</p:attrName>
                                        </p:attrNameLst>
                                      </p:cBhvr>
                                      <p:tavLst>
                                        <p:tav tm="0">
                                          <p:val>
                                            <p:strVal val="#ppt_y-(0.354*#ppt_w-0.172*#ppt_h)"/>
                                          </p:val>
                                        </p:tav>
                                        <p:tav tm="100000">
                                          <p:val>
                                            <p:strVal val="#ppt_y"/>
                                          </p:val>
                                        </p:tav>
                                      </p:tavLst>
                                    </p:anim>
                                  </p:childTnLst>
                                </p:cTn>
                              </p:par>
                            </p:childTnLst>
                          </p:cTn>
                        </p:par>
                        <p:par>
                          <p:cTn id="16" fill="hold" nodeType="afterGroup">
                            <p:stCondLst>
                              <p:cond delay="4500"/>
                            </p:stCondLst>
                            <p:childTnLst>
                              <p:par>
                                <p:cTn id="17" presetID="16" presetClass="entr" presetSubtype="21" fill="hold" grpId="0" nodeType="afterEffect">
                                  <p:stCondLst>
                                    <p:cond delay="0"/>
                                  </p:stCondLst>
                                  <p:childTnLst>
                                    <p:set>
                                      <p:cBhvr>
                                        <p:cTn id="18" dur="1" fill="hold">
                                          <p:stCondLst>
                                            <p:cond delay="0"/>
                                          </p:stCondLst>
                                        </p:cTn>
                                        <p:tgtEl>
                                          <p:spTgt spid="21516"/>
                                        </p:tgtEl>
                                        <p:attrNameLst>
                                          <p:attrName>style.visibility</p:attrName>
                                        </p:attrNameLst>
                                      </p:cBhvr>
                                      <p:to>
                                        <p:strVal val="visible"/>
                                      </p:to>
                                    </p:set>
                                    <p:animEffect transition="in" filter="barn(inVertical)">
                                      <p:cBhvr>
                                        <p:cTn id="19" dur="500"/>
                                        <p:tgtEl>
                                          <p:spTgt spid="21516"/>
                                        </p:tgtEl>
                                      </p:cBhvr>
                                    </p:animEffect>
                                  </p:childTnLst>
                                </p:cTn>
                              </p:par>
                            </p:childTnLst>
                          </p:cTn>
                        </p:par>
                        <p:par>
                          <p:cTn id="20" fill="hold" nodeType="afterGroup">
                            <p:stCondLst>
                              <p:cond delay="5000"/>
                            </p:stCondLst>
                            <p:childTnLst>
                              <p:par>
                                <p:cTn id="21" presetID="2" presetClass="entr" presetSubtype="4"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par>
                          <p:cTn id="25" fill="hold" nodeType="afterGroup">
                            <p:stCondLst>
                              <p:cond delay="5500"/>
                            </p:stCondLst>
                            <p:childTnLst>
                              <p:par>
                                <p:cTn id="26" presetID="2" presetClass="entr" presetSubtype="1"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0-#ppt_h/2"/>
                                          </p:val>
                                        </p:tav>
                                        <p:tav tm="100000">
                                          <p:val>
                                            <p:strVal val="#ppt_y"/>
                                          </p:val>
                                        </p:tav>
                                      </p:tavLst>
                                    </p:anim>
                                  </p:childTnLst>
                                </p:cTn>
                              </p:par>
                            </p:childTnLst>
                          </p:cTn>
                        </p:par>
                        <p:par>
                          <p:cTn id="30" fill="hold" nodeType="afterGroup">
                            <p:stCondLst>
                              <p:cond delay="6000"/>
                            </p:stCondLst>
                            <p:childTnLst>
                              <p:par>
                                <p:cTn id="31" presetID="2" presetClass="entr" presetSubtype="4" fill="hold" nodeType="after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ppt_x"/>
                                          </p:val>
                                        </p:tav>
                                        <p:tav tm="100000">
                                          <p:val>
                                            <p:strVal val="#ppt_x"/>
                                          </p:val>
                                        </p:tav>
                                      </p:tavLst>
                                    </p:anim>
                                    <p:anim calcmode="lin" valueType="num">
                                      <p:cBhvr additive="base">
                                        <p:cTn id="34" dur="500" fill="hold"/>
                                        <p:tgtEl>
                                          <p:spTgt spid="15"/>
                                        </p:tgtEl>
                                        <p:attrNameLst>
                                          <p:attrName>ppt_y</p:attrName>
                                        </p:attrNameLst>
                                      </p:cBhvr>
                                      <p:tavLst>
                                        <p:tav tm="0">
                                          <p:val>
                                            <p:strVal val="1+#ppt_h/2"/>
                                          </p:val>
                                        </p:tav>
                                        <p:tav tm="100000">
                                          <p:val>
                                            <p:strVal val="#ppt_y"/>
                                          </p:val>
                                        </p:tav>
                                      </p:tavLst>
                                    </p:anim>
                                  </p:childTnLst>
                                </p:cTn>
                              </p:par>
                            </p:childTnLst>
                          </p:cTn>
                        </p:par>
                        <p:par>
                          <p:cTn id="35" fill="hold" nodeType="afterGroup">
                            <p:stCondLst>
                              <p:cond delay="6500"/>
                            </p:stCondLst>
                            <p:childTnLst>
                              <p:par>
                                <p:cTn id="36" presetID="2" presetClass="entr" presetSubtype="1"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fill="hold"/>
                                        <p:tgtEl>
                                          <p:spTgt spid="16"/>
                                        </p:tgtEl>
                                        <p:attrNameLst>
                                          <p:attrName>ppt_x</p:attrName>
                                        </p:attrNameLst>
                                      </p:cBhvr>
                                      <p:tavLst>
                                        <p:tav tm="0">
                                          <p:val>
                                            <p:strVal val="#ppt_x"/>
                                          </p:val>
                                        </p:tav>
                                        <p:tav tm="100000">
                                          <p:val>
                                            <p:strVal val="#ppt_x"/>
                                          </p:val>
                                        </p:tav>
                                      </p:tavLst>
                                    </p:anim>
                                    <p:anim calcmode="lin" valueType="num">
                                      <p:cBhvr additive="base">
                                        <p:cTn id="39" dur="500" fill="hold"/>
                                        <p:tgtEl>
                                          <p:spTgt spid="16"/>
                                        </p:tgtEl>
                                        <p:attrNameLst>
                                          <p:attrName>ppt_y</p:attrName>
                                        </p:attrNameLst>
                                      </p:cBhvr>
                                      <p:tavLst>
                                        <p:tav tm="0">
                                          <p:val>
                                            <p:strVal val="0-#ppt_h/2"/>
                                          </p:val>
                                        </p:tav>
                                        <p:tav tm="100000">
                                          <p:val>
                                            <p:strVal val="#ppt_y"/>
                                          </p:val>
                                        </p:tav>
                                      </p:tavLst>
                                    </p:anim>
                                  </p:childTnLst>
                                </p:cTn>
                              </p:par>
                            </p:childTnLst>
                          </p:cTn>
                        </p:par>
                        <p:par>
                          <p:cTn id="40" fill="hold" nodeType="afterGroup">
                            <p:stCondLst>
                              <p:cond delay="7000"/>
                            </p:stCondLst>
                            <p:childTnLst>
                              <p:par>
                                <p:cTn id="41" presetID="2" presetClass="entr" presetSubtype="4" fill="hold"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1+#ppt_h/2"/>
                                          </p:val>
                                        </p:tav>
                                        <p:tav tm="100000">
                                          <p:val>
                                            <p:strVal val="#ppt_y"/>
                                          </p:val>
                                        </p:tav>
                                      </p:tavLst>
                                    </p:anim>
                                  </p:childTnLst>
                                </p:cTn>
                              </p:par>
                            </p:childTnLst>
                          </p:cTn>
                        </p:par>
                        <p:par>
                          <p:cTn id="45" fill="hold" nodeType="afterGroup">
                            <p:stCondLst>
                              <p:cond delay="7500"/>
                            </p:stCondLst>
                            <p:childTnLst>
                              <p:par>
                                <p:cTn id="46" presetID="49" presetClass="entr" presetSubtype="0" decel="100000" fill="hold" nodeType="after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 calcmode="lin" valueType="num">
                                      <p:cBhvr>
                                        <p:cTn id="50" dur="500" fill="hold"/>
                                        <p:tgtEl>
                                          <p:spTgt spid="10"/>
                                        </p:tgtEl>
                                        <p:attrNameLst>
                                          <p:attrName>style.rotation</p:attrName>
                                        </p:attrNameLst>
                                      </p:cBhvr>
                                      <p:tavLst>
                                        <p:tav tm="0">
                                          <p:val>
                                            <p:fltVal val="360"/>
                                          </p:val>
                                        </p:tav>
                                        <p:tav tm="100000">
                                          <p:val>
                                            <p:fltVal val="0"/>
                                          </p:val>
                                        </p:tav>
                                      </p:tavLst>
                                    </p:anim>
                                    <p:animEffect transition="in" filter="fade">
                                      <p:cBhvr>
                                        <p:cTn id="51" dur="500"/>
                                        <p:tgtEl>
                                          <p:spTgt spid="10"/>
                                        </p:tgtEl>
                                      </p:cBhvr>
                                    </p:animEffect>
                                  </p:childTnLst>
                                </p:cTn>
                              </p:par>
                            </p:childTnLst>
                          </p:cTn>
                        </p:par>
                        <p:par>
                          <p:cTn id="52" fill="hold" nodeType="afterGroup">
                            <p:stCondLst>
                              <p:cond delay="8000"/>
                            </p:stCondLst>
                            <p:childTnLst>
                              <p:par>
                                <p:cTn id="53" presetID="49" presetClass="entr" presetSubtype="0" decel="100000" fill="hold" nodeType="after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ppt_w</p:attrName>
                                        </p:attrNameLst>
                                      </p:cBhvr>
                                      <p:tavLst>
                                        <p:tav tm="0">
                                          <p:val>
                                            <p:fltVal val="0"/>
                                          </p:val>
                                        </p:tav>
                                        <p:tav tm="100000">
                                          <p:val>
                                            <p:strVal val="#ppt_w"/>
                                          </p:val>
                                        </p:tav>
                                      </p:tavLst>
                                    </p:anim>
                                    <p:anim calcmode="lin" valueType="num">
                                      <p:cBhvr>
                                        <p:cTn id="56" dur="500" fill="hold"/>
                                        <p:tgtEl>
                                          <p:spTgt spid="13"/>
                                        </p:tgtEl>
                                        <p:attrNameLst>
                                          <p:attrName>ppt_h</p:attrName>
                                        </p:attrNameLst>
                                      </p:cBhvr>
                                      <p:tavLst>
                                        <p:tav tm="0">
                                          <p:val>
                                            <p:fltVal val="0"/>
                                          </p:val>
                                        </p:tav>
                                        <p:tav tm="100000">
                                          <p:val>
                                            <p:strVal val="#ppt_h"/>
                                          </p:val>
                                        </p:tav>
                                      </p:tavLst>
                                    </p:anim>
                                    <p:anim calcmode="lin" valueType="num">
                                      <p:cBhvr>
                                        <p:cTn id="57" dur="500" fill="hold"/>
                                        <p:tgtEl>
                                          <p:spTgt spid="13"/>
                                        </p:tgtEl>
                                        <p:attrNameLst>
                                          <p:attrName>style.rotation</p:attrName>
                                        </p:attrNameLst>
                                      </p:cBhvr>
                                      <p:tavLst>
                                        <p:tav tm="0">
                                          <p:val>
                                            <p:fltVal val="360"/>
                                          </p:val>
                                        </p:tav>
                                        <p:tav tm="100000">
                                          <p:val>
                                            <p:fltVal val="0"/>
                                          </p:val>
                                        </p:tav>
                                      </p:tavLst>
                                    </p:anim>
                                    <p:animEffect transition="in" filter="fade">
                                      <p:cBhvr>
                                        <p:cTn id="58" dur="500"/>
                                        <p:tgtEl>
                                          <p:spTgt spid="13"/>
                                        </p:tgtEl>
                                      </p:cBhvr>
                                    </p:animEffect>
                                  </p:childTnLst>
                                </p:cTn>
                              </p:par>
                            </p:childTnLst>
                          </p:cTn>
                        </p:par>
                        <p:par>
                          <p:cTn id="59" fill="hold" nodeType="afterGroup">
                            <p:stCondLst>
                              <p:cond delay="8500"/>
                            </p:stCondLst>
                            <p:childTnLst>
                              <p:par>
                                <p:cTn id="60" presetID="49" presetClass="entr" presetSubtype="0" decel="100000" fill="hold" nodeType="after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p:cTn id="62" dur="500" fill="hold"/>
                                        <p:tgtEl>
                                          <p:spTgt spid="14"/>
                                        </p:tgtEl>
                                        <p:attrNameLst>
                                          <p:attrName>ppt_w</p:attrName>
                                        </p:attrNameLst>
                                      </p:cBhvr>
                                      <p:tavLst>
                                        <p:tav tm="0">
                                          <p:val>
                                            <p:fltVal val="0"/>
                                          </p:val>
                                        </p:tav>
                                        <p:tav tm="100000">
                                          <p:val>
                                            <p:strVal val="#ppt_w"/>
                                          </p:val>
                                        </p:tav>
                                      </p:tavLst>
                                    </p:anim>
                                    <p:anim calcmode="lin" valueType="num">
                                      <p:cBhvr>
                                        <p:cTn id="63" dur="500" fill="hold"/>
                                        <p:tgtEl>
                                          <p:spTgt spid="14"/>
                                        </p:tgtEl>
                                        <p:attrNameLst>
                                          <p:attrName>ppt_h</p:attrName>
                                        </p:attrNameLst>
                                      </p:cBhvr>
                                      <p:tavLst>
                                        <p:tav tm="0">
                                          <p:val>
                                            <p:fltVal val="0"/>
                                          </p:val>
                                        </p:tav>
                                        <p:tav tm="100000">
                                          <p:val>
                                            <p:strVal val="#ppt_h"/>
                                          </p:val>
                                        </p:tav>
                                      </p:tavLst>
                                    </p:anim>
                                    <p:anim calcmode="lin" valueType="num">
                                      <p:cBhvr>
                                        <p:cTn id="64" dur="500" fill="hold"/>
                                        <p:tgtEl>
                                          <p:spTgt spid="14"/>
                                        </p:tgtEl>
                                        <p:attrNameLst>
                                          <p:attrName>style.rotation</p:attrName>
                                        </p:attrNameLst>
                                      </p:cBhvr>
                                      <p:tavLst>
                                        <p:tav tm="0">
                                          <p:val>
                                            <p:fltVal val="360"/>
                                          </p:val>
                                        </p:tav>
                                        <p:tav tm="100000">
                                          <p:val>
                                            <p:fltVal val="0"/>
                                          </p:val>
                                        </p:tav>
                                      </p:tavLst>
                                    </p:anim>
                                    <p:animEffect transition="in" filter="fade">
                                      <p:cBhvr>
                                        <p:cTn id="65" dur="500"/>
                                        <p:tgtEl>
                                          <p:spTgt spid="14"/>
                                        </p:tgtEl>
                                      </p:cBhvr>
                                    </p:animEffect>
                                  </p:childTnLst>
                                </p:cTn>
                              </p:par>
                            </p:childTnLst>
                          </p:cTn>
                        </p:par>
                        <p:par>
                          <p:cTn id="66" fill="hold" nodeType="afterGroup">
                            <p:stCondLst>
                              <p:cond delay="9000"/>
                            </p:stCondLst>
                            <p:childTnLst>
                              <p:par>
                                <p:cTn id="67" presetID="49" presetClass="entr" presetSubtype="0" decel="100000" fill="hold" nodeType="after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500" fill="hold"/>
                                        <p:tgtEl>
                                          <p:spTgt spid="19"/>
                                        </p:tgtEl>
                                        <p:attrNameLst>
                                          <p:attrName>ppt_w</p:attrName>
                                        </p:attrNameLst>
                                      </p:cBhvr>
                                      <p:tavLst>
                                        <p:tav tm="0">
                                          <p:val>
                                            <p:fltVal val="0"/>
                                          </p:val>
                                        </p:tav>
                                        <p:tav tm="100000">
                                          <p:val>
                                            <p:strVal val="#ppt_w"/>
                                          </p:val>
                                        </p:tav>
                                      </p:tavLst>
                                    </p:anim>
                                    <p:anim calcmode="lin" valueType="num">
                                      <p:cBhvr>
                                        <p:cTn id="70" dur="500" fill="hold"/>
                                        <p:tgtEl>
                                          <p:spTgt spid="19"/>
                                        </p:tgtEl>
                                        <p:attrNameLst>
                                          <p:attrName>ppt_h</p:attrName>
                                        </p:attrNameLst>
                                      </p:cBhvr>
                                      <p:tavLst>
                                        <p:tav tm="0">
                                          <p:val>
                                            <p:fltVal val="0"/>
                                          </p:val>
                                        </p:tav>
                                        <p:tav tm="100000">
                                          <p:val>
                                            <p:strVal val="#ppt_h"/>
                                          </p:val>
                                        </p:tav>
                                      </p:tavLst>
                                    </p:anim>
                                    <p:anim calcmode="lin" valueType="num">
                                      <p:cBhvr>
                                        <p:cTn id="71" dur="500" fill="hold"/>
                                        <p:tgtEl>
                                          <p:spTgt spid="19"/>
                                        </p:tgtEl>
                                        <p:attrNameLst>
                                          <p:attrName>style.rotation</p:attrName>
                                        </p:attrNameLst>
                                      </p:cBhvr>
                                      <p:tavLst>
                                        <p:tav tm="0">
                                          <p:val>
                                            <p:fltVal val="360"/>
                                          </p:val>
                                        </p:tav>
                                        <p:tav tm="100000">
                                          <p:val>
                                            <p:fltVal val="0"/>
                                          </p:val>
                                        </p:tav>
                                      </p:tavLst>
                                    </p:anim>
                                    <p:animEffect transition="in" filter="fade">
                                      <p:cBhvr>
                                        <p:cTn id="72" dur="500"/>
                                        <p:tgtEl>
                                          <p:spTgt spid="19"/>
                                        </p:tgtEl>
                                      </p:cBhvr>
                                    </p:animEffect>
                                  </p:childTnLst>
                                </p:cTn>
                              </p:par>
                            </p:childTnLst>
                          </p:cTn>
                        </p:par>
                        <p:par>
                          <p:cTn id="73" fill="hold" nodeType="afterGroup">
                            <p:stCondLst>
                              <p:cond delay="9500"/>
                            </p:stCondLst>
                            <p:childTnLst>
                              <p:par>
                                <p:cTn id="74" presetID="49" presetClass="entr" presetSubtype="0" decel="100000" fill="hold" nodeType="after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p:cTn id="76" dur="500" fill="hold"/>
                                        <p:tgtEl>
                                          <p:spTgt spid="17"/>
                                        </p:tgtEl>
                                        <p:attrNameLst>
                                          <p:attrName>ppt_w</p:attrName>
                                        </p:attrNameLst>
                                      </p:cBhvr>
                                      <p:tavLst>
                                        <p:tav tm="0">
                                          <p:val>
                                            <p:fltVal val="0"/>
                                          </p:val>
                                        </p:tav>
                                        <p:tav tm="100000">
                                          <p:val>
                                            <p:strVal val="#ppt_w"/>
                                          </p:val>
                                        </p:tav>
                                      </p:tavLst>
                                    </p:anim>
                                    <p:anim calcmode="lin" valueType="num">
                                      <p:cBhvr>
                                        <p:cTn id="77" dur="500" fill="hold"/>
                                        <p:tgtEl>
                                          <p:spTgt spid="17"/>
                                        </p:tgtEl>
                                        <p:attrNameLst>
                                          <p:attrName>ppt_h</p:attrName>
                                        </p:attrNameLst>
                                      </p:cBhvr>
                                      <p:tavLst>
                                        <p:tav tm="0">
                                          <p:val>
                                            <p:fltVal val="0"/>
                                          </p:val>
                                        </p:tav>
                                        <p:tav tm="100000">
                                          <p:val>
                                            <p:strVal val="#ppt_h"/>
                                          </p:val>
                                        </p:tav>
                                      </p:tavLst>
                                    </p:anim>
                                    <p:anim calcmode="lin" valueType="num">
                                      <p:cBhvr>
                                        <p:cTn id="78" dur="500" fill="hold"/>
                                        <p:tgtEl>
                                          <p:spTgt spid="17"/>
                                        </p:tgtEl>
                                        <p:attrNameLst>
                                          <p:attrName>style.rotation</p:attrName>
                                        </p:attrNameLst>
                                      </p:cBhvr>
                                      <p:tavLst>
                                        <p:tav tm="0">
                                          <p:val>
                                            <p:fltVal val="360"/>
                                          </p:val>
                                        </p:tav>
                                        <p:tav tm="100000">
                                          <p:val>
                                            <p:fltVal val="0"/>
                                          </p:val>
                                        </p:tav>
                                      </p:tavLst>
                                    </p:anim>
                                    <p:animEffect transition="in" filter="fade">
                                      <p:cBhvr>
                                        <p:cTn id="7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215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p:cNvSpPr txBox="1">
            <a:spLocks noChangeArrowheads="1"/>
          </p:cNvSpPr>
          <p:nvPr/>
        </p:nvSpPr>
        <p:spPr bwMode="auto">
          <a:xfrm>
            <a:off x="4202113" y="977900"/>
            <a:ext cx="3925887" cy="87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4800" b="1">
                <a:solidFill>
                  <a:schemeClr val="bg1"/>
                </a:solidFill>
                <a:latin typeface="微软雅黑" panose="020B0503020204020204" pitchFamily="34" charset="-122"/>
                <a:ea typeface="微软雅黑" panose="020B0503020204020204" pitchFamily="34" charset="-122"/>
              </a:rPr>
              <a:t>好书推荐</a:t>
            </a: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674"/>
                                        </p:tgtEl>
                                        <p:attrNameLst>
                                          <p:attrName>style.visibility</p:attrName>
                                        </p:attrNameLst>
                                      </p:cBhvr>
                                      <p:to>
                                        <p:strVal val="visible"/>
                                      </p:to>
                                    </p:set>
                                    <p:anim calcmode="lin" valueType="num">
                                      <p:cBhvr>
                                        <p:cTn id="7" dur="500" fill="hold"/>
                                        <p:tgtEl>
                                          <p:spTgt spid="2867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8674"/>
                                        </p:tgtEl>
                                        <p:attrNameLst>
                                          <p:attrName>ppt_y</p:attrName>
                                        </p:attrNameLst>
                                      </p:cBhvr>
                                      <p:tavLst>
                                        <p:tav tm="0">
                                          <p:val>
                                            <p:strVal val="#ppt_y"/>
                                          </p:val>
                                        </p:tav>
                                        <p:tav tm="100000">
                                          <p:val>
                                            <p:strVal val="#ppt_y"/>
                                          </p:val>
                                        </p:tav>
                                      </p:tavLst>
                                    </p:anim>
                                    <p:anim calcmode="lin" valueType="num">
                                      <p:cBhvr>
                                        <p:cTn id="9" dur="500" fill="hold"/>
                                        <p:tgtEl>
                                          <p:spTgt spid="2867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867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86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10" descr="http://pic24.nipic.com/20121031/4499633_105328783000_2.jpg"/>
          <p:cNvPicPr>
            <a:picLocks noChangeAspect="1" noChangeArrowheads="1"/>
          </p:cNvPicPr>
          <p:nvPr/>
        </p:nvPicPr>
        <p:blipFill>
          <a:blip r:embed="rId3" cstate="print">
            <a:lum bright="70000" contrast="-70000"/>
            <a:extLst>
              <a:ext uri="{28A0092B-C50C-407E-A947-70E740481C1C}">
                <a14:useLocalDpi xmlns:a14="http://schemas.microsoft.com/office/drawing/2010/main" val="0"/>
              </a:ext>
            </a:extLst>
          </a:blip>
          <a:srcRect/>
          <a:stretch>
            <a:fillRect/>
          </a:stretch>
        </p:blipFill>
        <p:spPr bwMode="auto">
          <a:xfrm>
            <a:off x="-3175" y="936625"/>
            <a:ext cx="12187238" cy="541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TextBox 72"/>
          <p:cNvSpPr txBox="1">
            <a:spLocks noChangeArrowheads="1"/>
          </p:cNvSpPr>
          <p:nvPr/>
        </p:nvSpPr>
        <p:spPr bwMode="auto">
          <a:xfrm>
            <a:off x="881063" y="5026025"/>
            <a:ext cx="534987"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a:solidFill>
                  <a:schemeClr val="bg1"/>
                </a:solidFill>
                <a:latin typeface="方正粗宋简体"/>
                <a:ea typeface="方正粗宋简体"/>
                <a:cs typeface="方正粗宋简体"/>
              </a:rPr>
              <a:t>1</a:t>
            </a:r>
            <a:endParaRPr lang="zh-CN" altLang="en-US" sz="4800">
              <a:solidFill>
                <a:schemeClr val="bg1"/>
              </a:solidFill>
              <a:latin typeface="方正粗宋简体"/>
              <a:ea typeface="方正粗宋简体"/>
              <a:cs typeface="方正粗宋简体"/>
            </a:endParaRPr>
          </a:p>
        </p:txBody>
      </p:sp>
      <p:sp>
        <p:nvSpPr>
          <p:cNvPr id="33796" name="TextBox 81"/>
          <p:cNvSpPr txBox="1">
            <a:spLocks noChangeArrowheads="1"/>
          </p:cNvSpPr>
          <p:nvPr/>
        </p:nvSpPr>
        <p:spPr bwMode="auto">
          <a:xfrm>
            <a:off x="4530725" y="5022850"/>
            <a:ext cx="536575" cy="121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a:solidFill>
                  <a:schemeClr val="bg1"/>
                </a:solidFill>
                <a:latin typeface="方正粗宋简体"/>
                <a:ea typeface="方正粗宋简体"/>
                <a:cs typeface="方正粗宋简体"/>
              </a:rPr>
              <a:t>3</a:t>
            </a:r>
            <a:endParaRPr lang="zh-CN" altLang="en-US" sz="4800">
              <a:solidFill>
                <a:schemeClr val="bg1"/>
              </a:solidFill>
              <a:latin typeface="方正粗宋简体"/>
              <a:ea typeface="方正粗宋简体"/>
              <a:cs typeface="方正粗宋简体"/>
            </a:endParaRPr>
          </a:p>
        </p:txBody>
      </p:sp>
      <p:sp>
        <p:nvSpPr>
          <p:cNvPr id="33797" name="TextBox 82"/>
          <p:cNvSpPr txBox="1">
            <a:spLocks noChangeArrowheads="1"/>
          </p:cNvSpPr>
          <p:nvPr/>
        </p:nvSpPr>
        <p:spPr bwMode="auto">
          <a:xfrm>
            <a:off x="6356350" y="5022850"/>
            <a:ext cx="534988" cy="121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a:solidFill>
                  <a:schemeClr val="bg1"/>
                </a:solidFill>
                <a:latin typeface="方正粗宋简体"/>
                <a:ea typeface="方正粗宋简体"/>
                <a:cs typeface="方正粗宋简体"/>
              </a:rPr>
              <a:t>4</a:t>
            </a:r>
            <a:endParaRPr lang="zh-CN" altLang="en-US" sz="4800">
              <a:solidFill>
                <a:schemeClr val="bg1"/>
              </a:solidFill>
              <a:latin typeface="方正粗宋简体"/>
              <a:ea typeface="方正粗宋简体"/>
              <a:cs typeface="方正粗宋简体"/>
            </a:endParaRPr>
          </a:p>
        </p:txBody>
      </p:sp>
      <p:sp>
        <p:nvSpPr>
          <p:cNvPr id="33798" name="AutoShape 2" descr="http://cdn.duitang.com/uploads/item/201210/08/20121008093644_xArai.jpe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Calibri" panose="020F0502020204030204" pitchFamily="34" charset="0"/>
            </a:endParaRPr>
          </a:p>
        </p:txBody>
      </p:sp>
      <p:sp>
        <p:nvSpPr>
          <p:cNvPr id="15362" name="TextBox 3"/>
          <p:cNvSpPr txBox="1">
            <a:spLocks noChangeArrowheads="1"/>
          </p:cNvSpPr>
          <p:nvPr/>
        </p:nvSpPr>
        <p:spPr bwMode="auto">
          <a:xfrm>
            <a:off x="6884988" y="42863"/>
            <a:ext cx="50419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zh-CN" sz="2400">
                <a:latin typeface="微软雅黑" panose="020B0503020204020204" pitchFamily="34" charset="-122"/>
                <a:ea typeface="微软雅黑" panose="020B0503020204020204" pitchFamily="34" charset="-122"/>
                <a:sym typeface="宋体" panose="02010600030101010101" pitchFamily="2" charset="-122"/>
              </a:rPr>
              <a:t>推荐书籍类型</a:t>
            </a:r>
          </a:p>
        </p:txBody>
      </p:sp>
      <p:sp>
        <p:nvSpPr>
          <p:cNvPr id="33800" name="Freeform 9"/>
          <p:cNvSpPr>
            <a:spLocks noEditPoints="1" noChangeArrowheads="1"/>
          </p:cNvSpPr>
          <p:nvPr/>
        </p:nvSpPr>
        <p:spPr bwMode="auto">
          <a:xfrm>
            <a:off x="3938588" y="1562100"/>
            <a:ext cx="3619500" cy="3619500"/>
          </a:xfrm>
          <a:custGeom>
            <a:avLst/>
            <a:gdLst>
              <a:gd name="T0" fmla="*/ 2764430 w 741"/>
              <a:gd name="T1" fmla="*/ 1099038 h 741"/>
              <a:gd name="T2" fmla="*/ 2017155 w 741"/>
              <a:gd name="T3" fmla="*/ 1699846 h 741"/>
              <a:gd name="T4" fmla="*/ 2417655 w 741"/>
              <a:gd name="T5" fmla="*/ 1099038 h 741"/>
              <a:gd name="T6" fmla="*/ 2417655 w 741"/>
              <a:gd name="T7" fmla="*/ 610577 h 741"/>
              <a:gd name="T8" fmla="*/ 1196617 w 741"/>
              <a:gd name="T9" fmla="*/ 610577 h 741"/>
              <a:gd name="T10" fmla="*/ 1196617 w 741"/>
              <a:gd name="T11" fmla="*/ 1099038 h 741"/>
              <a:gd name="T12" fmla="*/ 1597118 w 741"/>
              <a:gd name="T13" fmla="*/ 1699846 h 741"/>
              <a:gd name="T14" fmla="*/ 854727 w 741"/>
              <a:gd name="T15" fmla="*/ 1099038 h 741"/>
              <a:gd name="T16" fmla="*/ 0 w 741"/>
              <a:gd name="T17" fmla="*/ 1812192 h 741"/>
              <a:gd name="T18" fmla="*/ 854727 w 741"/>
              <a:gd name="T19" fmla="*/ 2520462 h 741"/>
              <a:gd name="T20" fmla="*/ 1597118 w 741"/>
              <a:gd name="T21" fmla="*/ 1919654 h 741"/>
              <a:gd name="T22" fmla="*/ 1196617 w 741"/>
              <a:gd name="T23" fmla="*/ 2520462 h 741"/>
              <a:gd name="T24" fmla="*/ 1196617 w 741"/>
              <a:gd name="T25" fmla="*/ 3008923 h 741"/>
              <a:gd name="T26" fmla="*/ 2417655 w 741"/>
              <a:gd name="T27" fmla="*/ 3008923 h 741"/>
              <a:gd name="T28" fmla="*/ 2417655 w 741"/>
              <a:gd name="T29" fmla="*/ 2520462 h 741"/>
              <a:gd name="T30" fmla="*/ 2017155 w 741"/>
              <a:gd name="T31" fmla="*/ 1919654 h 741"/>
              <a:gd name="T32" fmla="*/ 2764430 w 741"/>
              <a:gd name="T33" fmla="*/ 2520462 h 741"/>
              <a:gd name="T34" fmla="*/ 3619157 w 741"/>
              <a:gd name="T35" fmla="*/ 1812192 h 741"/>
              <a:gd name="T36" fmla="*/ 1308953 w 741"/>
              <a:gd name="T37" fmla="*/ 991577 h 741"/>
              <a:gd name="T38" fmla="*/ 1308953 w 741"/>
              <a:gd name="T39" fmla="*/ 722923 h 741"/>
              <a:gd name="T40" fmla="*/ 2310204 w 741"/>
              <a:gd name="T41" fmla="*/ 722923 h 741"/>
              <a:gd name="T42" fmla="*/ 2310204 w 741"/>
              <a:gd name="T43" fmla="*/ 991577 h 741"/>
              <a:gd name="T44" fmla="*/ 1308953 w 741"/>
              <a:gd name="T45" fmla="*/ 991577 h 741"/>
              <a:gd name="T46" fmla="*/ 854727 w 741"/>
              <a:gd name="T47" fmla="*/ 2364154 h 741"/>
              <a:gd name="T48" fmla="*/ 219787 w 741"/>
              <a:gd name="T49" fmla="*/ 1812192 h 741"/>
              <a:gd name="T50" fmla="*/ 854727 w 741"/>
              <a:gd name="T51" fmla="*/ 1255346 h 741"/>
              <a:gd name="T52" fmla="*/ 1489667 w 741"/>
              <a:gd name="T53" fmla="*/ 1812192 h 741"/>
              <a:gd name="T54" fmla="*/ 2310204 w 741"/>
              <a:gd name="T55" fmla="*/ 2632808 h 741"/>
              <a:gd name="T56" fmla="*/ 2310204 w 741"/>
              <a:gd name="T57" fmla="*/ 2901462 h 741"/>
              <a:gd name="T58" fmla="*/ 1308953 w 741"/>
              <a:gd name="T59" fmla="*/ 2901462 h 741"/>
              <a:gd name="T60" fmla="*/ 1308953 w 741"/>
              <a:gd name="T61" fmla="*/ 2632808 h 741"/>
              <a:gd name="T62" fmla="*/ 2310204 w 741"/>
              <a:gd name="T63" fmla="*/ 2632808 h 741"/>
              <a:gd name="T64" fmla="*/ 1709453 w 741"/>
              <a:gd name="T65" fmla="*/ 1812192 h 741"/>
              <a:gd name="T66" fmla="*/ 1909704 w 741"/>
              <a:gd name="T67" fmla="*/ 1812192 h 741"/>
              <a:gd name="T68" fmla="*/ 2896302 w 741"/>
              <a:gd name="T69" fmla="*/ 2310423 h 741"/>
              <a:gd name="T70" fmla="*/ 2627674 w 741"/>
              <a:gd name="T71" fmla="*/ 2310423 h 741"/>
              <a:gd name="T72" fmla="*/ 2627674 w 741"/>
              <a:gd name="T73" fmla="*/ 1309077 h 741"/>
              <a:gd name="T74" fmla="*/ 2896302 w 741"/>
              <a:gd name="T75" fmla="*/ 1309077 h 741"/>
              <a:gd name="T76" fmla="*/ 2896302 w 741"/>
              <a:gd name="T77" fmla="*/ 2310423 h 74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41" h="741">
                <a:moveTo>
                  <a:pt x="616" y="246"/>
                </a:moveTo>
                <a:cubicBezTo>
                  <a:pt x="602" y="232"/>
                  <a:pt x="585" y="225"/>
                  <a:pt x="566" y="225"/>
                </a:cubicBezTo>
                <a:cubicBezTo>
                  <a:pt x="547" y="225"/>
                  <a:pt x="529" y="232"/>
                  <a:pt x="516" y="246"/>
                </a:cubicBezTo>
                <a:cubicBezTo>
                  <a:pt x="413" y="348"/>
                  <a:pt x="413" y="348"/>
                  <a:pt x="413" y="348"/>
                </a:cubicBezTo>
                <a:cubicBezTo>
                  <a:pt x="393" y="328"/>
                  <a:pt x="393" y="328"/>
                  <a:pt x="393" y="328"/>
                </a:cubicBezTo>
                <a:cubicBezTo>
                  <a:pt x="495" y="225"/>
                  <a:pt x="495" y="225"/>
                  <a:pt x="495" y="225"/>
                </a:cubicBezTo>
                <a:cubicBezTo>
                  <a:pt x="509" y="212"/>
                  <a:pt x="516" y="194"/>
                  <a:pt x="516" y="175"/>
                </a:cubicBezTo>
                <a:cubicBezTo>
                  <a:pt x="516" y="156"/>
                  <a:pt x="509" y="138"/>
                  <a:pt x="495" y="125"/>
                </a:cubicBezTo>
                <a:cubicBezTo>
                  <a:pt x="370" y="0"/>
                  <a:pt x="370" y="0"/>
                  <a:pt x="370" y="0"/>
                </a:cubicBezTo>
                <a:cubicBezTo>
                  <a:pt x="245" y="125"/>
                  <a:pt x="245" y="125"/>
                  <a:pt x="245" y="125"/>
                </a:cubicBezTo>
                <a:cubicBezTo>
                  <a:pt x="232" y="138"/>
                  <a:pt x="225" y="156"/>
                  <a:pt x="225" y="175"/>
                </a:cubicBezTo>
                <a:cubicBezTo>
                  <a:pt x="225" y="194"/>
                  <a:pt x="232" y="212"/>
                  <a:pt x="245" y="225"/>
                </a:cubicBezTo>
                <a:cubicBezTo>
                  <a:pt x="348" y="328"/>
                  <a:pt x="348" y="328"/>
                  <a:pt x="348" y="328"/>
                </a:cubicBezTo>
                <a:cubicBezTo>
                  <a:pt x="327" y="348"/>
                  <a:pt x="327" y="348"/>
                  <a:pt x="327" y="348"/>
                </a:cubicBezTo>
                <a:cubicBezTo>
                  <a:pt x="225" y="246"/>
                  <a:pt x="225" y="246"/>
                  <a:pt x="225" y="246"/>
                </a:cubicBezTo>
                <a:cubicBezTo>
                  <a:pt x="211" y="232"/>
                  <a:pt x="194" y="225"/>
                  <a:pt x="175" y="225"/>
                </a:cubicBezTo>
                <a:cubicBezTo>
                  <a:pt x="156" y="225"/>
                  <a:pt x="138" y="232"/>
                  <a:pt x="125" y="246"/>
                </a:cubicBezTo>
                <a:cubicBezTo>
                  <a:pt x="0" y="371"/>
                  <a:pt x="0" y="371"/>
                  <a:pt x="0" y="371"/>
                </a:cubicBezTo>
                <a:cubicBezTo>
                  <a:pt x="125" y="496"/>
                  <a:pt x="125" y="496"/>
                  <a:pt x="125" y="496"/>
                </a:cubicBezTo>
                <a:cubicBezTo>
                  <a:pt x="138" y="509"/>
                  <a:pt x="156" y="516"/>
                  <a:pt x="175" y="516"/>
                </a:cubicBezTo>
                <a:cubicBezTo>
                  <a:pt x="194" y="516"/>
                  <a:pt x="211" y="509"/>
                  <a:pt x="225" y="496"/>
                </a:cubicBezTo>
                <a:cubicBezTo>
                  <a:pt x="327" y="393"/>
                  <a:pt x="327" y="393"/>
                  <a:pt x="327" y="393"/>
                </a:cubicBezTo>
                <a:cubicBezTo>
                  <a:pt x="348" y="414"/>
                  <a:pt x="348" y="414"/>
                  <a:pt x="348" y="414"/>
                </a:cubicBezTo>
                <a:cubicBezTo>
                  <a:pt x="245" y="516"/>
                  <a:pt x="245" y="516"/>
                  <a:pt x="245" y="516"/>
                </a:cubicBezTo>
                <a:cubicBezTo>
                  <a:pt x="232" y="529"/>
                  <a:pt x="225" y="547"/>
                  <a:pt x="225" y="566"/>
                </a:cubicBezTo>
                <a:cubicBezTo>
                  <a:pt x="225" y="585"/>
                  <a:pt x="232" y="603"/>
                  <a:pt x="245" y="616"/>
                </a:cubicBezTo>
                <a:cubicBezTo>
                  <a:pt x="370" y="741"/>
                  <a:pt x="370" y="741"/>
                  <a:pt x="370" y="741"/>
                </a:cubicBezTo>
                <a:cubicBezTo>
                  <a:pt x="495" y="616"/>
                  <a:pt x="495" y="616"/>
                  <a:pt x="495" y="616"/>
                </a:cubicBezTo>
                <a:cubicBezTo>
                  <a:pt x="509" y="603"/>
                  <a:pt x="516" y="585"/>
                  <a:pt x="516" y="566"/>
                </a:cubicBezTo>
                <a:cubicBezTo>
                  <a:pt x="516" y="547"/>
                  <a:pt x="509" y="529"/>
                  <a:pt x="495" y="516"/>
                </a:cubicBezTo>
                <a:cubicBezTo>
                  <a:pt x="393" y="414"/>
                  <a:pt x="393" y="414"/>
                  <a:pt x="393" y="414"/>
                </a:cubicBezTo>
                <a:cubicBezTo>
                  <a:pt x="413" y="393"/>
                  <a:pt x="413" y="393"/>
                  <a:pt x="413" y="393"/>
                </a:cubicBezTo>
                <a:cubicBezTo>
                  <a:pt x="516" y="496"/>
                  <a:pt x="516" y="496"/>
                  <a:pt x="516" y="496"/>
                </a:cubicBezTo>
                <a:cubicBezTo>
                  <a:pt x="529" y="509"/>
                  <a:pt x="547" y="516"/>
                  <a:pt x="566" y="516"/>
                </a:cubicBezTo>
                <a:cubicBezTo>
                  <a:pt x="585" y="516"/>
                  <a:pt x="602" y="509"/>
                  <a:pt x="616" y="496"/>
                </a:cubicBezTo>
                <a:cubicBezTo>
                  <a:pt x="741" y="371"/>
                  <a:pt x="741" y="371"/>
                  <a:pt x="741" y="371"/>
                </a:cubicBezTo>
                <a:lnTo>
                  <a:pt x="616" y="246"/>
                </a:lnTo>
                <a:close/>
                <a:moveTo>
                  <a:pt x="268" y="203"/>
                </a:moveTo>
                <a:cubicBezTo>
                  <a:pt x="261" y="195"/>
                  <a:pt x="257" y="185"/>
                  <a:pt x="257" y="175"/>
                </a:cubicBezTo>
                <a:cubicBezTo>
                  <a:pt x="257" y="165"/>
                  <a:pt x="260" y="155"/>
                  <a:pt x="268" y="148"/>
                </a:cubicBezTo>
                <a:cubicBezTo>
                  <a:pt x="370" y="45"/>
                  <a:pt x="370" y="45"/>
                  <a:pt x="370" y="45"/>
                </a:cubicBezTo>
                <a:cubicBezTo>
                  <a:pt x="473" y="148"/>
                  <a:pt x="473" y="148"/>
                  <a:pt x="473" y="148"/>
                </a:cubicBezTo>
                <a:cubicBezTo>
                  <a:pt x="480" y="155"/>
                  <a:pt x="484" y="165"/>
                  <a:pt x="484" y="175"/>
                </a:cubicBezTo>
                <a:cubicBezTo>
                  <a:pt x="484" y="185"/>
                  <a:pt x="480" y="195"/>
                  <a:pt x="473" y="203"/>
                </a:cubicBezTo>
                <a:cubicBezTo>
                  <a:pt x="370" y="305"/>
                  <a:pt x="370" y="305"/>
                  <a:pt x="370" y="305"/>
                </a:cubicBezTo>
                <a:lnTo>
                  <a:pt x="268" y="203"/>
                </a:lnTo>
                <a:close/>
                <a:moveTo>
                  <a:pt x="202" y="473"/>
                </a:moveTo>
                <a:cubicBezTo>
                  <a:pt x="195" y="480"/>
                  <a:pt x="185" y="484"/>
                  <a:pt x="175" y="484"/>
                </a:cubicBezTo>
                <a:cubicBezTo>
                  <a:pt x="164" y="484"/>
                  <a:pt x="155" y="480"/>
                  <a:pt x="147" y="473"/>
                </a:cubicBezTo>
                <a:cubicBezTo>
                  <a:pt x="45" y="371"/>
                  <a:pt x="45" y="371"/>
                  <a:pt x="45" y="371"/>
                </a:cubicBezTo>
                <a:cubicBezTo>
                  <a:pt x="147" y="268"/>
                  <a:pt x="147" y="268"/>
                  <a:pt x="147" y="268"/>
                </a:cubicBezTo>
                <a:cubicBezTo>
                  <a:pt x="155" y="261"/>
                  <a:pt x="164" y="257"/>
                  <a:pt x="175" y="257"/>
                </a:cubicBezTo>
                <a:cubicBezTo>
                  <a:pt x="185" y="257"/>
                  <a:pt x="195" y="261"/>
                  <a:pt x="202" y="268"/>
                </a:cubicBezTo>
                <a:cubicBezTo>
                  <a:pt x="305" y="371"/>
                  <a:pt x="305" y="371"/>
                  <a:pt x="305" y="371"/>
                </a:cubicBezTo>
                <a:lnTo>
                  <a:pt x="202" y="473"/>
                </a:lnTo>
                <a:close/>
                <a:moveTo>
                  <a:pt x="473" y="539"/>
                </a:moveTo>
                <a:cubicBezTo>
                  <a:pt x="480" y="546"/>
                  <a:pt x="484" y="556"/>
                  <a:pt x="484" y="566"/>
                </a:cubicBezTo>
                <a:cubicBezTo>
                  <a:pt x="484" y="576"/>
                  <a:pt x="480" y="586"/>
                  <a:pt x="473" y="594"/>
                </a:cubicBezTo>
                <a:cubicBezTo>
                  <a:pt x="370" y="696"/>
                  <a:pt x="370" y="696"/>
                  <a:pt x="370" y="696"/>
                </a:cubicBezTo>
                <a:cubicBezTo>
                  <a:pt x="268" y="594"/>
                  <a:pt x="268" y="594"/>
                  <a:pt x="268" y="594"/>
                </a:cubicBezTo>
                <a:cubicBezTo>
                  <a:pt x="261" y="586"/>
                  <a:pt x="257" y="576"/>
                  <a:pt x="257" y="566"/>
                </a:cubicBezTo>
                <a:cubicBezTo>
                  <a:pt x="257" y="556"/>
                  <a:pt x="260" y="546"/>
                  <a:pt x="268" y="539"/>
                </a:cubicBezTo>
                <a:cubicBezTo>
                  <a:pt x="370" y="436"/>
                  <a:pt x="370" y="436"/>
                  <a:pt x="370" y="436"/>
                </a:cubicBezTo>
                <a:lnTo>
                  <a:pt x="473" y="539"/>
                </a:lnTo>
                <a:close/>
                <a:moveTo>
                  <a:pt x="370" y="391"/>
                </a:moveTo>
                <a:cubicBezTo>
                  <a:pt x="350" y="371"/>
                  <a:pt x="350" y="371"/>
                  <a:pt x="350" y="371"/>
                </a:cubicBezTo>
                <a:cubicBezTo>
                  <a:pt x="370" y="350"/>
                  <a:pt x="370" y="350"/>
                  <a:pt x="370" y="350"/>
                </a:cubicBezTo>
                <a:cubicBezTo>
                  <a:pt x="391" y="371"/>
                  <a:pt x="391" y="371"/>
                  <a:pt x="391" y="371"/>
                </a:cubicBezTo>
                <a:lnTo>
                  <a:pt x="370" y="391"/>
                </a:lnTo>
                <a:close/>
                <a:moveTo>
                  <a:pt x="593" y="473"/>
                </a:moveTo>
                <a:cubicBezTo>
                  <a:pt x="586" y="480"/>
                  <a:pt x="576" y="484"/>
                  <a:pt x="566" y="484"/>
                </a:cubicBezTo>
                <a:cubicBezTo>
                  <a:pt x="555" y="484"/>
                  <a:pt x="546" y="480"/>
                  <a:pt x="538" y="473"/>
                </a:cubicBezTo>
                <a:cubicBezTo>
                  <a:pt x="436" y="371"/>
                  <a:pt x="436" y="371"/>
                  <a:pt x="436" y="371"/>
                </a:cubicBezTo>
                <a:cubicBezTo>
                  <a:pt x="538" y="268"/>
                  <a:pt x="538" y="268"/>
                  <a:pt x="538" y="268"/>
                </a:cubicBezTo>
                <a:cubicBezTo>
                  <a:pt x="546" y="261"/>
                  <a:pt x="555" y="257"/>
                  <a:pt x="566" y="257"/>
                </a:cubicBezTo>
                <a:cubicBezTo>
                  <a:pt x="576" y="257"/>
                  <a:pt x="586" y="261"/>
                  <a:pt x="593" y="268"/>
                </a:cubicBezTo>
                <a:cubicBezTo>
                  <a:pt x="696" y="371"/>
                  <a:pt x="696" y="371"/>
                  <a:pt x="696" y="371"/>
                </a:cubicBezTo>
                <a:lnTo>
                  <a:pt x="593" y="473"/>
                </a:lnTo>
                <a:close/>
              </a:path>
            </a:pathLst>
          </a:custGeom>
          <a:solidFill>
            <a:srgbClr val="EF654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801" name="Freeform 10"/>
          <p:cNvSpPr>
            <a:spLocks noEditPoints="1" noChangeArrowheads="1"/>
          </p:cNvSpPr>
          <p:nvPr/>
        </p:nvSpPr>
        <p:spPr bwMode="auto">
          <a:xfrm>
            <a:off x="6546850" y="3208338"/>
            <a:ext cx="331788" cy="331787"/>
          </a:xfrm>
          <a:custGeom>
            <a:avLst/>
            <a:gdLst>
              <a:gd name="T0" fmla="*/ 14 w 68"/>
              <a:gd name="T1" fmla="*/ 25 h 68"/>
              <a:gd name="T2" fmla="*/ 15 w 68"/>
              <a:gd name="T3" fmla="*/ 20 h 68"/>
              <a:gd name="T4" fmla="*/ 17 w 68"/>
              <a:gd name="T5" fmla="*/ 17 h 68"/>
              <a:gd name="T6" fmla="*/ 20 w 68"/>
              <a:gd name="T7" fmla="*/ 14 h 68"/>
              <a:gd name="T8" fmla="*/ 26 w 68"/>
              <a:gd name="T9" fmla="*/ 13 h 68"/>
              <a:gd name="T10" fmla="*/ 22 w 68"/>
              <a:gd name="T11" fmla="*/ 17 h 68"/>
              <a:gd name="T12" fmla="*/ 17 w 68"/>
              <a:gd name="T13" fmla="*/ 21 h 68"/>
              <a:gd name="T14" fmla="*/ 55 w 68"/>
              <a:gd name="T15" fmla="*/ 50 h 68"/>
              <a:gd name="T16" fmla="*/ 67 w 68"/>
              <a:gd name="T17" fmla="*/ 63 h 68"/>
              <a:gd name="T18" fmla="*/ 63 w 68"/>
              <a:gd name="T19" fmla="*/ 67 h 68"/>
              <a:gd name="T20" fmla="*/ 43 w 68"/>
              <a:gd name="T21" fmla="*/ 59 h 68"/>
              <a:gd name="T22" fmla="*/ 19 w 68"/>
              <a:gd name="T23" fmla="*/ 59 h 68"/>
              <a:gd name="T24" fmla="*/ 3 w 68"/>
              <a:gd name="T25" fmla="*/ 42 h 68"/>
              <a:gd name="T26" fmla="*/ 0 w 68"/>
              <a:gd name="T27" fmla="*/ 31 h 68"/>
              <a:gd name="T28" fmla="*/ 9 w 68"/>
              <a:gd name="T29" fmla="*/ 9 h 68"/>
              <a:gd name="T30" fmla="*/ 43 w 68"/>
              <a:gd name="T31" fmla="*/ 2 h 68"/>
              <a:gd name="T32" fmla="*/ 43 w 68"/>
              <a:gd name="T33" fmla="*/ 2 h 68"/>
              <a:gd name="T34" fmla="*/ 53 w 68"/>
              <a:gd name="T35" fmla="*/ 9 h 68"/>
              <a:gd name="T36" fmla="*/ 60 w 68"/>
              <a:gd name="T37" fmla="*/ 19 h 68"/>
              <a:gd name="T38" fmla="*/ 60 w 68"/>
              <a:gd name="T39" fmla="*/ 42 h 68"/>
              <a:gd name="T40" fmla="*/ 41 w 68"/>
              <a:gd name="T41" fmla="*/ 7 h 68"/>
              <a:gd name="T42" fmla="*/ 31 w 68"/>
              <a:gd name="T43" fmla="*/ 6 h 68"/>
              <a:gd name="T44" fmla="*/ 8 w 68"/>
              <a:gd name="T45" fmla="*/ 21 h 68"/>
              <a:gd name="T46" fmla="*/ 8 w 68"/>
              <a:gd name="T47" fmla="*/ 40 h 68"/>
              <a:gd name="T48" fmla="*/ 13 w 68"/>
              <a:gd name="T49" fmla="*/ 48 h 68"/>
              <a:gd name="T50" fmla="*/ 31 w 68"/>
              <a:gd name="T51" fmla="*/ 56 h 68"/>
              <a:gd name="T52" fmla="*/ 49 w 68"/>
              <a:gd name="T53" fmla="*/ 49 h 68"/>
              <a:gd name="T54" fmla="*/ 54 w 68"/>
              <a:gd name="T55" fmla="*/ 40 h 68"/>
              <a:gd name="T56" fmla="*/ 54 w 68"/>
              <a:gd name="T57" fmla="*/ 21 h 68"/>
              <a:gd name="T58" fmla="*/ 49 w 68"/>
              <a:gd name="T59" fmla="*/ 13 h 68"/>
              <a:gd name="T60" fmla="*/ 41 w 68"/>
              <a:gd name="T61" fmla="*/ 7 h 68"/>
              <a:gd name="T62" fmla="*/ 48 w 68"/>
              <a:gd name="T63" fmla="*/ 31 h 68"/>
              <a:gd name="T64" fmla="*/ 49 w 68"/>
              <a:gd name="T65" fmla="*/ 29 h 68"/>
              <a:gd name="T66" fmla="*/ 50 w 68"/>
              <a:gd name="T67" fmla="*/ 38 h 68"/>
              <a:gd name="T68" fmla="*/ 45 w 68"/>
              <a:gd name="T69" fmla="*/ 45 h 68"/>
              <a:gd name="T70" fmla="*/ 31 w 68"/>
              <a:gd name="T71" fmla="*/ 51 h 68"/>
              <a:gd name="T72" fmla="*/ 31 w 68"/>
              <a:gd name="T73" fmla="*/ 47 h 68"/>
              <a:gd name="T74" fmla="*/ 43 w 68"/>
              <a:gd name="T75" fmla="*/ 42 h 68"/>
              <a:gd name="T76" fmla="*/ 46 w 68"/>
              <a:gd name="T77" fmla="*/ 3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 h="68">
                <a:moveTo>
                  <a:pt x="16" y="24"/>
                </a:moveTo>
                <a:cubicBezTo>
                  <a:pt x="16" y="25"/>
                  <a:pt x="15" y="25"/>
                  <a:pt x="14" y="25"/>
                </a:cubicBezTo>
                <a:cubicBezTo>
                  <a:pt x="13" y="25"/>
                  <a:pt x="12" y="24"/>
                  <a:pt x="13" y="23"/>
                </a:cubicBezTo>
                <a:cubicBezTo>
                  <a:pt x="13" y="22"/>
                  <a:pt x="14" y="21"/>
                  <a:pt x="15" y="20"/>
                </a:cubicBezTo>
                <a:cubicBezTo>
                  <a:pt x="15" y="19"/>
                  <a:pt x="16" y="18"/>
                  <a:pt x="17" y="17"/>
                </a:cubicBezTo>
                <a:cubicBezTo>
                  <a:pt x="17" y="17"/>
                  <a:pt x="17" y="17"/>
                  <a:pt x="17" y="17"/>
                </a:cubicBezTo>
                <a:cubicBezTo>
                  <a:pt x="17" y="17"/>
                  <a:pt x="17" y="17"/>
                  <a:pt x="17" y="17"/>
                </a:cubicBezTo>
                <a:cubicBezTo>
                  <a:pt x="18" y="16"/>
                  <a:pt x="19" y="15"/>
                  <a:pt x="20" y="14"/>
                </a:cubicBezTo>
                <a:cubicBezTo>
                  <a:pt x="21" y="13"/>
                  <a:pt x="22" y="13"/>
                  <a:pt x="23" y="12"/>
                </a:cubicBezTo>
                <a:cubicBezTo>
                  <a:pt x="24" y="12"/>
                  <a:pt x="25" y="12"/>
                  <a:pt x="26" y="13"/>
                </a:cubicBezTo>
                <a:cubicBezTo>
                  <a:pt x="26" y="14"/>
                  <a:pt x="26" y="15"/>
                  <a:pt x="25" y="15"/>
                </a:cubicBezTo>
                <a:cubicBezTo>
                  <a:pt x="24" y="16"/>
                  <a:pt x="23" y="16"/>
                  <a:pt x="22" y="17"/>
                </a:cubicBezTo>
                <a:cubicBezTo>
                  <a:pt x="21" y="18"/>
                  <a:pt x="20" y="18"/>
                  <a:pt x="19" y="19"/>
                </a:cubicBezTo>
                <a:cubicBezTo>
                  <a:pt x="19" y="20"/>
                  <a:pt x="18" y="21"/>
                  <a:pt x="17" y="21"/>
                </a:cubicBezTo>
                <a:cubicBezTo>
                  <a:pt x="17" y="22"/>
                  <a:pt x="16" y="23"/>
                  <a:pt x="16" y="24"/>
                </a:cubicBezTo>
                <a:close/>
                <a:moveTo>
                  <a:pt x="55" y="50"/>
                </a:moveTo>
                <a:cubicBezTo>
                  <a:pt x="55" y="50"/>
                  <a:pt x="55" y="50"/>
                  <a:pt x="55" y="50"/>
                </a:cubicBezTo>
                <a:cubicBezTo>
                  <a:pt x="67" y="63"/>
                  <a:pt x="67" y="63"/>
                  <a:pt x="67" y="63"/>
                </a:cubicBezTo>
                <a:cubicBezTo>
                  <a:pt x="68" y="64"/>
                  <a:pt x="68" y="65"/>
                  <a:pt x="67" y="67"/>
                </a:cubicBezTo>
                <a:cubicBezTo>
                  <a:pt x="66" y="68"/>
                  <a:pt x="64" y="68"/>
                  <a:pt x="63" y="67"/>
                </a:cubicBezTo>
                <a:cubicBezTo>
                  <a:pt x="51" y="54"/>
                  <a:pt x="51" y="54"/>
                  <a:pt x="51" y="54"/>
                </a:cubicBezTo>
                <a:cubicBezTo>
                  <a:pt x="48" y="56"/>
                  <a:pt x="46" y="58"/>
                  <a:pt x="43" y="59"/>
                </a:cubicBezTo>
                <a:cubicBezTo>
                  <a:pt x="39" y="61"/>
                  <a:pt x="35" y="61"/>
                  <a:pt x="31" y="61"/>
                </a:cubicBezTo>
                <a:cubicBezTo>
                  <a:pt x="27" y="61"/>
                  <a:pt x="23" y="61"/>
                  <a:pt x="19" y="59"/>
                </a:cubicBezTo>
                <a:cubicBezTo>
                  <a:pt x="16" y="58"/>
                  <a:pt x="12" y="55"/>
                  <a:pt x="9" y="52"/>
                </a:cubicBezTo>
                <a:cubicBezTo>
                  <a:pt x="7" y="50"/>
                  <a:pt x="4" y="46"/>
                  <a:pt x="3" y="42"/>
                </a:cubicBezTo>
                <a:cubicBezTo>
                  <a:pt x="3" y="42"/>
                  <a:pt x="3" y="42"/>
                  <a:pt x="3" y="42"/>
                </a:cubicBezTo>
                <a:cubicBezTo>
                  <a:pt x="1" y="39"/>
                  <a:pt x="0" y="35"/>
                  <a:pt x="0" y="31"/>
                </a:cubicBezTo>
                <a:cubicBezTo>
                  <a:pt x="0" y="27"/>
                  <a:pt x="1" y="23"/>
                  <a:pt x="3" y="19"/>
                </a:cubicBezTo>
                <a:cubicBezTo>
                  <a:pt x="4" y="15"/>
                  <a:pt x="7" y="12"/>
                  <a:pt x="9" y="9"/>
                </a:cubicBezTo>
                <a:cubicBezTo>
                  <a:pt x="15" y="3"/>
                  <a:pt x="23" y="0"/>
                  <a:pt x="31" y="0"/>
                </a:cubicBezTo>
                <a:cubicBezTo>
                  <a:pt x="35" y="0"/>
                  <a:pt x="39" y="1"/>
                  <a:pt x="43" y="2"/>
                </a:cubicBezTo>
                <a:cubicBezTo>
                  <a:pt x="43" y="2"/>
                  <a:pt x="43" y="2"/>
                  <a:pt x="43" y="2"/>
                </a:cubicBezTo>
                <a:cubicBezTo>
                  <a:pt x="43" y="2"/>
                  <a:pt x="43" y="2"/>
                  <a:pt x="43" y="2"/>
                </a:cubicBezTo>
                <a:cubicBezTo>
                  <a:pt x="47" y="4"/>
                  <a:pt x="50" y="6"/>
                  <a:pt x="53" y="9"/>
                </a:cubicBezTo>
                <a:cubicBezTo>
                  <a:pt x="53" y="9"/>
                  <a:pt x="53" y="9"/>
                  <a:pt x="53" y="9"/>
                </a:cubicBezTo>
                <a:cubicBezTo>
                  <a:pt x="56" y="12"/>
                  <a:pt x="58" y="15"/>
                  <a:pt x="60" y="19"/>
                </a:cubicBezTo>
                <a:cubicBezTo>
                  <a:pt x="60" y="19"/>
                  <a:pt x="60" y="19"/>
                  <a:pt x="60" y="19"/>
                </a:cubicBezTo>
                <a:cubicBezTo>
                  <a:pt x="61" y="23"/>
                  <a:pt x="62" y="27"/>
                  <a:pt x="62" y="31"/>
                </a:cubicBezTo>
                <a:cubicBezTo>
                  <a:pt x="62" y="35"/>
                  <a:pt x="61" y="39"/>
                  <a:pt x="60" y="42"/>
                </a:cubicBezTo>
                <a:cubicBezTo>
                  <a:pt x="58" y="45"/>
                  <a:pt x="57" y="48"/>
                  <a:pt x="55" y="50"/>
                </a:cubicBezTo>
                <a:close/>
                <a:moveTo>
                  <a:pt x="41" y="7"/>
                </a:moveTo>
                <a:cubicBezTo>
                  <a:pt x="41" y="7"/>
                  <a:pt x="41" y="7"/>
                  <a:pt x="41" y="7"/>
                </a:cubicBezTo>
                <a:cubicBezTo>
                  <a:pt x="38" y="6"/>
                  <a:pt x="35" y="6"/>
                  <a:pt x="31" y="6"/>
                </a:cubicBezTo>
                <a:cubicBezTo>
                  <a:pt x="24" y="6"/>
                  <a:pt x="18" y="8"/>
                  <a:pt x="13" y="13"/>
                </a:cubicBezTo>
                <a:cubicBezTo>
                  <a:pt x="11" y="15"/>
                  <a:pt x="9" y="18"/>
                  <a:pt x="8" y="21"/>
                </a:cubicBezTo>
                <a:cubicBezTo>
                  <a:pt x="7" y="24"/>
                  <a:pt x="6" y="27"/>
                  <a:pt x="6" y="31"/>
                </a:cubicBezTo>
                <a:cubicBezTo>
                  <a:pt x="6" y="34"/>
                  <a:pt x="7" y="37"/>
                  <a:pt x="8" y="40"/>
                </a:cubicBezTo>
                <a:cubicBezTo>
                  <a:pt x="8" y="40"/>
                  <a:pt x="8" y="40"/>
                  <a:pt x="8" y="40"/>
                </a:cubicBezTo>
                <a:cubicBezTo>
                  <a:pt x="9" y="43"/>
                  <a:pt x="11" y="46"/>
                  <a:pt x="13" y="48"/>
                </a:cubicBezTo>
                <a:cubicBezTo>
                  <a:pt x="16" y="51"/>
                  <a:pt x="18" y="53"/>
                  <a:pt x="22" y="54"/>
                </a:cubicBezTo>
                <a:cubicBezTo>
                  <a:pt x="24" y="55"/>
                  <a:pt x="28" y="56"/>
                  <a:pt x="31" y="56"/>
                </a:cubicBezTo>
                <a:cubicBezTo>
                  <a:pt x="35" y="56"/>
                  <a:pt x="38" y="55"/>
                  <a:pt x="41" y="54"/>
                </a:cubicBezTo>
                <a:cubicBezTo>
                  <a:pt x="44" y="53"/>
                  <a:pt x="47" y="51"/>
                  <a:pt x="49" y="49"/>
                </a:cubicBezTo>
                <a:cubicBezTo>
                  <a:pt x="49" y="48"/>
                  <a:pt x="49" y="48"/>
                  <a:pt x="49" y="48"/>
                </a:cubicBezTo>
                <a:cubicBezTo>
                  <a:pt x="51" y="46"/>
                  <a:pt x="53" y="43"/>
                  <a:pt x="54" y="40"/>
                </a:cubicBezTo>
                <a:cubicBezTo>
                  <a:pt x="56" y="37"/>
                  <a:pt x="56" y="34"/>
                  <a:pt x="56" y="31"/>
                </a:cubicBezTo>
                <a:cubicBezTo>
                  <a:pt x="56" y="27"/>
                  <a:pt x="56" y="24"/>
                  <a:pt x="54" y="21"/>
                </a:cubicBezTo>
                <a:cubicBezTo>
                  <a:pt x="54" y="21"/>
                  <a:pt x="54" y="21"/>
                  <a:pt x="54" y="21"/>
                </a:cubicBezTo>
                <a:cubicBezTo>
                  <a:pt x="53" y="18"/>
                  <a:pt x="51" y="15"/>
                  <a:pt x="49" y="13"/>
                </a:cubicBezTo>
                <a:cubicBezTo>
                  <a:pt x="49" y="13"/>
                  <a:pt x="49" y="13"/>
                  <a:pt x="49" y="13"/>
                </a:cubicBezTo>
                <a:cubicBezTo>
                  <a:pt x="47" y="11"/>
                  <a:pt x="44" y="9"/>
                  <a:pt x="41" y="7"/>
                </a:cubicBezTo>
                <a:cubicBezTo>
                  <a:pt x="41" y="7"/>
                  <a:pt x="41" y="7"/>
                  <a:pt x="41" y="7"/>
                </a:cubicBezTo>
                <a:close/>
                <a:moveTo>
                  <a:pt x="48" y="31"/>
                </a:moveTo>
                <a:cubicBezTo>
                  <a:pt x="48" y="31"/>
                  <a:pt x="48" y="31"/>
                  <a:pt x="48" y="31"/>
                </a:cubicBezTo>
                <a:cubicBezTo>
                  <a:pt x="48" y="30"/>
                  <a:pt x="48" y="29"/>
                  <a:pt x="49" y="29"/>
                </a:cubicBezTo>
                <a:cubicBezTo>
                  <a:pt x="50" y="29"/>
                  <a:pt x="51" y="30"/>
                  <a:pt x="51" y="31"/>
                </a:cubicBezTo>
                <a:cubicBezTo>
                  <a:pt x="51" y="33"/>
                  <a:pt x="51" y="36"/>
                  <a:pt x="50" y="38"/>
                </a:cubicBezTo>
                <a:cubicBezTo>
                  <a:pt x="50" y="38"/>
                  <a:pt x="50" y="38"/>
                  <a:pt x="50" y="38"/>
                </a:cubicBezTo>
                <a:cubicBezTo>
                  <a:pt x="49" y="41"/>
                  <a:pt x="47" y="43"/>
                  <a:pt x="45" y="45"/>
                </a:cubicBezTo>
                <a:cubicBezTo>
                  <a:pt x="43" y="47"/>
                  <a:pt x="41" y="48"/>
                  <a:pt x="39" y="49"/>
                </a:cubicBezTo>
                <a:cubicBezTo>
                  <a:pt x="36" y="50"/>
                  <a:pt x="34" y="51"/>
                  <a:pt x="31" y="51"/>
                </a:cubicBezTo>
                <a:cubicBezTo>
                  <a:pt x="30" y="51"/>
                  <a:pt x="29" y="50"/>
                  <a:pt x="29" y="49"/>
                </a:cubicBezTo>
                <a:cubicBezTo>
                  <a:pt x="29" y="48"/>
                  <a:pt x="30" y="47"/>
                  <a:pt x="31" y="47"/>
                </a:cubicBezTo>
                <a:cubicBezTo>
                  <a:pt x="33" y="47"/>
                  <a:pt x="35" y="47"/>
                  <a:pt x="37" y="46"/>
                </a:cubicBezTo>
                <a:cubicBezTo>
                  <a:pt x="39" y="45"/>
                  <a:pt x="41" y="44"/>
                  <a:pt x="43" y="42"/>
                </a:cubicBezTo>
                <a:cubicBezTo>
                  <a:pt x="44" y="41"/>
                  <a:pt x="46" y="39"/>
                  <a:pt x="46" y="37"/>
                </a:cubicBezTo>
                <a:cubicBezTo>
                  <a:pt x="46" y="37"/>
                  <a:pt x="46" y="37"/>
                  <a:pt x="46" y="37"/>
                </a:cubicBezTo>
                <a:cubicBezTo>
                  <a:pt x="47" y="35"/>
                  <a:pt x="48" y="33"/>
                  <a:pt x="48" y="31"/>
                </a:cubicBezTo>
                <a:close/>
              </a:path>
            </a:pathLst>
          </a:custGeom>
          <a:solidFill>
            <a:schemeClr val="tx1">
              <a:lumMod val="65000"/>
              <a:lumOff val="35000"/>
            </a:schemeClr>
          </a:solidFill>
          <a:ln>
            <a:noFill/>
          </a:ln>
        </p:spPr>
        <p:txBody>
          <a:bodyPr/>
          <a:lstStyle/>
          <a:p>
            <a:pPr>
              <a:defRPr/>
            </a:pPr>
            <a:endParaRPr lang="zh-CN" altLang="en-US">
              <a:solidFill>
                <a:srgbClr val="404040"/>
              </a:solidFill>
            </a:endParaRPr>
          </a:p>
        </p:txBody>
      </p:sp>
      <p:sp>
        <p:nvSpPr>
          <p:cNvPr id="33802" name="Freeform 11"/>
          <p:cNvSpPr>
            <a:spLocks noEditPoints="1" noChangeArrowheads="1"/>
          </p:cNvSpPr>
          <p:nvPr/>
        </p:nvSpPr>
        <p:spPr bwMode="auto">
          <a:xfrm>
            <a:off x="5595938" y="2232025"/>
            <a:ext cx="311150" cy="360363"/>
          </a:xfrm>
          <a:custGeom>
            <a:avLst/>
            <a:gdLst>
              <a:gd name="T0" fmla="*/ 14 w 64"/>
              <a:gd name="T1" fmla="*/ 55 h 74"/>
              <a:gd name="T2" fmla="*/ 49 w 64"/>
              <a:gd name="T3" fmla="*/ 53 h 74"/>
              <a:gd name="T4" fmla="*/ 49 w 64"/>
              <a:gd name="T5" fmla="*/ 57 h 74"/>
              <a:gd name="T6" fmla="*/ 8 w 64"/>
              <a:gd name="T7" fmla="*/ 0 h 74"/>
              <a:gd name="T8" fmla="*/ 41 w 64"/>
              <a:gd name="T9" fmla="*/ 0 h 74"/>
              <a:gd name="T10" fmla="*/ 64 w 64"/>
              <a:gd name="T11" fmla="*/ 22 h 74"/>
              <a:gd name="T12" fmla="*/ 64 w 64"/>
              <a:gd name="T13" fmla="*/ 24 h 74"/>
              <a:gd name="T14" fmla="*/ 62 w 64"/>
              <a:gd name="T15" fmla="*/ 72 h 74"/>
              <a:gd name="T16" fmla="*/ 62 w 64"/>
              <a:gd name="T17" fmla="*/ 72 h 74"/>
              <a:gd name="T18" fmla="*/ 8 w 64"/>
              <a:gd name="T19" fmla="*/ 74 h 74"/>
              <a:gd name="T20" fmla="*/ 0 w 64"/>
              <a:gd name="T21" fmla="*/ 66 h 74"/>
              <a:gd name="T22" fmla="*/ 2 w 64"/>
              <a:gd name="T23" fmla="*/ 3 h 74"/>
              <a:gd name="T24" fmla="*/ 39 w 64"/>
              <a:gd name="T25" fmla="*/ 6 h 74"/>
              <a:gd name="T26" fmla="*/ 8 w 64"/>
              <a:gd name="T27" fmla="*/ 6 h 74"/>
              <a:gd name="T28" fmla="*/ 6 w 64"/>
              <a:gd name="T29" fmla="*/ 8 h 74"/>
              <a:gd name="T30" fmla="*/ 6 w 64"/>
              <a:gd name="T31" fmla="*/ 68 h 74"/>
              <a:gd name="T32" fmla="*/ 8 w 64"/>
              <a:gd name="T33" fmla="*/ 68 h 74"/>
              <a:gd name="T34" fmla="*/ 58 w 64"/>
              <a:gd name="T35" fmla="*/ 68 h 74"/>
              <a:gd name="T36" fmla="*/ 59 w 64"/>
              <a:gd name="T37" fmla="*/ 66 h 74"/>
              <a:gd name="T38" fmla="*/ 46 w 64"/>
              <a:gd name="T39" fmla="*/ 25 h 74"/>
              <a:gd name="T40" fmla="*/ 41 w 64"/>
              <a:gd name="T41" fmla="*/ 23 h 74"/>
              <a:gd name="T42" fmla="*/ 39 w 64"/>
              <a:gd name="T43" fmla="*/ 6 h 74"/>
              <a:gd name="T44" fmla="*/ 56 w 64"/>
              <a:gd name="T45" fmla="*/ 22 h 74"/>
              <a:gd name="T46" fmla="*/ 43 w 64"/>
              <a:gd name="T47" fmla="*/ 19 h 74"/>
              <a:gd name="T48" fmla="*/ 44 w 64"/>
              <a:gd name="T49" fmla="*/ 21 h 74"/>
              <a:gd name="T50" fmla="*/ 56 w 64"/>
              <a:gd name="T51" fmla="*/ 22 h 74"/>
              <a:gd name="T52" fmla="*/ 16 w 64"/>
              <a:gd name="T53" fmla="*/ 33 h 74"/>
              <a:gd name="T54" fmla="*/ 16 w 64"/>
              <a:gd name="T55" fmla="*/ 29 h 74"/>
              <a:gd name="T56" fmla="*/ 50 w 64"/>
              <a:gd name="T57" fmla="*/ 31 h 74"/>
              <a:gd name="T58" fmla="*/ 16 w 64"/>
              <a:gd name="T59" fmla="*/ 33 h 74"/>
              <a:gd name="T60" fmla="*/ 16 w 64"/>
              <a:gd name="T61" fmla="*/ 45 h 74"/>
              <a:gd name="T62" fmla="*/ 16 w 64"/>
              <a:gd name="T63" fmla="*/ 41 h 74"/>
              <a:gd name="T64" fmla="*/ 50 w 64"/>
              <a:gd name="T65" fmla="*/ 43 h 74"/>
              <a:gd name="T66" fmla="*/ 16 w 64"/>
              <a:gd name="T67" fmla="*/ 4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4" h="74">
                <a:moveTo>
                  <a:pt x="16" y="57"/>
                </a:moveTo>
                <a:cubicBezTo>
                  <a:pt x="15" y="57"/>
                  <a:pt x="14" y="56"/>
                  <a:pt x="14" y="55"/>
                </a:cubicBezTo>
                <a:cubicBezTo>
                  <a:pt x="14" y="54"/>
                  <a:pt x="15" y="53"/>
                  <a:pt x="16" y="53"/>
                </a:cubicBezTo>
                <a:cubicBezTo>
                  <a:pt x="49" y="53"/>
                  <a:pt x="49" y="53"/>
                  <a:pt x="49" y="53"/>
                </a:cubicBezTo>
                <a:cubicBezTo>
                  <a:pt x="50" y="53"/>
                  <a:pt x="50" y="54"/>
                  <a:pt x="50" y="55"/>
                </a:cubicBezTo>
                <a:cubicBezTo>
                  <a:pt x="50" y="56"/>
                  <a:pt x="50" y="57"/>
                  <a:pt x="49" y="57"/>
                </a:cubicBezTo>
                <a:cubicBezTo>
                  <a:pt x="16" y="57"/>
                  <a:pt x="16" y="57"/>
                  <a:pt x="16" y="57"/>
                </a:cubicBezTo>
                <a:close/>
                <a:moveTo>
                  <a:pt x="8" y="0"/>
                </a:moveTo>
                <a:cubicBezTo>
                  <a:pt x="8" y="0"/>
                  <a:pt x="8" y="0"/>
                  <a:pt x="8" y="0"/>
                </a:cubicBezTo>
                <a:cubicBezTo>
                  <a:pt x="41" y="0"/>
                  <a:pt x="41" y="0"/>
                  <a:pt x="41" y="0"/>
                </a:cubicBezTo>
                <a:cubicBezTo>
                  <a:pt x="42" y="0"/>
                  <a:pt x="43" y="1"/>
                  <a:pt x="43" y="1"/>
                </a:cubicBezTo>
                <a:cubicBezTo>
                  <a:pt x="64" y="22"/>
                  <a:pt x="64" y="22"/>
                  <a:pt x="64" y="22"/>
                </a:cubicBezTo>
                <a:cubicBezTo>
                  <a:pt x="64" y="22"/>
                  <a:pt x="64" y="23"/>
                  <a:pt x="64" y="24"/>
                </a:cubicBezTo>
                <a:cubicBezTo>
                  <a:pt x="64" y="24"/>
                  <a:pt x="64" y="24"/>
                  <a:pt x="64" y="24"/>
                </a:cubicBezTo>
                <a:cubicBezTo>
                  <a:pt x="64" y="66"/>
                  <a:pt x="64" y="66"/>
                  <a:pt x="64" y="66"/>
                </a:cubicBezTo>
                <a:cubicBezTo>
                  <a:pt x="64" y="68"/>
                  <a:pt x="64" y="70"/>
                  <a:pt x="62" y="72"/>
                </a:cubicBezTo>
                <a:cubicBezTo>
                  <a:pt x="62" y="72"/>
                  <a:pt x="62" y="72"/>
                  <a:pt x="62" y="72"/>
                </a:cubicBezTo>
                <a:cubicBezTo>
                  <a:pt x="62" y="72"/>
                  <a:pt x="62" y="72"/>
                  <a:pt x="62" y="72"/>
                </a:cubicBezTo>
                <a:cubicBezTo>
                  <a:pt x="61" y="73"/>
                  <a:pt x="59" y="74"/>
                  <a:pt x="57" y="74"/>
                </a:cubicBezTo>
                <a:cubicBezTo>
                  <a:pt x="8" y="74"/>
                  <a:pt x="8" y="74"/>
                  <a:pt x="8" y="74"/>
                </a:cubicBezTo>
                <a:cubicBezTo>
                  <a:pt x="6" y="74"/>
                  <a:pt x="4" y="73"/>
                  <a:pt x="2" y="72"/>
                </a:cubicBezTo>
                <a:cubicBezTo>
                  <a:pt x="1" y="70"/>
                  <a:pt x="0" y="68"/>
                  <a:pt x="0" y="66"/>
                </a:cubicBezTo>
                <a:cubicBezTo>
                  <a:pt x="0" y="8"/>
                  <a:pt x="0" y="8"/>
                  <a:pt x="0" y="8"/>
                </a:cubicBezTo>
                <a:cubicBezTo>
                  <a:pt x="0" y="6"/>
                  <a:pt x="1" y="4"/>
                  <a:pt x="2" y="3"/>
                </a:cubicBezTo>
                <a:cubicBezTo>
                  <a:pt x="4" y="1"/>
                  <a:pt x="6" y="0"/>
                  <a:pt x="8" y="0"/>
                </a:cubicBezTo>
                <a:close/>
                <a:moveTo>
                  <a:pt x="39" y="6"/>
                </a:moveTo>
                <a:cubicBezTo>
                  <a:pt x="39" y="6"/>
                  <a:pt x="39" y="6"/>
                  <a:pt x="39" y="6"/>
                </a:cubicBezTo>
                <a:cubicBezTo>
                  <a:pt x="8" y="6"/>
                  <a:pt x="8" y="6"/>
                  <a:pt x="8" y="6"/>
                </a:cubicBezTo>
                <a:cubicBezTo>
                  <a:pt x="7" y="6"/>
                  <a:pt x="7" y="6"/>
                  <a:pt x="6" y="7"/>
                </a:cubicBezTo>
                <a:cubicBezTo>
                  <a:pt x="6" y="7"/>
                  <a:pt x="6" y="8"/>
                  <a:pt x="6" y="8"/>
                </a:cubicBezTo>
                <a:cubicBezTo>
                  <a:pt x="6" y="66"/>
                  <a:pt x="6" y="66"/>
                  <a:pt x="6" y="66"/>
                </a:cubicBezTo>
                <a:cubicBezTo>
                  <a:pt x="6" y="67"/>
                  <a:pt x="6" y="67"/>
                  <a:pt x="6" y="68"/>
                </a:cubicBezTo>
                <a:cubicBezTo>
                  <a:pt x="6" y="68"/>
                  <a:pt x="6" y="68"/>
                  <a:pt x="6" y="68"/>
                </a:cubicBezTo>
                <a:cubicBezTo>
                  <a:pt x="7" y="68"/>
                  <a:pt x="7" y="68"/>
                  <a:pt x="8" y="68"/>
                </a:cubicBezTo>
                <a:cubicBezTo>
                  <a:pt x="57" y="68"/>
                  <a:pt x="57" y="68"/>
                  <a:pt x="57" y="68"/>
                </a:cubicBezTo>
                <a:cubicBezTo>
                  <a:pt x="57" y="68"/>
                  <a:pt x="58" y="68"/>
                  <a:pt x="58" y="68"/>
                </a:cubicBezTo>
                <a:cubicBezTo>
                  <a:pt x="58" y="68"/>
                  <a:pt x="58" y="68"/>
                  <a:pt x="58" y="68"/>
                </a:cubicBezTo>
                <a:cubicBezTo>
                  <a:pt x="59" y="67"/>
                  <a:pt x="59" y="67"/>
                  <a:pt x="59" y="66"/>
                </a:cubicBezTo>
                <a:cubicBezTo>
                  <a:pt x="59" y="25"/>
                  <a:pt x="59" y="25"/>
                  <a:pt x="59" y="25"/>
                </a:cubicBezTo>
                <a:cubicBezTo>
                  <a:pt x="46" y="25"/>
                  <a:pt x="46" y="25"/>
                  <a:pt x="46" y="25"/>
                </a:cubicBezTo>
                <a:cubicBezTo>
                  <a:pt x="44" y="25"/>
                  <a:pt x="43" y="25"/>
                  <a:pt x="41" y="24"/>
                </a:cubicBezTo>
                <a:cubicBezTo>
                  <a:pt x="41" y="23"/>
                  <a:pt x="41" y="23"/>
                  <a:pt x="41" y="23"/>
                </a:cubicBezTo>
                <a:cubicBezTo>
                  <a:pt x="40" y="22"/>
                  <a:pt x="39" y="21"/>
                  <a:pt x="39" y="19"/>
                </a:cubicBezTo>
                <a:cubicBezTo>
                  <a:pt x="39" y="6"/>
                  <a:pt x="39" y="6"/>
                  <a:pt x="39" y="6"/>
                </a:cubicBezTo>
                <a:close/>
                <a:moveTo>
                  <a:pt x="56" y="22"/>
                </a:moveTo>
                <a:cubicBezTo>
                  <a:pt x="56" y="22"/>
                  <a:pt x="56" y="22"/>
                  <a:pt x="56" y="22"/>
                </a:cubicBezTo>
                <a:cubicBezTo>
                  <a:pt x="43" y="9"/>
                  <a:pt x="43" y="9"/>
                  <a:pt x="43" y="9"/>
                </a:cubicBezTo>
                <a:cubicBezTo>
                  <a:pt x="43" y="19"/>
                  <a:pt x="43" y="19"/>
                  <a:pt x="43" y="19"/>
                </a:cubicBezTo>
                <a:cubicBezTo>
                  <a:pt x="43" y="20"/>
                  <a:pt x="43" y="21"/>
                  <a:pt x="44" y="21"/>
                </a:cubicBezTo>
                <a:cubicBezTo>
                  <a:pt x="44" y="21"/>
                  <a:pt x="44" y="21"/>
                  <a:pt x="44" y="21"/>
                </a:cubicBezTo>
                <a:cubicBezTo>
                  <a:pt x="44" y="22"/>
                  <a:pt x="45" y="22"/>
                  <a:pt x="46" y="22"/>
                </a:cubicBezTo>
                <a:cubicBezTo>
                  <a:pt x="56" y="22"/>
                  <a:pt x="56" y="22"/>
                  <a:pt x="56" y="22"/>
                </a:cubicBezTo>
                <a:close/>
                <a:moveTo>
                  <a:pt x="16" y="33"/>
                </a:moveTo>
                <a:cubicBezTo>
                  <a:pt x="16" y="33"/>
                  <a:pt x="16" y="33"/>
                  <a:pt x="16" y="33"/>
                </a:cubicBezTo>
                <a:cubicBezTo>
                  <a:pt x="15" y="33"/>
                  <a:pt x="14" y="32"/>
                  <a:pt x="14" y="31"/>
                </a:cubicBezTo>
                <a:cubicBezTo>
                  <a:pt x="14" y="30"/>
                  <a:pt x="15" y="29"/>
                  <a:pt x="16" y="29"/>
                </a:cubicBezTo>
                <a:cubicBezTo>
                  <a:pt x="49" y="29"/>
                  <a:pt x="49" y="29"/>
                  <a:pt x="49" y="29"/>
                </a:cubicBezTo>
                <a:cubicBezTo>
                  <a:pt x="50" y="29"/>
                  <a:pt x="50" y="30"/>
                  <a:pt x="50" y="31"/>
                </a:cubicBezTo>
                <a:cubicBezTo>
                  <a:pt x="50" y="32"/>
                  <a:pt x="50" y="33"/>
                  <a:pt x="49" y="33"/>
                </a:cubicBezTo>
                <a:cubicBezTo>
                  <a:pt x="16" y="33"/>
                  <a:pt x="16" y="33"/>
                  <a:pt x="16" y="33"/>
                </a:cubicBezTo>
                <a:close/>
                <a:moveTo>
                  <a:pt x="16" y="45"/>
                </a:moveTo>
                <a:cubicBezTo>
                  <a:pt x="16" y="45"/>
                  <a:pt x="16" y="45"/>
                  <a:pt x="16" y="45"/>
                </a:cubicBezTo>
                <a:cubicBezTo>
                  <a:pt x="15" y="45"/>
                  <a:pt x="14" y="44"/>
                  <a:pt x="14" y="43"/>
                </a:cubicBezTo>
                <a:cubicBezTo>
                  <a:pt x="14" y="42"/>
                  <a:pt x="15" y="41"/>
                  <a:pt x="16" y="41"/>
                </a:cubicBezTo>
                <a:cubicBezTo>
                  <a:pt x="49" y="41"/>
                  <a:pt x="49" y="41"/>
                  <a:pt x="49" y="41"/>
                </a:cubicBezTo>
                <a:cubicBezTo>
                  <a:pt x="50" y="41"/>
                  <a:pt x="50" y="42"/>
                  <a:pt x="50" y="43"/>
                </a:cubicBezTo>
                <a:cubicBezTo>
                  <a:pt x="50" y="44"/>
                  <a:pt x="50" y="45"/>
                  <a:pt x="49" y="45"/>
                </a:cubicBezTo>
                <a:cubicBezTo>
                  <a:pt x="16" y="45"/>
                  <a:pt x="16" y="45"/>
                  <a:pt x="16" y="45"/>
                </a:cubicBezTo>
                <a:close/>
              </a:path>
            </a:pathLst>
          </a:custGeom>
          <a:solidFill>
            <a:schemeClr val="tx1">
              <a:lumMod val="65000"/>
              <a:lumOff val="35000"/>
            </a:schemeClr>
          </a:solidFill>
          <a:ln>
            <a:noFill/>
          </a:ln>
        </p:spPr>
        <p:txBody>
          <a:bodyPr/>
          <a:lstStyle/>
          <a:p>
            <a:pPr>
              <a:defRPr/>
            </a:pPr>
            <a:endParaRPr lang="zh-CN" altLang="en-US">
              <a:solidFill>
                <a:srgbClr val="404040"/>
              </a:solidFill>
            </a:endParaRPr>
          </a:p>
        </p:txBody>
      </p:sp>
      <p:sp>
        <p:nvSpPr>
          <p:cNvPr id="33803" name="Freeform 12"/>
          <p:cNvSpPr>
            <a:spLocks noEditPoints="1" noChangeArrowheads="1"/>
          </p:cNvSpPr>
          <p:nvPr/>
        </p:nvSpPr>
        <p:spPr bwMode="auto">
          <a:xfrm>
            <a:off x="5570538" y="4137025"/>
            <a:ext cx="361950" cy="336550"/>
          </a:xfrm>
          <a:custGeom>
            <a:avLst/>
            <a:gdLst>
              <a:gd name="T0" fmla="*/ 58 w 74"/>
              <a:gd name="T1" fmla="*/ 39 h 69"/>
              <a:gd name="T2" fmla="*/ 61 w 74"/>
              <a:gd name="T3" fmla="*/ 36 h 69"/>
              <a:gd name="T4" fmla="*/ 63 w 74"/>
              <a:gd name="T5" fmla="*/ 39 h 69"/>
              <a:gd name="T6" fmla="*/ 63 w 74"/>
              <a:gd name="T7" fmla="*/ 66 h 69"/>
              <a:gd name="T8" fmla="*/ 61 w 74"/>
              <a:gd name="T9" fmla="*/ 69 h 69"/>
              <a:gd name="T10" fmla="*/ 61 w 74"/>
              <a:gd name="T11" fmla="*/ 69 h 69"/>
              <a:gd name="T12" fmla="*/ 14 w 74"/>
              <a:gd name="T13" fmla="*/ 69 h 69"/>
              <a:gd name="T14" fmla="*/ 11 w 74"/>
              <a:gd name="T15" fmla="*/ 66 h 69"/>
              <a:gd name="T16" fmla="*/ 11 w 74"/>
              <a:gd name="T17" fmla="*/ 66 h 69"/>
              <a:gd name="T18" fmla="*/ 11 w 74"/>
              <a:gd name="T19" fmla="*/ 39 h 69"/>
              <a:gd name="T20" fmla="*/ 14 w 74"/>
              <a:gd name="T21" fmla="*/ 36 h 69"/>
              <a:gd name="T22" fmla="*/ 17 w 74"/>
              <a:gd name="T23" fmla="*/ 39 h 69"/>
              <a:gd name="T24" fmla="*/ 17 w 74"/>
              <a:gd name="T25" fmla="*/ 63 h 69"/>
              <a:gd name="T26" fmla="*/ 26 w 74"/>
              <a:gd name="T27" fmla="*/ 63 h 69"/>
              <a:gd name="T28" fmla="*/ 26 w 74"/>
              <a:gd name="T29" fmla="*/ 36 h 69"/>
              <a:gd name="T30" fmla="*/ 28 w 74"/>
              <a:gd name="T31" fmla="*/ 34 h 69"/>
              <a:gd name="T32" fmla="*/ 28 w 74"/>
              <a:gd name="T33" fmla="*/ 34 h 69"/>
              <a:gd name="T34" fmla="*/ 47 w 74"/>
              <a:gd name="T35" fmla="*/ 34 h 69"/>
              <a:gd name="T36" fmla="*/ 49 w 74"/>
              <a:gd name="T37" fmla="*/ 36 h 69"/>
              <a:gd name="T38" fmla="*/ 49 w 74"/>
              <a:gd name="T39" fmla="*/ 36 h 69"/>
              <a:gd name="T40" fmla="*/ 49 w 74"/>
              <a:gd name="T41" fmla="*/ 63 h 69"/>
              <a:gd name="T42" fmla="*/ 58 w 74"/>
              <a:gd name="T43" fmla="*/ 63 h 69"/>
              <a:gd name="T44" fmla="*/ 58 w 74"/>
              <a:gd name="T45" fmla="*/ 39 h 69"/>
              <a:gd name="T46" fmla="*/ 29 w 74"/>
              <a:gd name="T47" fmla="*/ 63 h 69"/>
              <a:gd name="T48" fmla="*/ 29 w 74"/>
              <a:gd name="T49" fmla="*/ 63 h 69"/>
              <a:gd name="T50" fmla="*/ 45 w 74"/>
              <a:gd name="T51" fmla="*/ 63 h 69"/>
              <a:gd name="T52" fmla="*/ 45 w 74"/>
              <a:gd name="T53" fmla="*/ 37 h 69"/>
              <a:gd name="T54" fmla="*/ 29 w 74"/>
              <a:gd name="T55" fmla="*/ 37 h 69"/>
              <a:gd name="T56" fmla="*/ 29 w 74"/>
              <a:gd name="T57" fmla="*/ 63 h 69"/>
              <a:gd name="T58" fmla="*/ 5 w 74"/>
              <a:gd name="T59" fmla="*/ 39 h 69"/>
              <a:gd name="T60" fmla="*/ 5 w 74"/>
              <a:gd name="T61" fmla="*/ 39 h 69"/>
              <a:gd name="T62" fmla="*/ 1 w 74"/>
              <a:gd name="T63" fmla="*/ 39 h 69"/>
              <a:gd name="T64" fmla="*/ 1 w 74"/>
              <a:gd name="T65" fmla="*/ 35 h 69"/>
              <a:gd name="T66" fmla="*/ 35 w 74"/>
              <a:gd name="T67" fmla="*/ 1 h 69"/>
              <a:gd name="T68" fmla="*/ 39 w 74"/>
              <a:gd name="T69" fmla="*/ 1 h 69"/>
              <a:gd name="T70" fmla="*/ 39 w 74"/>
              <a:gd name="T71" fmla="*/ 1 h 69"/>
              <a:gd name="T72" fmla="*/ 73 w 74"/>
              <a:gd name="T73" fmla="*/ 35 h 69"/>
              <a:gd name="T74" fmla="*/ 73 w 74"/>
              <a:gd name="T75" fmla="*/ 39 h 69"/>
              <a:gd name="T76" fmla="*/ 69 w 74"/>
              <a:gd name="T77" fmla="*/ 39 h 69"/>
              <a:gd name="T78" fmla="*/ 37 w 74"/>
              <a:gd name="T79" fmla="*/ 7 h 69"/>
              <a:gd name="T80" fmla="*/ 5 w 74"/>
              <a:gd name="T81" fmla="*/ 3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4" h="69">
                <a:moveTo>
                  <a:pt x="58" y="39"/>
                </a:moveTo>
                <a:cubicBezTo>
                  <a:pt x="58" y="37"/>
                  <a:pt x="59" y="36"/>
                  <a:pt x="61" y="36"/>
                </a:cubicBezTo>
                <a:cubicBezTo>
                  <a:pt x="62" y="36"/>
                  <a:pt x="63" y="37"/>
                  <a:pt x="63" y="39"/>
                </a:cubicBezTo>
                <a:cubicBezTo>
                  <a:pt x="63" y="66"/>
                  <a:pt x="63" y="66"/>
                  <a:pt x="63" y="66"/>
                </a:cubicBezTo>
                <a:cubicBezTo>
                  <a:pt x="63" y="68"/>
                  <a:pt x="62" y="69"/>
                  <a:pt x="61" y="69"/>
                </a:cubicBezTo>
                <a:cubicBezTo>
                  <a:pt x="61" y="69"/>
                  <a:pt x="61" y="69"/>
                  <a:pt x="61" y="69"/>
                </a:cubicBezTo>
                <a:cubicBezTo>
                  <a:pt x="14" y="69"/>
                  <a:pt x="14" y="69"/>
                  <a:pt x="14" y="69"/>
                </a:cubicBezTo>
                <a:cubicBezTo>
                  <a:pt x="12" y="69"/>
                  <a:pt x="11" y="68"/>
                  <a:pt x="11" y="66"/>
                </a:cubicBezTo>
                <a:cubicBezTo>
                  <a:pt x="11" y="66"/>
                  <a:pt x="11" y="66"/>
                  <a:pt x="11" y="66"/>
                </a:cubicBezTo>
                <a:cubicBezTo>
                  <a:pt x="11" y="39"/>
                  <a:pt x="11" y="39"/>
                  <a:pt x="11" y="39"/>
                </a:cubicBezTo>
                <a:cubicBezTo>
                  <a:pt x="11" y="37"/>
                  <a:pt x="12" y="36"/>
                  <a:pt x="14" y="36"/>
                </a:cubicBezTo>
                <a:cubicBezTo>
                  <a:pt x="16" y="36"/>
                  <a:pt x="17" y="37"/>
                  <a:pt x="17" y="39"/>
                </a:cubicBezTo>
                <a:cubicBezTo>
                  <a:pt x="17" y="63"/>
                  <a:pt x="17" y="63"/>
                  <a:pt x="17" y="63"/>
                </a:cubicBezTo>
                <a:cubicBezTo>
                  <a:pt x="26" y="63"/>
                  <a:pt x="26" y="63"/>
                  <a:pt x="26" y="63"/>
                </a:cubicBezTo>
                <a:cubicBezTo>
                  <a:pt x="26" y="36"/>
                  <a:pt x="26" y="36"/>
                  <a:pt x="26" y="36"/>
                </a:cubicBezTo>
                <a:cubicBezTo>
                  <a:pt x="26" y="35"/>
                  <a:pt x="27" y="34"/>
                  <a:pt x="28" y="34"/>
                </a:cubicBezTo>
                <a:cubicBezTo>
                  <a:pt x="28" y="34"/>
                  <a:pt x="28" y="34"/>
                  <a:pt x="28" y="34"/>
                </a:cubicBezTo>
                <a:cubicBezTo>
                  <a:pt x="47" y="34"/>
                  <a:pt x="47" y="34"/>
                  <a:pt x="47" y="34"/>
                </a:cubicBezTo>
                <a:cubicBezTo>
                  <a:pt x="48" y="34"/>
                  <a:pt x="49" y="35"/>
                  <a:pt x="49" y="36"/>
                </a:cubicBezTo>
                <a:cubicBezTo>
                  <a:pt x="49" y="36"/>
                  <a:pt x="49" y="36"/>
                  <a:pt x="49" y="36"/>
                </a:cubicBezTo>
                <a:cubicBezTo>
                  <a:pt x="49" y="63"/>
                  <a:pt x="49" y="63"/>
                  <a:pt x="49" y="63"/>
                </a:cubicBezTo>
                <a:cubicBezTo>
                  <a:pt x="58" y="63"/>
                  <a:pt x="58" y="63"/>
                  <a:pt x="58" y="63"/>
                </a:cubicBezTo>
                <a:cubicBezTo>
                  <a:pt x="58" y="39"/>
                  <a:pt x="58" y="39"/>
                  <a:pt x="58" y="39"/>
                </a:cubicBezTo>
                <a:close/>
                <a:moveTo>
                  <a:pt x="29" y="63"/>
                </a:moveTo>
                <a:cubicBezTo>
                  <a:pt x="29" y="63"/>
                  <a:pt x="29" y="63"/>
                  <a:pt x="29" y="63"/>
                </a:cubicBezTo>
                <a:cubicBezTo>
                  <a:pt x="45" y="63"/>
                  <a:pt x="45" y="63"/>
                  <a:pt x="45" y="63"/>
                </a:cubicBezTo>
                <a:cubicBezTo>
                  <a:pt x="45" y="37"/>
                  <a:pt x="45" y="37"/>
                  <a:pt x="45" y="37"/>
                </a:cubicBezTo>
                <a:cubicBezTo>
                  <a:pt x="29" y="37"/>
                  <a:pt x="29" y="37"/>
                  <a:pt x="29" y="37"/>
                </a:cubicBezTo>
                <a:cubicBezTo>
                  <a:pt x="29" y="63"/>
                  <a:pt x="29" y="63"/>
                  <a:pt x="29" y="63"/>
                </a:cubicBezTo>
                <a:close/>
                <a:moveTo>
                  <a:pt x="5" y="39"/>
                </a:moveTo>
                <a:cubicBezTo>
                  <a:pt x="5" y="39"/>
                  <a:pt x="5" y="39"/>
                  <a:pt x="5" y="39"/>
                </a:cubicBezTo>
                <a:cubicBezTo>
                  <a:pt x="4" y="40"/>
                  <a:pt x="2" y="40"/>
                  <a:pt x="1" y="39"/>
                </a:cubicBezTo>
                <a:cubicBezTo>
                  <a:pt x="0" y="38"/>
                  <a:pt x="0" y="36"/>
                  <a:pt x="1" y="35"/>
                </a:cubicBezTo>
                <a:cubicBezTo>
                  <a:pt x="35" y="1"/>
                  <a:pt x="35" y="1"/>
                  <a:pt x="35" y="1"/>
                </a:cubicBezTo>
                <a:cubicBezTo>
                  <a:pt x="36" y="0"/>
                  <a:pt x="38" y="0"/>
                  <a:pt x="39" y="1"/>
                </a:cubicBezTo>
                <a:cubicBezTo>
                  <a:pt x="39" y="1"/>
                  <a:pt x="39" y="1"/>
                  <a:pt x="39" y="1"/>
                </a:cubicBezTo>
                <a:cubicBezTo>
                  <a:pt x="73" y="35"/>
                  <a:pt x="73" y="35"/>
                  <a:pt x="73" y="35"/>
                </a:cubicBezTo>
                <a:cubicBezTo>
                  <a:pt x="74" y="36"/>
                  <a:pt x="74" y="38"/>
                  <a:pt x="73" y="39"/>
                </a:cubicBezTo>
                <a:cubicBezTo>
                  <a:pt x="72" y="40"/>
                  <a:pt x="70" y="40"/>
                  <a:pt x="69" y="39"/>
                </a:cubicBezTo>
                <a:cubicBezTo>
                  <a:pt x="37" y="7"/>
                  <a:pt x="37" y="7"/>
                  <a:pt x="37" y="7"/>
                </a:cubicBezTo>
                <a:cubicBezTo>
                  <a:pt x="5" y="39"/>
                  <a:pt x="5" y="39"/>
                  <a:pt x="5" y="39"/>
                </a:cubicBezTo>
                <a:close/>
              </a:path>
            </a:pathLst>
          </a:custGeom>
          <a:solidFill>
            <a:schemeClr val="tx1">
              <a:lumMod val="65000"/>
              <a:lumOff val="35000"/>
            </a:schemeClr>
          </a:solidFill>
          <a:ln>
            <a:noFill/>
          </a:ln>
        </p:spPr>
        <p:txBody>
          <a:bodyPr/>
          <a:lstStyle/>
          <a:p>
            <a:pPr>
              <a:defRPr/>
            </a:pPr>
            <a:endParaRPr lang="zh-CN" altLang="en-US">
              <a:solidFill>
                <a:srgbClr val="404040"/>
              </a:solidFill>
            </a:endParaRPr>
          </a:p>
        </p:txBody>
      </p:sp>
      <p:sp>
        <p:nvSpPr>
          <p:cNvPr id="33804" name="Freeform 13"/>
          <p:cNvSpPr>
            <a:spLocks noEditPoints="1" noChangeArrowheads="1"/>
          </p:cNvSpPr>
          <p:nvPr/>
        </p:nvSpPr>
        <p:spPr bwMode="auto">
          <a:xfrm>
            <a:off x="4608513" y="3194050"/>
            <a:ext cx="369887" cy="360363"/>
          </a:xfrm>
          <a:custGeom>
            <a:avLst/>
            <a:gdLst>
              <a:gd name="T0" fmla="*/ 27 w 76"/>
              <a:gd name="T1" fmla="*/ 29 h 74"/>
              <a:gd name="T2" fmla="*/ 76 w 76"/>
              <a:gd name="T3" fmla="*/ 32 h 74"/>
              <a:gd name="T4" fmla="*/ 76 w 76"/>
              <a:gd name="T5" fmla="*/ 65 h 74"/>
              <a:gd name="T6" fmla="*/ 73 w 76"/>
              <a:gd name="T7" fmla="*/ 68 h 74"/>
              <a:gd name="T8" fmla="*/ 52 w 76"/>
              <a:gd name="T9" fmla="*/ 70 h 74"/>
              <a:gd name="T10" fmla="*/ 62 w 76"/>
              <a:gd name="T11" fmla="*/ 72 h 74"/>
              <a:gd name="T12" fmla="*/ 39 w 76"/>
              <a:gd name="T13" fmla="*/ 74 h 74"/>
              <a:gd name="T14" fmla="*/ 39 w 76"/>
              <a:gd name="T15" fmla="*/ 70 h 74"/>
              <a:gd name="T16" fmla="*/ 47 w 76"/>
              <a:gd name="T17" fmla="*/ 68 h 74"/>
              <a:gd name="T18" fmla="*/ 24 w 76"/>
              <a:gd name="T19" fmla="*/ 65 h 74"/>
              <a:gd name="T20" fmla="*/ 24 w 76"/>
              <a:gd name="T21" fmla="*/ 32 h 74"/>
              <a:gd name="T22" fmla="*/ 37 w 76"/>
              <a:gd name="T23" fmla="*/ 0 h 74"/>
              <a:gd name="T24" fmla="*/ 11 w 76"/>
              <a:gd name="T25" fmla="*/ 10 h 74"/>
              <a:gd name="T26" fmla="*/ 11 w 76"/>
              <a:gd name="T27" fmla="*/ 62 h 74"/>
              <a:gd name="T28" fmla="*/ 19 w 76"/>
              <a:gd name="T29" fmla="*/ 62 h 74"/>
              <a:gd name="T30" fmla="*/ 17 w 76"/>
              <a:gd name="T31" fmla="*/ 38 h 74"/>
              <a:gd name="T32" fmla="*/ 21 w 76"/>
              <a:gd name="T33" fmla="*/ 43 h 74"/>
              <a:gd name="T34" fmla="*/ 21 w 76"/>
              <a:gd name="T35" fmla="*/ 43 h 74"/>
              <a:gd name="T36" fmla="*/ 25 w 76"/>
              <a:gd name="T37" fmla="*/ 18 h 74"/>
              <a:gd name="T38" fmla="*/ 35 w 76"/>
              <a:gd name="T39" fmla="*/ 25 h 74"/>
              <a:gd name="T40" fmla="*/ 39 w 76"/>
              <a:gd name="T41" fmla="*/ 21 h 74"/>
              <a:gd name="T42" fmla="*/ 51 w 76"/>
              <a:gd name="T43" fmla="*/ 18 h 74"/>
              <a:gd name="T44" fmla="*/ 56 w 76"/>
              <a:gd name="T45" fmla="*/ 25 h 74"/>
              <a:gd name="T46" fmla="*/ 58 w 76"/>
              <a:gd name="T47" fmla="*/ 14 h 74"/>
              <a:gd name="T48" fmla="*/ 66 w 76"/>
              <a:gd name="T49" fmla="*/ 25 h 74"/>
              <a:gd name="T50" fmla="*/ 63 w 76"/>
              <a:gd name="T51" fmla="*/ 10 h 74"/>
              <a:gd name="T52" fmla="*/ 56 w 76"/>
              <a:gd name="T53" fmla="*/ 11 h 74"/>
              <a:gd name="T54" fmla="*/ 53 w 76"/>
              <a:gd name="T55" fmla="*/ 13 h 74"/>
              <a:gd name="T56" fmla="*/ 49 w 76"/>
              <a:gd name="T57" fmla="*/ 8 h 74"/>
              <a:gd name="T58" fmla="*/ 42 w 76"/>
              <a:gd name="T59" fmla="*/ 6 h 74"/>
              <a:gd name="T60" fmla="*/ 49 w 76"/>
              <a:gd name="T61" fmla="*/ 13 h 74"/>
              <a:gd name="T62" fmla="*/ 48 w 76"/>
              <a:gd name="T63" fmla="*/ 15 h 74"/>
              <a:gd name="T64" fmla="*/ 39 w 76"/>
              <a:gd name="T65" fmla="*/ 5 h 74"/>
              <a:gd name="T66" fmla="*/ 35 w 76"/>
              <a:gd name="T67" fmla="*/ 5 h 74"/>
              <a:gd name="T68" fmla="*/ 35 w 76"/>
              <a:gd name="T69" fmla="*/ 17 h 74"/>
              <a:gd name="T70" fmla="*/ 25 w 76"/>
              <a:gd name="T71" fmla="*/ 15 h 74"/>
              <a:gd name="T72" fmla="*/ 32 w 76"/>
              <a:gd name="T73" fmla="*/ 6 h 74"/>
              <a:gd name="T74" fmla="*/ 25 w 76"/>
              <a:gd name="T75" fmla="*/ 8 h 74"/>
              <a:gd name="T76" fmla="*/ 22 w 76"/>
              <a:gd name="T77" fmla="*/ 11 h 74"/>
              <a:gd name="T78" fmla="*/ 19 w 76"/>
              <a:gd name="T79" fmla="*/ 11 h 74"/>
              <a:gd name="T80" fmla="*/ 16 w 76"/>
              <a:gd name="T81" fmla="*/ 14 h 74"/>
              <a:gd name="T82" fmla="*/ 20 w 76"/>
              <a:gd name="T83" fmla="*/ 16 h 74"/>
              <a:gd name="T84" fmla="*/ 6 w 76"/>
              <a:gd name="T85" fmla="*/ 35 h 74"/>
              <a:gd name="T86" fmla="*/ 16 w 76"/>
              <a:gd name="T87" fmla="*/ 14 h 74"/>
              <a:gd name="T88" fmla="*/ 70 w 76"/>
              <a:gd name="T89" fmla="*/ 35 h 74"/>
              <a:gd name="T90" fmla="*/ 29 w 76"/>
              <a:gd name="T91" fmla="*/ 62 h 74"/>
              <a:gd name="T92" fmla="*/ 70 w 76"/>
              <a:gd name="T93" fmla="*/ 3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6" h="74">
                <a:moveTo>
                  <a:pt x="26" y="29"/>
                </a:moveTo>
                <a:cubicBezTo>
                  <a:pt x="27" y="29"/>
                  <a:pt x="27" y="29"/>
                  <a:pt x="27" y="29"/>
                </a:cubicBezTo>
                <a:cubicBezTo>
                  <a:pt x="73" y="29"/>
                  <a:pt x="73" y="29"/>
                  <a:pt x="73" y="29"/>
                </a:cubicBezTo>
                <a:cubicBezTo>
                  <a:pt x="74" y="29"/>
                  <a:pt x="76" y="31"/>
                  <a:pt x="76" y="32"/>
                </a:cubicBezTo>
                <a:cubicBezTo>
                  <a:pt x="76" y="32"/>
                  <a:pt x="76" y="32"/>
                  <a:pt x="76" y="32"/>
                </a:cubicBezTo>
                <a:cubicBezTo>
                  <a:pt x="76" y="65"/>
                  <a:pt x="76" y="65"/>
                  <a:pt x="76" y="65"/>
                </a:cubicBezTo>
                <a:cubicBezTo>
                  <a:pt x="76" y="66"/>
                  <a:pt x="74" y="68"/>
                  <a:pt x="73" y="68"/>
                </a:cubicBezTo>
                <a:cubicBezTo>
                  <a:pt x="73" y="68"/>
                  <a:pt x="73" y="68"/>
                  <a:pt x="73" y="68"/>
                </a:cubicBezTo>
                <a:cubicBezTo>
                  <a:pt x="52" y="68"/>
                  <a:pt x="52" y="68"/>
                  <a:pt x="52" y="68"/>
                </a:cubicBezTo>
                <a:cubicBezTo>
                  <a:pt x="52" y="70"/>
                  <a:pt x="52" y="70"/>
                  <a:pt x="52" y="70"/>
                </a:cubicBezTo>
                <a:cubicBezTo>
                  <a:pt x="61" y="70"/>
                  <a:pt x="61" y="70"/>
                  <a:pt x="61" y="70"/>
                </a:cubicBezTo>
                <a:cubicBezTo>
                  <a:pt x="62" y="70"/>
                  <a:pt x="62" y="71"/>
                  <a:pt x="62" y="72"/>
                </a:cubicBezTo>
                <a:cubicBezTo>
                  <a:pt x="62" y="73"/>
                  <a:pt x="62" y="74"/>
                  <a:pt x="61" y="74"/>
                </a:cubicBezTo>
                <a:cubicBezTo>
                  <a:pt x="39" y="74"/>
                  <a:pt x="39" y="74"/>
                  <a:pt x="39" y="74"/>
                </a:cubicBezTo>
                <a:cubicBezTo>
                  <a:pt x="38" y="74"/>
                  <a:pt x="37" y="73"/>
                  <a:pt x="37" y="72"/>
                </a:cubicBezTo>
                <a:cubicBezTo>
                  <a:pt x="37" y="71"/>
                  <a:pt x="38" y="70"/>
                  <a:pt x="39" y="70"/>
                </a:cubicBezTo>
                <a:cubicBezTo>
                  <a:pt x="47" y="70"/>
                  <a:pt x="47" y="70"/>
                  <a:pt x="47" y="70"/>
                </a:cubicBezTo>
                <a:cubicBezTo>
                  <a:pt x="47" y="68"/>
                  <a:pt x="47" y="68"/>
                  <a:pt x="47" y="68"/>
                </a:cubicBezTo>
                <a:cubicBezTo>
                  <a:pt x="26" y="68"/>
                  <a:pt x="26" y="68"/>
                  <a:pt x="26" y="68"/>
                </a:cubicBezTo>
                <a:cubicBezTo>
                  <a:pt x="25" y="68"/>
                  <a:pt x="24" y="66"/>
                  <a:pt x="24" y="65"/>
                </a:cubicBezTo>
                <a:cubicBezTo>
                  <a:pt x="24" y="65"/>
                  <a:pt x="24" y="65"/>
                  <a:pt x="24" y="65"/>
                </a:cubicBezTo>
                <a:cubicBezTo>
                  <a:pt x="24" y="32"/>
                  <a:pt x="24" y="32"/>
                  <a:pt x="24" y="32"/>
                </a:cubicBezTo>
                <a:cubicBezTo>
                  <a:pt x="24" y="31"/>
                  <a:pt x="25" y="29"/>
                  <a:pt x="26" y="29"/>
                </a:cubicBezTo>
                <a:close/>
                <a:moveTo>
                  <a:pt x="37" y="0"/>
                </a:moveTo>
                <a:cubicBezTo>
                  <a:pt x="37" y="0"/>
                  <a:pt x="37" y="0"/>
                  <a:pt x="37" y="0"/>
                </a:cubicBezTo>
                <a:cubicBezTo>
                  <a:pt x="27" y="0"/>
                  <a:pt x="18" y="4"/>
                  <a:pt x="11" y="10"/>
                </a:cubicBezTo>
                <a:cubicBezTo>
                  <a:pt x="4" y="17"/>
                  <a:pt x="0" y="26"/>
                  <a:pt x="0" y="36"/>
                </a:cubicBezTo>
                <a:cubicBezTo>
                  <a:pt x="0" y="46"/>
                  <a:pt x="4" y="56"/>
                  <a:pt x="11" y="62"/>
                </a:cubicBezTo>
                <a:cubicBezTo>
                  <a:pt x="13" y="64"/>
                  <a:pt x="14" y="65"/>
                  <a:pt x="16" y="66"/>
                </a:cubicBezTo>
                <a:cubicBezTo>
                  <a:pt x="19" y="69"/>
                  <a:pt x="22" y="64"/>
                  <a:pt x="19" y="62"/>
                </a:cubicBezTo>
                <a:cubicBezTo>
                  <a:pt x="12" y="56"/>
                  <a:pt x="7" y="48"/>
                  <a:pt x="6" y="38"/>
                </a:cubicBezTo>
                <a:cubicBezTo>
                  <a:pt x="17" y="38"/>
                  <a:pt x="17" y="38"/>
                  <a:pt x="17" y="38"/>
                </a:cubicBezTo>
                <a:cubicBezTo>
                  <a:pt x="17" y="40"/>
                  <a:pt x="17" y="42"/>
                  <a:pt x="17" y="44"/>
                </a:cubicBezTo>
                <a:cubicBezTo>
                  <a:pt x="17" y="46"/>
                  <a:pt x="21" y="46"/>
                  <a:pt x="21" y="43"/>
                </a:cubicBezTo>
                <a:cubicBezTo>
                  <a:pt x="21" y="43"/>
                  <a:pt x="21" y="43"/>
                  <a:pt x="21" y="43"/>
                </a:cubicBezTo>
                <a:cubicBezTo>
                  <a:pt x="21" y="43"/>
                  <a:pt x="21" y="43"/>
                  <a:pt x="21" y="43"/>
                </a:cubicBezTo>
                <a:cubicBezTo>
                  <a:pt x="20" y="35"/>
                  <a:pt x="20" y="25"/>
                  <a:pt x="23" y="18"/>
                </a:cubicBezTo>
                <a:cubicBezTo>
                  <a:pt x="24" y="18"/>
                  <a:pt x="24" y="18"/>
                  <a:pt x="25" y="18"/>
                </a:cubicBezTo>
                <a:cubicBezTo>
                  <a:pt x="28" y="20"/>
                  <a:pt x="32" y="20"/>
                  <a:pt x="35" y="21"/>
                </a:cubicBezTo>
                <a:cubicBezTo>
                  <a:pt x="35" y="25"/>
                  <a:pt x="35" y="25"/>
                  <a:pt x="35" y="25"/>
                </a:cubicBezTo>
                <a:cubicBezTo>
                  <a:pt x="35" y="27"/>
                  <a:pt x="39" y="27"/>
                  <a:pt x="39" y="25"/>
                </a:cubicBezTo>
                <a:cubicBezTo>
                  <a:pt x="39" y="21"/>
                  <a:pt x="39" y="21"/>
                  <a:pt x="39" y="21"/>
                </a:cubicBezTo>
                <a:cubicBezTo>
                  <a:pt x="43" y="20"/>
                  <a:pt x="46" y="20"/>
                  <a:pt x="50" y="18"/>
                </a:cubicBezTo>
                <a:cubicBezTo>
                  <a:pt x="50" y="18"/>
                  <a:pt x="50" y="18"/>
                  <a:pt x="51" y="18"/>
                </a:cubicBezTo>
                <a:cubicBezTo>
                  <a:pt x="52" y="20"/>
                  <a:pt x="53" y="23"/>
                  <a:pt x="53" y="26"/>
                </a:cubicBezTo>
                <a:cubicBezTo>
                  <a:pt x="54" y="28"/>
                  <a:pt x="57" y="27"/>
                  <a:pt x="56" y="25"/>
                </a:cubicBezTo>
                <a:cubicBezTo>
                  <a:pt x="56" y="22"/>
                  <a:pt x="55" y="19"/>
                  <a:pt x="54" y="16"/>
                </a:cubicBezTo>
                <a:cubicBezTo>
                  <a:pt x="56" y="15"/>
                  <a:pt x="57" y="15"/>
                  <a:pt x="58" y="14"/>
                </a:cubicBezTo>
                <a:cubicBezTo>
                  <a:pt x="59" y="14"/>
                  <a:pt x="59" y="14"/>
                  <a:pt x="59" y="14"/>
                </a:cubicBezTo>
                <a:cubicBezTo>
                  <a:pt x="62" y="17"/>
                  <a:pt x="65" y="21"/>
                  <a:pt x="66" y="25"/>
                </a:cubicBezTo>
                <a:cubicBezTo>
                  <a:pt x="68" y="29"/>
                  <a:pt x="73" y="26"/>
                  <a:pt x="71" y="23"/>
                </a:cubicBezTo>
                <a:cubicBezTo>
                  <a:pt x="70" y="18"/>
                  <a:pt x="67" y="14"/>
                  <a:pt x="63" y="10"/>
                </a:cubicBezTo>
                <a:cubicBezTo>
                  <a:pt x="56" y="4"/>
                  <a:pt x="47" y="0"/>
                  <a:pt x="37" y="0"/>
                </a:cubicBezTo>
                <a:close/>
                <a:moveTo>
                  <a:pt x="56" y="11"/>
                </a:moveTo>
                <a:cubicBezTo>
                  <a:pt x="56" y="11"/>
                  <a:pt x="56" y="11"/>
                  <a:pt x="56" y="11"/>
                </a:cubicBezTo>
                <a:cubicBezTo>
                  <a:pt x="55" y="12"/>
                  <a:pt x="54" y="13"/>
                  <a:pt x="53" y="13"/>
                </a:cubicBezTo>
                <a:cubicBezTo>
                  <a:pt x="52" y="13"/>
                  <a:pt x="52" y="12"/>
                  <a:pt x="52" y="11"/>
                </a:cubicBezTo>
                <a:cubicBezTo>
                  <a:pt x="51" y="10"/>
                  <a:pt x="50" y="9"/>
                  <a:pt x="49" y="8"/>
                </a:cubicBezTo>
                <a:cubicBezTo>
                  <a:pt x="52" y="9"/>
                  <a:pt x="54" y="10"/>
                  <a:pt x="56" y="11"/>
                </a:cubicBezTo>
                <a:close/>
                <a:moveTo>
                  <a:pt x="42" y="6"/>
                </a:moveTo>
                <a:cubicBezTo>
                  <a:pt x="42" y="6"/>
                  <a:pt x="42" y="6"/>
                  <a:pt x="42" y="6"/>
                </a:cubicBezTo>
                <a:cubicBezTo>
                  <a:pt x="45" y="7"/>
                  <a:pt x="47" y="10"/>
                  <a:pt x="49" y="13"/>
                </a:cubicBezTo>
                <a:cubicBezTo>
                  <a:pt x="49" y="14"/>
                  <a:pt x="49" y="14"/>
                  <a:pt x="50" y="15"/>
                </a:cubicBezTo>
                <a:cubicBezTo>
                  <a:pt x="49" y="15"/>
                  <a:pt x="49" y="15"/>
                  <a:pt x="48" y="15"/>
                </a:cubicBezTo>
                <a:cubicBezTo>
                  <a:pt x="45" y="16"/>
                  <a:pt x="42" y="17"/>
                  <a:pt x="39" y="17"/>
                </a:cubicBezTo>
                <a:cubicBezTo>
                  <a:pt x="39" y="5"/>
                  <a:pt x="39" y="5"/>
                  <a:pt x="39" y="5"/>
                </a:cubicBezTo>
                <a:cubicBezTo>
                  <a:pt x="40" y="5"/>
                  <a:pt x="41" y="5"/>
                  <a:pt x="42" y="6"/>
                </a:cubicBezTo>
                <a:close/>
                <a:moveTo>
                  <a:pt x="35" y="5"/>
                </a:moveTo>
                <a:cubicBezTo>
                  <a:pt x="35" y="5"/>
                  <a:pt x="35" y="5"/>
                  <a:pt x="35" y="5"/>
                </a:cubicBezTo>
                <a:cubicBezTo>
                  <a:pt x="35" y="17"/>
                  <a:pt x="35" y="17"/>
                  <a:pt x="35" y="17"/>
                </a:cubicBezTo>
                <a:cubicBezTo>
                  <a:pt x="32" y="17"/>
                  <a:pt x="29" y="16"/>
                  <a:pt x="26" y="15"/>
                </a:cubicBezTo>
                <a:cubicBezTo>
                  <a:pt x="25" y="15"/>
                  <a:pt x="25" y="15"/>
                  <a:pt x="25" y="15"/>
                </a:cubicBezTo>
                <a:cubicBezTo>
                  <a:pt x="25" y="14"/>
                  <a:pt x="25" y="14"/>
                  <a:pt x="25" y="13"/>
                </a:cubicBezTo>
                <a:cubicBezTo>
                  <a:pt x="27" y="10"/>
                  <a:pt x="30" y="7"/>
                  <a:pt x="32" y="6"/>
                </a:cubicBezTo>
                <a:cubicBezTo>
                  <a:pt x="33" y="5"/>
                  <a:pt x="34" y="5"/>
                  <a:pt x="35" y="5"/>
                </a:cubicBezTo>
                <a:close/>
                <a:moveTo>
                  <a:pt x="25" y="8"/>
                </a:moveTo>
                <a:cubicBezTo>
                  <a:pt x="25" y="8"/>
                  <a:pt x="25" y="8"/>
                  <a:pt x="25" y="8"/>
                </a:cubicBezTo>
                <a:cubicBezTo>
                  <a:pt x="24" y="9"/>
                  <a:pt x="23" y="10"/>
                  <a:pt x="22" y="11"/>
                </a:cubicBezTo>
                <a:cubicBezTo>
                  <a:pt x="22" y="12"/>
                  <a:pt x="22" y="13"/>
                  <a:pt x="22" y="13"/>
                </a:cubicBezTo>
                <a:cubicBezTo>
                  <a:pt x="21" y="13"/>
                  <a:pt x="20" y="12"/>
                  <a:pt x="19" y="11"/>
                </a:cubicBezTo>
                <a:cubicBezTo>
                  <a:pt x="21" y="10"/>
                  <a:pt x="23" y="9"/>
                  <a:pt x="25" y="8"/>
                </a:cubicBezTo>
                <a:close/>
                <a:moveTo>
                  <a:pt x="16" y="14"/>
                </a:moveTo>
                <a:cubicBezTo>
                  <a:pt x="16" y="14"/>
                  <a:pt x="16" y="14"/>
                  <a:pt x="16" y="14"/>
                </a:cubicBezTo>
                <a:cubicBezTo>
                  <a:pt x="17" y="15"/>
                  <a:pt x="19" y="15"/>
                  <a:pt x="20" y="16"/>
                </a:cubicBezTo>
                <a:cubicBezTo>
                  <a:pt x="18" y="22"/>
                  <a:pt x="17" y="28"/>
                  <a:pt x="17" y="35"/>
                </a:cubicBezTo>
                <a:cubicBezTo>
                  <a:pt x="6" y="35"/>
                  <a:pt x="6" y="35"/>
                  <a:pt x="6" y="35"/>
                </a:cubicBezTo>
                <a:cubicBezTo>
                  <a:pt x="6" y="27"/>
                  <a:pt x="10" y="20"/>
                  <a:pt x="15" y="14"/>
                </a:cubicBezTo>
                <a:cubicBezTo>
                  <a:pt x="15" y="14"/>
                  <a:pt x="16" y="14"/>
                  <a:pt x="16" y="14"/>
                </a:cubicBezTo>
                <a:close/>
                <a:moveTo>
                  <a:pt x="70" y="35"/>
                </a:moveTo>
                <a:cubicBezTo>
                  <a:pt x="70" y="35"/>
                  <a:pt x="70" y="35"/>
                  <a:pt x="70" y="35"/>
                </a:cubicBezTo>
                <a:cubicBezTo>
                  <a:pt x="29" y="35"/>
                  <a:pt x="29" y="35"/>
                  <a:pt x="29" y="35"/>
                </a:cubicBezTo>
                <a:cubicBezTo>
                  <a:pt x="29" y="62"/>
                  <a:pt x="29" y="62"/>
                  <a:pt x="29" y="62"/>
                </a:cubicBezTo>
                <a:cubicBezTo>
                  <a:pt x="70" y="62"/>
                  <a:pt x="70" y="62"/>
                  <a:pt x="70" y="62"/>
                </a:cubicBezTo>
                <a:cubicBezTo>
                  <a:pt x="70" y="35"/>
                  <a:pt x="70" y="35"/>
                  <a:pt x="70" y="35"/>
                </a:cubicBezTo>
                <a:close/>
              </a:path>
            </a:pathLst>
          </a:custGeom>
          <a:solidFill>
            <a:schemeClr val="tx1">
              <a:lumMod val="65000"/>
              <a:lumOff val="35000"/>
            </a:schemeClr>
          </a:solidFill>
          <a:ln>
            <a:noFill/>
          </a:ln>
        </p:spPr>
        <p:txBody>
          <a:bodyPr/>
          <a:lstStyle/>
          <a:p>
            <a:pPr>
              <a:defRPr/>
            </a:pPr>
            <a:endParaRPr lang="zh-CN" altLang="en-US">
              <a:solidFill>
                <a:srgbClr val="404040"/>
              </a:solidFill>
            </a:endParaRPr>
          </a:p>
        </p:txBody>
      </p:sp>
      <p:sp>
        <p:nvSpPr>
          <p:cNvPr id="33805" name="Line 14"/>
          <p:cNvSpPr>
            <a:spLocks noChangeShapeType="1"/>
          </p:cNvSpPr>
          <p:nvPr/>
        </p:nvSpPr>
        <p:spPr bwMode="auto">
          <a:xfrm flipH="1">
            <a:off x="3814763" y="1965325"/>
            <a:ext cx="1312862" cy="0"/>
          </a:xfrm>
          <a:prstGeom prst="line">
            <a:avLst/>
          </a:prstGeom>
          <a:noFill/>
          <a:ln w="6350">
            <a:solidFill>
              <a:srgbClr val="FFFFFF"/>
            </a:solidFill>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33806" name="Rectangle 15"/>
          <p:cNvSpPr>
            <a:spLocks noChangeArrowheads="1"/>
          </p:cNvSpPr>
          <p:nvPr/>
        </p:nvSpPr>
        <p:spPr bwMode="auto">
          <a:xfrm>
            <a:off x="1562100" y="1870075"/>
            <a:ext cx="1971675"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defTabSz="1216025">
              <a:spcBef>
                <a:spcPct val="20000"/>
              </a:spcBef>
              <a:defRPr/>
            </a:pPr>
            <a:r>
              <a:rPr lang="zh-CN" altLang="en-US" b="1" dirty="0">
                <a:solidFill>
                  <a:schemeClr val="tx1">
                    <a:lumMod val="75000"/>
                    <a:lumOff val="25000"/>
                  </a:schemeClr>
                </a:solidFill>
                <a:ea typeface="微软雅黑" panose="020B0503020204020204" charset="-122"/>
                <a:sym typeface="Arial" panose="020B0604020202020204" pitchFamily="34" charset="0"/>
              </a:rPr>
              <a:t>古诗词</a:t>
            </a:r>
            <a:endParaRPr lang="en-US" altLang="x-none" b="1" dirty="0">
              <a:solidFill>
                <a:schemeClr val="tx1">
                  <a:lumMod val="75000"/>
                  <a:lumOff val="25000"/>
                </a:schemeClr>
              </a:solidFill>
              <a:ea typeface="微软雅黑" panose="020B0503020204020204" charset="-122"/>
              <a:sym typeface="Arial" panose="020B0604020202020204" pitchFamily="34" charset="0"/>
            </a:endParaRPr>
          </a:p>
          <a:p>
            <a:pPr algn="r">
              <a:lnSpc>
                <a:spcPct val="150000"/>
              </a:lnSpc>
              <a:defRPr/>
            </a:pPr>
            <a:r>
              <a:rPr lang="zh-CN" altLang="en-US" sz="800" dirty="0">
                <a:solidFill>
                  <a:schemeClr val="tx1">
                    <a:lumMod val="75000"/>
                    <a:lumOff val="25000"/>
                  </a:schemeClr>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a:t>
            </a:r>
          </a:p>
          <a:p>
            <a:pPr algn="r">
              <a:defRPr/>
            </a:pPr>
            <a:r>
              <a:rPr lang="zh-CN" altLang="en-US" sz="800" dirty="0">
                <a:solidFill>
                  <a:schemeClr val="tx1">
                    <a:lumMod val="75000"/>
                    <a:lumOff val="25000"/>
                  </a:schemeClr>
                </a:solidFill>
              </a:rPr>
              <a:t>.</a:t>
            </a:r>
          </a:p>
        </p:txBody>
      </p:sp>
      <p:sp>
        <p:nvSpPr>
          <p:cNvPr id="33807" name="Line 16"/>
          <p:cNvSpPr>
            <a:spLocks noChangeShapeType="1"/>
          </p:cNvSpPr>
          <p:nvPr/>
        </p:nvSpPr>
        <p:spPr bwMode="auto">
          <a:xfrm flipH="1">
            <a:off x="2935288" y="3890963"/>
            <a:ext cx="1312862" cy="0"/>
          </a:xfrm>
          <a:prstGeom prst="line">
            <a:avLst/>
          </a:prstGeom>
          <a:noFill/>
          <a:ln w="6350">
            <a:solidFill>
              <a:srgbClr val="FFFFFF"/>
            </a:solidFill>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33808" name="Rectangle 17"/>
          <p:cNvSpPr>
            <a:spLocks noChangeArrowheads="1"/>
          </p:cNvSpPr>
          <p:nvPr/>
        </p:nvSpPr>
        <p:spPr bwMode="auto">
          <a:xfrm>
            <a:off x="909638" y="3644900"/>
            <a:ext cx="1970087"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defTabSz="1216025">
              <a:lnSpc>
                <a:spcPct val="150000"/>
              </a:lnSpc>
              <a:spcBef>
                <a:spcPct val="20000"/>
              </a:spcBef>
              <a:defRPr/>
            </a:pPr>
            <a:r>
              <a:rPr lang="zh-CN" altLang="en-US" b="1" dirty="0">
                <a:solidFill>
                  <a:schemeClr val="tx1">
                    <a:lumMod val="75000"/>
                    <a:lumOff val="25000"/>
                  </a:schemeClr>
                </a:solidFill>
                <a:ea typeface="微软雅黑" panose="020B0503020204020204" charset="-122"/>
                <a:sym typeface="Arial" panose="020B0604020202020204" pitchFamily="34" charset="0"/>
              </a:rPr>
              <a:t>风俗小说</a:t>
            </a:r>
            <a:endParaRPr lang="en-US" altLang="x-none" b="1" dirty="0">
              <a:solidFill>
                <a:schemeClr val="tx1">
                  <a:lumMod val="75000"/>
                  <a:lumOff val="25000"/>
                </a:schemeClr>
              </a:solidFill>
              <a:ea typeface="微软雅黑" panose="020B0503020204020204" charset="-122"/>
              <a:sym typeface="Arial" panose="020B0604020202020204" pitchFamily="34" charset="0"/>
            </a:endParaRPr>
          </a:p>
          <a:p>
            <a:pPr>
              <a:lnSpc>
                <a:spcPct val="150000"/>
              </a:lnSpc>
              <a:defRPr/>
            </a:pPr>
            <a:r>
              <a:rPr lang="zh-CN" altLang="en-US" sz="800" dirty="0">
                <a:solidFill>
                  <a:schemeClr val="tx1">
                    <a:lumMod val="75000"/>
                    <a:lumOff val="25000"/>
                  </a:schemeClr>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a:t>
            </a:r>
          </a:p>
        </p:txBody>
      </p:sp>
      <p:sp>
        <p:nvSpPr>
          <p:cNvPr id="33809" name="Line 18"/>
          <p:cNvSpPr>
            <a:spLocks noChangeShapeType="1"/>
          </p:cNvSpPr>
          <p:nvPr/>
        </p:nvSpPr>
        <p:spPr bwMode="auto">
          <a:xfrm>
            <a:off x="7250113" y="2790825"/>
            <a:ext cx="1335087" cy="0"/>
          </a:xfrm>
          <a:prstGeom prst="line">
            <a:avLst/>
          </a:prstGeom>
          <a:noFill/>
          <a:ln w="6350">
            <a:solidFill>
              <a:srgbClr val="FFFFFF"/>
            </a:solidFill>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33810" name="Rectangle 19"/>
          <p:cNvSpPr>
            <a:spLocks noChangeArrowheads="1"/>
          </p:cNvSpPr>
          <p:nvPr/>
        </p:nvSpPr>
        <p:spPr bwMode="auto">
          <a:xfrm>
            <a:off x="8850313" y="2565400"/>
            <a:ext cx="1971675"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6025">
              <a:lnSpc>
                <a:spcPct val="150000"/>
              </a:lnSpc>
              <a:spcBef>
                <a:spcPct val="20000"/>
              </a:spcBef>
              <a:defRPr/>
            </a:pPr>
            <a:r>
              <a:rPr lang="zh-CN" altLang="en-US" b="1" dirty="0">
                <a:solidFill>
                  <a:schemeClr val="tx1">
                    <a:lumMod val="75000"/>
                    <a:lumOff val="25000"/>
                  </a:schemeClr>
                </a:solidFill>
                <a:ea typeface="微软雅黑" panose="020B0503020204020204" charset="-122"/>
                <a:sym typeface="Arial" panose="020B0604020202020204" pitchFamily="34" charset="0"/>
              </a:rPr>
              <a:t>现代文学</a:t>
            </a:r>
            <a:endParaRPr lang="en-US" altLang="x-none" b="1" dirty="0">
              <a:solidFill>
                <a:schemeClr val="tx1">
                  <a:lumMod val="75000"/>
                  <a:lumOff val="25000"/>
                </a:schemeClr>
              </a:solidFill>
              <a:ea typeface="微软雅黑" panose="020B0503020204020204" charset="-122"/>
              <a:sym typeface="Arial" panose="020B0604020202020204" pitchFamily="34" charset="0"/>
            </a:endParaRPr>
          </a:p>
          <a:p>
            <a:pPr>
              <a:lnSpc>
                <a:spcPct val="150000"/>
              </a:lnSpc>
              <a:defRPr/>
            </a:pPr>
            <a:r>
              <a:rPr lang="zh-CN" altLang="en-US" sz="800" dirty="0">
                <a:solidFill>
                  <a:schemeClr val="tx1">
                    <a:lumMod val="75000"/>
                    <a:lumOff val="25000"/>
                  </a:schemeClr>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a:t>
            </a:r>
          </a:p>
        </p:txBody>
      </p:sp>
      <p:sp>
        <p:nvSpPr>
          <p:cNvPr id="33811" name="Line 20"/>
          <p:cNvSpPr>
            <a:spLocks noChangeShapeType="1"/>
          </p:cNvSpPr>
          <p:nvPr/>
        </p:nvSpPr>
        <p:spPr bwMode="auto">
          <a:xfrm>
            <a:off x="6459538" y="4678363"/>
            <a:ext cx="1336675" cy="0"/>
          </a:xfrm>
          <a:prstGeom prst="line">
            <a:avLst/>
          </a:prstGeom>
          <a:noFill/>
          <a:ln w="6350">
            <a:solidFill>
              <a:srgbClr val="FFFFFF"/>
            </a:solidFill>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33812" name="Rectangle 21"/>
          <p:cNvSpPr>
            <a:spLocks noChangeArrowheads="1"/>
          </p:cNvSpPr>
          <p:nvPr/>
        </p:nvSpPr>
        <p:spPr bwMode="auto">
          <a:xfrm>
            <a:off x="8061325" y="4584700"/>
            <a:ext cx="1970088"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6025">
              <a:lnSpc>
                <a:spcPct val="150000"/>
              </a:lnSpc>
              <a:spcBef>
                <a:spcPct val="20000"/>
              </a:spcBef>
              <a:defRPr/>
            </a:pPr>
            <a:r>
              <a:rPr lang="zh-CN" altLang="en-US" b="1" dirty="0">
                <a:solidFill>
                  <a:schemeClr val="tx1">
                    <a:lumMod val="75000"/>
                    <a:lumOff val="25000"/>
                  </a:schemeClr>
                </a:solidFill>
                <a:ea typeface="微软雅黑" panose="020B0503020204020204" charset="-122"/>
                <a:sym typeface="Arial" panose="020B0604020202020204" pitchFamily="34" charset="0"/>
              </a:rPr>
              <a:t>漫画</a:t>
            </a:r>
            <a:endParaRPr lang="en-US" altLang="x-none" b="1" dirty="0">
              <a:solidFill>
                <a:schemeClr val="tx1">
                  <a:lumMod val="75000"/>
                  <a:lumOff val="25000"/>
                </a:schemeClr>
              </a:solidFill>
              <a:ea typeface="微软雅黑" panose="020B0503020204020204" charset="-122"/>
              <a:sym typeface="Arial" panose="020B0604020202020204" pitchFamily="34" charset="0"/>
            </a:endParaRPr>
          </a:p>
          <a:p>
            <a:pPr>
              <a:lnSpc>
                <a:spcPct val="150000"/>
              </a:lnSpc>
              <a:defRPr/>
            </a:pPr>
            <a:r>
              <a:rPr lang="zh-CN" altLang="en-US" sz="800" dirty="0">
                <a:solidFill>
                  <a:schemeClr val="tx1">
                    <a:lumMod val="75000"/>
                    <a:lumOff val="25000"/>
                  </a:schemeClr>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a:t>
            </a: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15362"/>
                                        </p:tgtEl>
                                        <p:attrNameLst>
                                          <p:attrName>style.visibility</p:attrName>
                                        </p:attrNameLst>
                                      </p:cBhvr>
                                      <p:to>
                                        <p:strVal val="visible"/>
                                      </p:to>
                                    </p:set>
                                    <p:set>
                                      <p:cBhvr>
                                        <p:cTn id="7" dur="455" fill="hold">
                                          <p:stCondLst>
                                            <p:cond delay="0"/>
                                          </p:stCondLst>
                                        </p:cTn>
                                        <p:tgtEl>
                                          <p:spTgt spid="15362"/>
                                        </p:tgtEl>
                                        <p:attrNameLst>
                                          <p:attrName>style.rotation</p:attrName>
                                        </p:attrNameLst>
                                      </p:cBhvr>
                                      <p:to>
                                        <p:strVal val="-45.0"/>
                                      </p:to>
                                    </p:set>
                                    <p:anim calcmode="lin" valueType="num">
                                      <p:cBhvr>
                                        <p:cTn id="8" dur="455" fill="hold">
                                          <p:stCondLst>
                                            <p:cond delay="455"/>
                                          </p:stCondLst>
                                        </p:cTn>
                                        <p:tgtEl>
                                          <p:spTgt spid="15362"/>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5362"/>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5362"/>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5362"/>
                                        </p:tgtEl>
                                        <p:attrNameLst>
                                          <p:attrName>ppt_y</p:attrName>
                                        </p:attrNameLst>
                                      </p:cBhvr>
                                      <p:tavLst>
                                        <p:tav tm="0">
                                          <p:val>
                                            <p:strVal val="#ppt_y-(0.354*#ppt_w-0.172*#ppt_h)"/>
                                          </p:val>
                                        </p:tav>
                                        <p:tav tm="100000">
                                          <p:val>
                                            <p:strVal val="#ppt_y"/>
                                          </p:val>
                                        </p:tav>
                                      </p:tavLst>
                                    </p:anim>
                                  </p:childTnLst>
                                </p:cTn>
                              </p:par>
                            </p:childTnLst>
                          </p:cTn>
                        </p:par>
                        <p:par>
                          <p:cTn id="12" fill="hold" nodeType="afterGroup">
                            <p:stCondLst>
                              <p:cond delay="3500"/>
                            </p:stCondLst>
                            <p:childTnLst>
                              <p:par>
                                <p:cTn id="13" presetID="5" presetClass="entr" presetSubtype="1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checkerboard(across)">
                                      <p:cBhvr>
                                        <p:cTn id="15" dur="500"/>
                                        <p:tgtEl>
                                          <p:spTgt spid="22"/>
                                        </p:tgtEl>
                                      </p:cBhvr>
                                    </p:animEffect>
                                  </p:childTnLst>
                                </p:cTn>
                              </p:par>
                            </p:childTnLst>
                          </p:cTn>
                        </p:par>
                        <p:par>
                          <p:cTn id="16" fill="hold" nodeType="afterGroup">
                            <p:stCondLst>
                              <p:cond delay="4000"/>
                            </p:stCondLst>
                            <p:childTnLst>
                              <p:par>
                                <p:cTn id="17" presetID="14" presetClass="entr" presetSubtype="10" fill="hold" grpId="0" nodeType="afterEffect">
                                  <p:stCondLst>
                                    <p:cond delay="0"/>
                                  </p:stCondLst>
                                  <p:childTnLst>
                                    <p:set>
                                      <p:cBhvr>
                                        <p:cTn id="18" dur="1" fill="hold">
                                          <p:stCondLst>
                                            <p:cond delay="0"/>
                                          </p:stCondLst>
                                        </p:cTn>
                                        <p:tgtEl>
                                          <p:spTgt spid="33800"/>
                                        </p:tgtEl>
                                        <p:attrNameLst>
                                          <p:attrName>style.visibility</p:attrName>
                                        </p:attrNameLst>
                                      </p:cBhvr>
                                      <p:to>
                                        <p:strVal val="visible"/>
                                      </p:to>
                                    </p:set>
                                    <p:animEffect transition="in" filter="randombar(horizontal)">
                                      <p:cBhvr>
                                        <p:cTn id="19" dur="500"/>
                                        <p:tgtEl>
                                          <p:spTgt spid="33800"/>
                                        </p:tgtEl>
                                      </p:cBhvr>
                                    </p:animEffect>
                                  </p:childTnLst>
                                </p:cTn>
                              </p:par>
                            </p:childTnLst>
                          </p:cTn>
                        </p:par>
                        <p:par>
                          <p:cTn id="20" fill="hold" nodeType="afterGroup">
                            <p:stCondLst>
                              <p:cond delay="4500"/>
                            </p:stCondLst>
                            <p:childTnLst>
                              <p:par>
                                <p:cTn id="21" presetID="21" presetClass="entr" presetSubtype="1" fill="hold" nodeType="afterEffect">
                                  <p:stCondLst>
                                    <p:cond delay="0"/>
                                  </p:stCondLst>
                                  <p:childTnLst>
                                    <p:set>
                                      <p:cBhvr>
                                        <p:cTn id="22" dur="1" fill="hold">
                                          <p:stCondLst>
                                            <p:cond delay="0"/>
                                          </p:stCondLst>
                                        </p:cTn>
                                        <p:tgtEl>
                                          <p:spTgt spid="33802"/>
                                        </p:tgtEl>
                                        <p:attrNameLst>
                                          <p:attrName>style.visibility</p:attrName>
                                        </p:attrNameLst>
                                      </p:cBhvr>
                                      <p:to>
                                        <p:strVal val="visible"/>
                                      </p:to>
                                    </p:set>
                                    <p:animEffect transition="in" filter="wheel(1)">
                                      <p:cBhvr>
                                        <p:cTn id="23" dur="2000"/>
                                        <p:tgtEl>
                                          <p:spTgt spid="33802"/>
                                        </p:tgtEl>
                                      </p:cBhvr>
                                    </p:animEffect>
                                  </p:childTnLst>
                                </p:cTn>
                              </p:par>
                            </p:childTnLst>
                          </p:cTn>
                        </p:par>
                        <p:par>
                          <p:cTn id="24" fill="hold" nodeType="afterGroup">
                            <p:stCondLst>
                              <p:cond delay="6500"/>
                            </p:stCondLst>
                            <p:childTnLst>
                              <p:par>
                                <p:cTn id="25" presetID="21" presetClass="entr" presetSubtype="1" fill="hold" nodeType="afterEffect">
                                  <p:stCondLst>
                                    <p:cond delay="0"/>
                                  </p:stCondLst>
                                  <p:childTnLst>
                                    <p:set>
                                      <p:cBhvr>
                                        <p:cTn id="26" dur="1" fill="hold">
                                          <p:stCondLst>
                                            <p:cond delay="0"/>
                                          </p:stCondLst>
                                        </p:cTn>
                                        <p:tgtEl>
                                          <p:spTgt spid="33801"/>
                                        </p:tgtEl>
                                        <p:attrNameLst>
                                          <p:attrName>style.visibility</p:attrName>
                                        </p:attrNameLst>
                                      </p:cBhvr>
                                      <p:to>
                                        <p:strVal val="visible"/>
                                      </p:to>
                                    </p:set>
                                    <p:animEffect transition="in" filter="wheel(1)">
                                      <p:cBhvr>
                                        <p:cTn id="27" dur="2000"/>
                                        <p:tgtEl>
                                          <p:spTgt spid="33801"/>
                                        </p:tgtEl>
                                      </p:cBhvr>
                                    </p:animEffect>
                                  </p:childTnLst>
                                </p:cTn>
                              </p:par>
                            </p:childTnLst>
                          </p:cTn>
                        </p:par>
                        <p:par>
                          <p:cTn id="28" fill="hold" nodeType="afterGroup">
                            <p:stCondLst>
                              <p:cond delay="8500"/>
                            </p:stCondLst>
                            <p:childTnLst>
                              <p:par>
                                <p:cTn id="29" presetID="21" presetClass="entr" presetSubtype="1" fill="hold" nodeType="afterEffect">
                                  <p:stCondLst>
                                    <p:cond delay="0"/>
                                  </p:stCondLst>
                                  <p:childTnLst>
                                    <p:set>
                                      <p:cBhvr>
                                        <p:cTn id="30" dur="1" fill="hold">
                                          <p:stCondLst>
                                            <p:cond delay="0"/>
                                          </p:stCondLst>
                                        </p:cTn>
                                        <p:tgtEl>
                                          <p:spTgt spid="33803"/>
                                        </p:tgtEl>
                                        <p:attrNameLst>
                                          <p:attrName>style.visibility</p:attrName>
                                        </p:attrNameLst>
                                      </p:cBhvr>
                                      <p:to>
                                        <p:strVal val="visible"/>
                                      </p:to>
                                    </p:set>
                                    <p:animEffect transition="in" filter="wheel(1)">
                                      <p:cBhvr>
                                        <p:cTn id="31" dur="2000"/>
                                        <p:tgtEl>
                                          <p:spTgt spid="33803"/>
                                        </p:tgtEl>
                                      </p:cBhvr>
                                    </p:animEffect>
                                  </p:childTnLst>
                                </p:cTn>
                              </p:par>
                            </p:childTnLst>
                          </p:cTn>
                        </p:par>
                        <p:par>
                          <p:cTn id="32" fill="hold" nodeType="afterGroup">
                            <p:stCondLst>
                              <p:cond delay="10500"/>
                            </p:stCondLst>
                            <p:childTnLst>
                              <p:par>
                                <p:cTn id="33" presetID="21" presetClass="entr" presetSubtype="1" fill="hold" nodeType="afterEffect">
                                  <p:stCondLst>
                                    <p:cond delay="0"/>
                                  </p:stCondLst>
                                  <p:childTnLst>
                                    <p:set>
                                      <p:cBhvr>
                                        <p:cTn id="34" dur="1" fill="hold">
                                          <p:stCondLst>
                                            <p:cond delay="0"/>
                                          </p:stCondLst>
                                        </p:cTn>
                                        <p:tgtEl>
                                          <p:spTgt spid="33804"/>
                                        </p:tgtEl>
                                        <p:attrNameLst>
                                          <p:attrName>style.visibility</p:attrName>
                                        </p:attrNameLst>
                                      </p:cBhvr>
                                      <p:to>
                                        <p:strVal val="visible"/>
                                      </p:to>
                                    </p:set>
                                    <p:animEffect transition="in" filter="wheel(1)">
                                      <p:cBhvr>
                                        <p:cTn id="35" dur="2000"/>
                                        <p:tgtEl>
                                          <p:spTgt spid="33804"/>
                                        </p:tgtEl>
                                      </p:cBhvr>
                                    </p:animEffect>
                                  </p:childTnLst>
                                </p:cTn>
                              </p:par>
                            </p:childTnLst>
                          </p:cTn>
                        </p:par>
                        <p:par>
                          <p:cTn id="36" fill="hold" nodeType="afterGroup">
                            <p:stCondLst>
                              <p:cond delay="12500"/>
                            </p:stCondLst>
                            <p:childTnLst>
                              <p:par>
                                <p:cTn id="37" presetID="16" presetClass="entr" presetSubtype="21" fill="hold" grpId="0" nodeType="afterEffect">
                                  <p:stCondLst>
                                    <p:cond delay="0"/>
                                  </p:stCondLst>
                                  <p:childTnLst>
                                    <p:set>
                                      <p:cBhvr>
                                        <p:cTn id="38" dur="1" fill="hold">
                                          <p:stCondLst>
                                            <p:cond delay="0"/>
                                          </p:stCondLst>
                                        </p:cTn>
                                        <p:tgtEl>
                                          <p:spTgt spid="33806"/>
                                        </p:tgtEl>
                                        <p:attrNameLst>
                                          <p:attrName>style.visibility</p:attrName>
                                        </p:attrNameLst>
                                      </p:cBhvr>
                                      <p:to>
                                        <p:strVal val="visible"/>
                                      </p:to>
                                    </p:set>
                                    <p:animEffect transition="in" filter="barn(inVertical)">
                                      <p:cBhvr>
                                        <p:cTn id="39" dur="500"/>
                                        <p:tgtEl>
                                          <p:spTgt spid="33806"/>
                                        </p:tgtEl>
                                      </p:cBhvr>
                                    </p:animEffect>
                                  </p:childTnLst>
                                </p:cTn>
                              </p:par>
                            </p:childTnLst>
                          </p:cTn>
                        </p:par>
                        <p:par>
                          <p:cTn id="40" fill="hold" nodeType="afterGroup">
                            <p:stCondLst>
                              <p:cond delay="13000"/>
                            </p:stCondLst>
                            <p:childTnLst>
                              <p:par>
                                <p:cTn id="41" presetID="16" presetClass="entr" presetSubtype="21" fill="hold" grpId="0" nodeType="afterEffect">
                                  <p:stCondLst>
                                    <p:cond delay="0"/>
                                  </p:stCondLst>
                                  <p:childTnLst>
                                    <p:set>
                                      <p:cBhvr>
                                        <p:cTn id="42" dur="1" fill="hold">
                                          <p:stCondLst>
                                            <p:cond delay="0"/>
                                          </p:stCondLst>
                                        </p:cTn>
                                        <p:tgtEl>
                                          <p:spTgt spid="33808"/>
                                        </p:tgtEl>
                                        <p:attrNameLst>
                                          <p:attrName>style.visibility</p:attrName>
                                        </p:attrNameLst>
                                      </p:cBhvr>
                                      <p:to>
                                        <p:strVal val="visible"/>
                                      </p:to>
                                    </p:set>
                                    <p:animEffect transition="in" filter="barn(inVertical)">
                                      <p:cBhvr>
                                        <p:cTn id="43" dur="500"/>
                                        <p:tgtEl>
                                          <p:spTgt spid="33808"/>
                                        </p:tgtEl>
                                      </p:cBhvr>
                                    </p:animEffect>
                                  </p:childTnLst>
                                </p:cTn>
                              </p:par>
                            </p:childTnLst>
                          </p:cTn>
                        </p:par>
                        <p:par>
                          <p:cTn id="44" fill="hold" nodeType="afterGroup">
                            <p:stCondLst>
                              <p:cond delay="13500"/>
                            </p:stCondLst>
                            <p:childTnLst>
                              <p:par>
                                <p:cTn id="45" presetID="16" presetClass="entr" presetSubtype="21" fill="hold" grpId="0" nodeType="afterEffect">
                                  <p:stCondLst>
                                    <p:cond delay="0"/>
                                  </p:stCondLst>
                                  <p:childTnLst>
                                    <p:set>
                                      <p:cBhvr>
                                        <p:cTn id="46" dur="1" fill="hold">
                                          <p:stCondLst>
                                            <p:cond delay="0"/>
                                          </p:stCondLst>
                                        </p:cTn>
                                        <p:tgtEl>
                                          <p:spTgt spid="33810"/>
                                        </p:tgtEl>
                                        <p:attrNameLst>
                                          <p:attrName>style.visibility</p:attrName>
                                        </p:attrNameLst>
                                      </p:cBhvr>
                                      <p:to>
                                        <p:strVal val="visible"/>
                                      </p:to>
                                    </p:set>
                                    <p:animEffect transition="in" filter="barn(inVertical)">
                                      <p:cBhvr>
                                        <p:cTn id="47" dur="500"/>
                                        <p:tgtEl>
                                          <p:spTgt spid="33810"/>
                                        </p:tgtEl>
                                      </p:cBhvr>
                                    </p:animEffect>
                                  </p:childTnLst>
                                </p:cTn>
                              </p:par>
                            </p:childTnLst>
                          </p:cTn>
                        </p:par>
                        <p:par>
                          <p:cTn id="48" fill="hold" nodeType="afterGroup">
                            <p:stCondLst>
                              <p:cond delay="14000"/>
                            </p:stCondLst>
                            <p:childTnLst>
                              <p:par>
                                <p:cTn id="49" presetID="16" presetClass="entr" presetSubtype="21" fill="hold" grpId="0" nodeType="afterEffect">
                                  <p:stCondLst>
                                    <p:cond delay="0"/>
                                  </p:stCondLst>
                                  <p:childTnLst>
                                    <p:set>
                                      <p:cBhvr>
                                        <p:cTn id="50" dur="1" fill="hold">
                                          <p:stCondLst>
                                            <p:cond delay="0"/>
                                          </p:stCondLst>
                                        </p:cTn>
                                        <p:tgtEl>
                                          <p:spTgt spid="33812"/>
                                        </p:tgtEl>
                                        <p:attrNameLst>
                                          <p:attrName>style.visibility</p:attrName>
                                        </p:attrNameLst>
                                      </p:cBhvr>
                                      <p:to>
                                        <p:strVal val="visible"/>
                                      </p:to>
                                    </p:set>
                                    <p:animEffect transition="in" filter="barn(inVertical)">
                                      <p:cBhvr>
                                        <p:cTn id="51" dur="500"/>
                                        <p:tgtEl>
                                          <p:spTgt spid="338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33800" grpId="0" animBg="1"/>
      <p:bldP spid="33806" grpId="0"/>
      <p:bldP spid="33808" grpId="0"/>
      <p:bldP spid="33810" grpId="0"/>
      <p:bldP spid="338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0" descr="http://pic24.nipic.com/20121031/4499633_105328783000_2.jpg"/>
          <p:cNvPicPr>
            <a:picLocks noChangeAspect="1" noChangeArrowheads="1"/>
          </p:cNvPicPr>
          <p:nvPr/>
        </p:nvPicPr>
        <p:blipFill>
          <a:blip r:embed="rId3" cstate="print">
            <a:lum bright="70000" contrast="-70000"/>
            <a:extLst>
              <a:ext uri="{28A0092B-C50C-407E-A947-70E740481C1C}">
                <a14:useLocalDpi xmlns:a14="http://schemas.microsoft.com/office/drawing/2010/main" val="0"/>
              </a:ext>
            </a:extLst>
          </a:blip>
          <a:srcRect/>
          <a:stretch>
            <a:fillRect/>
          </a:stretch>
        </p:blipFill>
        <p:spPr bwMode="auto">
          <a:xfrm>
            <a:off x="-3175" y="936625"/>
            <a:ext cx="12187238" cy="541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7"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60588" y="1608138"/>
            <a:ext cx="2552700" cy="159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8" name="图片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78713" y="1608138"/>
            <a:ext cx="2552700" cy="159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9" name="图片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27588" y="1612900"/>
            <a:ext cx="2536825"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0" name="矩形 4"/>
          <p:cNvSpPr>
            <a:spLocks noChangeArrowheads="1"/>
          </p:cNvSpPr>
          <p:nvPr/>
        </p:nvSpPr>
        <p:spPr bwMode="auto">
          <a:xfrm>
            <a:off x="2160588" y="3209925"/>
            <a:ext cx="2552700" cy="293688"/>
          </a:xfrm>
          <a:prstGeom prst="rect">
            <a:avLst/>
          </a:prstGeom>
          <a:solidFill>
            <a:srgbClr val="21596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chemeClr val="bg1"/>
              </a:solidFill>
              <a:latin typeface="宋体" panose="02010600030101010101" pitchFamily="2" charset="-122"/>
              <a:sym typeface="宋体" panose="02010600030101010101" pitchFamily="2" charset="-122"/>
            </a:endParaRPr>
          </a:p>
        </p:txBody>
      </p:sp>
      <p:sp>
        <p:nvSpPr>
          <p:cNvPr id="34821" name="矩形 6"/>
          <p:cNvSpPr>
            <a:spLocks noChangeArrowheads="1"/>
          </p:cNvSpPr>
          <p:nvPr/>
        </p:nvSpPr>
        <p:spPr bwMode="auto">
          <a:xfrm>
            <a:off x="4827588" y="3209925"/>
            <a:ext cx="2536825" cy="293688"/>
          </a:xfrm>
          <a:prstGeom prst="rect">
            <a:avLst/>
          </a:prstGeom>
          <a:solidFill>
            <a:schemeClr val="accent6">
              <a:lumMod val="75000"/>
            </a:schemeClr>
          </a:solidFill>
          <a:ln>
            <a:noFill/>
          </a:ln>
        </p:spPr>
        <p:txBody>
          <a:bodyPr anchor="ctr"/>
          <a:lstStyle/>
          <a:p>
            <a:pPr algn="ctr">
              <a:defRPr/>
            </a:pPr>
            <a:endParaRPr lang="zh-CN" altLang="en-US">
              <a:solidFill>
                <a:schemeClr val="bg1"/>
              </a:solidFill>
              <a:latin typeface="宋体" pitchFamily="2" charset="-122"/>
              <a:sym typeface="宋体" pitchFamily="2" charset="-122"/>
            </a:endParaRPr>
          </a:p>
        </p:txBody>
      </p:sp>
      <p:sp>
        <p:nvSpPr>
          <p:cNvPr id="34822" name="矩形 7"/>
          <p:cNvSpPr>
            <a:spLocks noChangeArrowheads="1"/>
          </p:cNvSpPr>
          <p:nvPr/>
        </p:nvSpPr>
        <p:spPr bwMode="auto">
          <a:xfrm>
            <a:off x="7478713" y="3209925"/>
            <a:ext cx="2552700" cy="293688"/>
          </a:xfrm>
          <a:prstGeom prst="rect">
            <a:avLst/>
          </a:prstGeom>
          <a:solidFill>
            <a:srgbClr val="21596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2D4C79"/>
              </a:solidFill>
              <a:latin typeface="宋体" panose="02010600030101010101" pitchFamily="2" charset="-122"/>
              <a:sym typeface="宋体" panose="02010600030101010101" pitchFamily="2" charset="-122"/>
            </a:endParaRPr>
          </a:p>
        </p:txBody>
      </p:sp>
      <p:sp>
        <p:nvSpPr>
          <p:cNvPr id="34823" name="TextBox 15"/>
          <p:cNvSpPr>
            <a:spLocks noChangeArrowheads="1"/>
          </p:cNvSpPr>
          <p:nvPr/>
        </p:nvSpPr>
        <p:spPr bwMode="auto">
          <a:xfrm>
            <a:off x="2474913" y="3781425"/>
            <a:ext cx="1925637"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defRPr/>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这里输入简单的文字概述</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a:p>
            <a:pPr algn="r">
              <a:lnSpc>
                <a:spcPct val="150000"/>
              </a:lnSpc>
              <a:defRPr/>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这里输入简单的文字概述</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a:p>
            <a:pPr algn="r">
              <a:lnSpc>
                <a:spcPct val="150000"/>
              </a:lnSpc>
              <a:defRPr/>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这里输入简单的文字概述</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a:p>
            <a:pPr algn="r">
              <a:lnSpc>
                <a:spcPct val="150000"/>
              </a:lnSpc>
              <a:defRPr/>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这里输入简单的文字概述</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a:p>
            <a:pPr algn="r">
              <a:lnSpc>
                <a:spcPct val="150000"/>
              </a:lnSpc>
              <a:defRPr/>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这里输入简单的文字概述</a:t>
            </a:r>
          </a:p>
        </p:txBody>
      </p:sp>
      <p:sp>
        <p:nvSpPr>
          <p:cNvPr id="34824" name="矩形 9"/>
          <p:cNvSpPr>
            <a:spLocks noChangeArrowheads="1"/>
          </p:cNvSpPr>
          <p:nvPr/>
        </p:nvSpPr>
        <p:spPr bwMode="auto">
          <a:xfrm>
            <a:off x="2625725" y="3173413"/>
            <a:ext cx="16224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zh-CN" altLang="en-US" sz="1600" b="1">
              <a:solidFill>
                <a:schemeClr val="bg1"/>
              </a:solidFill>
              <a:latin typeface="Calibri" panose="020F0502020204030204" pitchFamily="34" charset="0"/>
              <a:sym typeface="宋体" panose="02010600030101010101" pitchFamily="2" charset="-122"/>
            </a:endParaRPr>
          </a:p>
        </p:txBody>
      </p:sp>
      <p:sp>
        <p:nvSpPr>
          <p:cNvPr id="34825" name="矩形 14"/>
          <p:cNvSpPr>
            <a:spLocks noChangeArrowheads="1"/>
          </p:cNvSpPr>
          <p:nvPr/>
        </p:nvSpPr>
        <p:spPr bwMode="auto">
          <a:xfrm>
            <a:off x="5292725" y="3182938"/>
            <a:ext cx="16224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zh-CN" altLang="en-US" sz="1600" b="1">
              <a:solidFill>
                <a:schemeClr val="bg1"/>
              </a:solidFill>
              <a:latin typeface="Calibri" panose="020F0502020204030204" pitchFamily="34" charset="0"/>
              <a:sym typeface="宋体" panose="02010600030101010101" pitchFamily="2" charset="-122"/>
            </a:endParaRPr>
          </a:p>
        </p:txBody>
      </p:sp>
      <p:sp>
        <p:nvSpPr>
          <p:cNvPr id="34826" name="矩形 15"/>
          <p:cNvSpPr>
            <a:spLocks noChangeArrowheads="1"/>
          </p:cNvSpPr>
          <p:nvPr/>
        </p:nvSpPr>
        <p:spPr bwMode="auto">
          <a:xfrm>
            <a:off x="7947025" y="3187700"/>
            <a:ext cx="16208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输入简单的文字</a:t>
            </a:r>
            <a:endParaRPr lang="zh-CN" altLang="en-US" sz="1600" b="1">
              <a:solidFill>
                <a:schemeClr val="bg1"/>
              </a:solidFill>
              <a:latin typeface="Calibri" panose="020F0502020204030204" pitchFamily="34" charset="0"/>
              <a:sym typeface="宋体" panose="02010600030101010101" pitchFamily="2" charset="-122"/>
            </a:endParaRPr>
          </a:p>
        </p:txBody>
      </p:sp>
      <p:sp>
        <p:nvSpPr>
          <p:cNvPr id="34827" name="TextBox 15"/>
          <p:cNvSpPr>
            <a:spLocks noChangeArrowheads="1"/>
          </p:cNvSpPr>
          <p:nvPr/>
        </p:nvSpPr>
        <p:spPr bwMode="auto">
          <a:xfrm>
            <a:off x="5149850" y="3781425"/>
            <a:ext cx="1925638"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defRPr/>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这里输入简单的文字概述</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a:p>
            <a:pPr algn="r">
              <a:lnSpc>
                <a:spcPct val="150000"/>
              </a:lnSpc>
              <a:defRPr/>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这里输入简单的文字概述</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a:p>
            <a:pPr algn="r">
              <a:lnSpc>
                <a:spcPct val="150000"/>
              </a:lnSpc>
              <a:defRPr/>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这里输入简单的文字概述</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a:p>
            <a:pPr algn="r">
              <a:lnSpc>
                <a:spcPct val="150000"/>
              </a:lnSpc>
              <a:defRPr/>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这里输入简单的文字概述</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a:p>
            <a:pPr algn="r">
              <a:lnSpc>
                <a:spcPct val="150000"/>
              </a:lnSpc>
              <a:defRPr/>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这里输入简单的文字概述</a:t>
            </a:r>
          </a:p>
        </p:txBody>
      </p:sp>
      <p:sp>
        <p:nvSpPr>
          <p:cNvPr id="34828" name="TextBox 15"/>
          <p:cNvSpPr>
            <a:spLocks noChangeArrowheads="1"/>
          </p:cNvSpPr>
          <p:nvPr/>
        </p:nvSpPr>
        <p:spPr bwMode="auto">
          <a:xfrm>
            <a:off x="7824788" y="3781425"/>
            <a:ext cx="1925637"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defRPr/>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这里输入简单的文字概述</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a:p>
            <a:pPr algn="r">
              <a:lnSpc>
                <a:spcPct val="150000"/>
              </a:lnSpc>
              <a:defRPr/>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这里输入简单的文字概述</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a:p>
            <a:pPr algn="r">
              <a:lnSpc>
                <a:spcPct val="150000"/>
              </a:lnSpc>
              <a:defRPr/>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这里输入简单的文字概述</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a:p>
            <a:pPr algn="r">
              <a:lnSpc>
                <a:spcPct val="150000"/>
              </a:lnSpc>
              <a:defRPr/>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这里输入简单的文字概述</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a:p>
            <a:pPr algn="r">
              <a:lnSpc>
                <a:spcPct val="150000"/>
              </a:lnSpc>
              <a:defRPr/>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这里输入简单的文字概述</a:t>
            </a:r>
          </a:p>
        </p:txBody>
      </p:sp>
      <p:sp>
        <p:nvSpPr>
          <p:cNvPr id="15" name="TextBox 3"/>
          <p:cNvSpPr txBox="1">
            <a:spLocks noChangeArrowheads="1"/>
          </p:cNvSpPr>
          <p:nvPr/>
        </p:nvSpPr>
        <p:spPr bwMode="auto">
          <a:xfrm>
            <a:off x="6884988" y="42863"/>
            <a:ext cx="50419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a:latin typeface="微软雅黑" panose="020B0503020204020204" pitchFamily="34" charset="-122"/>
                <a:ea typeface="微软雅黑" panose="020B0503020204020204" pitchFamily="34" charset="-122"/>
                <a:sym typeface="宋体" panose="02010600030101010101" pitchFamily="2" charset="-122"/>
              </a:rPr>
              <a:t>古代文学推荐名单</a:t>
            </a:r>
            <a:endParaRPr lang="zh-CN" altLang="zh-CN" sz="2400">
              <a:latin typeface="微软雅黑" panose="020B0503020204020204" pitchFamily="34" charset="-122"/>
              <a:ea typeface="微软雅黑" panose="020B0503020204020204" pitchFamily="34" charset="-122"/>
              <a:sym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heckerboard(across)">
                                      <p:cBhvr>
                                        <p:cTn id="7" dur="500"/>
                                        <p:tgtEl>
                                          <p:spTgt spid="14"/>
                                        </p:tgtEl>
                                      </p:cBhvr>
                                    </p:animEffect>
                                  </p:childTnLst>
                                </p:cTn>
                              </p:par>
                            </p:childTnLst>
                          </p:cTn>
                        </p:par>
                        <p:par>
                          <p:cTn id="8" fill="hold" nodeType="afterGroup">
                            <p:stCondLst>
                              <p:cond delay="500"/>
                            </p:stCondLst>
                            <p:childTnLst>
                              <p:par>
                                <p:cTn id="9" presetID="38" presetClass="entr" presetSubtype="0" accel="50000" fill="hold" grpId="0" nodeType="afterEffect">
                                  <p:stCondLst>
                                    <p:cond delay="0"/>
                                  </p:stCondLst>
                                  <p:iterate type="lt">
                                    <p:tmPct val="50000"/>
                                  </p:iterate>
                                  <p:childTnLst>
                                    <p:set>
                                      <p:cBhvr>
                                        <p:cTn id="10" dur="1" fill="hold">
                                          <p:stCondLst>
                                            <p:cond delay="0"/>
                                          </p:stCondLst>
                                        </p:cTn>
                                        <p:tgtEl>
                                          <p:spTgt spid="15"/>
                                        </p:tgtEl>
                                        <p:attrNameLst>
                                          <p:attrName>style.visibility</p:attrName>
                                        </p:attrNameLst>
                                      </p:cBhvr>
                                      <p:to>
                                        <p:strVal val="visible"/>
                                      </p:to>
                                    </p:set>
                                    <p:set>
                                      <p:cBhvr>
                                        <p:cTn id="11" dur="455" fill="hold">
                                          <p:stCondLst>
                                            <p:cond delay="0"/>
                                          </p:stCondLst>
                                        </p:cTn>
                                        <p:tgtEl>
                                          <p:spTgt spid="15"/>
                                        </p:tgtEl>
                                        <p:attrNameLst>
                                          <p:attrName>style.rotation</p:attrName>
                                        </p:attrNameLst>
                                      </p:cBhvr>
                                      <p:to>
                                        <p:strVal val="-45.0"/>
                                      </p:to>
                                    </p:set>
                                    <p:anim calcmode="lin" valueType="num">
                                      <p:cBhvr>
                                        <p:cTn id="12" dur="455" fill="hold">
                                          <p:stCondLst>
                                            <p:cond delay="455"/>
                                          </p:stCondLst>
                                        </p:cTn>
                                        <p:tgtEl>
                                          <p:spTgt spid="15"/>
                                        </p:tgtEl>
                                        <p:attrNameLst>
                                          <p:attrName>style.rotation</p:attrName>
                                        </p:attrNameLst>
                                      </p:cBhvr>
                                      <p:tavLst>
                                        <p:tav tm="0">
                                          <p:val>
                                            <p:fltVal val="-45"/>
                                          </p:val>
                                        </p:tav>
                                        <p:tav tm="69900">
                                          <p:val>
                                            <p:fltVal val="45"/>
                                          </p:val>
                                        </p:tav>
                                        <p:tav tm="100000">
                                          <p:val>
                                            <p:fltVal val="0"/>
                                          </p:val>
                                        </p:tav>
                                      </p:tavLst>
                                    </p:anim>
                                    <p:anim calcmode="lin" valueType="num">
                                      <p:cBhvr>
                                        <p:cTn id="13" dur="455" fill="hold">
                                          <p:stCondLst>
                                            <p:cond delay="0"/>
                                          </p:stCondLst>
                                        </p:cTn>
                                        <p:tgtEl>
                                          <p:spTgt spid="15"/>
                                        </p:tgtEl>
                                        <p:attrNameLst>
                                          <p:attrName>ppt_y</p:attrName>
                                        </p:attrNameLst>
                                      </p:cBhvr>
                                      <p:tavLst>
                                        <p:tav tm="0">
                                          <p:val>
                                            <p:strVal val="#ppt_y-1"/>
                                          </p:val>
                                        </p:tav>
                                        <p:tav tm="100000">
                                          <p:val>
                                            <p:strVal val="#ppt_y-(0.354*#ppt_w-0.172*#ppt_h)"/>
                                          </p:val>
                                        </p:tav>
                                      </p:tavLst>
                                    </p:anim>
                                    <p:anim calcmode="lin" valueType="num">
                                      <p:cBhvr>
                                        <p:cTn id="14" dur="156" decel="50000" autoRev="1" fill="hold">
                                          <p:stCondLst>
                                            <p:cond delay="455"/>
                                          </p:stCondLst>
                                        </p:cTn>
                                        <p:tgtEl>
                                          <p:spTgt spid="15"/>
                                        </p:tgtEl>
                                        <p:attrNameLst>
                                          <p:attrName>ppt_y</p:attrName>
                                        </p:attrNameLst>
                                      </p:cBhvr>
                                      <p:tavLst>
                                        <p:tav tm="0">
                                          <p:val>
                                            <p:strVal val="#ppt_y-(0.354*#ppt_w-0.172*#ppt_h)"/>
                                          </p:val>
                                        </p:tav>
                                        <p:tav tm="100000">
                                          <p:val>
                                            <p:strVal val="#ppt_y-(0.354*#ppt_w-0.172*#ppt_h)-#ppt_h/2"/>
                                          </p:val>
                                        </p:tav>
                                      </p:tavLst>
                                    </p:anim>
                                    <p:anim calcmode="lin" valueType="num">
                                      <p:cBhvr>
                                        <p:cTn id="15" dur="136" fill="hold">
                                          <p:stCondLst>
                                            <p:cond delay="864"/>
                                          </p:stCondLst>
                                        </p:cTn>
                                        <p:tgtEl>
                                          <p:spTgt spid="15"/>
                                        </p:tgtEl>
                                        <p:attrNameLst>
                                          <p:attrName>ppt_y</p:attrName>
                                        </p:attrNameLst>
                                      </p:cBhvr>
                                      <p:tavLst>
                                        <p:tav tm="0">
                                          <p:val>
                                            <p:strVal val="#ppt_y-(0.354*#ppt_w-0.172*#ppt_h)"/>
                                          </p:val>
                                        </p:tav>
                                        <p:tav tm="100000">
                                          <p:val>
                                            <p:strVal val="#ppt_y"/>
                                          </p:val>
                                        </p:tav>
                                      </p:tavLst>
                                    </p:anim>
                                  </p:childTnLst>
                                </p:cTn>
                              </p:par>
                            </p:childTnLst>
                          </p:cTn>
                        </p:par>
                        <p:par>
                          <p:cTn id="16" fill="hold" nodeType="afterGroup">
                            <p:stCondLst>
                              <p:cond delay="5000"/>
                            </p:stCondLst>
                            <p:childTnLst>
                              <p:par>
                                <p:cTn id="17" presetID="22" presetClass="entr" presetSubtype="4" fill="hold" nodeType="afterEffect">
                                  <p:stCondLst>
                                    <p:cond delay="0"/>
                                  </p:stCondLst>
                                  <p:childTnLst>
                                    <p:set>
                                      <p:cBhvr>
                                        <p:cTn id="18" dur="1" fill="hold">
                                          <p:stCondLst>
                                            <p:cond delay="0"/>
                                          </p:stCondLst>
                                        </p:cTn>
                                        <p:tgtEl>
                                          <p:spTgt spid="34817"/>
                                        </p:tgtEl>
                                        <p:attrNameLst>
                                          <p:attrName>style.visibility</p:attrName>
                                        </p:attrNameLst>
                                      </p:cBhvr>
                                      <p:to>
                                        <p:strVal val="visible"/>
                                      </p:to>
                                    </p:set>
                                    <p:animEffect transition="in" filter="wipe(down)">
                                      <p:cBhvr>
                                        <p:cTn id="19" dur="500"/>
                                        <p:tgtEl>
                                          <p:spTgt spid="34817"/>
                                        </p:tgtEl>
                                      </p:cBhvr>
                                    </p:animEffect>
                                  </p:childTnLst>
                                </p:cTn>
                              </p:par>
                            </p:childTnLst>
                          </p:cTn>
                        </p:par>
                        <p:par>
                          <p:cTn id="20" fill="hold" nodeType="afterGroup">
                            <p:stCondLst>
                              <p:cond delay="5500"/>
                            </p:stCondLst>
                            <p:childTnLst>
                              <p:par>
                                <p:cTn id="21" presetID="22" presetClass="entr" presetSubtype="4" fill="hold" nodeType="afterEffect">
                                  <p:stCondLst>
                                    <p:cond delay="0"/>
                                  </p:stCondLst>
                                  <p:childTnLst>
                                    <p:set>
                                      <p:cBhvr>
                                        <p:cTn id="22" dur="1" fill="hold">
                                          <p:stCondLst>
                                            <p:cond delay="0"/>
                                          </p:stCondLst>
                                        </p:cTn>
                                        <p:tgtEl>
                                          <p:spTgt spid="34819"/>
                                        </p:tgtEl>
                                        <p:attrNameLst>
                                          <p:attrName>style.visibility</p:attrName>
                                        </p:attrNameLst>
                                      </p:cBhvr>
                                      <p:to>
                                        <p:strVal val="visible"/>
                                      </p:to>
                                    </p:set>
                                    <p:animEffect transition="in" filter="wipe(down)">
                                      <p:cBhvr>
                                        <p:cTn id="23" dur="500"/>
                                        <p:tgtEl>
                                          <p:spTgt spid="34819"/>
                                        </p:tgtEl>
                                      </p:cBhvr>
                                    </p:animEffect>
                                  </p:childTnLst>
                                </p:cTn>
                              </p:par>
                            </p:childTnLst>
                          </p:cTn>
                        </p:par>
                        <p:par>
                          <p:cTn id="24" fill="hold" nodeType="afterGroup">
                            <p:stCondLst>
                              <p:cond delay="6000"/>
                            </p:stCondLst>
                            <p:childTnLst>
                              <p:par>
                                <p:cTn id="25" presetID="22" presetClass="entr" presetSubtype="4" fill="hold" nodeType="afterEffect">
                                  <p:stCondLst>
                                    <p:cond delay="0"/>
                                  </p:stCondLst>
                                  <p:childTnLst>
                                    <p:set>
                                      <p:cBhvr>
                                        <p:cTn id="26" dur="1" fill="hold">
                                          <p:stCondLst>
                                            <p:cond delay="0"/>
                                          </p:stCondLst>
                                        </p:cTn>
                                        <p:tgtEl>
                                          <p:spTgt spid="34818"/>
                                        </p:tgtEl>
                                        <p:attrNameLst>
                                          <p:attrName>style.visibility</p:attrName>
                                        </p:attrNameLst>
                                      </p:cBhvr>
                                      <p:to>
                                        <p:strVal val="visible"/>
                                      </p:to>
                                    </p:set>
                                    <p:animEffect transition="in" filter="wipe(down)">
                                      <p:cBhvr>
                                        <p:cTn id="27" dur="500"/>
                                        <p:tgtEl>
                                          <p:spTgt spid="34818"/>
                                        </p:tgtEl>
                                      </p:cBhvr>
                                    </p:animEffect>
                                  </p:childTnLst>
                                </p:cTn>
                              </p:par>
                            </p:childTnLst>
                          </p:cTn>
                        </p:par>
                        <p:par>
                          <p:cTn id="28" fill="hold" nodeType="afterGroup">
                            <p:stCondLst>
                              <p:cond delay="6500"/>
                            </p:stCondLst>
                            <p:childTnLst>
                              <p:par>
                                <p:cTn id="29" presetID="42" presetClass="entr" presetSubtype="0" fill="hold" grpId="0" nodeType="afterEffect">
                                  <p:stCondLst>
                                    <p:cond delay="0"/>
                                  </p:stCondLst>
                                  <p:childTnLst>
                                    <p:set>
                                      <p:cBhvr>
                                        <p:cTn id="30" dur="1" fill="hold">
                                          <p:stCondLst>
                                            <p:cond delay="0"/>
                                          </p:stCondLst>
                                        </p:cTn>
                                        <p:tgtEl>
                                          <p:spTgt spid="34820"/>
                                        </p:tgtEl>
                                        <p:attrNameLst>
                                          <p:attrName>style.visibility</p:attrName>
                                        </p:attrNameLst>
                                      </p:cBhvr>
                                      <p:to>
                                        <p:strVal val="visible"/>
                                      </p:to>
                                    </p:set>
                                    <p:animEffect transition="in" filter="fade">
                                      <p:cBhvr>
                                        <p:cTn id="31" dur="1000"/>
                                        <p:tgtEl>
                                          <p:spTgt spid="34820"/>
                                        </p:tgtEl>
                                      </p:cBhvr>
                                    </p:animEffect>
                                    <p:anim calcmode="lin" valueType="num">
                                      <p:cBhvr>
                                        <p:cTn id="32" dur="1000" fill="hold"/>
                                        <p:tgtEl>
                                          <p:spTgt spid="34820"/>
                                        </p:tgtEl>
                                        <p:attrNameLst>
                                          <p:attrName>ppt_x</p:attrName>
                                        </p:attrNameLst>
                                      </p:cBhvr>
                                      <p:tavLst>
                                        <p:tav tm="0">
                                          <p:val>
                                            <p:strVal val="#ppt_x"/>
                                          </p:val>
                                        </p:tav>
                                        <p:tav tm="100000">
                                          <p:val>
                                            <p:strVal val="#ppt_x"/>
                                          </p:val>
                                        </p:tav>
                                      </p:tavLst>
                                    </p:anim>
                                    <p:anim calcmode="lin" valueType="num">
                                      <p:cBhvr>
                                        <p:cTn id="33" dur="1000" fill="hold"/>
                                        <p:tgtEl>
                                          <p:spTgt spid="34820"/>
                                        </p:tgtEl>
                                        <p:attrNameLst>
                                          <p:attrName>ppt_y</p:attrName>
                                        </p:attrNameLst>
                                      </p:cBhvr>
                                      <p:tavLst>
                                        <p:tav tm="0">
                                          <p:val>
                                            <p:strVal val="#ppt_y+.1"/>
                                          </p:val>
                                        </p:tav>
                                        <p:tav tm="100000">
                                          <p:val>
                                            <p:strVal val="#ppt_y"/>
                                          </p:val>
                                        </p:tav>
                                      </p:tavLst>
                                    </p:anim>
                                  </p:childTnLst>
                                </p:cTn>
                              </p:par>
                            </p:childTnLst>
                          </p:cTn>
                        </p:par>
                        <p:par>
                          <p:cTn id="34" fill="hold" nodeType="afterGroup">
                            <p:stCondLst>
                              <p:cond delay="7500"/>
                            </p:stCondLst>
                            <p:childTnLst>
                              <p:par>
                                <p:cTn id="35" presetID="42" presetClass="entr" presetSubtype="0" fill="hold" grpId="0" nodeType="afterEffect">
                                  <p:stCondLst>
                                    <p:cond delay="0"/>
                                  </p:stCondLst>
                                  <p:childTnLst>
                                    <p:set>
                                      <p:cBhvr>
                                        <p:cTn id="36" dur="1" fill="hold">
                                          <p:stCondLst>
                                            <p:cond delay="0"/>
                                          </p:stCondLst>
                                        </p:cTn>
                                        <p:tgtEl>
                                          <p:spTgt spid="34821"/>
                                        </p:tgtEl>
                                        <p:attrNameLst>
                                          <p:attrName>style.visibility</p:attrName>
                                        </p:attrNameLst>
                                      </p:cBhvr>
                                      <p:to>
                                        <p:strVal val="visible"/>
                                      </p:to>
                                    </p:set>
                                    <p:animEffect transition="in" filter="fade">
                                      <p:cBhvr>
                                        <p:cTn id="37" dur="1000"/>
                                        <p:tgtEl>
                                          <p:spTgt spid="34821"/>
                                        </p:tgtEl>
                                      </p:cBhvr>
                                    </p:animEffect>
                                    <p:anim calcmode="lin" valueType="num">
                                      <p:cBhvr>
                                        <p:cTn id="38" dur="1000" fill="hold"/>
                                        <p:tgtEl>
                                          <p:spTgt spid="34821"/>
                                        </p:tgtEl>
                                        <p:attrNameLst>
                                          <p:attrName>ppt_x</p:attrName>
                                        </p:attrNameLst>
                                      </p:cBhvr>
                                      <p:tavLst>
                                        <p:tav tm="0">
                                          <p:val>
                                            <p:strVal val="#ppt_x"/>
                                          </p:val>
                                        </p:tav>
                                        <p:tav tm="100000">
                                          <p:val>
                                            <p:strVal val="#ppt_x"/>
                                          </p:val>
                                        </p:tav>
                                      </p:tavLst>
                                    </p:anim>
                                    <p:anim calcmode="lin" valueType="num">
                                      <p:cBhvr>
                                        <p:cTn id="39" dur="1000" fill="hold"/>
                                        <p:tgtEl>
                                          <p:spTgt spid="34821"/>
                                        </p:tgtEl>
                                        <p:attrNameLst>
                                          <p:attrName>ppt_y</p:attrName>
                                        </p:attrNameLst>
                                      </p:cBhvr>
                                      <p:tavLst>
                                        <p:tav tm="0">
                                          <p:val>
                                            <p:strVal val="#ppt_y+.1"/>
                                          </p:val>
                                        </p:tav>
                                        <p:tav tm="100000">
                                          <p:val>
                                            <p:strVal val="#ppt_y"/>
                                          </p:val>
                                        </p:tav>
                                      </p:tavLst>
                                    </p:anim>
                                  </p:childTnLst>
                                </p:cTn>
                              </p:par>
                            </p:childTnLst>
                          </p:cTn>
                        </p:par>
                        <p:par>
                          <p:cTn id="40" fill="hold" nodeType="afterGroup">
                            <p:stCondLst>
                              <p:cond delay="8500"/>
                            </p:stCondLst>
                            <p:childTnLst>
                              <p:par>
                                <p:cTn id="41" presetID="42" presetClass="entr" presetSubtype="0" fill="hold" grpId="0" nodeType="afterEffect">
                                  <p:stCondLst>
                                    <p:cond delay="0"/>
                                  </p:stCondLst>
                                  <p:childTnLst>
                                    <p:set>
                                      <p:cBhvr>
                                        <p:cTn id="42" dur="1" fill="hold">
                                          <p:stCondLst>
                                            <p:cond delay="0"/>
                                          </p:stCondLst>
                                        </p:cTn>
                                        <p:tgtEl>
                                          <p:spTgt spid="34822"/>
                                        </p:tgtEl>
                                        <p:attrNameLst>
                                          <p:attrName>style.visibility</p:attrName>
                                        </p:attrNameLst>
                                      </p:cBhvr>
                                      <p:to>
                                        <p:strVal val="visible"/>
                                      </p:to>
                                    </p:set>
                                    <p:animEffect transition="in" filter="fade">
                                      <p:cBhvr>
                                        <p:cTn id="43" dur="1000"/>
                                        <p:tgtEl>
                                          <p:spTgt spid="34822"/>
                                        </p:tgtEl>
                                      </p:cBhvr>
                                    </p:animEffect>
                                    <p:anim calcmode="lin" valueType="num">
                                      <p:cBhvr>
                                        <p:cTn id="44" dur="1000" fill="hold"/>
                                        <p:tgtEl>
                                          <p:spTgt spid="34822"/>
                                        </p:tgtEl>
                                        <p:attrNameLst>
                                          <p:attrName>ppt_x</p:attrName>
                                        </p:attrNameLst>
                                      </p:cBhvr>
                                      <p:tavLst>
                                        <p:tav tm="0">
                                          <p:val>
                                            <p:strVal val="#ppt_x"/>
                                          </p:val>
                                        </p:tav>
                                        <p:tav tm="100000">
                                          <p:val>
                                            <p:strVal val="#ppt_x"/>
                                          </p:val>
                                        </p:tav>
                                      </p:tavLst>
                                    </p:anim>
                                    <p:anim calcmode="lin" valueType="num">
                                      <p:cBhvr>
                                        <p:cTn id="45" dur="1000" fill="hold"/>
                                        <p:tgtEl>
                                          <p:spTgt spid="34822"/>
                                        </p:tgtEl>
                                        <p:attrNameLst>
                                          <p:attrName>ppt_y</p:attrName>
                                        </p:attrNameLst>
                                      </p:cBhvr>
                                      <p:tavLst>
                                        <p:tav tm="0">
                                          <p:val>
                                            <p:strVal val="#ppt_y+.1"/>
                                          </p:val>
                                        </p:tav>
                                        <p:tav tm="100000">
                                          <p:val>
                                            <p:strVal val="#ppt_y"/>
                                          </p:val>
                                        </p:tav>
                                      </p:tavLst>
                                    </p:anim>
                                  </p:childTnLst>
                                </p:cTn>
                              </p:par>
                            </p:childTnLst>
                          </p:cTn>
                        </p:par>
                        <p:par>
                          <p:cTn id="46" fill="hold" nodeType="afterGroup">
                            <p:stCondLst>
                              <p:cond delay="9500"/>
                            </p:stCondLst>
                            <p:childTnLst>
                              <p:par>
                                <p:cTn id="47" presetID="16" presetClass="entr" presetSubtype="21" fill="hold" grpId="0" nodeType="afterEffect">
                                  <p:stCondLst>
                                    <p:cond delay="0"/>
                                  </p:stCondLst>
                                  <p:childTnLst>
                                    <p:set>
                                      <p:cBhvr>
                                        <p:cTn id="48" dur="1" fill="hold">
                                          <p:stCondLst>
                                            <p:cond delay="0"/>
                                          </p:stCondLst>
                                        </p:cTn>
                                        <p:tgtEl>
                                          <p:spTgt spid="34824"/>
                                        </p:tgtEl>
                                        <p:attrNameLst>
                                          <p:attrName>style.visibility</p:attrName>
                                        </p:attrNameLst>
                                      </p:cBhvr>
                                      <p:to>
                                        <p:strVal val="visible"/>
                                      </p:to>
                                    </p:set>
                                    <p:animEffect transition="in" filter="barn(inVertical)">
                                      <p:cBhvr>
                                        <p:cTn id="49" dur="500"/>
                                        <p:tgtEl>
                                          <p:spTgt spid="34824"/>
                                        </p:tgtEl>
                                      </p:cBhvr>
                                    </p:animEffect>
                                  </p:childTnLst>
                                </p:cTn>
                              </p:par>
                            </p:childTnLst>
                          </p:cTn>
                        </p:par>
                        <p:par>
                          <p:cTn id="50" fill="hold" nodeType="afterGroup">
                            <p:stCondLst>
                              <p:cond delay="10000"/>
                            </p:stCondLst>
                            <p:childTnLst>
                              <p:par>
                                <p:cTn id="51" presetID="16" presetClass="entr" presetSubtype="21" fill="hold" grpId="0" nodeType="afterEffect">
                                  <p:stCondLst>
                                    <p:cond delay="0"/>
                                  </p:stCondLst>
                                  <p:childTnLst>
                                    <p:set>
                                      <p:cBhvr>
                                        <p:cTn id="52" dur="1" fill="hold">
                                          <p:stCondLst>
                                            <p:cond delay="0"/>
                                          </p:stCondLst>
                                        </p:cTn>
                                        <p:tgtEl>
                                          <p:spTgt spid="34825"/>
                                        </p:tgtEl>
                                        <p:attrNameLst>
                                          <p:attrName>style.visibility</p:attrName>
                                        </p:attrNameLst>
                                      </p:cBhvr>
                                      <p:to>
                                        <p:strVal val="visible"/>
                                      </p:to>
                                    </p:set>
                                    <p:animEffect transition="in" filter="barn(inVertical)">
                                      <p:cBhvr>
                                        <p:cTn id="53" dur="500"/>
                                        <p:tgtEl>
                                          <p:spTgt spid="34825"/>
                                        </p:tgtEl>
                                      </p:cBhvr>
                                    </p:animEffect>
                                  </p:childTnLst>
                                </p:cTn>
                              </p:par>
                            </p:childTnLst>
                          </p:cTn>
                        </p:par>
                        <p:par>
                          <p:cTn id="54" fill="hold" nodeType="afterGroup">
                            <p:stCondLst>
                              <p:cond delay="10500"/>
                            </p:stCondLst>
                            <p:childTnLst>
                              <p:par>
                                <p:cTn id="55" presetID="16" presetClass="entr" presetSubtype="21" fill="hold" grpId="0" nodeType="afterEffect">
                                  <p:stCondLst>
                                    <p:cond delay="0"/>
                                  </p:stCondLst>
                                  <p:childTnLst>
                                    <p:set>
                                      <p:cBhvr>
                                        <p:cTn id="56" dur="1" fill="hold">
                                          <p:stCondLst>
                                            <p:cond delay="0"/>
                                          </p:stCondLst>
                                        </p:cTn>
                                        <p:tgtEl>
                                          <p:spTgt spid="34826"/>
                                        </p:tgtEl>
                                        <p:attrNameLst>
                                          <p:attrName>style.visibility</p:attrName>
                                        </p:attrNameLst>
                                      </p:cBhvr>
                                      <p:to>
                                        <p:strVal val="visible"/>
                                      </p:to>
                                    </p:set>
                                    <p:animEffect transition="in" filter="barn(inVertical)">
                                      <p:cBhvr>
                                        <p:cTn id="57" dur="500"/>
                                        <p:tgtEl>
                                          <p:spTgt spid="34826"/>
                                        </p:tgtEl>
                                      </p:cBhvr>
                                    </p:animEffect>
                                  </p:childTnLst>
                                </p:cTn>
                              </p:par>
                            </p:childTnLst>
                          </p:cTn>
                        </p:par>
                        <p:par>
                          <p:cTn id="58" fill="hold" nodeType="afterGroup">
                            <p:stCondLst>
                              <p:cond delay="11000"/>
                            </p:stCondLst>
                            <p:childTnLst>
                              <p:par>
                                <p:cTn id="59" presetID="16" presetClass="entr" presetSubtype="21" fill="hold" grpId="0" nodeType="afterEffect">
                                  <p:stCondLst>
                                    <p:cond delay="0"/>
                                  </p:stCondLst>
                                  <p:childTnLst>
                                    <p:set>
                                      <p:cBhvr>
                                        <p:cTn id="60" dur="1" fill="hold">
                                          <p:stCondLst>
                                            <p:cond delay="0"/>
                                          </p:stCondLst>
                                        </p:cTn>
                                        <p:tgtEl>
                                          <p:spTgt spid="34823"/>
                                        </p:tgtEl>
                                        <p:attrNameLst>
                                          <p:attrName>style.visibility</p:attrName>
                                        </p:attrNameLst>
                                      </p:cBhvr>
                                      <p:to>
                                        <p:strVal val="visible"/>
                                      </p:to>
                                    </p:set>
                                    <p:animEffect transition="in" filter="barn(inVertical)">
                                      <p:cBhvr>
                                        <p:cTn id="61" dur="500"/>
                                        <p:tgtEl>
                                          <p:spTgt spid="34823"/>
                                        </p:tgtEl>
                                      </p:cBhvr>
                                    </p:animEffect>
                                  </p:childTnLst>
                                </p:cTn>
                              </p:par>
                            </p:childTnLst>
                          </p:cTn>
                        </p:par>
                        <p:par>
                          <p:cTn id="62" fill="hold" nodeType="afterGroup">
                            <p:stCondLst>
                              <p:cond delay="11500"/>
                            </p:stCondLst>
                            <p:childTnLst>
                              <p:par>
                                <p:cTn id="63" presetID="16" presetClass="entr" presetSubtype="21" fill="hold" grpId="0" nodeType="afterEffect">
                                  <p:stCondLst>
                                    <p:cond delay="0"/>
                                  </p:stCondLst>
                                  <p:childTnLst>
                                    <p:set>
                                      <p:cBhvr>
                                        <p:cTn id="64" dur="1" fill="hold">
                                          <p:stCondLst>
                                            <p:cond delay="0"/>
                                          </p:stCondLst>
                                        </p:cTn>
                                        <p:tgtEl>
                                          <p:spTgt spid="34827"/>
                                        </p:tgtEl>
                                        <p:attrNameLst>
                                          <p:attrName>style.visibility</p:attrName>
                                        </p:attrNameLst>
                                      </p:cBhvr>
                                      <p:to>
                                        <p:strVal val="visible"/>
                                      </p:to>
                                    </p:set>
                                    <p:animEffect transition="in" filter="barn(inVertical)">
                                      <p:cBhvr>
                                        <p:cTn id="65" dur="500"/>
                                        <p:tgtEl>
                                          <p:spTgt spid="34827"/>
                                        </p:tgtEl>
                                      </p:cBhvr>
                                    </p:animEffect>
                                  </p:childTnLst>
                                </p:cTn>
                              </p:par>
                            </p:childTnLst>
                          </p:cTn>
                        </p:par>
                        <p:par>
                          <p:cTn id="66" fill="hold" nodeType="afterGroup">
                            <p:stCondLst>
                              <p:cond delay="12000"/>
                            </p:stCondLst>
                            <p:childTnLst>
                              <p:par>
                                <p:cTn id="67" presetID="16" presetClass="entr" presetSubtype="21" fill="hold" grpId="0" nodeType="afterEffect">
                                  <p:stCondLst>
                                    <p:cond delay="0"/>
                                  </p:stCondLst>
                                  <p:childTnLst>
                                    <p:set>
                                      <p:cBhvr>
                                        <p:cTn id="68" dur="1" fill="hold">
                                          <p:stCondLst>
                                            <p:cond delay="0"/>
                                          </p:stCondLst>
                                        </p:cTn>
                                        <p:tgtEl>
                                          <p:spTgt spid="34828"/>
                                        </p:tgtEl>
                                        <p:attrNameLst>
                                          <p:attrName>style.visibility</p:attrName>
                                        </p:attrNameLst>
                                      </p:cBhvr>
                                      <p:to>
                                        <p:strVal val="visible"/>
                                      </p:to>
                                    </p:set>
                                    <p:animEffect transition="in" filter="barn(inVertical)">
                                      <p:cBhvr>
                                        <p:cTn id="69" dur="500"/>
                                        <p:tgtEl>
                                          <p:spTgt spid="348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0" grpId="0" animBg="1"/>
      <p:bldP spid="34821" grpId="0" animBg="1"/>
      <p:bldP spid="34822" grpId="0" animBg="1"/>
      <p:bldP spid="34823" grpId="0"/>
      <p:bldP spid="34824" grpId="0"/>
      <p:bldP spid="34825" grpId="0"/>
      <p:bldP spid="34826" grpId="0"/>
      <p:bldP spid="34827" grpId="0"/>
      <p:bldP spid="34828" grpId="0"/>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0" descr="http://pic24.nipic.com/20121031/4499633_105328783000_2.jpg"/>
          <p:cNvPicPr>
            <a:picLocks noChangeAspect="1" noChangeArrowheads="1"/>
          </p:cNvPicPr>
          <p:nvPr/>
        </p:nvPicPr>
        <p:blipFill>
          <a:blip r:embed="rId3" cstate="print">
            <a:lum bright="70000" contrast="-70000"/>
            <a:extLst>
              <a:ext uri="{28A0092B-C50C-407E-A947-70E740481C1C}">
                <a14:useLocalDpi xmlns:a14="http://schemas.microsoft.com/office/drawing/2010/main" val="0"/>
              </a:ext>
            </a:extLst>
          </a:blip>
          <a:srcRect/>
          <a:stretch>
            <a:fillRect/>
          </a:stretch>
        </p:blipFill>
        <p:spPr bwMode="auto">
          <a:xfrm>
            <a:off x="-3175" y="936625"/>
            <a:ext cx="12187238" cy="541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1" name="TextBox 15"/>
          <p:cNvSpPr>
            <a:spLocks noChangeArrowheads="1"/>
          </p:cNvSpPr>
          <p:nvPr/>
        </p:nvSpPr>
        <p:spPr bwMode="auto">
          <a:xfrm>
            <a:off x="5033963" y="2005013"/>
            <a:ext cx="5838825" cy="138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400">
                <a:solidFill>
                  <a:srgbClr val="2B3360"/>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
        <p:nvSpPr>
          <p:cNvPr id="35842" name="TextBox 15"/>
          <p:cNvSpPr>
            <a:spLocks noChangeArrowheads="1"/>
          </p:cNvSpPr>
          <p:nvPr/>
        </p:nvSpPr>
        <p:spPr bwMode="auto">
          <a:xfrm>
            <a:off x="1954213" y="4662488"/>
            <a:ext cx="4343400"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pPr>
            <a:r>
              <a:rPr lang="zh-CN" altLang="en-US" sz="1400">
                <a:solidFill>
                  <a:srgbClr val="2B3360"/>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a:t>
            </a:r>
          </a:p>
        </p:txBody>
      </p:sp>
      <p:sp>
        <p:nvSpPr>
          <p:cNvPr id="35843" name="矩形 33"/>
          <p:cNvSpPr>
            <a:spLocks noChangeArrowheads="1"/>
          </p:cNvSpPr>
          <p:nvPr/>
        </p:nvSpPr>
        <p:spPr bwMode="auto">
          <a:xfrm>
            <a:off x="5033963" y="1455738"/>
            <a:ext cx="469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a:solidFill>
                  <a:srgbClr val="215968"/>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3200" b="1">
              <a:solidFill>
                <a:srgbClr val="215968"/>
              </a:solidFill>
              <a:latin typeface="Calibri" panose="020F0502020204030204" pitchFamily="34" charset="0"/>
              <a:sym typeface="宋体" panose="02010600030101010101" pitchFamily="2" charset="-122"/>
            </a:endParaRPr>
          </a:p>
        </p:txBody>
      </p:sp>
      <p:sp>
        <p:nvSpPr>
          <p:cNvPr id="35844" name="矩形 34"/>
          <p:cNvSpPr>
            <a:spLocks noChangeArrowheads="1"/>
          </p:cNvSpPr>
          <p:nvPr/>
        </p:nvSpPr>
        <p:spPr bwMode="auto">
          <a:xfrm>
            <a:off x="2727325" y="4141788"/>
            <a:ext cx="35702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215968"/>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2400" b="1">
              <a:solidFill>
                <a:srgbClr val="215968"/>
              </a:solidFill>
              <a:latin typeface="Calibri" panose="020F0502020204030204" pitchFamily="34" charset="0"/>
              <a:sym typeface="宋体" panose="02010600030101010101" pitchFamily="2" charset="-122"/>
            </a:endParaRPr>
          </a:p>
        </p:txBody>
      </p:sp>
      <p:pic>
        <p:nvPicPr>
          <p:cNvPr id="35845" name="图片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575" y="1341438"/>
            <a:ext cx="3505200"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6" name="图片 1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38988" y="3779838"/>
            <a:ext cx="3395662" cy="224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3"/>
          <p:cNvSpPr txBox="1">
            <a:spLocks noChangeArrowheads="1"/>
          </p:cNvSpPr>
          <p:nvPr/>
        </p:nvSpPr>
        <p:spPr bwMode="auto">
          <a:xfrm>
            <a:off x="6884988" y="42863"/>
            <a:ext cx="50419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a:latin typeface="微软雅黑" panose="020B0503020204020204" pitchFamily="34" charset="-122"/>
                <a:ea typeface="微软雅黑" panose="020B0503020204020204" pitchFamily="34" charset="-122"/>
                <a:sym typeface="宋体" panose="02010600030101010101" pitchFamily="2" charset="-122"/>
              </a:rPr>
              <a:t>现代文学推荐名单</a:t>
            </a:r>
            <a:endParaRPr lang="zh-CN" altLang="zh-CN" sz="2400">
              <a:latin typeface="微软雅黑" panose="020B0503020204020204" pitchFamily="34" charset="-122"/>
              <a:ea typeface="微软雅黑" panose="020B0503020204020204" pitchFamily="34" charset="-122"/>
              <a:sym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childTnLst>
                          </p:cTn>
                        </p:par>
                        <p:par>
                          <p:cTn id="8" fill="hold" nodeType="afterGroup">
                            <p:stCondLst>
                              <p:cond delay="500"/>
                            </p:stCondLst>
                            <p:childTnLst>
                              <p:par>
                                <p:cTn id="9" presetID="38" presetClass="entr" presetSubtype="0" accel="50000" fill="hold" grpId="0" nodeType="afterEffect">
                                  <p:stCondLst>
                                    <p:cond delay="0"/>
                                  </p:stCondLst>
                                  <p:iterate type="lt">
                                    <p:tmPct val="50000"/>
                                  </p:iterate>
                                  <p:childTnLst>
                                    <p:set>
                                      <p:cBhvr>
                                        <p:cTn id="10" dur="1" fill="hold">
                                          <p:stCondLst>
                                            <p:cond delay="0"/>
                                          </p:stCondLst>
                                        </p:cTn>
                                        <p:tgtEl>
                                          <p:spTgt spid="8"/>
                                        </p:tgtEl>
                                        <p:attrNameLst>
                                          <p:attrName>style.visibility</p:attrName>
                                        </p:attrNameLst>
                                      </p:cBhvr>
                                      <p:to>
                                        <p:strVal val="visible"/>
                                      </p:to>
                                    </p:set>
                                    <p:set>
                                      <p:cBhvr>
                                        <p:cTn id="11" dur="455" fill="hold">
                                          <p:stCondLst>
                                            <p:cond delay="0"/>
                                          </p:stCondLst>
                                        </p:cTn>
                                        <p:tgtEl>
                                          <p:spTgt spid="8"/>
                                        </p:tgtEl>
                                        <p:attrNameLst>
                                          <p:attrName>style.rotation</p:attrName>
                                        </p:attrNameLst>
                                      </p:cBhvr>
                                      <p:to>
                                        <p:strVal val="-45.0"/>
                                      </p:to>
                                    </p:set>
                                    <p:anim calcmode="lin" valueType="num">
                                      <p:cBhvr>
                                        <p:cTn id="12" dur="455" fill="hold">
                                          <p:stCondLst>
                                            <p:cond delay="455"/>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13" dur="455"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14" dur="156" decel="50000" autoRev="1" fill="hold">
                                          <p:stCondLst>
                                            <p:cond delay="455"/>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15" dur="136" fill="hold">
                                          <p:stCondLst>
                                            <p:cond delay="864"/>
                                          </p:stCondLst>
                                        </p:cTn>
                                        <p:tgtEl>
                                          <p:spTgt spid="8"/>
                                        </p:tgtEl>
                                        <p:attrNameLst>
                                          <p:attrName>ppt_y</p:attrName>
                                        </p:attrNameLst>
                                      </p:cBhvr>
                                      <p:tavLst>
                                        <p:tav tm="0">
                                          <p:val>
                                            <p:strVal val="#ppt_y-(0.354*#ppt_w-0.172*#ppt_h)"/>
                                          </p:val>
                                        </p:tav>
                                        <p:tav tm="100000">
                                          <p:val>
                                            <p:strVal val="#ppt_y"/>
                                          </p:val>
                                        </p:tav>
                                      </p:tavLst>
                                    </p:anim>
                                  </p:childTnLst>
                                </p:cTn>
                              </p:par>
                            </p:childTnLst>
                          </p:cTn>
                        </p:par>
                        <p:par>
                          <p:cTn id="16" fill="hold" nodeType="afterGroup">
                            <p:stCondLst>
                              <p:cond delay="5000"/>
                            </p:stCondLst>
                            <p:childTnLst>
                              <p:par>
                                <p:cTn id="17" presetID="31" presetClass="entr" presetSubtype="0" fill="hold" nodeType="afterEffect">
                                  <p:stCondLst>
                                    <p:cond delay="0"/>
                                  </p:stCondLst>
                                  <p:childTnLst>
                                    <p:set>
                                      <p:cBhvr>
                                        <p:cTn id="18" dur="1" fill="hold">
                                          <p:stCondLst>
                                            <p:cond delay="0"/>
                                          </p:stCondLst>
                                        </p:cTn>
                                        <p:tgtEl>
                                          <p:spTgt spid="35845"/>
                                        </p:tgtEl>
                                        <p:attrNameLst>
                                          <p:attrName>style.visibility</p:attrName>
                                        </p:attrNameLst>
                                      </p:cBhvr>
                                      <p:to>
                                        <p:strVal val="visible"/>
                                      </p:to>
                                    </p:set>
                                    <p:anim calcmode="lin" valueType="num">
                                      <p:cBhvr>
                                        <p:cTn id="19" dur="1000" fill="hold"/>
                                        <p:tgtEl>
                                          <p:spTgt spid="35845"/>
                                        </p:tgtEl>
                                        <p:attrNameLst>
                                          <p:attrName>ppt_w</p:attrName>
                                        </p:attrNameLst>
                                      </p:cBhvr>
                                      <p:tavLst>
                                        <p:tav tm="0">
                                          <p:val>
                                            <p:fltVal val="0"/>
                                          </p:val>
                                        </p:tav>
                                        <p:tav tm="100000">
                                          <p:val>
                                            <p:strVal val="#ppt_w"/>
                                          </p:val>
                                        </p:tav>
                                      </p:tavLst>
                                    </p:anim>
                                    <p:anim calcmode="lin" valueType="num">
                                      <p:cBhvr>
                                        <p:cTn id="20" dur="1000" fill="hold"/>
                                        <p:tgtEl>
                                          <p:spTgt spid="35845"/>
                                        </p:tgtEl>
                                        <p:attrNameLst>
                                          <p:attrName>ppt_h</p:attrName>
                                        </p:attrNameLst>
                                      </p:cBhvr>
                                      <p:tavLst>
                                        <p:tav tm="0">
                                          <p:val>
                                            <p:fltVal val="0"/>
                                          </p:val>
                                        </p:tav>
                                        <p:tav tm="100000">
                                          <p:val>
                                            <p:strVal val="#ppt_h"/>
                                          </p:val>
                                        </p:tav>
                                      </p:tavLst>
                                    </p:anim>
                                    <p:anim calcmode="lin" valueType="num">
                                      <p:cBhvr>
                                        <p:cTn id="21" dur="1000" fill="hold"/>
                                        <p:tgtEl>
                                          <p:spTgt spid="35845"/>
                                        </p:tgtEl>
                                        <p:attrNameLst>
                                          <p:attrName>style.rotation</p:attrName>
                                        </p:attrNameLst>
                                      </p:cBhvr>
                                      <p:tavLst>
                                        <p:tav tm="0">
                                          <p:val>
                                            <p:fltVal val="90"/>
                                          </p:val>
                                        </p:tav>
                                        <p:tav tm="100000">
                                          <p:val>
                                            <p:fltVal val="0"/>
                                          </p:val>
                                        </p:tav>
                                      </p:tavLst>
                                    </p:anim>
                                    <p:animEffect transition="in" filter="fade">
                                      <p:cBhvr>
                                        <p:cTn id="22" dur="1000"/>
                                        <p:tgtEl>
                                          <p:spTgt spid="35845"/>
                                        </p:tgtEl>
                                      </p:cBhvr>
                                    </p:animEffect>
                                  </p:childTnLst>
                                </p:cTn>
                              </p:par>
                            </p:childTnLst>
                          </p:cTn>
                        </p:par>
                        <p:par>
                          <p:cTn id="23" fill="hold" nodeType="afterGroup">
                            <p:stCondLst>
                              <p:cond delay="6000"/>
                            </p:stCondLst>
                            <p:childTnLst>
                              <p:par>
                                <p:cTn id="24" presetID="31" presetClass="entr" presetSubtype="0" fill="hold" nodeType="afterEffect">
                                  <p:stCondLst>
                                    <p:cond delay="0"/>
                                  </p:stCondLst>
                                  <p:childTnLst>
                                    <p:set>
                                      <p:cBhvr>
                                        <p:cTn id="25" dur="1" fill="hold">
                                          <p:stCondLst>
                                            <p:cond delay="0"/>
                                          </p:stCondLst>
                                        </p:cTn>
                                        <p:tgtEl>
                                          <p:spTgt spid="35846"/>
                                        </p:tgtEl>
                                        <p:attrNameLst>
                                          <p:attrName>style.visibility</p:attrName>
                                        </p:attrNameLst>
                                      </p:cBhvr>
                                      <p:to>
                                        <p:strVal val="visible"/>
                                      </p:to>
                                    </p:set>
                                    <p:anim calcmode="lin" valueType="num">
                                      <p:cBhvr>
                                        <p:cTn id="26" dur="1000" fill="hold"/>
                                        <p:tgtEl>
                                          <p:spTgt spid="35846"/>
                                        </p:tgtEl>
                                        <p:attrNameLst>
                                          <p:attrName>ppt_w</p:attrName>
                                        </p:attrNameLst>
                                      </p:cBhvr>
                                      <p:tavLst>
                                        <p:tav tm="0">
                                          <p:val>
                                            <p:fltVal val="0"/>
                                          </p:val>
                                        </p:tav>
                                        <p:tav tm="100000">
                                          <p:val>
                                            <p:strVal val="#ppt_w"/>
                                          </p:val>
                                        </p:tav>
                                      </p:tavLst>
                                    </p:anim>
                                    <p:anim calcmode="lin" valueType="num">
                                      <p:cBhvr>
                                        <p:cTn id="27" dur="1000" fill="hold"/>
                                        <p:tgtEl>
                                          <p:spTgt spid="35846"/>
                                        </p:tgtEl>
                                        <p:attrNameLst>
                                          <p:attrName>ppt_h</p:attrName>
                                        </p:attrNameLst>
                                      </p:cBhvr>
                                      <p:tavLst>
                                        <p:tav tm="0">
                                          <p:val>
                                            <p:fltVal val="0"/>
                                          </p:val>
                                        </p:tav>
                                        <p:tav tm="100000">
                                          <p:val>
                                            <p:strVal val="#ppt_h"/>
                                          </p:val>
                                        </p:tav>
                                      </p:tavLst>
                                    </p:anim>
                                    <p:anim calcmode="lin" valueType="num">
                                      <p:cBhvr>
                                        <p:cTn id="28" dur="1000" fill="hold"/>
                                        <p:tgtEl>
                                          <p:spTgt spid="35846"/>
                                        </p:tgtEl>
                                        <p:attrNameLst>
                                          <p:attrName>style.rotation</p:attrName>
                                        </p:attrNameLst>
                                      </p:cBhvr>
                                      <p:tavLst>
                                        <p:tav tm="0">
                                          <p:val>
                                            <p:fltVal val="90"/>
                                          </p:val>
                                        </p:tav>
                                        <p:tav tm="100000">
                                          <p:val>
                                            <p:fltVal val="0"/>
                                          </p:val>
                                        </p:tav>
                                      </p:tavLst>
                                    </p:anim>
                                    <p:animEffect transition="in" filter="fade">
                                      <p:cBhvr>
                                        <p:cTn id="29" dur="1000"/>
                                        <p:tgtEl>
                                          <p:spTgt spid="35846"/>
                                        </p:tgtEl>
                                      </p:cBhvr>
                                    </p:animEffect>
                                  </p:childTnLst>
                                </p:cTn>
                              </p:par>
                            </p:childTnLst>
                          </p:cTn>
                        </p:par>
                        <p:par>
                          <p:cTn id="30" fill="hold" nodeType="afterGroup">
                            <p:stCondLst>
                              <p:cond delay="7000"/>
                            </p:stCondLst>
                            <p:childTnLst>
                              <p:par>
                                <p:cTn id="31" presetID="16" presetClass="entr" presetSubtype="21" fill="hold" grpId="0" nodeType="afterEffect">
                                  <p:stCondLst>
                                    <p:cond delay="0"/>
                                  </p:stCondLst>
                                  <p:childTnLst>
                                    <p:set>
                                      <p:cBhvr>
                                        <p:cTn id="32" dur="1" fill="hold">
                                          <p:stCondLst>
                                            <p:cond delay="0"/>
                                          </p:stCondLst>
                                        </p:cTn>
                                        <p:tgtEl>
                                          <p:spTgt spid="35843"/>
                                        </p:tgtEl>
                                        <p:attrNameLst>
                                          <p:attrName>style.visibility</p:attrName>
                                        </p:attrNameLst>
                                      </p:cBhvr>
                                      <p:to>
                                        <p:strVal val="visible"/>
                                      </p:to>
                                    </p:set>
                                    <p:animEffect transition="in" filter="barn(inVertical)">
                                      <p:cBhvr>
                                        <p:cTn id="33" dur="500"/>
                                        <p:tgtEl>
                                          <p:spTgt spid="35843"/>
                                        </p:tgtEl>
                                      </p:cBhvr>
                                    </p:animEffect>
                                  </p:childTnLst>
                                </p:cTn>
                              </p:par>
                            </p:childTnLst>
                          </p:cTn>
                        </p:par>
                        <p:par>
                          <p:cTn id="34" fill="hold" nodeType="afterGroup">
                            <p:stCondLst>
                              <p:cond delay="7500"/>
                            </p:stCondLst>
                            <p:childTnLst>
                              <p:par>
                                <p:cTn id="35" presetID="16" presetClass="entr" presetSubtype="21" fill="hold" grpId="0" nodeType="afterEffect">
                                  <p:stCondLst>
                                    <p:cond delay="0"/>
                                  </p:stCondLst>
                                  <p:childTnLst>
                                    <p:set>
                                      <p:cBhvr>
                                        <p:cTn id="36" dur="1" fill="hold">
                                          <p:stCondLst>
                                            <p:cond delay="0"/>
                                          </p:stCondLst>
                                        </p:cTn>
                                        <p:tgtEl>
                                          <p:spTgt spid="35844"/>
                                        </p:tgtEl>
                                        <p:attrNameLst>
                                          <p:attrName>style.visibility</p:attrName>
                                        </p:attrNameLst>
                                      </p:cBhvr>
                                      <p:to>
                                        <p:strVal val="visible"/>
                                      </p:to>
                                    </p:set>
                                    <p:animEffect transition="in" filter="barn(inVertical)">
                                      <p:cBhvr>
                                        <p:cTn id="37" dur="500"/>
                                        <p:tgtEl>
                                          <p:spTgt spid="35844"/>
                                        </p:tgtEl>
                                      </p:cBhvr>
                                    </p:animEffect>
                                  </p:childTnLst>
                                </p:cTn>
                              </p:par>
                            </p:childTnLst>
                          </p:cTn>
                        </p:par>
                        <p:par>
                          <p:cTn id="38" fill="hold" nodeType="afterGroup">
                            <p:stCondLst>
                              <p:cond delay="8000"/>
                            </p:stCondLst>
                            <p:childTnLst>
                              <p:par>
                                <p:cTn id="39" presetID="16" presetClass="entr" presetSubtype="21" fill="hold" grpId="0" nodeType="afterEffect">
                                  <p:stCondLst>
                                    <p:cond delay="0"/>
                                  </p:stCondLst>
                                  <p:childTnLst>
                                    <p:set>
                                      <p:cBhvr>
                                        <p:cTn id="40" dur="1" fill="hold">
                                          <p:stCondLst>
                                            <p:cond delay="0"/>
                                          </p:stCondLst>
                                        </p:cTn>
                                        <p:tgtEl>
                                          <p:spTgt spid="35841"/>
                                        </p:tgtEl>
                                        <p:attrNameLst>
                                          <p:attrName>style.visibility</p:attrName>
                                        </p:attrNameLst>
                                      </p:cBhvr>
                                      <p:to>
                                        <p:strVal val="visible"/>
                                      </p:to>
                                    </p:set>
                                    <p:animEffect transition="in" filter="barn(inVertical)">
                                      <p:cBhvr>
                                        <p:cTn id="41" dur="500"/>
                                        <p:tgtEl>
                                          <p:spTgt spid="35841"/>
                                        </p:tgtEl>
                                      </p:cBhvr>
                                    </p:animEffect>
                                  </p:childTnLst>
                                </p:cTn>
                              </p:par>
                            </p:childTnLst>
                          </p:cTn>
                        </p:par>
                        <p:par>
                          <p:cTn id="42" fill="hold" nodeType="afterGroup">
                            <p:stCondLst>
                              <p:cond delay="8500"/>
                            </p:stCondLst>
                            <p:childTnLst>
                              <p:par>
                                <p:cTn id="43" presetID="16" presetClass="entr" presetSubtype="21" fill="hold" grpId="0" nodeType="afterEffect">
                                  <p:stCondLst>
                                    <p:cond delay="0"/>
                                  </p:stCondLst>
                                  <p:childTnLst>
                                    <p:set>
                                      <p:cBhvr>
                                        <p:cTn id="44" dur="1" fill="hold">
                                          <p:stCondLst>
                                            <p:cond delay="0"/>
                                          </p:stCondLst>
                                        </p:cTn>
                                        <p:tgtEl>
                                          <p:spTgt spid="35842"/>
                                        </p:tgtEl>
                                        <p:attrNameLst>
                                          <p:attrName>style.visibility</p:attrName>
                                        </p:attrNameLst>
                                      </p:cBhvr>
                                      <p:to>
                                        <p:strVal val="visible"/>
                                      </p:to>
                                    </p:set>
                                    <p:animEffect transition="in" filter="barn(inVertical)">
                                      <p:cBhvr>
                                        <p:cTn id="45" dur="500"/>
                                        <p:tgtEl>
                                          <p:spTgt spid="358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1" grpId="0"/>
      <p:bldP spid="35842" grpId="0"/>
      <p:bldP spid="35843" grpId="0"/>
      <p:bldP spid="35844"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descr="http://pic24.nipic.com/20121031/4499633_105328783000_2.jpg"/>
          <p:cNvPicPr>
            <a:picLocks noChangeAspect="1" noChangeArrowheads="1"/>
          </p:cNvPicPr>
          <p:nvPr/>
        </p:nvPicPr>
        <p:blipFill>
          <a:blip r:embed="rId3" cstate="print">
            <a:lum bright="70000" contrast="-70000"/>
            <a:extLst>
              <a:ext uri="{28A0092B-C50C-407E-A947-70E740481C1C}">
                <a14:useLocalDpi xmlns:a14="http://schemas.microsoft.com/office/drawing/2010/main" val="0"/>
              </a:ext>
            </a:extLst>
          </a:blip>
          <a:srcRect/>
          <a:stretch>
            <a:fillRect/>
          </a:stretch>
        </p:blipFill>
        <p:spPr bwMode="auto">
          <a:xfrm>
            <a:off x="-3175" y="936625"/>
            <a:ext cx="12187238" cy="541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3319463" y="1430338"/>
            <a:ext cx="2714625" cy="3959225"/>
          </a:xfrm>
          <a:prstGeom prst="rect">
            <a:avLst/>
          </a:prstGeom>
          <a:solidFill>
            <a:srgbClr val="2159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6">
                  <a:lumMod val="75000"/>
                </a:schemeClr>
              </a:solidFill>
            </a:endParaRPr>
          </a:p>
        </p:txBody>
      </p:sp>
      <p:pic>
        <p:nvPicPr>
          <p:cNvPr id="44" name="图片 4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6157634" y="1431113"/>
            <a:ext cx="2714078" cy="3959115"/>
          </a:xfrm>
          <a:custGeom>
            <a:avLst/>
            <a:gdLst>
              <a:gd name="connsiteX0" fmla="*/ 0 w 2101914"/>
              <a:gd name="connsiteY0" fmla="*/ 0 h 3066130"/>
              <a:gd name="connsiteX1" fmla="*/ 2101914 w 2101914"/>
              <a:gd name="connsiteY1" fmla="*/ 0 h 3066130"/>
              <a:gd name="connsiteX2" fmla="*/ 2101914 w 2101914"/>
              <a:gd name="connsiteY2" fmla="*/ 3066130 h 3066130"/>
              <a:gd name="connsiteX3" fmla="*/ 0 w 2101914"/>
              <a:gd name="connsiteY3" fmla="*/ 3066130 h 3066130"/>
            </a:gdLst>
            <a:ahLst/>
            <a:cxnLst>
              <a:cxn ang="0">
                <a:pos x="connsiteX0" y="connsiteY0"/>
              </a:cxn>
              <a:cxn ang="0">
                <a:pos x="connsiteX1" y="connsiteY1"/>
              </a:cxn>
              <a:cxn ang="0">
                <a:pos x="connsiteX2" y="connsiteY2"/>
              </a:cxn>
              <a:cxn ang="0">
                <a:pos x="connsiteX3" y="connsiteY3"/>
              </a:cxn>
            </a:cxnLst>
            <a:rect l="l" t="t" r="r" b="b"/>
            <a:pathLst>
              <a:path w="2101914" h="3066130">
                <a:moveTo>
                  <a:pt x="0" y="0"/>
                </a:moveTo>
                <a:lnTo>
                  <a:pt x="2101914" y="0"/>
                </a:lnTo>
                <a:lnTo>
                  <a:pt x="2101914" y="3066130"/>
                </a:lnTo>
                <a:lnTo>
                  <a:pt x="0" y="3066130"/>
                </a:lnTo>
                <a:close/>
              </a:path>
            </a:pathLst>
          </a:custGeom>
          <a:noFill/>
          <a:ln w="19050">
            <a:noFill/>
          </a:ln>
        </p:spPr>
      </p:pic>
      <p:pic>
        <p:nvPicPr>
          <p:cNvPr id="45" name="图片 4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482940" y="1431113"/>
            <a:ext cx="2714078" cy="3959115"/>
          </a:xfrm>
          <a:custGeom>
            <a:avLst/>
            <a:gdLst>
              <a:gd name="connsiteX0" fmla="*/ 0 w 2101914"/>
              <a:gd name="connsiteY0" fmla="*/ 0 h 3066130"/>
              <a:gd name="connsiteX1" fmla="*/ 2101914 w 2101914"/>
              <a:gd name="connsiteY1" fmla="*/ 0 h 3066130"/>
              <a:gd name="connsiteX2" fmla="*/ 2101914 w 2101914"/>
              <a:gd name="connsiteY2" fmla="*/ 3066130 h 3066130"/>
              <a:gd name="connsiteX3" fmla="*/ 0 w 2101914"/>
              <a:gd name="connsiteY3" fmla="*/ 3066130 h 3066130"/>
            </a:gdLst>
            <a:ahLst/>
            <a:cxnLst>
              <a:cxn ang="0">
                <a:pos x="connsiteX0" y="connsiteY0"/>
              </a:cxn>
              <a:cxn ang="0">
                <a:pos x="connsiteX1" y="connsiteY1"/>
              </a:cxn>
              <a:cxn ang="0">
                <a:pos x="connsiteX2" y="connsiteY2"/>
              </a:cxn>
              <a:cxn ang="0">
                <a:pos x="connsiteX3" y="connsiteY3"/>
              </a:cxn>
            </a:cxnLst>
            <a:rect l="l" t="t" r="r" b="b"/>
            <a:pathLst>
              <a:path w="2101914" h="3066130">
                <a:moveTo>
                  <a:pt x="0" y="0"/>
                </a:moveTo>
                <a:lnTo>
                  <a:pt x="2101914" y="0"/>
                </a:lnTo>
                <a:lnTo>
                  <a:pt x="2101914" y="3066130"/>
                </a:lnTo>
                <a:lnTo>
                  <a:pt x="0" y="3066130"/>
                </a:lnTo>
                <a:close/>
              </a:path>
            </a:pathLst>
          </a:custGeom>
          <a:noFill/>
          <a:ln w="19050">
            <a:noFill/>
          </a:ln>
        </p:spPr>
      </p:pic>
      <p:pic>
        <p:nvPicPr>
          <p:cNvPr id="46" name="图片 45"/>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a:xfrm>
            <a:off x="8994982" y="1431113"/>
            <a:ext cx="2714078" cy="3959115"/>
          </a:xfrm>
          <a:custGeom>
            <a:avLst/>
            <a:gdLst>
              <a:gd name="connsiteX0" fmla="*/ 0 w 2101914"/>
              <a:gd name="connsiteY0" fmla="*/ 0 h 3066130"/>
              <a:gd name="connsiteX1" fmla="*/ 2101914 w 2101914"/>
              <a:gd name="connsiteY1" fmla="*/ 0 h 3066130"/>
              <a:gd name="connsiteX2" fmla="*/ 2101914 w 2101914"/>
              <a:gd name="connsiteY2" fmla="*/ 3066130 h 3066130"/>
              <a:gd name="connsiteX3" fmla="*/ 0 w 2101914"/>
              <a:gd name="connsiteY3" fmla="*/ 3066130 h 3066130"/>
            </a:gdLst>
            <a:ahLst/>
            <a:cxnLst>
              <a:cxn ang="0">
                <a:pos x="connsiteX0" y="connsiteY0"/>
              </a:cxn>
              <a:cxn ang="0">
                <a:pos x="connsiteX1" y="connsiteY1"/>
              </a:cxn>
              <a:cxn ang="0">
                <a:pos x="connsiteX2" y="connsiteY2"/>
              </a:cxn>
              <a:cxn ang="0">
                <a:pos x="connsiteX3" y="connsiteY3"/>
              </a:cxn>
            </a:cxnLst>
            <a:rect l="l" t="t" r="r" b="b"/>
            <a:pathLst>
              <a:path w="2101914" h="3066130">
                <a:moveTo>
                  <a:pt x="0" y="0"/>
                </a:moveTo>
                <a:lnTo>
                  <a:pt x="2101914" y="0"/>
                </a:lnTo>
                <a:lnTo>
                  <a:pt x="2101914" y="3066130"/>
                </a:lnTo>
                <a:lnTo>
                  <a:pt x="0" y="3066130"/>
                </a:lnTo>
                <a:close/>
              </a:path>
            </a:pathLst>
          </a:custGeom>
          <a:noFill/>
          <a:ln w="19050">
            <a:noFill/>
          </a:ln>
        </p:spPr>
      </p:pic>
      <p:sp>
        <p:nvSpPr>
          <p:cNvPr id="7" name="TextBox 3"/>
          <p:cNvSpPr txBox="1">
            <a:spLocks noChangeArrowheads="1"/>
          </p:cNvSpPr>
          <p:nvPr/>
        </p:nvSpPr>
        <p:spPr bwMode="auto">
          <a:xfrm>
            <a:off x="6884988" y="42863"/>
            <a:ext cx="50419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a:latin typeface="微软雅黑" panose="020B0503020204020204" pitchFamily="34" charset="-122"/>
                <a:ea typeface="微软雅黑" panose="020B0503020204020204" pitchFamily="34" charset="-122"/>
                <a:sym typeface="宋体" panose="02010600030101010101" pitchFamily="2" charset="-122"/>
              </a:rPr>
              <a:t>看书场所推荐</a:t>
            </a:r>
            <a:endParaRPr lang="zh-CN" altLang="zh-CN" sz="2400">
              <a:latin typeface="微软雅黑" panose="020B0503020204020204" pitchFamily="34" charset="-122"/>
              <a:ea typeface="微软雅黑" panose="020B0503020204020204" pitchFamily="34" charset="-122"/>
              <a:sym typeface="宋体" panose="02010600030101010101" pitchFamily="2" charset="-122"/>
            </a:endParaRPr>
          </a:p>
        </p:txBody>
      </p:sp>
      <p:sp>
        <p:nvSpPr>
          <p:cNvPr id="10" name="矩形 34"/>
          <p:cNvSpPr>
            <a:spLocks noChangeArrowheads="1"/>
          </p:cNvSpPr>
          <p:nvPr/>
        </p:nvSpPr>
        <p:spPr bwMode="auto">
          <a:xfrm>
            <a:off x="3660775" y="1916113"/>
            <a:ext cx="2032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最适合看书的场所</a:t>
            </a:r>
            <a:endParaRPr lang="zh-CN" altLang="en-US" b="1">
              <a:solidFill>
                <a:schemeClr val="bg1"/>
              </a:solidFill>
              <a:latin typeface="Calibri" panose="020F0502020204030204" pitchFamily="34" charset="0"/>
              <a:sym typeface="宋体" panose="02010600030101010101" pitchFamily="2" charset="-122"/>
            </a:endParaRPr>
          </a:p>
        </p:txBody>
      </p:sp>
      <p:cxnSp>
        <p:nvCxnSpPr>
          <p:cNvPr id="4" name="直接连接符 3"/>
          <p:cNvCxnSpPr/>
          <p:nvPr/>
        </p:nvCxnSpPr>
        <p:spPr>
          <a:xfrm>
            <a:off x="4149725" y="2492375"/>
            <a:ext cx="10795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Box 15"/>
          <p:cNvSpPr>
            <a:spLocks noChangeArrowheads="1"/>
          </p:cNvSpPr>
          <p:nvPr/>
        </p:nvSpPr>
        <p:spPr bwMode="auto">
          <a:xfrm>
            <a:off x="3521075" y="2781300"/>
            <a:ext cx="2355850" cy="203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a:t>
            </a:r>
          </a:p>
        </p:txBody>
      </p:sp>
      <p:sp>
        <p:nvSpPr>
          <p:cNvPr id="5" name="矩形 4"/>
          <p:cNvSpPr/>
          <p:nvPr/>
        </p:nvSpPr>
        <p:spPr>
          <a:xfrm>
            <a:off x="2276475" y="5608638"/>
            <a:ext cx="7561263" cy="700087"/>
          </a:xfrm>
          <a:prstGeom prst="rect">
            <a:avLst/>
          </a:prstGeom>
        </p:spPr>
        <p:txBody>
          <a:bodyPr>
            <a:spAutoFit/>
          </a:bodyPr>
          <a:lstStyle/>
          <a:p>
            <a:pPr algn="ctr">
              <a:lnSpc>
                <a:spcPct val="150000"/>
              </a:lnSpc>
              <a:defRPr/>
            </a:pPr>
            <a:r>
              <a:rPr lang="zh-CN" altLang="en-US" sz="1400" dirty="0">
                <a:solidFill>
                  <a:schemeClr val="tx1">
                    <a:lumMod val="65000"/>
                    <a:lumOff val="35000"/>
                  </a:schemeClr>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a:t>
            </a: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7"/>
                                        </p:tgtEl>
                                        <p:attrNameLst>
                                          <p:attrName>style.visibility</p:attrName>
                                        </p:attrNameLst>
                                      </p:cBhvr>
                                      <p:to>
                                        <p:strVal val="visible"/>
                                      </p:to>
                                    </p:set>
                                    <p:set>
                                      <p:cBhvr>
                                        <p:cTn id="7" dur="455" fill="hold">
                                          <p:stCondLst>
                                            <p:cond delay="0"/>
                                          </p:stCondLst>
                                        </p:cTn>
                                        <p:tgtEl>
                                          <p:spTgt spid="7"/>
                                        </p:tgtEl>
                                        <p:attrNameLst>
                                          <p:attrName>style.rotation</p:attrName>
                                        </p:attrNameLst>
                                      </p:cBhvr>
                                      <p:to>
                                        <p:strVal val="-45.0"/>
                                      </p:to>
                                    </p:set>
                                    <p:anim calcmode="lin" valueType="num">
                                      <p:cBhvr>
                                        <p:cTn id="8" dur="455" fill="hold">
                                          <p:stCondLst>
                                            <p:cond delay="455"/>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7"/>
                                        </p:tgtEl>
                                        <p:attrNameLst>
                                          <p:attrName>ppt_y</p:attrName>
                                        </p:attrNameLst>
                                      </p:cBhvr>
                                      <p:tavLst>
                                        <p:tav tm="0">
                                          <p:val>
                                            <p:strVal val="#ppt_y-(0.354*#ppt_w-0.172*#ppt_h)"/>
                                          </p:val>
                                        </p:tav>
                                        <p:tav tm="100000">
                                          <p:val>
                                            <p:strVal val="#ppt_y"/>
                                          </p:val>
                                        </p:tav>
                                      </p:tavLst>
                                    </p:anim>
                                  </p:childTnLst>
                                </p:cTn>
                              </p:par>
                            </p:childTnLst>
                          </p:cTn>
                        </p:par>
                        <p:par>
                          <p:cTn id="12" fill="hold" nodeType="afterGroup">
                            <p:stCondLst>
                              <p:cond delay="3500"/>
                            </p:stCondLst>
                            <p:childTnLst>
                              <p:par>
                                <p:cTn id="13" presetID="5" presetClass="entr" presetSubtype="1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checkerboard(across)">
                                      <p:cBhvr>
                                        <p:cTn id="15" dur="500"/>
                                        <p:tgtEl>
                                          <p:spTgt spid="8"/>
                                        </p:tgtEl>
                                      </p:cBhvr>
                                    </p:animEffect>
                                  </p:childTnLst>
                                </p:cTn>
                              </p:par>
                            </p:childTnLst>
                          </p:cTn>
                        </p:par>
                        <p:par>
                          <p:cTn id="16" fill="hold" nodeType="afterGroup">
                            <p:stCondLst>
                              <p:cond delay="4000"/>
                            </p:stCondLst>
                            <p:childTnLst>
                              <p:par>
                                <p:cTn id="17" presetID="16" presetClass="entr" presetSubtype="21"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inVertical)">
                                      <p:cBhvr>
                                        <p:cTn id="19" dur="500"/>
                                        <p:tgtEl>
                                          <p:spTgt spid="10"/>
                                        </p:tgtEl>
                                      </p:cBhvr>
                                    </p:animEffect>
                                  </p:childTnLst>
                                </p:cTn>
                              </p:par>
                            </p:childTnLst>
                          </p:cTn>
                        </p:par>
                        <p:par>
                          <p:cTn id="20" fill="hold" nodeType="afterGroup">
                            <p:stCondLst>
                              <p:cond delay="4500"/>
                            </p:stCondLst>
                            <p:childTnLst>
                              <p:par>
                                <p:cTn id="21" presetID="42" presetClass="entr" presetSubtype="0" fill="hold" nodeType="after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fade">
                                      <p:cBhvr>
                                        <p:cTn id="23" dur="1000"/>
                                        <p:tgtEl>
                                          <p:spTgt spid="45"/>
                                        </p:tgtEl>
                                      </p:cBhvr>
                                    </p:animEffect>
                                    <p:anim calcmode="lin" valueType="num">
                                      <p:cBhvr>
                                        <p:cTn id="24" dur="1000" fill="hold"/>
                                        <p:tgtEl>
                                          <p:spTgt spid="45"/>
                                        </p:tgtEl>
                                        <p:attrNameLst>
                                          <p:attrName>ppt_x</p:attrName>
                                        </p:attrNameLst>
                                      </p:cBhvr>
                                      <p:tavLst>
                                        <p:tav tm="0">
                                          <p:val>
                                            <p:strVal val="#ppt_x"/>
                                          </p:val>
                                        </p:tav>
                                        <p:tav tm="100000">
                                          <p:val>
                                            <p:strVal val="#ppt_x"/>
                                          </p:val>
                                        </p:tav>
                                      </p:tavLst>
                                    </p:anim>
                                    <p:anim calcmode="lin" valueType="num">
                                      <p:cBhvr>
                                        <p:cTn id="25" dur="1000" fill="hold"/>
                                        <p:tgtEl>
                                          <p:spTgt spid="45"/>
                                        </p:tgtEl>
                                        <p:attrNameLst>
                                          <p:attrName>ppt_y</p:attrName>
                                        </p:attrNameLst>
                                      </p:cBhvr>
                                      <p:tavLst>
                                        <p:tav tm="0">
                                          <p:val>
                                            <p:strVal val="#ppt_y+.1"/>
                                          </p:val>
                                        </p:tav>
                                        <p:tav tm="100000">
                                          <p:val>
                                            <p:strVal val="#ppt_y"/>
                                          </p:val>
                                        </p:tav>
                                      </p:tavLst>
                                    </p:anim>
                                  </p:childTnLst>
                                </p:cTn>
                              </p:par>
                            </p:childTnLst>
                          </p:cTn>
                        </p:par>
                        <p:par>
                          <p:cTn id="26" fill="hold" nodeType="afterGroup">
                            <p:stCondLst>
                              <p:cond delay="5500"/>
                            </p:stCondLst>
                            <p:childTnLst>
                              <p:par>
                                <p:cTn id="27" presetID="42" presetClass="entr" presetSubtype="0" fill="hold" nodeType="after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1000"/>
                                        <p:tgtEl>
                                          <p:spTgt spid="44"/>
                                        </p:tgtEl>
                                      </p:cBhvr>
                                    </p:animEffect>
                                    <p:anim calcmode="lin" valueType="num">
                                      <p:cBhvr>
                                        <p:cTn id="30" dur="1000" fill="hold"/>
                                        <p:tgtEl>
                                          <p:spTgt spid="44"/>
                                        </p:tgtEl>
                                        <p:attrNameLst>
                                          <p:attrName>ppt_x</p:attrName>
                                        </p:attrNameLst>
                                      </p:cBhvr>
                                      <p:tavLst>
                                        <p:tav tm="0">
                                          <p:val>
                                            <p:strVal val="#ppt_x"/>
                                          </p:val>
                                        </p:tav>
                                        <p:tav tm="100000">
                                          <p:val>
                                            <p:strVal val="#ppt_x"/>
                                          </p:val>
                                        </p:tav>
                                      </p:tavLst>
                                    </p:anim>
                                    <p:anim calcmode="lin" valueType="num">
                                      <p:cBhvr>
                                        <p:cTn id="31" dur="1000" fill="hold"/>
                                        <p:tgtEl>
                                          <p:spTgt spid="44"/>
                                        </p:tgtEl>
                                        <p:attrNameLst>
                                          <p:attrName>ppt_y</p:attrName>
                                        </p:attrNameLst>
                                      </p:cBhvr>
                                      <p:tavLst>
                                        <p:tav tm="0">
                                          <p:val>
                                            <p:strVal val="#ppt_y+.1"/>
                                          </p:val>
                                        </p:tav>
                                        <p:tav tm="100000">
                                          <p:val>
                                            <p:strVal val="#ppt_y"/>
                                          </p:val>
                                        </p:tav>
                                      </p:tavLst>
                                    </p:anim>
                                  </p:childTnLst>
                                </p:cTn>
                              </p:par>
                            </p:childTnLst>
                          </p:cTn>
                        </p:par>
                        <p:par>
                          <p:cTn id="32" fill="hold" nodeType="afterGroup">
                            <p:stCondLst>
                              <p:cond delay="6500"/>
                            </p:stCondLst>
                            <p:childTnLst>
                              <p:par>
                                <p:cTn id="33" presetID="42" presetClass="entr" presetSubtype="0" fill="hold"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1000"/>
                                        <p:tgtEl>
                                          <p:spTgt spid="46"/>
                                        </p:tgtEl>
                                      </p:cBhvr>
                                    </p:animEffect>
                                    <p:anim calcmode="lin" valueType="num">
                                      <p:cBhvr>
                                        <p:cTn id="36" dur="1000" fill="hold"/>
                                        <p:tgtEl>
                                          <p:spTgt spid="46"/>
                                        </p:tgtEl>
                                        <p:attrNameLst>
                                          <p:attrName>ppt_x</p:attrName>
                                        </p:attrNameLst>
                                      </p:cBhvr>
                                      <p:tavLst>
                                        <p:tav tm="0">
                                          <p:val>
                                            <p:strVal val="#ppt_x"/>
                                          </p:val>
                                        </p:tav>
                                        <p:tav tm="100000">
                                          <p:val>
                                            <p:strVal val="#ppt_x"/>
                                          </p:val>
                                        </p:tav>
                                      </p:tavLst>
                                    </p:anim>
                                    <p:anim calcmode="lin" valueType="num">
                                      <p:cBhvr>
                                        <p:cTn id="37" dur="1000" fill="hold"/>
                                        <p:tgtEl>
                                          <p:spTgt spid="46"/>
                                        </p:tgtEl>
                                        <p:attrNameLst>
                                          <p:attrName>ppt_y</p:attrName>
                                        </p:attrNameLst>
                                      </p:cBhvr>
                                      <p:tavLst>
                                        <p:tav tm="0">
                                          <p:val>
                                            <p:strVal val="#ppt_y+.1"/>
                                          </p:val>
                                        </p:tav>
                                        <p:tav tm="100000">
                                          <p:val>
                                            <p:strVal val="#ppt_y"/>
                                          </p:val>
                                        </p:tav>
                                      </p:tavLst>
                                    </p:anim>
                                  </p:childTnLst>
                                </p:cTn>
                              </p:par>
                            </p:childTnLst>
                          </p:cTn>
                        </p:par>
                        <p:par>
                          <p:cTn id="38" fill="hold" nodeType="afterGroup">
                            <p:stCondLst>
                              <p:cond delay="7500"/>
                            </p:stCondLst>
                            <p:childTnLst>
                              <p:par>
                                <p:cTn id="39" presetID="22" presetClass="entr" presetSubtype="4" fill="hold" grpId="0" nodeType="after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wipe(down)">
                                      <p:cBhvr>
                                        <p:cTn id="41" dur="500"/>
                                        <p:tgtEl>
                                          <p:spTgt spid="2"/>
                                        </p:tgtEl>
                                      </p:cBhvr>
                                    </p:animEffect>
                                  </p:childTnLst>
                                </p:cTn>
                              </p:par>
                            </p:childTnLst>
                          </p:cTn>
                        </p:par>
                        <p:par>
                          <p:cTn id="42" fill="hold" nodeType="afterGroup">
                            <p:stCondLst>
                              <p:cond delay="8000"/>
                            </p:stCondLst>
                            <p:childTnLst>
                              <p:par>
                                <p:cTn id="43" presetID="55" presetClass="entr" presetSubtype="0"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p:cTn id="45" dur="1000" fill="hold"/>
                                        <p:tgtEl>
                                          <p:spTgt spid="4"/>
                                        </p:tgtEl>
                                        <p:attrNameLst>
                                          <p:attrName>ppt_w</p:attrName>
                                        </p:attrNameLst>
                                      </p:cBhvr>
                                      <p:tavLst>
                                        <p:tav tm="0">
                                          <p:val>
                                            <p:strVal val="#ppt_w*0.70"/>
                                          </p:val>
                                        </p:tav>
                                        <p:tav tm="100000">
                                          <p:val>
                                            <p:strVal val="#ppt_w"/>
                                          </p:val>
                                        </p:tav>
                                      </p:tavLst>
                                    </p:anim>
                                    <p:anim calcmode="lin" valueType="num">
                                      <p:cBhvr>
                                        <p:cTn id="46" dur="1000" fill="hold"/>
                                        <p:tgtEl>
                                          <p:spTgt spid="4"/>
                                        </p:tgtEl>
                                        <p:attrNameLst>
                                          <p:attrName>ppt_h</p:attrName>
                                        </p:attrNameLst>
                                      </p:cBhvr>
                                      <p:tavLst>
                                        <p:tav tm="0">
                                          <p:val>
                                            <p:strVal val="#ppt_h"/>
                                          </p:val>
                                        </p:tav>
                                        <p:tav tm="100000">
                                          <p:val>
                                            <p:strVal val="#ppt_h"/>
                                          </p:val>
                                        </p:tav>
                                      </p:tavLst>
                                    </p:anim>
                                    <p:animEffect transition="in" filter="fade">
                                      <p:cBhvr>
                                        <p:cTn id="47" dur="1000"/>
                                        <p:tgtEl>
                                          <p:spTgt spid="4"/>
                                        </p:tgtEl>
                                      </p:cBhvr>
                                    </p:animEffect>
                                  </p:childTnLst>
                                </p:cTn>
                              </p:par>
                            </p:childTnLst>
                          </p:cTn>
                        </p:par>
                        <p:par>
                          <p:cTn id="48" fill="hold" nodeType="afterGroup">
                            <p:stCondLst>
                              <p:cond delay="9000"/>
                            </p:stCondLst>
                            <p:childTnLst>
                              <p:par>
                                <p:cTn id="49" presetID="16" presetClass="entr" presetSubtype="21" fill="hold" grpId="0" nodeType="after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barn(inVertical)">
                                      <p:cBhvr>
                                        <p:cTn id="51" dur="500"/>
                                        <p:tgtEl>
                                          <p:spTgt spid="5"/>
                                        </p:tgtEl>
                                      </p:cBhvr>
                                    </p:animEffect>
                                  </p:childTnLst>
                                </p:cTn>
                              </p:par>
                            </p:childTnLst>
                          </p:cTn>
                        </p:par>
                        <p:par>
                          <p:cTn id="52" fill="hold" nodeType="afterGroup">
                            <p:stCondLst>
                              <p:cond delay="9500"/>
                            </p:stCondLst>
                            <p:childTnLst>
                              <p:par>
                                <p:cTn id="53" presetID="16" presetClass="entr" presetSubtype="21"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barn(inVertical)">
                                      <p:cBhvr>
                                        <p:cTn id="5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10" grpId="0"/>
      <p:bldP spid="13" grpId="0"/>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descr="http://pic24.nipic.com/20121031/4499633_105328783000_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21872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矩形 12"/>
          <p:cNvSpPr>
            <a:spLocks noChangeArrowheads="1"/>
          </p:cNvSpPr>
          <p:nvPr/>
        </p:nvSpPr>
        <p:spPr bwMode="auto">
          <a:xfrm>
            <a:off x="1530350" y="1690688"/>
            <a:ext cx="9128125" cy="3476625"/>
          </a:xfrm>
          <a:prstGeom prst="rect">
            <a:avLst/>
          </a:prstGeom>
          <a:solidFill>
            <a:srgbClr val="FFFFFF">
              <a:alpha val="89018"/>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宋体" panose="02010600030101010101" pitchFamily="2" charset="-122"/>
              <a:sym typeface="宋体" panose="02010600030101010101" pitchFamily="2" charset="-122"/>
            </a:endParaRPr>
          </a:p>
        </p:txBody>
      </p:sp>
      <p:sp>
        <p:nvSpPr>
          <p:cNvPr id="32771" name="文本框 13"/>
          <p:cNvSpPr>
            <a:spLocks noChangeArrowheads="1"/>
          </p:cNvSpPr>
          <p:nvPr/>
        </p:nvSpPr>
        <p:spPr bwMode="auto">
          <a:xfrm>
            <a:off x="3408363" y="1787525"/>
            <a:ext cx="5400675"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9600" b="1" noProof="1">
                <a:solidFill>
                  <a:srgbClr val="215968"/>
                </a:solidFill>
                <a:latin typeface="华文行楷" panose="02010800040101010101" pitchFamily="2" charset="-122"/>
                <a:ea typeface="华文行楷" panose="02010800040101010101" pitchFamily="2" charset="-122"/>
                <a:sym typeface="Times New Roman" panose="02020603050405020304" pitchFamily="18" charset="0"/>
              </a:rPr>
              <a:t>感谢聆听</a:t>
            </a:r>
            <a:endParaRPr lang="zh-CN" altLang="zh-CN" sz="9600" b="1" noProof="1">
              <a:solidFill>
                <a:srgbClr val="215968"/>
              </a:solidFill>
              <a:latin typeface="华文行楷" panose="02010800040101010101" pitchFamily="2" charset="-122"/>
              <a:ea typeface="华文行楷" panose="02010800040101010101" pitchFamily="2" charset="-122"/>
              <a:sym typeface="Times New Roman" panose="02020603050405020304" pitchFamily="18" charset="0"/>
            </a:endParaRPr>
          </a:p>
        </p:txBody>
      </p:sp>
      <p:sp>
        <p:nvSpPr>
          <p:cNvPr id="37892" name="矩形 14"/>
          <p:cNvSpPr>
            <a:spLocks noChangeArrowheads="1"/>
          </p:cNvSpPr>
          <p:nvPr/>
        </p:nvSpPr>
        <p:spPr bwMode="auto">
          <a:xfrm>
            <a:off x="3214688" y="3092450"/>
            <a:ext cx="54705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lang="en-US" altLang="zh-CN" sz="4000" dirty="0">
                <a:solidFill>
                  <a:schemeClr val="accent6">
                    <a:lumMod val="75000"/>
                  </a:schemeClr>
                </a:solidFill>
                <a:latin typeface="Times New Roman" pitchFamily="18" charset="0"/>
                <a:sym typeface="Times New Roman" pitchFamily="18" charset="0"/>
              </a:rPr>
              <a:t>Thank You For Listening.</a:t>
            </a:r>
            <a:endParaRPr lang="zh-CN" altLang="en-US" sz="4000" dirty="0">
              <a:solidFill>
                <a:schemeClr val="accent6">
                  <a:lumMod val="75000"/>
                </a:schemeClr>
              </a:solidFill>
              <a:latin typeface="Times New Roman" pitchFamily="18" charset="0"/>
              <a:sym typeface="Times New Roman" pitchFamily="18" charset="0"/>
            </a:endParaRPr>
          </a:p>
        </p:txBody>
      </p:sp>
      <p:cxnSp>
        <p:nvCxnSpPr>
          <p:cNvPr id="37893" name="直接箭头连接符 15"/>
          <p:cNvCxnSpPr>
            <a:cxnSpLocks noChangeShapeType="1"/>
          </p:cNvCxnSpPr>
          <p:nvPr/>
        </p:nvCxnSpPr>
        <p:spPr bwMode="auto">
          <a:xfrm>
            <a:off x="3265488" y="3800475"/>
            <a:ext cx="5656262" cy="0"/>
          </a:xfrm>
          <a:prstGeom prst="straightConnector1">
            <a:avLst/>
          </a:prstGeom>
          <a:noFill/>
          <a:ln w="9525">
            <a:solidFill>
              <a:schemeClr val="tx1"/>
            </a:solidFill>
            <a:bevel/>
            <a:headEnd type="triangle" w="med" len="med"/>
            <a:tailEnd type="triangle" w="med" len="med"/>
          </a:ln>
          <a:extLst>
            <a:ext uri="{909E8E84-426E-40DD-AFC4-6F175D3DCCD1}">
              <a14:hiddenFill xmlns:a14="http://schemas.microsoft.com/office/drawing/2010/main">
                <a:noFill/>
              </a14:hiddenFill>
            </a:ext>
          </a:extLst>
        </p:spPr>
      </p:cxn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37890"/>
                                        </p:tgtEl>
                                        <p:attrNameLst>
                                          <p:attrName>style.visibility</p:attrName>
                                        </p:attrNameLst>
                                      </p:cBhvr>
                                      <p:to>
                                        <p:strVal val="visible"/>
                                      </p:to>
                                    </p:set>
                                    <p:animEffect transition="in" filter="wipe(down)">
                                      <p:cBhvr>
                                        <p:cTn id="12" dur="500"/>
                                        <p:tgtEl>
                                          <p:spTgt spid="37890"/>
                                        </p:tgtEl>
                                      </p:cBhvr>
                                    </p:animEffect>
                                  </p:childTnLst>
                                </p:cTn>
                              </p:par>
                            </p:childTnLst>
                          </p:cTn>
                        </p:par>
                        <p:par>
                          <p:cTn id="13" fill="hold" nodeType="afterGroup">
                            <p:stCondLst>
                              <p:cond delay="1000"/>
                            </p:stCondLst>
                            <p:childTnLst>
                              <p:par>
                                <p:cTn id="14" presetID="16" presetClass="entr" presetSubtype="21" fill="hold" grpId="0" nodeType="afterEffect">
                                  <p:stCondLst>
                                    <p:cond delay="0"/>
                                  </p:stCondLst>
                                  <p:childTnLst>
                                    <p:set>
                                      <p:cBhvr>
                                        <p:cTn id="15" dur="1" fill="hold">
                                          <p:stCondLst>
                                            <p:cond delay="0"/>
                                          </p:stCondLst>
                                        </p:cTn>
                                        <p:tgtEl>
                                          <p:spTgt spid="32771"/>
                                        </p:tgtEl>
                                        <p:attrNameLst>
                                          <p:attrName>style.visibility</p:attrName>
                                        </p:attrNameLst>
                                      </p:cBhvr>
                                      <p:to>
                                        <p:strVal val="visible"/>
                                      </p:to>
                                    </p:set>
                                    <p:animEffect transition="in" filter="barn(inVertical)">
                                      <p:cBhvr>
                                        <p:cTn id="16" dur="500"/>
                                        <p:tgtEl>
                                          <p:spTgt spid="32771"/>
                                        </p:tgtEl>
                                      </p:cBhvr>
                                    </p:animEffect>
                                  </p:childTnLst>
                                </p:cTn>
                              </p:par>
                            </p:childTnLst>
                          </p:cTn>
                        </p:par>
                        <p:par>
                          <p:cTn id="17" fill="hold" nodeType="afterGroup">
                            <p:stCondLst>
                              <p:cond delay="1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37892"/>
                                        </p:tgtEl>
                                        <p:attrNameLst>
                                          <p:attrName>style.visibility</p:attrName>
                                        </p:attrNameLst>
                                      </p:cBhvr>
                                      <p:to>
                                        <p:strVal val="visible"/>
                                      </p:to>
                                    </p:set>
                                    <p:anim by="(-#ppt_w*2)" calcmode="lin" valueType="num">
                                      <p:cBhvr rctx="PPT">
                                        <p:cTn id="20" dur="500" autoRev="1" fill="hold">
                                          <p:stCondLst>
                                            <p:cond delay="0"/>
                                          </p:stCondLst>
                                        </p:cTn>
                                        <p:tgtEl>
                                          <p:spTgt spid="37892"/>
                                        </p:tgtEl>
                                        <p:attrNameLst>
                                          <p:attrName>ppt_w</p:attrName>
                                        </p:attrNameLst>
                                      </p:cBhvr>
                                    </p:anim>
                                    <p:anim by="(#ppt_w*0.50)" calcmode="lin" valueType="num">
                                      <p:cBhvr>
                                        <p:cTn id="21" dur="500" decel="50000" autoRev="1" fill="hold">
                                          <p:stCondLst>
                                            <p:cond delay="0"/>
                                          </p:stCondLst>
                                        </p:cTn>
                                        <p:tgtEl>
                                          <p:spTgt spid="37892"/>
                                        </p:tgtEl>
                                        <p:attrNameLst>
                                          <p:attrName>ppt_x</p:attrName>
                                        </p:attrNameLst>
                                      </p:cBhvr>
                                    </p:anim>
                                    <p:anim from="(-#ppt_h/2)" to="(#ppt_y)" calcmode="lin" valueType="num">
                                      <p:cBhvr>
                                        <p:cTn id="22" dur="1000" fill="hold">
                                          <p:stCondLst>
                                            <p:cond delay="0"/>
                                          </p:stCondLst>
                                        </p:cTn>
                                        <p:tgtEl>
                                          <p:spTgt spid="37892"/>
                                        </p:tgtEl>
                                        <p:attrNameLst>
                                          <p:attrName>ppt_y</p:attrName>
                                        </p:attrNameLst>
                                      </p:cBhvr>
                                    </p:anim>
                                    <p:animRot by="21600000">
                                      <p:cBhvr>
                                        <p:cTn id="23" dur="1000" fill="hold">
                                          <p:stCondLst>
                                            <p:cond delay="0"/>
                                          </p:stCondLst>
                                        </p:cTn>
                                        <p:tgtEl>
                                          <p:spTgt spid="37892"/>
                                        </p:tgtEl>
                                        <p:attrNameLst>
                                          <p:attrName>r</p:attrName>
                                        </p:attrNameLst>
                                      </p:cBhvr>
                                    </p:animRot>
                                  </p:childTnLst>
                                </p:cTn>
                              </p:par>
                            </p:childTnLst>
                          </p:cTn>
                        </p:par>
                        <p:par>
                          <p:cTn id="24" fill="hold" nodeType="afterGroup">
                            <p:stCondLst>
                              <p:cond delay="4500"/>
                            </p:stCondLst>
                            <p:childTnLst>
                              <p:par>
                                <p:cTn id="25" presetID="55" presetClass="entr" presetSubtype="0" fill="hold" nodeType="afterEffect">
                                  <p:stCondLst>
                                    <p:cond delay="0"/>
                                  </p:stCondLst>
                                  <p:childTnLst>
                                    <p:set>
                                      <p:cBhvr>
                                        <p:cTn id="26" dur="1" fill="hold">
                                          <p:stCondLst>
                                            <p:cond delay="0"/>
                                          </p:stCondLst>
                                        </p:cTn>
                                        <p:tgtEl>
                                          <p:spTgt spid="37893"/>
                                        </p:tgtEl>
                                        <p:attrNameLst>
                                          <p:attrName>style.visibility</p:attrName>
                                        </p:attrNameLst>
                                      </p:cBhvr>
                                      <p:to>
                                        <p:strVal val="visible"/>
                                      </p:to>
                                    </p:set>
                                    <p:anim calcmode="lin" valueType="num">
                                      <p:cBhvr>
                                        <p:cTn id="27" dur="1000" fill="hold"/>
                                        <p:tgtEl>
                                          <p:spTgt spid="37893"/>
                                        </p:tgtEl>
                                        <p:attrNameLst>
                                          <p:attrName>ppt_w</p:attrName>
                                        </p:attrNameLst>
                                      </p:cBhvr>
                                      <p:tavLst>
                                        <p:tav tm="0">
                                          <p:val>
                                            <p:strVal val="#ppt_w*0.70"/>
                                          </p:val>
                                        </p:tav>
                                        <p:tav tm="100000">
                                          <p:val>
                                            <p:strVal val="#ppt_w"/>
                                          </p:val>
                                        </p:tav>
                                      </p:tavLst>
                                    </p:anim>
                                    <p:anim calcmode="lin" valueType="num">
                                      <p:cBhvr>
                                        <p:cTn id="28" dur="1000" fill="hold"/>
                                        <p:tgtEl>
                                          <p:spTgt spid="37893"/>
                                        </p:tgtEl>
                                        <p:attrNameLst>
                                          <p:attrName>ppt_h</p:attrName>
                                        </p:attrNameLst>
                                      </p:cBhvr>
                                      <p:tavLst>
                                        <p:tav tm="0">
                                          <p:val>
                                            <p:strVal val="#ppt_h"/>
                                          </p:val>
                                        </p:tav>
                                        <p:tav tm="100000">
                                          <p:val>
                                            <p:strVal val="#ppt_h"/>
                                          </p:val>
                                        </p:tav>
                                      </p:tavLst>
                                    </p:anim>
                                    <p:animEffect transition="in" filter="fade">
                                      <p:cBhvr>
                                        <p:cTn id="29" dur="1000"/>
                                        <p:tgtEl>
                                          <p:spTgt spid="378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animBg="1"/>
      <p:bldP spid="32771" grpId="0"/>
      <p:bldP spid="3789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读书分享计划"/>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Pages>0</Pages>
  <Words>2251</Words>
  <Characters>0</Characters>
  <Application>Microsoft Office PowerPoint</Application>
  <PresentationFormat>自定义</PresentationFormat>
  <Lines>0</Lines>
  <Paragraphs>272</Paragraphs>
  <Slides>26</Slides>
  <Notes>26</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26</vt:i4>
      </vt:variant>
    </vt:vector>
  </HeadingPairs>
  <TitlesOfParts>
    <vt:vector size="43" baseType="lpstr">
      <vt:lpstr>FontAwesome</vt:lpstr>
      <vt:lpstr>Helvetica-Roman-SemiB</vt:lpstr>
      <vt:lpstr>SimSun-ExtB</vt:lpstr>
      <vt:lpstr>方正粗宋简体</vt:lpstr>
      <vt:lpstr>方正行楷简体</vt:lpstr>
      <vt:lpstr>方正姚体</vt:lpstr>
      <vt:lpstr>华文行楷</vt:lpstr>
      <vt:lpstr>华文新魏</vt:lpstr>
      <vt:lpstr>宋体</vt:lpstr>
      <vt:lpstr>微软雅黑</vt:lpstr>
      <vt:lpstr>新宋体</vt:lpstr>
      <vt:lpstr>Arial</vt:lpstr>
      <vt:lpstr>Calibri</vt:lpstr>
      <vt:lpstr>Helvetica</vt:lpstr>
      <vt:lpstr>Impact</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读书分享计划</dc:title>
  <dc:subject/>
  <dc:creator/>
  <cp:keywords/>
  <dc:description/>
  <cp:lastModifiedBy/>
  <cp:revision>1</cp:revision>
  <dcterms:created xsi:type="dcterms:W3CDTF">2017-08-18T01:05:30Z</dcterms:created>
  <dcterms:modified xsi:type="dcterms:W3CDTF">2018-11-13T03:16:04Z</dcterms:modified>
  <cp:category/>
</cp:coreProperties>
</file>