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77" r:id="rId11"/>
    <p:sldId id="264" r:id="rId12"/>
    <p:sldId id="266" r:id="rId13"/>
    <p:sldId id="263" r:id="rId14"/>
    <p:sldId id="269" r:id="rId15"/>
    <p:sldId id="265" r:id="rId16"/>
    <p:sldId id="267" r:id="rId17"/>
    <p:sldId id="268" r:id="rId18"/>
    <p:sldId id="278" r:id="rId19"/>
    <p:sldId id="271" r:id="rId20"/>
    <p:sldId id="270" r:id="rId21"/>
    <p:sldId id="272" r:id="rId22"/>
    <p:sldId id="279" r:id="rId23"/>
    <p:sldId id="273" r:id="rId24"/>
    <p:sldId id="274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A818"/>
    <a:srgbClr val="786060"/>
    <a:srgbClr val="A87848"/>
    <a:srgbClr val="D86030"/>
    <a:srgbClr val="FC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30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078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87848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D8603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90A81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78606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</c:v>
                </c:pt>
                <c:pt idx="1">
                  <c:v>2.1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2"/>
        <c:axId val="125380096"/>
        <c:axId val="125381632"/>
      </c:barChart>
      <c:catAx>
        <c:axId val="12538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25381632"/>
        <c:crosses val="autoZero"/>
        <c:auto val="1"/>
        <c:lblAlgn val="ctr"/>
        <c:lblOffset val="100"/>
        <c:noMultiLvlLbl val="0"/>
      </c:catAx>
      <c:valAx>
        <c:axId val="1253816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53800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E4BFC-A330-4B86-AB39-61BDEBE39AF9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BCE2A-29BD-4C51-B1A0-531F6D99A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82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DC7DB-1F92-4F67-8998-4EDE2F6AB13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986135" y="2428726"/>
            <a:ext cx="47008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en-US" altLang="zh-CN" sz="80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4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4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925925" y="5983988"/>
            <a:ext cx="163537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95616" y="4554502"/>
            <a:ext cx="4091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0540314" y="4422472"/>
            <a:ext cx="1020981" cy="0"/>
          </a:xfrm>
          <a:prstGeom prst="line">
            <a:avLst/>
          </a:prstGeom>
          <a:ln w="25400">
            <a:solidFill>
              <a:srgbClr val="D86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762625">
            <a:off x="292350" y="1925650"/>
            <a:ext cx="4926487" cy="573733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7319756" y="1197246"/>
            <a:ext cx="3248361" cy="817685"/>
            <a:chOff x="7430736" y="1051915"/>
            <a:chExt cx="3248361" cy="817685"/>
          </a:xfrm>
        </p:grpSpPr>
        <p:sp>
          <p:nvSpPr>
            <p:cNvPr id="7" name="椭圆 1"/>
            <p:cNvSpPr>
              <a:spLocks noChangeArrowheads="1"/>
            </p:cNvSpPr>
            <p:nvPr/>
          </p:nvSpPr>
          <p:spPr bwMode="auto">
            <a:xfrm>
              <a:off x="7430736" y="1051915"/>
              <a:ext cx="727831" cy="767692"/>
            </a:xfrm>
            <a:prstGeom prst="ellipse">
              <a:avLst/>
            </a:prstGeom>
            <a:solidFill>
              <a:srgbClr val="D8603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8" name="TextBox 32"/>
            <p:cNvSpPr txBox="1">
              <a:spLocks noChangeArrowheads="1"/>
            </p:cNvSpPr>
            <p:nvPr/>
          </p:nvSpPr>
          <p:spPr bwMode="auto">
            <a:xfrm>
              <a:off x="7493929" y="113437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221761" y="1577431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0" name="TextBox 76"/>
            <p:cNvSpPr txBox="1"/>
            <p:nvPr/>
          </p:nvSpPr>
          <p:spPr>
            <a:xfrm>
              <a:off x="8221760" y="1104959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86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19756" y="2412520"/>
            <a:ext cx="3248361" cy="817684"/>
            <a:chOff x="7430736" y="2342072"/>
            <a:chExt cx="3248361" cy="817684"/>
          </a:xfrm>
        </p:grpSpPr>
        <p:sp>
          <p:nvSpPr>
            <p:cNvPr id="13" name="矩形 12"/>
            <p:cNvSpPr/>
            <p:nvPr/>
          </p:nvSpPr>
          <p:spPr>
            <a:xfrm>
              <a:off x="8221761" y="2867587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430736" y="2342072"/>
              <a:ext cx="3248361" cy="767692"/>
              <a:chOff x="7430736" y="2342072"/>
              <a:chExt cx="3248361" cy="767692"/>
            </a:xfrm>
          </p:grpSpPr>
          <p:sp>
            <p:nvSpPr>
              <p:cNvPr id="11" name="椭圆 1"/>
              <p:cNvSpPr>
                <a:spLocks noChangeArrowheads="1"/>
              </p:cNvSpPr>
              <p:nvPr/>
            </p:nvSpPr>
            <p:spPr bwMode="auto">
              <a:xfrm>
                <a:off x="7430736" y="2342072"/>
                <a:ext cx="727831" cy="767692"/>
              </a:xfrm>
              <a:prstGeom prst="ellipse">
                <a:avLst/>
              </a:prstGeom>
              <a:solidFill>
                <a:srgbClr val="A87848"/>
              </a:solidFill>
              <a:ln w="19050">
                <a:noFil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TextBox 32"/>
              <p:cNvSpPr txBox="1">
                <a:spLocks noChangeArrowheads="1"/>
              </p:cNvSpPr>
              <p:nvPr/>
            </p:nvSpPr>
            <p:spPr bwMode="auto">
              <a:xfrm>
                <a:off x="7493929" y="2424528"/>
                <a:ext cx="601447" cy="61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TextBox 76"/>
              <p:cNvSpPr txBox="1"/>
              <p:nvPr/>
            </p:nvSpPr>
            <p:spPr>
              <a:xfrm>
                <a:off x="8221760" y="2395116"/>
                <a:ext cx="2457337" cy="486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srgbClr val="A8784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请在此添加标题</a:t>
                </a:r>
                <a:endParaRPr lang="zh-CN" altLang="en-US" sz="2400" dirty="0">
                  <a:solidFill>
                    <a:srgbClr val="A878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319756" y="3627793"/>
            <a:ext cx="3248361" cy="817685"/>
            <a:chOff x="7430736" y="3685272"/>
            <a:chExt cx="3248361" cy="817685"/>
          </a:xfrm>
        </p:grpSpPr>
        <p:sp>
          <p:nvSpPr>
            <p:cNvPr id="15" name="椭圆 1"/>
            <p:cNvSpPr>
              <a:spLocks noChangeArrowheads="1"/>
            </p:cNvSpPr>
            <p:nvPr/>
          </p:nvSpPr>
          <p:spPr bwMode="auto">
            <a:xfrm>
              <a:off x="7430736" y="3685272"/>
              <a:ext cx="727831" cy="767692"/>
            </a:xfrm>
            <a:prstGeom prst="ellipse">
              <a:avLst/>
            </a:prstGeom>
            <a:solidFill>
              <a:srgbClr val="90A81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6" name="TextBox 32"/>
            <p:cNvSpPr txBox="1">
              <a:spLocks noChangeArrowheads="1"/>
            </p:cNvSpPr>
            <p:nvPr/>
          </p:nvSpPr>
          <p:spPr bwMode="auto">
            <a:xfrm>
              <a:off x="7493929" y="3767729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221761" y="4210788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8" name="TextBox 76"/>
            <p:cNvSpPr txBox="1"/>
            <p:nvPr/>
          </p:nvSpPr>
          <p:spPr>
            <a:xfrm>
              <a:off x="8221760" y="3738317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90A8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319756" y="4843068"/>
            <a:ext cx="3248361" cy="817685"/>
            <a:chOff x="7430736" y="5034475"/>
            <a:chExt cx="3248361" cy="817685"/>
          </a:xfrm>
        </p:grpSpPr>
        <p:sp>
          <p:nvSpPr>
            <p:cNvPr id="19" name="椭圆 1"/>
            <p:cNvSpPr>
              <a:spLocks noChangeArrowheads="1"/>
            </p:cNvSpPr>
            <p:nvPr/>
          </p:nvSpPr>
          <p:spPr bwMode="auto">
            <a:xfrm>
              <a:off x="7430736" y="5034475"/>
              <a:ext cx="727831" cy="767692"/>
            </a:xfrm>
            <a:prstGeom prst="ellipse">
              <a:avLst/>
            </a:prstGeom>
            <a:solidFill>
              <a:srgbClr val="78606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0" name="TextBox 32"/>
            <p:cNvSpPr txBox="1">
              <a:spLocks noChangeArrowheads="1"/>
            </p:cNvSpPr>
            <p:nvPr/>
          </p:nvSpPr>
          <p:spPr bwMode="auto">
            <a:xfrm>
              <a:off x="7493929" y="511693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21761" y="5559991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22" name="TextBox 76"/>
            <p:cNvSpPr txBox="1"/>
            <p:nvPr/>
          </p:nvSpPr>
          <p:spPr>
            <a:xfrm>
              <a:off x="8221760" y="5087519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786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MH_Others_10" descr="#wm#_48_07_*Z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51939" y="214319"/>
            <a:ext cx="1526319" cy="1529573"/>
          </a:xfrm>
          <a:prstGeom prst="ellipse">
            <a:avLst/>
          </a:prstGeom>
          <a:solidFill>
            <a:srgbClr val="90A818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MH_Others_1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15328" y="1355693"/>
            <a:ext cx="925856" cy="927828"/>
          </a:xfrm>
          <a:prstGeom prst="ellipse">
            <a:avLst/>
          </a:prstGeom>
          <a:solidFill>
            <a:srgbClr val="D86030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s_12"/>
          <p:cNvSpPr txBox="1"/>
          <p:nvPr>
            <p:custDataLst>
              <p:tags r:id="rId3"/>
            </p:custDataLst>
          </p:nvPr>
        </p:nvSpPr>
        <p:spPr>
          <a:xfrm>
            <a:off x="3647183" y="1819607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54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969397" y="2181969"/>
            <a:ext cx="2053563" cy="3023745"/>
          </a:xfrm>
          <a:prstGeom prst="roundRect">
            <a:avLst/>
          </a:prstGeom>
          <a:solidFill>
            <a:srgbClr val="A87848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 flipH="1">
            <a:off x="3673898" y="2181969"/>
            <a:ext cx="2053563" cy="3023745"/>
          </a:xfrm>
          <a:prstGeom prst="roundRect">
            <a:avLst/>
          </a:prstGeom>
          <a:solidFill>
            <a:srgbClr val="D86030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6470388" y="2181969"/>
            <a:ext cx="2053563" cy="3023745"/>
          </a:xfrm>
          <a:prstGeom prst="roundRect">
            <a:avLst/>
          </a:prstGeom>
          <a:solidFill>
            <a:srgbClr val="90A818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 flipH="1">
            <a:off x="9163501" y="2181969"/>
            <a:ext cx="2051810" cy="3023745"/>
          </a:xfrm>
          <a:prstGeom prst="roundRect">
            <a:avLst/>
          </a:prstGeom>
          <a:solidFill>
            <a:srgbClr val="786060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267890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2607710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D8603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9773262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7"/>
          <p:cNvSpPr>
            <a:spLocks noEditPoints="1" noChangeArrowheads="1"/>
          </p:cNvSpPr>
          <p:nvPr/>
        </p:nvSpPr>
        <p:spPr bwMode="auto">
          <a:xfrm>
            <a:off x="9981596" y="2552459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1509071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>
            <a:spLocks noEditPoints="1" noChangeArrowheads="1"/>
          </p:cNvSpPr>
          <p:nvPr/>
        </p:nvSpPr>
        <p:spPr bwMode="auto">
          <a:xfrm>
            <a:off x="1812845" y="2532847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038097" y="2307102"/>
            <a:ext cx="951438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11"/>
          <p:cNvSpPr>
            <a:spLocks noEditPoints="1" noChangeArrowheads="1"/>
          </p:cNvSpPr>
          <p:nvPr/>
        </p:nvSpPr>
        <p:spPr bwMode="auto">
          <a:xfrm>
            <a:off x="7296914" y="2572572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346580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9697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058304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1421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868756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31873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9534422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97539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74" y="1774998"/>
            <a:ext cx="5767886" cy="3849318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6479609" y="1774998"/>
            <a:ext cx="5712391" cy="3849318"/>
          </a:xfrm>
          <a:prstGeom prst="rect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Group 29"/>
          <p:cNvGrpSpPr/>
          <p:nvPr/>
        </p:nvGrpSpPr>
        <p:grpSpPr>
          <a:xfrm>
            <a:off x="7041506" y="2337798"/>
            <a:ext cx="319088" cy="465138"/>
            <a:chOff x="5441157" y="4440238"/>
            <a:chExt cx="319088" cy="465138"/>
          </a:xfrm>
          <a:solidFill>
            <a:schemeClr val="bg1"/>
          </a:solidFill>
        </p:grpSpPr>
        <p:sp>
          <p:nvSpPr>
            <p:cNvPr id="40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3" name="AutoShape 139"/>
          <p:cNvSpPr/>
          <p:nvPr/>
        </p:nvSpPr>
        <p:spPr bwMode="auto">
          <a:xfrm>
            <a:off x="6968877" y="3523191"/>
            <a:ext cx="464344" cy="450057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44" name="Group 46"/>
          <p:cNvGrpSpPr/>
          <p:nvPr/>
        </p:nvGrpSpPr>
        <p:grpSpPr>
          <a:xfrm>
            <a:off x="6968878" y="4730413"/>
            <a:ext cx="464344" cy="362744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45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607848" y="2295836"/>
            <a:ext cx="4399686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607848" y="3470437"/>
            <a:ext cx="4399686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607848" y="4602328"/>
            <a:ext cx="4399686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>
            <a:off x="2033069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A8784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609193" y="2208714"/>
            <a:ext cx="876002" cy="876002"/>
          </a:xfrm>
          <a:prstGeom prst="ellipse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590503" y="227218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7123684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D8603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699808" y="2208714"/>
            <a:ext cx="876002" cy="876002"/>
          </a:xfrm>
          <a:prstGeom prst="ellipse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81118" y="227218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033069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90A81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609193" y="4254684"/>
            <a:ext cx="876002" cy="876002"/>
          </a:xfrm>
          <a:prstGeom prst="ellipse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90503" y="431815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123684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78606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99808" y="4254684"/>
            <a:ext cx="876002" cy="876002"/>
          </a:xfrm>
          <a:prstGeom prst="ellipse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681118" y="431815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4267890" y="2397592"/>
            <a:ext cx="951437" cy="940925"/>
          </a:xfrm>
          <a:prstGeom prst="ellipse">
            <a:avLst/>
          </a:prstGeom>
          <a:solidFill>
            <a:srgbClr val="D8603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Freeform 6"/>
          <p:cNvSpPr>
            <a:spLocks noEditPoints="1" noChangeArrowheads="1"/>
          </p:cNvSpPr>
          <p:nvPr/>
        </p:nvSpPr>
        <p:spPr bwMode="auto">
          <a:xfrm>
            <a:off x="4474009" y="2698200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Oval 13"/>
          <p:cNvSpPr>
            <a:spLocks noChangeArrowheads="1"/>
          </p:cNvSpPr>
          <p:nvPr/>
        </p:nvSpPr>
        <p:spPr bwMode="auto">
          <a:xfrm>
            <a:off x="9773262" y="2397592"/>
            <a:ext cx="951437" cy="940925"/>
          </a:xfrm>
          <a:prstGeom prst="ellipse">
            <a:avLst/>
          </a:prstGeom>
          <a:solidFill>
            <a:srgbClr val="A8784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Freeform 7"/>
          <p:cNvSpPr>
            <a:spLocks noEditPoints="1" noChangeArrowheads="1"/>
          </p:cNvSpPr>
          <p:nvPr/>
        </p:nvSpPr>
        <p:spPr bwMode="auto">
          <a:xfrm>
            <a:off x="9981596" y="2642949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09071" y="4287741"/>
            <a:ext cx="951437" cy="940925"/>
          </a:xfrm>
          <a:prstGeom prst="ellipse">
            <a:avLst/>
          </a:prstGeom>
          <a:solidFill>
            <a:srgbClr val="78606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Freeform 8"/>
          <p:cNvSpPr>
            <a:spLocks noEditPoints="1" noChangeArrowheads="1"/>
          </p:cNvSpPr>
          <p:nvPr/>
        </p:nvSpPr>
        <p:spPr bwMode="auto">
          <a:xfrm>
            <a:off x="1812845" y="451348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Oval 10"/>
          <p:cNvSpPr>
            <a:spLocks noChangeArrowheads="1"/>
          </p:cNvSpPr>
          <p:nvPr/>
        </p:nvSpPr>
        <p:spPr bwMode="auto">
          <a:xfrm>
            <a:off x="7038097" y="4287741"/>
            <a:ext cx="951438" cy="940925"/>
          </a:xfrm>
          <a:prstGeom prst="ellipse">
            <a:avLst/>
          </a:prstGeom>
          <a:solidFill>
            <a:srgbClr val="90A81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Freeform 11"/>
          <p:cNvSpPr>
            <a:spLocks noEditPoints="1" noChangeArrowheads="1"/>
          </p:cNvSpPr>
          <p:nvPr/>
        </p:nvSpPr>
        <p:spPr bwMode="auto">
          <a:xfrm>
            <a:off x="7296914" y="455321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1346580" y="239526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09697" y="2946153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4058304" y="3625179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21421" y="4176070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76"/>
          <p:cNvSpPr txBox="1"/>
          <p:nvPr/>
        </p:nvSpPr>
        <p:spPr>
          <a:xfrm>
            <a:off x="6868756" y="239526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531873" y="2946153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76"/>
          <p:cNvSpPr txBox="1"/>
          <p:nvPr/>
        </p:nvSpPr>
        <p:spPr>
          <a:xfrm>
            <a:off x="9534422" y="3625179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7539" y="4176070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276444" y="1915351"/>
            <a:ext cx="1639112" cy="1639112"/>
          </a:xfrm>
          <a:prstGeom prst="ellipse">
            <a:avLst/>
          </a:prstGeom>
          <a:blipFill>
            <a:blip r:embed="rId2"/>
            <a:stretch>
              <a:fillRect l="-10000" r="-10000" b="-5000"/>
            </a:stretch>
          </a:blipFill>
          <a:ln w="38100">
            <a:solidFill>
              <a:srgbClr val="A87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000170" y="1915351"/>
            <a:ext cx="1639112" cy="1639112"/>
          </a:xfrm>
          <a:prstGeom prst="ellipse">
            <a:avLst/>
          </a:prstGeom>
          <a:blipFill>
            <a:blip r:embed="rId3"/>
            <a:stretch>
              <a:fillRect l="-10000" r="-10000" b="-5000"/>
            </a:stretch>
          </a:blipFill>
          <a:ln w="38100">
            <a:solidFill>
              <a:srgbClr val="D86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552877" y="1915351"/>
            <a:ext cx="1639112" cy="1639112"/>
          </a:xfrm>
          <a:prstGeom prst="ellipse">
            <a:avLst/>
          </a:prstGeom>
          <a:blipFill>
            <a:blip r:embed="rId4"/>
            <a:stretch>
              <a:fillRect l="-10000" r="-10000" b="-5000"/>
            </a:stretch>
          </a:blipFill>
          <a:ln w="38100">
            <a:solidFill>
              <a:srgbClr val="90A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602377" y="4827685"/>
            <a:ext cx="8987245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5301709" y="4366020"/>
            <a:ext cx="1588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 bwMode="auto">
          <a:xfrm>
            <a:off x="1390733" y="1884192"/>
            <a:ext cx="358775" cy="230187"/>
          </a:xfrm>
          <a:prstGeom prst="roundRect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6798305" y="1884192"/>
            <a:ext cx="358775" cy="230187"/>
          </a:xfrm>
          <a:prstGeom prst="roundRect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1390733" y="4314922"/>
            <a:ext cx="358775" cy="230187"/>
          </a:xfrm>
          <a:prstGeom prst="roundRect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6798305" y="4314922"/>
            <a:ext cx="358775" cy="230187"/>
          </a:xfrm>
          <a:prstGeom prst="roundRect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875384" y="181461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61596" y="2164968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1875384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61596" y="4587079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280761" y="181461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66973" y="2164968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7280761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66973" y="4587079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5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54667"/>
          <a:stretch>
            <a:fillRect/>
          </a:stretch>
        </p:blipFill>
        <p:spPr>
          <a:xfrm>
            <a:off x="0" y="3877056"/>
            <a:ext cx="12192000" cy="2991177"/>
          </a:xfrm>
          <a:prstGeom prst="rect">
            <a:avLst/>
          </a:prstGeom>
        </p:spPr>
      </p:pic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35"/>
          <p:cNvSpPr>
            <a:spLocks noChangeAspect="1"/>
          </p:cNvSpPr>
          <p:nvPr/>
        </p:nvSpPr>
        <p:spPr>
          <a:xfrm rot="16200000">
            <a:off x="1402605" y="3355283"/>
            <a:ext cx="1031383" cy="1031652"/>
          </a:xfrm>
          <a:prstGeom prst="roundRect">
            <a:avLst/>
          </a:prstGeom>
          <a:solidFill>
            <a:srgbClr val="786060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7" name="Oval 34"/>
          <p:cNvSpPr>
            <a:spLocks noChangeAspect="1"/>
          </p:cNvSpPr>
          <p:nvPr/>
        </p:nvSpPr>
        <p:spPr>
          <a:xfrm rot="16200000">
            <a:off x="4187740" y="3361147"/>
            <a:ext cx="1031383" cy="1031652"/>
          </a:xfrm>
          <a:prstGeom prst="roundRect">
            <a:avLst/>
          </a:prstGeom>
          <a:solidFill>
            <a:srgbClr val="90A81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8" name="Oval 33"/>
          <p:cNvSpPr>
            <a:spLocks noChangeAspect="1"/>
          </p:cNvSpPr>
          <p:nvPr/>
        </p:nvSpPr>
        <p:spPr>
          <a:xfrm rot="16200000">
            <a:off x="6972875" y="3361229"/>
            <a:ext cx="1031383" cy="1031652"/>
          </a:xfrm>
          <a:prstGeom prst="roundRect">
            <a:avLst/>
          </a:prstGeom>
          <a:solidFill>
            <a:srgbClr val="A8784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9" name="Oval 32"/>
          <p:cNvSpPr>
            <a:spLocks noChangeAspect="1"/>
          </p:cNvSpPr>
          <p:nvPr/>
        </p:nvSpPr>
        <p:spPr>
          <a:xfrm rot="16200000">
            <a:off x="9758010" y="3361229"/>
            <a:ext cx="1031383" cy="1031652"/>
          </a:xfrm>
          <a:prstGeom prst="roundRect">
            <a:avLst/>
          </a:prstGeom>
          <a:solidFill>
            <a:srgbClr val="D86030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1737758" y="3684119"/>
            <a:ext cx="360992" cy="359675"/>
          </a:xfrm>
          <a:custGeom>
            <a:avLst/>
            <a:gdLst>
              <a:gd name="T0" fmla="*/ 86 w 116"/>
              <a:gd name="T1" fmla="*/ 17 h 116"/>
              <a:gd name="T2" fmla="*/ 8 w 116"/>
              <a:gd name="T3" fmla="*/ 45 h 116"/>
              <a:gd name="T4" fmla="*/ 11 w 116"/>
              <a:gd name="T5" fmla="*/ 50 h 116"/>
              <a:gd name="T6" fmla="*/ 12 w 116"/>
              <a:gd name="T7" fmla="*/ 59 h 116"/>
              <a:gd name="T8" fmla="*/ 16 w 116"/>
              <a:gd name="T9" fmla="*/ 69 h 116"/>
              <a:gd name="T10" fmla="*/ 20 w 116"/>
              <a:gd name="T11" fmla="*/ 77 h 116"/>
              <a:gd name="T12" fmla="*/ 24 w 116"/>
              <a:gd name="T13" fmla="*/ 83 h 116"/>
              <a:gd name="T14" fmla="*/ 27 w 116"/>
              <a:gd name="T15" fmla="*/ 98 h 116"/>
              <a:gd name="T16" fmla="*/ 33 w 116"/>
              <a:gd name="T17" fmla="*/ 105 h 116"/>
              <a:gd name="T18" fmla="*/ 34 w 116"/>
              <a:gd name="T19" fmla="*/ 101 h 116"/>
              <a:gd name="T20" fmla="*/ 37 w 116"/>
              <a:gd name="T21" fmla="*/ 93 h 116"/>
              <a:gd name="T22" fmla="*/ 41 w 116"/>
              <a:gd name="T23" fmla="*/ 83 h 116"/>
              <a:gd name="T24" fmla="*/ 49 w 116"/>
              <a:gd name="T25" fmla="*/ 73 h 116"/>
              <a:gd name="T26" fmla="*/ 53 w 116"/>
              <a:gd name="T27" fmla="*/ 66 h 116"/>
              <a:gd name="T28" fmla="*/ 45 w 116"/>
              <a:gd name="T29" fmla="*/ 61 h 116"/>
              <a:gd name="T30" fmla="*/ 38 w 116"/>
              <a:gd name="T31" fmla="*/ 58 h 116"/>
              <a:gd name="T32" fmla="*/ 33 w 116"/>
              <a:gd name="T33" fmla="*/ 51 h 116"/>
              <a:gd name="T34" fmla="*/ 25 w 116"/>
              <a:gd name="T35" fmla="*/ 47 h 116"/>
              <a:gd name="T36" fmla="*/ 17 w 116"/>
              <a:gd name="T37" fmla="*/ 49 h 116"/>
              <a:gd name="T38" fmla="*/ 13 w 116"/>
              <a:gd name="T39" fmla="*/ 44 h 116"/>
              <a:gd name="T40" fmla="*/ 12 w 116"/>
              <a:gd name="T41" fmla="*/ 37 h 116"/>
              <a:gd name="T42" fmla="*/ 8 w 116"/>
              <a:gd name="T43" fmla="*/ 37 h 116"/>
              <a:gd name="T44" fmla="*/ 12 w 116"/>
              <a:gd name="T45" fmla="*/ 30 h 116"/>
              <a:gd name="T46" fmla="*/ 18 w 116"/>
              <a:gd name="T47" fmla="*/ 30 h 116"/>
              <a:gd name="T48" fmla="*/ 24 w 116"/>
              <a:gd name="T49" fmla="*/ 25 h 116"/>
              <a:gd name="T50" fmla="*/ 30 w 116"/>
              <a:gd name="T51" fmla="*/ 18 h 116"/>
              <a:gd name="T52" fmla="*/ 32 w 116"/>
              <a:gd name="T53" fmla="*/ 15 h 116"/>
              <a:gd name="T54" fmla="*/ 42 w 116"/>
              <a:gd name="T55" fmla="*/ 12 h 116"/>
              <a:gd name="T56" fmla="*/ 34 w 116"/>
              <a:gd name="T57" fmla="*/ 8 h 116"/>
              <a:gd name="T58" fmla="*/ 32 w 116"/>
              <a:gd name="T59" fmla="*/ 8 h 116"/>
              <a:gd name="T60" fmla="*/ 49 w 116"/>
              <a:gd name="T61" fmla="*/ 2 h 116"/>
              <a:gd name="T62" fmla="*/ 56 w 116"/>
              <a:gd name="T63" fmla="*/ 5 h 116"/>
              <a:gd name="T64" fmla="*/ 82 w 116"/>
              <a:gd name="T65" fmla="*/ 6 h 116"/>
              <a:gd name="T66" fmla="*/ 79 w 116"/>
              <a:gd name="T67" fmla="*/ 11 h 116"/>
              <a:gd name="T68" fmla="*/ 85 w 116"/>
              <a:gd name="T69" fmla="*/ 19 h 116"/>
              <a:gd name="T70" fmla="*/ 89 w 116"/>
              <a:gd name="T71" fmla="*/ 19 h 116"/>
              <a:gd name="T72" fmla="*/ 93 w 116"/>
              <a:gd name="T73" fmla="*/ 17 h 116"/>
              <a:gd name="T74" fmla="*/ 97 w 116"/>
              <a:gd name="T75" fmla="*/ 23 h 116"/>
              <a:gd name="T76" fmla="*/ 101 w 116"/>
              <a:gd name="T77" fmla="*/ 27 h 116"/>
              <a:gd name="T78" fmla="*/ 95 w 116"/>
              <a:gd name="T79" fmla="*/ 27 h 116"/>
              <a:gd name="T80" fmla="*/ 89 w 116"/>
              <a:gd name="T81" fmla="*/ 25 h 116"/>
              <a:gd name="T82" fmla="*/ 81 w 116"/>
              <a:gd name="T83" fmla="*/ 24 h 116"/>
              <a:gd name="T84" fmla="*/ 74 w 116"/>
              <a:gd name="T85" fmla="*/ 30 h 116"/>
              <a:gd name="T86" fmla="*/ 70 w 116"/>
              <a:gd name="T87" fmla="*/ 39 h 116"/>
              <a:gd name="T88" fmla="*/ 73 w 116"/>
              <a:gd name="T89" fmla="*/ 50 h 116"/>
              <a:gd name="T90" fmla="*/ 82 w 116"/>
              <a:gd name="T91" fmla="*/ 53 h 116"/>
              <a:gd name="T92" fmla="*/ 91 w 116"/>
              <a:gd name="T93" fmla="*/ 53 h 116"/>
              <a:gd name="T94" fmla="*/ 95 w 116"/>
              <a:gd name="T95" fmla="*/ 61 h 116"/>
              <a:gd name="T96" fmla="*/ 96 w 116"/>
              <a:gd name="T97" fmla="*/ 71 h 116"/>
              <a:gd name="T98" fmla="*/ 95 w 116"/>
              <a:gd name="T99" fmla="*/ 81 h 116"/>
              <a:gd name="T100" fmla="*/ 100 w 116"/>
              <a:gd name="T101" fmla="*/ 90 h 116"/>
              <a:gd name="T102" fmla="*/ 107 w 116"/>
              <a:gd name="T103" fmla="*/ 82 h 116"/>
              <a:gd name="T104" fmla="*/ 112 w 116"/>
              <a:gd name="T105" fmla="*/ 69 h 116"/>
              <a:gd name="T106" fmla="*/ 114 w 116"/>
              <a:gd name="T107" fmla="*/ 53 h 116"/>
              <a:gd name="T108" fmla="*/ 109 w 116"/>
              <a:gd name="T109" fmla="*/ 39 h 116"/>
              <a:gd name="T110" fmla="*/ 105 w 116"/>
              <a:gd name="T111" fmla="*/ 32 h 116"/>
              <a:gd name="T112" fmla="*/ 111 w 116"/>
              <a:gd name="T113" fmla="*/ 41 h 116"/>
              <a:gd name="T114" fmla="*/ 79 w 116"/>
              <a:gd name="T115" fmla="*/ 10 h 116"/>
              <a:gd name="T116" fmla="*/ 75 w 116"/>
              <a:gd name="T117" fmla="*/ 5 h 116"/>
              <a:gd name="T118" fmla="*/ 76 w 116"/>
              <a:gd name="T119" fmla="*/ 9 h 116"/>
              <a:gd name="T120" fmla="*/ 73 w 116"/>
              <a:gd name="T121" fmla="*/ 4 h 116"/>
              <a:gd name="T122" fmla="*/ 109 w 116"/>
              <a:gd name="T123" fmla="*/ 8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" h="116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6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lose/>
                <a:moveTo>
                  <a:pt x="5" y="35"/>
                </a:move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4"/>
                  <a:pt x="5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5" y="34"/>
                  <a:pt x="5" y="34"/>
                  <a:pt x="5" y="35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6" y="17"/>
                  <a:pt x="86" y="17"/>
                  <a:pt x="86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8"/>
                  <a:pt x="87" y="18"/>
                  <a:pt x="87" y="18"/>
                </a:cubicBezTo>
                <a:cubicBezTo>
                  <a:pt x="86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112" y="37"/>
                </a:moveTo>
                <a:cubicBezTo>
                  <a:pt x="114" y="44"/>
                  <a:pt x="116" y="51"/>
                  <a:pt x="116" y="58"/>
                </a:cubicBezTo>
                <a:cubicBezTo>
                  <a:pt x="116" y="90"/>
                  <a:pt x="90" y="116"/>
                  <a:pt x="58" y="116"/>
                </a:cubicBezTo>
                <a:cubicBezTo>
                  <a:pt x="26" y="116"/>
                  <a:pt x="0" y="90"/>
                  <a:pt x="0" y="58"/>
                </a:cubicBezTo>
                <a:cubicBezTo>
                  <a:pt x="0" y="50"/>
                  <a:pt x="2" y="42"/>
                  <a:pt x="5" y="35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3"/>
                  <a:pt x="6" y="43"/>
                  <a:pt x="6" y="43"/>
                </a:cubicBezTo>
                <a:cubicBezTo>
                  <a:pt x="6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4"/>
                  <a:pt x="8" y="44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1"/>
                  <a:pt x="14" y="51"/>
                  <a:pt x="14" y="51"/>
                </a:cubicBezTo>
                <a:cubicBezTo>
                  <a:pt x="14" y="51"/>
                  <a:pt x="14" y="52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5" y="53"/>
                  <a:pt x="15" y="53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3" y="64"/>
                  <a:pt x="13" y="65"/>
                </a:cubicBezTo>
                <a:cubicBezTo>
                  <a:pt x="13" y="65"/>
                  <a:pt x="13" y="65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6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1"/>
                  <a:pt x="16" y="71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7" y="73"/>
                </a:cubicBezTo>
                <a:cubicBezTo>
                  <a:pt x="17" y="73"/>
                  <a:pt x="17" y="73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5"/>
                  <a:pt x="17" y="75"/>
                </a:cubicBezTo>
                <a:cubicBezTo>
                  <a:pt x="17" y="75"/>
                  <a:pt x="17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9"/>
                  <a:pt x="22" y="79"/>
                </a:cubicBezTo>
                <a:cubicBezTo>
                  <a:pt x="22" y="79"/>
                  <a:pt x="22" y="79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3"/>
                  <a:pt x="23" y="83"/>
                </a:cubicBezTo>
                <a:cubicBezTo>
                  <a:pt x="23" y="83"/>
                  <a:pt x="23" y="83"/>
                  <a:pt x="2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4"/>
                  <a:pt x="24" y="85"/>
                  <a:pt x="24" y="85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90"/>
                  <a:pt x="24" y="90"/>
                  <a:pt x="25" y="90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0"/>
                  <a:pt x="25" y="91"/>
                  <a:pt x="25" y="91"/>
                </a:cubicBezTo>
                <a:cubicBezTo>
                  <a:pt x="25" y="91"/>
                  <a:pt x="25" y="92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6"/>
                  <a:pt x="26" y="96"/>
                  <a:pt x="26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8" y="98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9" y="99"/>
                </a:cubicBezTo>
                <a:cubicBezTo>
                  <a:pt x="29" y="100"/>
                  <a:pt x="29" y="100"/>
                  <a:pt x="29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1" y="103"/>
                </a:cubicBezTo>
                <a:cubicBezTo>
                  <a:pt x="31" y="103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2" y="104"/>
                  <a:pt x="32" y="104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5" y="106"/>
                </a:cubicBezTo>
                <a:cubicBezTo>
                  <a:pt x="35" y="106"/>
                  <a:pt x="35" y="106"/>
                  <a:pt x="35" y="105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5"/>
                  <a:pt x="35" y="105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3"/>
                </a:cubicBezTo>
                <a:cubicBezTo>
                  <a:pt x="35" y="103"/>
                  <a:pt x="35" y="103"/>
                  <a:pt x="35" y="103"/>
                </a:cubicBezTo>
                <a:cubicBezTo>
                  <a:pt x="35" y="103"/>
                  <a:pt x="35" y="102"/>
                  <a:pt x="35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99"/>
                  <a:pt x="34" y="99"/>
                </a:cubicBezTo>
                <a:cubicBezTo>
                  <a:pt x="34" y="99"/>
                  <a:pt x="34" y="99"/>
                  <a:pt x="33" y="99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97"/>
                  <a:pt x="34" y="97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7" y="95"/>
                  <a:pt x="37" y="95"/>
                </a:cubicBezTo>
                <a:cubicBezTo>
                  <a:pt x="37" y="94"/>
                  <a:pt x="37" y="94"/>
                  <a:pt x="37" y="93"/>
                </a:cubicBezTo>
                <a:cubicBezTo>
                  <a:pt x="37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5" y="93"/>
                  <a:pt x="35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8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0"/>
                  <a:pt x="39" y="90"/>
                </a:cubicBezTo>
                <a:cubicBezTo>
                  <a:pt x="39" y="90"/>
                  <a:pt x="40" y="89"/>
                  <a:pt x="40" y="89"/>
                </a:cubicBezTo>
                <a:cubicBezTo>
                  <a:pt x="40" y="88"/>
                  <a:pt x="40" y="88"/>
                  <a:pt x="40" y="88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5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3"/>
                  <a:pt x="41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83"/>
                  <a:pt x="41" y="83"/>
                  <a:pt x="42" y="82"/>
                </a:cubicBezTo>
                <a:cubicBezTo>
                  <a:pt x="42" y="82"/>
                  <a:pt x="42" y="82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6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8" y="80"/>
                  <a:pt x="48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8" y="78"/>
                  <a:pt x="48" y="78"/>
                  <a:pt x="48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7"/>
                  <a:pt x="49" y="76"/>
                  <a:pt x="49" y="76"/>
                </a:cubicBezTo>
                <a:cubicBezTo>
                  <a:pt x="49" y="75"/>
                  <a:pt x="49" y="75"/>
                  <a:pt x="49" y="7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2" y="69"/>
                  <a:pt x="52" y="69"/>
                </a:cubicBezTo>
                <a:cubicBezTo>
                  <a:pt x="52" y="69"/>
                  <a:pt x="52" y="68"/>
                  <a:pt x="53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3"/>
                  <a:pt x="53" y="63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0" y="63"/>
                  <a:pt x="50" y="63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62"/>
                  <a:pt x="49" y="61"/>
                  <a:pt x="49" y="61"/>
                </a:cubicBezTo>
                <a:cubicBezTo>
                  <a:pt x="49" y="61"/>
                  <a:pt x="49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0"/>
                  <a:pt x="44" y="60"/>
                  <a:pt x="43" y="60"/>
                </a:cubicBezTo>
                <a:cubicBezTo>
                  <a:pt x="43" y="60"/>
                  <a:pt x="43" y="60"/>
                  <a:pt x="43" y="60"/>
                </a:cubicBezTo>
                <a:cubicBezTo>
                  <a:pt x="43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8" y="59"/>
                  <a:pt x="38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40" y="58"/>
                  <a:pt x="40" y="58"/>
                </a:cubicBezTo>
                <a:cubicBezTo>
                  <a:pt x="40" y="58"/>
                  <a:pt x="39" y="57"/>
                  <a:pt x="39" y="57"/>
                </a:cubicBezTo>
                <a:cubicBezTo>
                  <a:pt x="39" y="57"/>
                  <a:pt x="39" y="57"/>
                  <a:pt x="39" y="56"/>
                </a:cubicBezTo>
                <a:cubicBezTo>
                  <a:pt x="39" y="56"/>
                  <a:pt x="38" y="56"/>
                  <a:pt x="38" y="56"/>
                </a:cubicBezTo>
                <a:cubicBezTo>
                  <a:pt x="38" y="56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49"/>
                  <a:pt x="29" y="49"/>
                  <a:pt x="29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5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7"/>
                  <a:pt x="24" y="47"/>
                  <a:pt x="24" y="47"/>
                </a:cubicBezTo>
                <a:cubicBezTo>
                  <a:pt x="24" y="47"/>
                  <a:pt x="24" y="47"/>
                  <a:pt x="2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2" y="46"/>
                  <a:pt x="22" y="46"/>
                </a:cubicBezTo>
                <a:cubicBezTo>
                  <a:pt x="22" y="46"/>
                  <a:pt x="22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5" y="49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49"/>
                  <a:pt x="15" y="48"/>
                  <a:pt x="15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5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2" y="48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3" y="46"/>
                  <a:pt x="13" y="45"/>
                </a:cubicBezTo>
                <a:cubicBezTo>
                  <a:pt x="13" y="45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3"/>
                  <a:pt x="13" y="43"/>
                  <a:pt x="13" y="42"/>
                </a:cubicBez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2" y="40"/>
                </a:cubicBezTo>
                <a:cubicBezTo>
                  <a:pt x="12" y="40"/>
                  <a:pt x="12" y="39"/>
                  <a:pt x="13" y="38"/>
                </a:cubicBezTo>
                <a:cubicBezTo>
                  <a:pt x="13" y="38"/>
                  <a:pt x="13" y="38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ubicBezTo>
                  <a:pt x="11" y="37"/>
                  <a:pt x="10" y="37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8" y="40"/>
                  <a:pt x="8" y="40"/>
                </a:cubicBezTo>
                <a:cubicBezTo>
                  <a:pt x="8" y="40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8"/>
                  <a:pt x="8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6"/>
                  <a:pt x="8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5"/>
                  <a:pt x="9" y="35"/>
                </a:cubicBezTo>
                <a:cubicBezTo>
                  <a:pt x="9" y="35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9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5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7" y="30"/>
                  <a:pt x="17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6" y="33"/>
                  <a:pt x="16" y="33"/>
                </a:cubicBezTo>
                <a:cubicBezTo>
                  <a:pt x="16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2" y="27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4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5" y="22"/>
                </a:cubicBezTo>
                <a:cubicBezTo>
                  <a:pt x="26" y="22"/>
                  <a:pt x="26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30" y="20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3" y="17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1"/>
                  <a:pt x="42" y="11"/>
                </a:cubicBezTo>
                <a:cubicBezTo>
                  <a:pt x="42" y="11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39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1" y="11"/>
                </a:cubicBezTo>
                <a:cubicBezTo>
                  <a:pt x="31" y="11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6"/>
                  <a:pt x="34" y="6"/>
                </a:cubicBezTo>
                <a:cubicBezTo>
                  <a:pt x="34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5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3"/>
                  <a:pt x="45" y="2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5"/>
                  <a:pt x="49" y="5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7"/>
                  <a:pt x="49" y="7"/>
                  <a:pt x="49" y="7"/>
                </a:cubicBezTo>
                <a:cubicBezTo>
                  <a:pt x="49" y="7"/>
                  <a:pt x="49" y="8"/>
                  <a:pt x="50" y="8"/>
                </a:cubicBezTo>
                <a:cubicBezTo>
                  <a:pt x="50" y="8"/>
                  <a:pt x="50" y="8"/>
                  <a:pt x="5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8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6"/>
                  <a:pt x="56" y="6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7" y="5"/>
                </a:cubicBez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2"/>
                  <a:pt x="59" y="2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1"/>
                  <a:pt x="75" y="3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9"/>
                  <a:pt x="82" y="9"/>
                </a:cubicBezTo>
                <a:cubicBezTo>
                  <a:pt x="82" y="9"/>
                  <a:pt x="82" y="9"/>
                  <a:pt x="82" y="9"/>
                </a:cubicBezTo>
                <a:cubicBezTo>
                  <a:pt x="83" y="9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10"/>
                  <a:pt x="8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8" y="11"/>
                  <a:pt x="78" y="11"/>
                  <a:pt x="78" y="12"/>
                </a:cubicBezTo>
                <a:cubicBezTo>
                  <a:pt x="77" y="12"/>
                  <a:pt x="77" y="12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8" y="16"/>
                </a:cubicBezTo>
                <a:cubicBezTo>
                  <a:pt x="78" y="16"/>
                  <a:pt x="78" y="17"/>
                  <a:pt x="79" y="17"/>
                </a:cubicBezTo>
                <a:cubicBezTo>
                  <a:pt x="79" y="18"/>
                  <a:pt x="80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0"/>
                  <a:pt x="81" y="20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8"/>
                </a:cubicBezTo>
                <a:cubicBezTo>
                  <a:pt x="83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9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6" y="19"/>
                  <a:pt x="86" y="19"/>
                </a:cubicBezTo>
                <a:cubicBezTo>
                  <a:pt x="86" y="19"/>
                  <a:pt x="86" y="19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8" y="20"/>
                  <a:pt x="88" y="20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23"/>
                  <a:pt x="88" y="23"/>
                  <a:pt x="88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0" y="20"/>
                  <a:pt x="90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19"/>
                  <a:pt x="90" y="19"/>
                  <a:pt x="89" y="19"/>
                </a:cubicBezTo>
                <a:cubicBezTo>
                  <a:pt x="89" y="19"/>
                  <a:pt x="89" y="19"/>
                  <a:pt x="89" y="19"/>
                </a:cubicBezTo>
                <a:cubicBezTo>
                  <a:pt x="89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4" y="22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0"/>
                  <a:pt x="94" y="20"/>
                </a:cubicBezTo>
                <a:cubicBezTo>
                  <a:pt x="94" y="19"/>
                  <a:pt x="94" y="18"/>
                  <a:pt x="93" y="18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4" y="16"/>
                  <a:pt x="94" y="16"/>
                  <a:pt x="94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8"/>
                  <a:pt x="96" y="18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7" y="18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9"/>
                  <a:pt x="96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1"/>
                  <a:pt x="95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3"/>
                  <a:pt x="100" y="23"/>
                </a:cubicBezTo>
                <a:cubicBezTo>
                  <a:pt x="100" y="23"/>
                  <a:pt x="100" y="23"/>
                  <a:pt x="100" y="23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8"/>
                  <a:pt x="101" y="28"/>
                </a:cubicBezTo>
                <a:cubicBezTo>
                  <a:pt x="101" y="28"/>
                  <a:pt x="101" y="27"/>
                  <a:pt x="101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99" y="28"/>
                  <a:pt x="99" y="28"/>
                </a:cubicBezTo>
                <a:cubicBezTo>
                  <a:pt x="99" y="27"/>
                  <a:pt x="99" y="27"/>
                  <a:pt x="99" y="27"/>
                </a:cubicBezTo>
                <a:cubicBezTo>
                  <a:pt x="99" y="27"/>
                  <a:pt x="99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7"/>
                  <a:pt x="97" y="27"/>
                  <a:pt x="97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3"/>
                  <a:pt x="89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2"/>
                </a:cubicBezTo>
                <a:cubicBezTo>
                  <a:pt x="87" y="22"/>
                  <a:pt x="87" y="22"/>
                  <a:pt x="87" y="22"/>
                </a:cubicBezTo>
                <a:cubicBezTo>
                  <a:pt x="87" y="22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3"/>
                  <a:pt x="85" y="23"/>
                  <a:pt x="84" y="23"/>
                </a:cubicBezTo>
                <a:cubicBezTo>
                  <a:pt x="84" y="23"/>
                  <a:pt x="83" y="23"/>
                  <a:pt x="83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5"/>
                </a:cubicBezTo>
                <a:cubicBezTo>
                  <a:pt x="78" y="25"/>
                  <a:pt x="78" y="25"/>
                  <a:pt x="77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6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5" y="26"/>
                </a:cubicBezTo>
                <a:cubicBezTo>
                  <a:pt x="75" y="26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5" y="29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1" y="31"/>
                  <a:pt x="71" y="31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2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4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6"/>
                </a:cubicBezTo>
                <a:cubicBezTo>
                  <a:pt x="70" y="36"/>
                  <a:pt x="70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9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3"/>
                  <a:pt x="69" y="43"/>
                </a:cubicBezTo>
                <a:cubicBezTo>
                  <a:pt x="69" y="44"/>
                  <a:pt x="69" y="44"/>
                  <a:pt x="69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1" y="45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3" y="48"/>
                  <a:pt x="73" y="48"/>
                  <a:pt x="73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3" y="50"/>
                  <a:pt x="73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7" y="51"/>
                  <a:pt x="77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3"/>
                  <a:pt x="77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9" y="53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3"/>
                  <a:pt x="8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4" y="54"/>
                  <a:pt x="84" y="54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6" y="54"/>
                  <a:pt x="86" y="53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3"/>
                  <a:pt x="86" y="52"/>
                </a:cubicBezTo>
                <a:cubicBezTo>
                  <a:pt x="86" y="52"/>
                  <a:pt x="86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89" y="52"/>
                  <a:pt x="89" y="53"/>
                </a:cubicBezTo>
                <a:cubicBezTo>
                  <a:pt x="89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2" y="53"/>
                </a:cubicBezTo>
                <a:cubicBezTo>
                  <a:pt x="92" y="53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4"/>
                  <a:pt x="93" y="54"/>
                  <a:pt x="94" y="55"/>
                </a:cubicBezTo>
                <a:cubicBezTo>
                  <a:pt x="94" y="55"/>
                  <a:pt x="94" y="55"/>
                  <a:pt x="94" y="56"/>
                </a:cubicBezTo>
                <a:cubicBezTo>
                  <a:pt x="94" y="56"/>
                  <a:pt x="94" y="56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3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5" y="60"/>
                </a:cubicBezTo>
                <a:cubicBezTo>
                  <a:pt x="95" y="60"/>
                  <a:pt x="95" y="61"/>
                  <a:pt x="95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6" y="70"/>
                  <a:pt x="96" y="70"/>
                </a:cubicBezTo>
                <a:cubicBezTo>
                  <a:pt x="96" y="70"/>
                  <a:pt x="96" y="70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4"/>
                  <a:pt x="94" y="74"/>
                </a:cubicBezTo>
                <a:cubicBezTo>
                  <a:pt x="94" y="74"/>
                  <a:pt x="94" y="74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1"/>
                  <a:pt x="94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5" y="87"/>
                  <a:pt x="95" y="87"/>
                </a:cubicBezTo>
                <a:cubicBezTo>
                  <a:pt x="95" y="87"/>
                  <a:pt x="95" y="88"/>
                  <a:pt x="95" y="88"/>
                </a:cubicBezTo>
                <a:cubicBezTo>
                  <a:pt x="95" y="88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3" y="90"/>
                  <a:pt x="93" y="90"/>
                </a:cubicBezTo>
                <a:cubicBezTo>
                  <a:pt x="93" y="90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2"/>
                  <a:pt x="93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5" y="92"/>
                </a:cubicBezTo>
                <a:cubicBezTo>
                  <a:pt x="95" y="92"/>
                  <a:pt x="95" y="92"/>
                  <a:pt x="96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7" y="92"/>
                  <a:pt x="98" y="92"/>
                  <a:pt x="98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100" y="91"/>
                  <a:pt x="100" y="9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9"/>
                  <a:pt x="101" y="88"/>
                  <a:pt x="101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8"/>
                  <a:pt x="103" y="88"/>
                  <a:pt x="103" y="88"/>
                </a:cubicBezTo>
                <a:cubicBezTo>
                  <a:pt x="103" y="88"/>
                  <a:pt x="103" y="88"/>
                  <a:pt x="103" y="88"/>
                </a:cubicBezTo>
                <a:cubicBezTo>
                  <a:pt x="103" y="88"/>
                  <a:pt x="103" y="88"/>
                  <a:pt x="104" y="8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6"/>
                  <a:pt x="105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5" y="85"/>
                  <a:pt x="104" y="85"/>
                  <a:pt x="104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4"/>
                  <a:pt x="105" y="84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3"/>
                  <a:pt x="106" y="83"/>
                  <a:pt x="106" y="83"/>
                </a:cubicBezTo>
                <a:cubicBezTo>
                  <a:pt x="106" y="83"/>
                  <a:pt x="107" y="82"/>
                  <a:pt x="107" y="82"/>
                </a:cubicBezTo>
                <a:cubicBezTo>
                  <a:pt x="107" y="81"/>
                  <a:pt x="107" y="81"/>
                  <a:pt x="107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8"/>
                  <a:pt x="107" y="78"/>
                </a:cubicBezTo>
                <a:cubicBezTo>
                  <a:pt x="107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6"/>
                  <a:pt x="109" y="76"/>
                </a:cubicBezTo>
                <a:cubicBezTo>
                  <a:pt x="109" y="76"/>
                  <a:pt x="109" y="76"/>
                  <a:pt x="109" y="76"/>
                </a:cubicBezTo>
                <a:cubicBezTo>
                  <a:pt x="109" y="76"/>
                  <a:pt x="109" y="75"/>
                  <a:pt x="109" y="75"/>
                </a:cubicBezTo>
                <a:cubicBezTo>
                  <a:pt x="110" y="75"/>
                  <a:pt x="110" y="74"/>
                  <a:pt x="111" y="74"/>
                </a:cubicBezTo>
                <a:cubicBezTo>
                  <a:pt x="111" y="74"/>
                  <a:pt x="111" y="74"/>
                  <a:pt x="111" y="74"/>
                </a:cubicBezTo>
                <a:cubicBezTo>
                  <a:pt x="111" y="74"/>
                  <a:pt x="111" y="73"/>
                  <a:pt x="111" y="73"/>
                </a:cubicBezTo>
                <a:cubicBezTo>
                  <a:pt x="111" y="73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1"/>
                  <a:pt x="111" y="71"/>
                  <a:pt x="111" y="70"/>
                </a:cubicBezTo>
                <a:cubicBezTo>
                  <a:pt x="111" y="70"/>
                  <a:pt x="111" y="70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7"/>
                  <a:pt x="112" y="66"/>
                  <a:pt x="112" y="65"/>
                </a:cubicBezTo>
                <a:cubicBezTo>
                  <a:pt x="112" y="65"/>
                  <a:pt x="112" y="64"/>
                  <a:pt x="112" y="64"/>
                </a:cubicBezTo>
                <a:cubicBezTo>
                  <a:pt x="112" y="63"/>
                  <a:pt x="112" y="62"/>
                  <a:pt x="113" y="62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7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49"/>
                  <a:pt x="115" y="49"/>
                  <a:pt x="114" y="49"/>
                </a:cubicBezTo>
                <a:cubicBezTo>
                  <a:pt x="114" y="48"/>
                  <a:pt x="113" y="48"/>
                  <a:pt x="113" y="48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2" y="46"/>
                  <a:pt x="112" y="46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4"/>
                </a:cubicBezTo>
                <a:cubicBezTo>
                  <a:pt x="112" y="44"/>
                  <a:pt x="112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1" y="42"/>
                </a:cubicBezTo>
                <a:cubicBezTo>
                  <a:pt x="111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9" y="41"/>
                  <a:pt x="109" y="40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8"/>
                  <a:pt x="108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4"/>
                  <a:pt x="105" y="34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4" y="32"/>
                  <a:pt x="104" y="31"/>
                  <a:pt x="103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34"/>
                  <a:pt x="107" y="34"/>
                  <a:pt x="107" y="34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107" y="34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7"/>
                  <a:pt x="108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0" y="39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3"/>
                  <a:pt x="111" y="43"/>
                </a:cubicBezTo>
                <a:cubicBezTo>
                  <a:pt x="112" y="43"/>
                  <a:pt x="112" y="43"/>
                  <a:pt x="112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3" y="42"/>
                  <a:pt x="112" y="41"/>
                  <a:pt x="112" y="39"/>
                </a:cubicBezTo>
                <a:cubicBezTo>
                  <a:pt x="112" y="38"/>
                  <a:pt x="112" y="38"/>
                  <a:pt x="112" y="37"/>
                </a:cubicBezTo>
                <a:close/>
                <a:moveTo>
                  <a:pt x="79" y="5"/>
                </a:moveTo>
                <a:cubicBezTo>
                  <a:pt x="79" y="5"/>
                  <a:pt x="78" y="5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7"/>
                  <a:pt x="78" y="7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9" y="8"/>
                  <a:pt x="79" y="8"/>
                  <a:pt x="79" y="8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8"/>
                  <a:pt x="79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10"/>
                  <a:pt x="78" y="10"/>
                  <a:pt x="78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1" y="7"/>
                </a:cubicBezTo>
                <a:cubicBezTo>
                  <a:pt x="81" y="7"/>
                  <a:pt x="81" y="7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lose/>
                <a:moveTo>
                  <a:pt x="75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8"/>
                </a:cubicBezTo>
                <a:cubicBezTo>
                  <a:pt x="78" y="8"/>
                  <a:pt x="78" y="8"/>
                  <a:pt x="78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8" y="6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3"/>
                  <a:pt x="75" y="3"/>
                  <a:pt x="75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5"/>
                  <a:pt x="73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lose/>
                <a:moveTo>
                  <a:pt x="112" y="77"/>
                </a:moveTo>
                <a:cubicBezTo>
                  <a:pt x="113" y="76"/>
                  <a:pt x="113" y="75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2" y="7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75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09" y="78"/>
                  <a:pt x="109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80"/>
                  <a:pt x="109" y="81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10" y="82"/>
                  <a:pt x="111" y="81"/>
                  <a:pt x="111" y="81"/>
                </a:cubicBezTo>
                <a:cubicBezTo>
                  <a:pt x="111" y="81"/>
                  <a:pt x="111" y="80"/>
                  <a:pt x="111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0"/>
                  <a:pt x="111" y="80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2" y="78"/>
                  <a:pt x="112" y="78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4478635" y="3705178"/>
            <a:ext cx="392152" cy="343589"/>
          </a:xfrm>
          <a:custGeom>
            <a:avLst/>
            <a:gdLst>
              <a:gd name="T0" fmla="*/ 92 w 137"/>
              <a:gd name="T1" fmla="*/ 69 h 120"/>
              <a:gd name="T2" fmla="*/ 76 w 137"/>
              <a:gd name="T3" fmla="*/ 52 h 120"/>
              <a:gd name="T4" fmla="*/ 75 w 137"/>
              <a:gd name="T5" fmla="*/ 38 h 120"/>
              <a:gd name="T6" fmla="*/ 69 w 137"/>
              <a:gd name="T7" fmla="*/ 44 h 120"/>
              <a:gd name="T8" fmla="*/ 52 w 137"/>
              <a:gd name="T9" fmla="*/ 28 h 120"/>
              <a:gd name="T10" fmla="*/ 41 w 137"/>
              <a:gd name="T11" fmla="*/ 37 h 120"/>
              <a:gd name="T12" fmla="*/ 18 w 137"/>
              <a:gd name="T13" fmla="*/ 38 h 120"/>
              <a:gd name="T14" fmla="*/ 16 w 137"/>
              <a:gd name="T15" fmla="*/ 52 h 120"/>
              <a:gd name="T16" fmla="*/ 0 w 137"/>
              <a:gd name="T17" fmla="*/ 69 h 120"/>
              <a:gd name="T18" fmla="*/ 9 w 137"/>
              <a:gd name="T19" fmla="*/ 80 h 120"/>
              <a:gd name="T20" fmla="*/ 10 w 137"/>
              <a:gd name="T21" fmla="*/ 103 h 120"/>
              <a:gd name="T22" fmla="*/ 24 w 137"/>
              <a:gd name="T23" fmla="*/ 104 h 120"/>
              <a:gd name="T24" fmla="*/ 41 w 137"/>
              <a:gd name="T25" fmla="*/ 120 h 120"/>
              <a:gd name="T26" fmla="*/ 52 w 137"/>
              <a:gd name="T27" fmla="*/ 111 h 120"/>
              <a:gd name="T28" fmla="*/ 72 w 137"/>
              <a:gd name="T29" fmla="*/ 107 h 120"/>
              <a:gd name="T30" fmla="*/ 83 w 137"/>
              <a:gd name="T31" fmla="*/ 103 h 120"/>
              <a:gd name="T32" fmla="*/ 83 w 137"/>
              <a:gd name="T33" fmla="*/ 80 h 120"/>
              <a:gd name="T34" fmla="*/ 72 w 137"/>
              <a:gd name="T35" fmla="*/ 84 h 120"/>
              <a:gd name="T36" fmla="*/ 46 w 137"/>
              <a:gd name="T37" fmla="*/ 101 h 120"/>
              <a:gd name="T38" fmla="*/ 46 w 137"/>
              <a:gd name="T39" fmla="*/ 47 h 120"/>
              <a:gd name="T40" fmla="*/ 73 w 137"/>
              <a:gd name="T41" fmla="*/ 74 h 120"/>
              <a:gd name="T42" fmla="*/ 129 w 137"/>
              <a:gd name="T43" fmla="*/ 77 h 120"/>
              <a:gd name="T44" fmla="*/ 137 w 137"/>
              <a:gd name="T45" fmla="*/ 85 h 120"/>
              <a:gd name="T46" fmla="*/ 133 w 137"/>
              <a:gd name="T47" fmla="*/ 91 h 120"/>
              <a:gd name="T48" fmla="*/ 132 w 137"/>
              <a:gd name="T49" fmla="*/ 102 h 120"/>
              <a:gd name="T50" fmla="*/ 125 w 137"/>
              <a:gd name="T51" fmla="*/ 103 h 120"/>
              <a:gd name="T52" fmla="*/ 117 w 137"/>
              <a:gd name="T53" fmla="*/ 111 h 120"/>
              <a:gd name="T54" fmla="*/ 111 w 137"/>
              <a:gd name="T55" fmla="*/ 107 h 120"/>
              <a:gd name="T56" fmla="*/ 100 w 137"/>
              <a:gd name="T57" fmla="*/ 106 h 120"/>
              <a:gd name="T58" fmla="*/ 99 w 137"/>
              <a:gd name="T59" fmla="*/ 99 h 120"/>
              <a:gd name="T60" fmla="*/ 91 w 137"/>
              <a:gd name="T61" fmla="*/ 91 h 120"/>
              <a:gd name="T62" fmla="*/ 96 w 137"/>
              <a:gd name="T63" fmla="*/ 85 h 120"/>
              <a:gd name="T64" fmla="*/ 96 w 137"/>
              <a:gd name="T65" fmla="*/ 74 h 120"/>
              <a:gd name="T66" fmla="*/ 103 w 137"/>
              <a:gd name="T67" fmla="*/ 73 h 120"/>
              <a:gd name="T68" fmla="*/ 111 w 137"/>
              <a:gd name="T69" fmla="*/ 65 h 120"/>
              <a:gd name="T70" fmla="*/ 117 w 137"/>
              <a:gd name="T71" fmla="*/ 70 h 120"/>
              <a:gd name="T72" fmla="*/ 128 w 137"/>
              <a:gd name="T73" fmla="*/ 70 h 120"/>
              <a:gd name="T74" fmla="*/ 129 w 137"/>
              <a:gd name="T75" fmla="*/ 77 h 120"/>
              <a:gd name="T76" fmla="*/ 128 w 137"/>
              <a:gd name="T77" fmla="*/ 88 h 120"/>
              <a:gd name="T78" fmla="*/ 101 w 137"/>
              <a:gd name="T79" fmla="*/ 88 h 120"/>
              <a:gd name="T80" fmla="*/ 114 w 137"/>
              <a:gd name="T81" fmla="*/ 102 h 120"/>
              <a:gd name="T82" fmla="*/ 137 w 137"/>
              <a:gd name="T83" fmla="*/ 27 h 120"/>
              <a:gd name="T84" fmla="*/ 131 w 137"/>
              <a:gd name="T85" fmla="*/ 34 h 120"/>
              <a:gd name="T86" fmla="*/ 131 w 137"/>
              <a:gd name="T87" fmla="*/ 50 h 120"/>
              <a:gd name="T88" fmla="*/ 122 w 137"/>
              <a:gd name="T89" fmla="*/ 51 h 120"/>
              <a:gd name="T90" fmla="*/ 111 w 137"/>
              <a:gd name="T91" fmla="*/ 61 h 120"/>
              <a:gd name="T92" fmla="*/ 103 w 137"/>
              <a:gd name="T93" fmla="*/ 55 h 120"/>
              <a:gd name="T94" fmla="*/ 88 w 137"/>
              <a:gd name="T95" fmla="*/ 55 h 120"/>
              <a:gd name="T96" fmla="*/ 87 w 137"/>
              <a:gd name="T97" fmla="*/ 46 h 120"/>
              <a:gd name="T98" fmla="*/ 76 w 137"/>
              <a:gd name="T99" fmla="*/ 34 h 120"/>
              <a:gd name="T100" fmla="*/ 82 w 137"/>
              <a:gd name="T101" fmla="*/ 27 h 120"/>
              <a:gd name="T102" fmla="*/ 83 w 137"/>
              <a:gd name="T103" fmla="*/ 12 h 120"/>
              <a:gd name="T104" fmla="*/ 92 w 137"/>
              <a:gd name="T105" fmla="*/ 11 h 120"/>
              <a:gd name="T106" fmla="*/ 103 w 137"/>
              <a:gd name="T107" fmla="*/ 0 h 120"/>
              <a:gd name="T108" fmla="*/ 110 w 137"/>
              <a:gd name="T109" fmla="*/ 6 h 120"/>
              <a:gd name="T110" fmla="*/ 126 w 137"/>
              <a:gd name="T111" fmla="*/ 7 h 120"/>
              <a:gd name="T112" fmla="*/ 127 w 137"/>
              <a:gd name="T113" fmla="*/ 16 h 120"/>
              <a:gd name="T114" fmla="*/ 107 w 137"/>
              <a:gd name="T115" fmla="*/ 49 h 120"/>
              <a:gd name="T116" fmla="*/ 89 w 137"/>
              <a:gd name="T117" fmla="*/ 31 h 120"/>
              <a:gd name="T118" fmla="*/ 125 w 137"/>
              <a:gd name="T119" fmla="*/ 3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7" h="120">
                <a:moveTo>
                  <a:pt x="92" y="80"/>
                </a:moveTo>
                <a:cubicBezTo>
                  <a:pt x="92" y="69"/>
                  <a:pt x="92" y="69"/>
                  <a:pt x="92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2" y="62"/>
                  <a:pt x="80" y="57"/>
                  <a:pt x="76" y="52"/>
                </a:cubicBezTo>
                <a:cubicBezTo>
                  <a:pt x="83" y="45"/>
                  <a:pt x="83" y="45"/>
                  <a:pt x="83" y="45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41"/>
                  <a:pt x="72" y="41"/>
                  <a:pt x="72" y="41"/>
                </a:cubicBezTo>
                <a:cubicBezTo>
                  <a:pt x="69" y="44"/>
                  <a:pt x="69" y="44"/>
                  <a:pt x="69" y="44"/>
                </a:cubicBezTo>
                <a:cubicBezTo>
                  <a:pt x="64" y="40"/>
                  <a:pt x="58" y="38"/>
                  <a:pt x="52" y="37"/>
                </a:cubicBezTo>
                <a:cubicBezTo>
                  <a:pt x="52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35" y="38"/>
                  <a:pt x="29" y="40"/>
                  <a:pt x="24" y="44"/>
                </a:cubicBezTo>
                <a:cubicBezTo>
                  <a:pt x="18" y="38"/>
                  <a:pt x="18" y="38"/>
                  <a:pt x="18" y="38"/>
                </a:cubicBezTo>
                <a:cubicBezTo>
                  <a:pt x="10" y="46"/>
                  <a:pt x="10" y="46"/>
                  <a:pt x="10" y="46"/>
                </a:cubicBezTo>
                <a:cubicBezTo>
                  <a:pt x="16" y="52"/>
                  <a:pt x="16" y="52"/>
                  <a:pt x="16" y="52"/>
                </a:cubicBezTo>
                <a:cubicBezTo>
                  <a:pt x="13" y="57"/>
                  <a:pt x="10" y="63"/>
                  <a:pt x="9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0"/>
                  <a:pt x="0" y="80"/>
                  <a:pt x="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10" y="86"/>
                  <a:pt x="13" y="92"/>
                  <a:pt x="16" y="97"/>
                </a:cubicBezTo>
                <a:cubicBezTo>
                  <a:pt x="10" y="103"/>
                  <a:pt x="10" y="103"/>
                  <a:pt x="10" y="103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9" y="108"/>
                  <a:pt x="35" y="110"/>
                  <a:pt x="41" y="111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8" y="110"/>
                  <a:pt x="64" y="108"/>
                  <a:pt x="69" y="104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77" y="96"/>
                  <a:pt x="77" y="96"/>
                  <a:pt x="77" y="96"/>
                </a:cubicBezTo>
                <a:cubicBezTo>
                  <a:pt x="80" y="91"/>
                  <a:pt x="83" y="86"/>
                  <a:pt x="83" y="80"/>
                </a:cubicBezTo>
                <a:cubicBezTo>
                  <a:pt x="92" y="80"/>
                  <a:pt x="92" y="80"/>
                  <a:pt x="92" y="80"/>
                </a:cubicBezTo>
                <a:close/>
                <a:moveTo>
                  <a:pt x="72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68" y="94"/>
                  <a:pt x="58" y="101"/>
                  <a:pt x="46" y="101"/>
                </a:cubicBezTo>
                <a:cubicBezTo>
                  <a:pt x="31" y="101"/>
                  <a:pt x="19" y="89"/>
                  <a:pt x="19" y="74"/>
                </a:cubicBezTo>
                <a:cubicBezTo>
                  <a:pt x="19" y="59"/>
                  <a:pt x="31" y="47"/>
                  <a:pt x="46" y="47"/>
                </a:cubicBezTo>
                <a:cubicBezTo>
                  <a:pt x="58" y="47"/>
                  <a:pt x="68" y="54"/>
                  <a:pt x="72" y="64"/>
                </a:cubicBezTo>
                <a:cubicBezTo>
                  <a:pt x="73" y="67"/>
                  <a:pt x="73" y="71"/>
                  <a:pt x="73" y="74"/>
                </a:cubicBezTo>
                <a:cubicBezTo>
                  <a:pt x="73" y="78"/>
                  <a:pt x="73" y="81"/>
                  <a:pt x="72" y="84"/>
                </a:cubicBezTo>
                <a:close/>
                <a:moveTo>
                  <a:pt x="129" y="77"/>
                </a:moveTo>
                <a:cubicBezTo>
                  <a:pt x="131" y="79"/>
                  <a:pt x="132" y="82"/>
                  <a:pt x="133" y="85"/>
                </a:cubicBezTo>
                <a:cubicBezTo>
                  <a:pt x="137" y="85"/>
                  <a:pt x="137" y="85"/>
                  <a:pt x="137" y="85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2" y="94"/>
                  <a:pt x="131" y="97"/>
                  <a:pt x="129" y="99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5"/>
                  <a:pt x="120" y="106"/>
                  <a:pt x="117" y="107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8" y="106"/>
                  <a:pt x="105" y="105"/>
                  <a:pt x="103" y="103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9" y="99"/>
                  <a:pt x="99" y="99"/>
                  <a:pt x="99" y="99"/>
                </a:cubicBezTo>
                <a:cubicBezTo>
                  <a:pt x="97" y="97"/>
                  <a:pt x="96" y="94"/>
                  <a:pt x="9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1" y="85"/>
                  <a:pt x="91" y="85"/>
                  <a:pt x="91" y="85"/>
                </a:cubicBezTo>
                <a:cubicBezTo>
                  <a:pt x="96" y="85"/>
                  <a:pt x="96" y="85"/>
                  <a:pt x="96" y="85"/>
                </a:cubicBezTo>
                <a:cubicBezTo>
                  <a:pt x="96" y="82"/>
                  <a:pt x="97" y="79"/>
                  <a:pt x="99" y="77"/>
                </a:cubicBezTo>
                <a:cubicBezTo>
                  <a:pt x="96" y="74"/>
                  <a:pt x="96" y="74"/>
                  <a:pt x="96" y="74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5" y="71"/>
                  <a:pt x="108" y="70"/>
                  <a:pt x="111" y="70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20" y="70"/>
                  <a:pt x="123" y="71"/>
                  <a:pt x="125" y="73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129" y="77"/>
                  <a:pt x="129" y="77"/>
                  <a:pt x="129" y="77"/>
                </a:cubicBezTo>
                <a:close/>
                <a:moveTo>
                  <a:pt x="114" y="102"/>
                </a:moveTo>
                <a:cubicBezTo>
                  <a:pt x="122" y="102"/>
                  <a:pt x="128" y="96"/>
                  <a:pt x="128" y="88"/>
                </a:cubicBezTo>
                <a:cubicBezTo>
                  <a:pt x="128" y="81"/>
                  <a:pt x="122" y="75"/>
                  <a:pt x="114" y="75"/>
                </a:cubicBezTo>
                <a:cubicBezTo>
                  <a:pt x="107" y="75"/>
                  <a:pt x="101" y="81"/>
                  <a:pt x="101" y="88"/>
                </a:cubicBezTo>
                <a:cubicBezTo>
                  <a:pt x="101" y="96"/>
                  <a:pt x="107" y="102"/>
                  <a:pt x="114" y="102"/>
                </a:cubicBezTo>
                <a:cubicBezTo>
                  <a:pt x="114" y="102"/>
                  <a:pt x="114" y="102"/>
                  <a:pt x="114" y="102"/>
                </a:cubicBezTo>
                <a:close/>
                <a:moveTo>
                  <a:pt x="131" y="27"/>
                </a:moveTo>
                <a:cubicBezTo>
                  <a:pt x="137" y="27"/>
                  <a:pt x="137" y="27"/>
                  <a:pt x="137" y="27"/>
                </a:cubicBezTo>
                <a:cubicBezTo>
                  <a:pt x="137" y="34"/>
                  <a:pt x="137" y="34"/>
                  <a:pt x="137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31" y="38"/>
                  <a:pt x="129" y="42"/>
                  <a:pt x="127" y="45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18" y="53"/>
                  <a:pt x="115" y="55"/>
                  <a:pt x="111" y="55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99" y="55"/>
                  <a:pt x="95" y="53"/>
                  <a:pt x="92" y="51"/>
                </a:cubicBezTo>
                <a:cubicBezTo>
                  <a:pt x="88" y="55"/>
                  <a:pt x="88" y="55"/>
                  <a:pt x="88" y="55"/>
                </a:cubicBezTo>
                <a:cubicBezTo>
                  <a:pt x="83" y="50"/>
                  <a:pt x="83" y="50"/>
                  <a:pt x="83" y="50"/>
                </a:cubicBezTo>
                <a:cubicBezTo>
                  <a:pt x="87" y="46"/>
                  <a:pt x="87" y="46"/>
                  <a:pt x="87" y="46"/>
                </a:cubicBezTo>
                <a:cubicBezTo>
                  <a:pt x="85" y="42"/>
                  <a:pt x="83" y="39"/>
                  <a:pt x="82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76" y="27"/>
                  <a:pt x="76" y="27"/>
                  <a:pt x="76" y="27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3"/>
                  <a:pt x="84" y="19"/>
                  <a:pt x="87" y="16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7"/>
                  <a:pt x="88" y="7"/>
                  <a:pt x="88" y="7"/>
                </a:cubicBezTo>
                <a:cubicBezTo>
                  <a:pt x="92" y="11"/>
                  <a:pt x="92" y="11"/>
                  <a:pt x="92" y="11"/>
                </a:cubicBezTo>
                <a:cubicBezTo>
                  <a:pt x="95" y="8"/>
                  <a:pt x="99" y="7"/>
                  <a:pt x="103" y="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"/>
                  <a:pt x="110" y="6"/>
                  <a:pt x="110" y="6"/>
                </a:cubicBezTo>
                <a:cubicBezTo>
                  <a:pt x="115" y="7"/>
                  <a:pt x="118" y="8"/>
                  <a:pt x="121" y="11"/>
                </a:cubicBezTo>
                <a:cubicBezTo>
                  <a:pt x="126" y="7"/>
                  <a:pt x="126" y="7"/>
                  <a:pt x="126" y="7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129" y="19"/>
                  <a:pt x="131" y="23"/>
                  <a:pt x="131" y="27"/>
                </a:cubicBezTo>
                <a:close/>
                <a:moveTo>
                  <a:pt x="107" y="49"/>
                </a:moveTo>
                <a:cubicBezTo>
                  <a:pt x="107" y="49"/>
                  <a:pt x="107" y="49"/>
                  <a:pt x="107" y="49"/>
                </a:cubicBezTo>
                <a:cubicBezTo>
                  <a:pt x="97" y="49"/>
                  <a:pt x="89" y="41"/>
                  <a:pt x="89" y="31"/>
                </a:cubicBezTo>
                <a:cubicBezTo>
                  <a:pt x="89" y="21"/>
                  <a:pt x="97" y="13"/>
                  <a:pt x="107" y="13"/>
                </a:cubicBezTo>
                <a:cubicBezTo>
                  <a:pt x="117" y="13"/>
                  <a:pt x="125" y="21"/>
                  <a:pt x="125" y="31"/>
                </a:cubicBezTo>
                <a:cubicBezTo>
                  <a:pt x="125" y="41"/>
                  <a:pt x="117" y="49"/>
                  <a:pt x="107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7301253" y="3693260"/>
            <a:ext cx="374626" cy="302534"/>
          </a:xfrm>
          <a:custGeom>
            <a:avLst/>
            <a:gdLst>
              <a:gd name="T0" fmla="*/ 67 w 123"/>
              <a:gd name="T1" fmla="*/ 62 h 100"/>
              <a:gd name="T2" fmla="*/ 67 w 123"/>
              <a:gd name="T3" fmla="*/ 65 h 100"/>
              <a:gd name="T4" fmla="*/ 66 w 123"/>
              <a:gd name="T5" fmla="*/ 67 h 100"/>
              <a:gd name="T6" fmla="*/ 62 w 123"/>
              <a:gd name="T7" fmla="*/ 67 h 100"/>
              <a:gd name="T8" fmla="*/ 58 w 123"/>
              <a:gd name="T9" fmla="*/ 67 h 100"/>
              <a:gd name="T10" fmla="*/ 56 w 123"/>
              <a:gd name="T11" fmla="*/ 65 h 100"/>
              <a:gd name="T12" fmla="*/ 56 w 123"/>
              <a:gd name="T13" fmla="*/ 62 h 100"/>
              <a:gd name="T14" fmla="*/ 0 w 123"/>
              <a:gd name="T15" fmla="*/ 44 h 100"/>
              <a:gd name="T16" fmla="*/ 0 w 123"/>
              <a:gd name="T17" fmla="*/ 81 h 100"/>
              <a:gd name="T18" fmla="*/ 19 w 123"/>
              <a:gd name="T19" fmla="*/ 100 h 100"/>
              <a:gd name="T20" fmla="*/ 62 w 123"/>
              <a:gd name="T21" fmla="*/ 100 h 100"/>
              <a:gd name="T22" fmla="*/ 104 w 123"/>
              <a:gd name="T23" fmla="*/ 100 h 100"/>
              <a:gd name="T24" fmla="*/ 123 w 123"/>
              <a:gd name="T25" fmla="*/ 81 h 100"/>
              <a:gd name="T26" fmla="*/ 123 w 123"/>
              <a:gd name="T27" fmla="*/ 44 h 100"/>
              <a:gd name="T28" fmla="*/ 67 w 123"/>
              <a:gd name="T29" fmla="*/ 62 h 100"/>
              <a:gd name="T30" fmla="*/ 62 w 123"/>
              <a:gd name="T31" fmla="*/ 58 h 100"/>
              <a:gd name="T32" fmla="*/ 64 w 123"/>
              <a:gd name="T33" fmla="*/ 58 h 100"/>
              <a:gd name="T34" fmla="*/ 66 w 123"/>
              <a:gd name="T35" fmla="*/ 59 h 100"/>
              <a:gd name="T36" fmla="*/ 66 w 123"/>
              <a:gd name="T37" fmla="*/ 64 h 100"/>
              <a:gd name="T38" fmla="*/ 64 w 123"/>
              <a:gd name="T39" fmla="*/ 65 h 100"/>
              <a:gd name="T40" fmla="*/ 62 w 123"/>
              <a:gd name="T41" fmla="*/ 65 h 100"/>
              <a:gd name="T42" fmla="*/ 60 w 123"/>
              <a:gd name="T43" fmla="*/ 65 h 100"/>
              <a:gd name="T44" fmla="*/ 58 w 123"/>
              <a:gd name="T45" fmla="*/ 64 h 100"/>
              <a:gd name="T46" fmla="*/ 58 w 123"/>
              <a:gd name="T47" fmla="*/ 59 h 100"/>
              <a:gd name="T48" fmla="*/ 60 w 123"/>
              <a:gd name="T49" fmla="*/ 58 h 100"/>
              <a:gd name="T50" fmla="*/ 62 w 123"/>
              <a:gd name="T51" fmla="*/ 58 h 100"/>
              <a:gd name="T52" fmla="*/ 56 w 123"/>
              <a:gd name="T53" fmla="*/ 58 h 100"/>
              <a:gd name="T54" fmla="*/ 56 w 123"/>
              <a:gd name="T55" fmla="*/ 60 h 100"/>
              <a:gd name="T56" fmla="*/ 1 w 123"/>
              <a:gd name="T57" fmla="*/ 42 h 100"/>
              <a:gd name="T58" fmla="*/ 19 w 123"/>
              <a:gd name="T59" fmla="*/ 24 h 100"/>
              <a:gd name="T60" fmla="*/ 62 w 123"/>
              <a:gd name="T61" fmla="*/ 24 h 100"/>
              <a:gd name="T62" fmla="*/ 104 w 123"/>
              <a:gd name="T63" fmla="*/ 24 h 100"/>
              <a:gd name="T64" fmla="*/ 123 w 123"/>
              <a:gd name="T65" fmla="*/ 42 h 100"/>
              <a:gd name="T66" fmla="*/ 67 w 123"/>
              <a:gd name="T67" fmla="*/ 60 h 100"/>
              <a:gd name="T68" fmla="*/ 67 w 123"/>
              <a:gd name="T69" fmla="*/ 58 h 100"/>
              <a:gd name="T70" fmla="*/ 66 w 123"/>
              <a:gd name="T71" fmla="*/ 56 h 100"/>
              <a:gd name="T72" fmla="*/ 62 w 123"/>
              <a:gd name="T73" fmla="*/ 56 h 100"/>
              <a:gd name="T74" fmla="*/ 58 w 123"/>
              <a:gd name="T75" fmla="*/ 56 h 100"/>
              <a:gd name="T76" fmla="*/ 56 w 123"/>
              <a:gd name="T77" fmla="*/ 58 h 100"/>
              <a:gd name="T78" fmla="*/ 62 w 123"/>
              <a:gd name="T79" fmla="*/ 4 h 100"/>
              <a:gd name="T80" fmla="*/ 62 w 123"/>
              <a:gd name="T81" fmla="*/ 4 h 100"/>
              <a:gd name="T82" fmla="*/ 81 w 123"/>
              <a:gd name="T83" fmla="*/ 23 h 100"/>
              <a:gd name="T84" fmla="*/ 84 w 123"/>
              <a:gd name="T85" fmla="*/ 23 h 100"/>
              <a:gd name="T86" fmla="*/ 62 w 123"/>
              <a:gd name="T87" fmla="*/ 0 h 100"/>
              <a:gd name="T88" fmla="*/ 62 w 123"/>
              <a:gd name="T89" fmla="*/ 0 h 100"/>
              <a:gd name="T90" fmla="*/ 39 w 123"/>
              <a:gd name="T91" fmla="*/ 23 h 100"/>
              <a:gd name="T92" fmla="*/ 43 w 123"/>
              <a:gd name="T93" fmla="*/ 23 h 100"/>
              <a:gd name="T94" fmla="*/ 62 w 123"/>
              <a:gd name="T95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3" h="100">
                <a:moveTo>
                  <a:pt x="67" y="62"/>
                </a:move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7"/>
                  <a:pt x="66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6" y="66"/>
                  <a:pt x="56" y="65"/>
                </a:cubicBezTo>
                <a:cubicBezTo>
                  <a:pt x="56" y="62"/>
                  <a:pt x="56" y="62"/>
                  <a:pt x="56" y="6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2"/>
                  <a:pt x="9" y="100"/>
                  <a:pt x="19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4" y="100"/>
                  <a:pt x="123" y="92"/>
                  <a:pt x="123" y="81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67" y="62"/>
                  <a:pt x="67" y="62"/>
                  <a:pt x="67" y="62"/>
                </a:cubicBezTo>
                <a:close/>
                <a:moveTo>
                  <a:pt x="62" y="58"/>
                </a:move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6" y="58"/>
                  <a:pt x="66" y="59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5"/>
                  <a:pt x="65" y="65"/>
                  <a:pt x="64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8" y="65"/>
                  <a:pt x="58" y="64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8"/>
                  <a:pt x="59" y="58"/>
                  <a:pt x="60" y="58"/>
                </a:cubicBezTo>
                <a:cubicBezTo>
                  <a:pt x="62" y="58"/>
                  <a:pt x="62" y="58"/>
                  <a:pt x="62" y="58"/>
                </a:cubicBezTo>
                <a:close/>
                <a:moveTo>
                  <a:pt x="56" y="58"/>
                </a:moveTo>
                <a:cubicBezTo>
                  <a:pt x="56" y="60"/>
                  <a:pt x="56" y="60"/>
                  <a:pt x="56" y="60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32"/>
                  <a:pt x="9" y="24"/>
                  <a:pt x="19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14" y="24"/>
                  <a:pt x="122" y="32"/>
                  <a:pt x="123" y="42"/>
                </a:cubicBezTo>
                <a:cubicBezTo>
                  <a:pt x="67" y="60"/>
                  <a:pt x="67" y="60"/>
                  <a:pt x="67" y="6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6"/>
                  <a:pt x="67" y="56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7" y="56"/>
                  <a:pt x="56" y="56"/>
                  <a:pt x="56" y="58"/>
                </a:cubicBezTo>
                <a:close/>
                <a:moveTo>
                  <a:pt x="62" y="4"/>
                </a:moveTo>
                <a:cubicBezTo>
                  <a:pt x="62" y="4"/>
                  <a:pt x="62" y="4"/>
                  <a:pt x="62" y="4"/>
                </a:cubicBezTo>
                <a:cubicBezTo>
                  <a:pt x="72" y="4"/>
                  <a:pt x="81" y="13"/>
                  <a:pt x="8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1"/>
                  <a:pt x="74" y="1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1"/>
                  <a:pt x="39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13"/>
                  <a:pt x="51" y="4"/>
                  <a:pt x="6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054364" y="3684120"/>
            <a:ext cx="410745" cy="258033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917445" y="1757813"/>
            <a:ext cx="131749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7444" y="2127145"/>
            <a:ext cx="10357112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6"/>
          <p:cNvSpPr/>
          <p:nvPr/>
        </p:nvSpPr>
        <p:spPr bwMode="auto">
          <a:xfrm>
            <a:off x="1056847" y="3999597"/>
            <a:ext cx="1217508" cy="1288826"/>
          </a:xfrm>
          <a:custGeom>
            <a:avLst/>
            <a:gdLst>
              <a:gd name="T0" fmla="*/ 491 w 982"/>
              <a:gd name="T1" fmla="*/ 0 h 655"/>
              <a:gd name="T2" fmla="*/ 735 w 982"/>
              <a:gd name="T3" fmla="*/ 326 h 655"/>
              <a:gd name="T4" fmla="*/ 982 w 982"/>
              <a:gd name="T5" fmla="*/ 655 h 655"/>
              <a:gd name="T6" fmla="*/ 491 w 982"/>
              <a:gd name="T7" fmla="*/ 655 h 655"/>
              <a:gd name="T8" fmla="*/ 0 w 982"/>
              <a:gd name="T9" fmla="*/ 655 h 655"/>
              <a:gd name="T10" fmla="*/ 247 w 982"/>
              <a:gd name="T11" fmla="*/ 326 h 655"/>
              <a:gd name="T12" fmla="*/ 491 w 982"/>
              <a:gd name="T13" fmla="*/ 0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rgbClr val="D86030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2085901" y="2582873"/>
            <a:ext cx="1213789" cy="2705550"/>
          </a:xfrm>
          <a:custGeom>
            <a:avLst/>
            <a:gdLst>
              <a:gd name="T0" fmla="*/ 489 w 979"/>
              <a:gd name="T1" fmla="*/ 0 h 1375"/>
              <a:gd name="T2" fmla="*/ 735 w 979"/>
              <a:gd name="T3" fmla="*/ 688 h 1375"/>
              <a:gd name="T4" fmla="*/ 979 w 979"/>
              <a:gd name="T5" fmla="*/ 1375 h 1375"/>
              <a:gd name="T6" fmla="*/ 489 w 979"/>
              <a:gd name="T7" fmla="*/ 1375 h 1375"/>
              <a:gd name="T8" fmla="*/ 0 w 979"/>
              <a:gd name="T9" fmla="*/ 1375 h 1375"/>
              <a:gd name="T10" fmla="*/ 245 w 979"/>
              <a:gd name="T11" fmla="*/ 688 h 1375"/>
              <a:gd name="T12" fmla="*/ 489 w 979"/>
              <a:gd name="T13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rgbClr val="786060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8"/>
          <p:cNvSpPr/>
          <p:nvPr/>
        </p:nvSpPr>
        <p:spPr bwMode="auto">
          <a:xfrm>
            <a:off x="3112477" y="1767840"/>
            <a:ext cx="1213789" cy="3520582"/>
          </a:xfrm>
          <a:custGeom>
            <a:avLst/>
            <a:gdLst>
              <a:gd name="T0" fmla="*/ 491 w 979"/>
              <a:gd name="T1" fmla="*/ 0 h 2168"/>
              <a:gd name="T2" fmla="*/ 735 w 979"/>
              <a:gd name="T3" fmla="*/ 1083 h 2168"/>
              <a:gd name="T4" fmla="*/ 979 w 979"/>
              <a:gd name="T5" fmla="*/ 2168 h 2168"/>
              <a:gd name="T6" fmla="*/ 491 w 979"/>
              <a:gd name="T7" fmla="*/ 2168 h 2168"/>
              <a:gd name="T8" fmla="*/ 0 w 979"/>
              <a:gd name="T9" fmla="*/ 2168 h 2168"/>
              <a:gd name="T10" fmla="*/ 244 w 979"/>
              <a:gd name="T11" fmla="*/ 1083 h 2168"/>
              <a:gd name="T12" fmla="*/ 491 w 979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rgbClr val="A87848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9"/>
          <p:cNvSpPr/>
          <p:nvPr/>
        </p:nvSpPr>
        <p:spPr bwMode="auto">
          <a:xfrm>
            <a:off x="4139052" y="3306975"/>
            <a:ext cx="1216268" cy="1981447"/>
          </a:xfrm>
          <a:custGeom>
            <a:avLst/>
            <a:gdLst>
              <a:gd name="T0" fmla="*/ 490 w 981"/>
              <a:gd name="T1" fmla="*/ 0 h 1007"/>
              <a:gd name="T2" fmla="*/ 735 w 981"/>
              <a:gd name="T3" fmla="*/ 503 h 1007"/>
              <a:gd name="T4" fmla="*/ 981 w 981"/>
              <a:gd name="T5" fmla="*/ 1007 h 1007"/>
              <a:gd name="T6" fmla="*/ 490 w 981"/>
              <a:gd name="T7" fmla="*/ 1007 h 1007"/>
              <a:gd name="T8" fmla="*/ 0 w 981"/>
              <a:gd name="T9" fmla="*/ 1007 h 1007"/>
              <a:gd name="T10" fmla="*/ 246 w 981"/>
              <a:gd name="T11" fmla="*/ 503 h 1007"/>
              <a:gd name="T12" fmla="*/ 490 w 981"/>
              <a:gd name="T13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rgbClr val="90A818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16174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43369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69945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97759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6767322" y="275752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67322" y="3126858"/>
            <a:ext cx="418476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97"/>
          <p:cNvSpPr>
            <a:spLocks noChangeArrowheads="1"/>
          </p:cNvSpPr>
          <p:nvPr/>
        </p:nvSpPr>
        <p:spPr bwMode="auto">
          <a:xfrm>
            <a:off x="6831579" y="4363666"/>
            <a:ext cx="943026" cy="941570"/>
          </a:xfrm>
          <a:prstGeom prst="ellipse">
            <a:avLst/>
          </a:prstGeom>
          <a:solidFill>
            <a:srgbClr val="A87848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96"/>
          <p:cNvSpPr>
            <a:spLocks noChangeArrowheads="1"/>
          </p:cNvSpPr>
          <p:nvPr/>
        </p:nvSpPr>
        <p:spPr bwMode="auto">
          <a:xfrm>
            <a:off x="1345535" y="4362211"/>
            <a:ext cx="943026" cy="943025"/>
          </a:xfrm>
          <a:prstGeom prst="ellipse">
            <a:avLst/>
          </a:prstGeom>
          <a:solidFill>
            <a:srgbClr val="786060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7"/>
          <p:cNvSpPr>
            <a:spLocks noChangeArrowheads="1"/>
          </p:cNvSpPr>
          <p:nvPr/>
        </p:nvSpPr>
        <p:spPr bwMode="auto">
          <a:xfrm>
            <a:off x="1345535" y="1956379"/>
            <a:ext cx="943026" cy="941570"/>
          </a:xfrm>
          <a:prstGeom prst="ellipse">
            <a:avLst/>
          </a:prstGeom>
          <a:solidFill>
            <a:srgbClr val="D86030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99"/>
          <p:cNvSpPr>
            <a:spLocks noChangeArrowheads="1"/>
          </p:cNvSpPr>
          <p:nvPr/>
        </p:nvSpPr>
        <p:spPr bwMode="auto">
          <a:xfrm>
            <a:off x="6831579" y="1956379"/>
            <a:ext cx="943026" cy="943025"/>
          </a:xfrm>
          <a:prstGeom prst="ellipse">
            <a:avLst/>
          </a:prstGeom>
          <a:solidFill>
            <a:srgbClr val="90A818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69"/>
          <p:cNvSpPr>
            <a:spLocks noEditPoints="1"/>
          </p:cNvSpPr>
          <p:nvPr/>
        </p:nvSpPr>
        <p:spPr bwMode="auto">
          <a:xfrm>
            <a:off x="1686072" y="4616886"/>
            <a:ext cx="254675" cy="435132"/>
          </a:xfrm>
          <a:custGeom>
            <a:avLst/>
            <a:gdLst>
              <a:gd name="T0" fmla="*/ 615199072 w 112"/>
              <a:gd name="T1" fmla="*/ 0 h 192"/>
              <a:gd name="T2" fmla="*/ 73824286 w 112"/>
              <a:gd name="T3" fmla="*/ 0 h 192"/>
              <a:gd name="T4" fmla="*/ 0 w 112"/>
              <a:gd name="T5" fmla="*/ 73373289 h 192"/>
              <a:gd name="T6" fmla="*/ 0 w 112"/>
              <a:gd name="T7" fmla="*/ 1100589457 h 192"/>
              <a:gd name="T8" fmla="*/ 73824286 w 112"/>
              <a:gd name="T9" fmla="*/ 1173962726 h 192"/>
              <a:gd name="T10" fmla="*/ 615199072 w 112"/>
              <a:gd name="T11" fmla="*/ 1173962726 h 192"/>
              <a:gd name="T12" fmla="*/ 689023494 w 112"/>
              <a:gd name="T13" fmla="*/ 1100589457 h 192"/>
              <a:gd name="T14" fmla="*/ 689023494 w 112"/>
              <a:gd name="T15" fmla="*/ 73373289 h 192"/>
              <a:gd name="T16" fmla="*/ 615199072 w 112"/>
              <a:gd name="T17" fmla="*/ 0 h 192"/>
              <a:gd name="T18" fmla="*/ 98431568 w 112"/>
              <a:gd name="T19" fmla="*/ 122288821 h 192"/>
              <a:gd name="T20" fmla="*/ 123038830 w 112"/>
              <a:gd name="T21" fmla="*/ 97831064 h 192"/>
              <a:gd name="T22" fmla="*/ 565984548 w 112"/>
              <a:gd name="T23" fmla="*/ 97831064 h 192"/>
              <a:gd name="T24" fmla="*/ 590591810 w 112"/>
              <a:gd name="T25" fmla="*/ 122288821 h 192"/>
              <a:gd name="T26" fmla="*/ 590591810 w 112"/>
              <a:gd name="T27" fmla="*/ 513608094 h 192"/>
              <a:gd name="T28" fmla="*/ 565984548 w 112"/>
              <a:gd name="T29" fmla="*/ 538065850 h 192"/>
              <a:gd name="T30" fmla="*/ 123038830 w 112"/>
              <a:gd name="T31" fmla="*/ 538065850 h 192"/>
              <a:gd name="T32" fmla="*/ 98431568 w 112"/>
              <a:gd name="T33" fmla="*/ 513608094 h 192"/>
              <a:gd name="T34" fmla="*/ 98431568 w 112"/>
              <a:gd name="T35" fmla="*/ 122288821 h 192"/>
              <a:gd name="T36" fmla="*/ 344511747 w 112"/>
              <a:gd name="T37" fmla="*/ 1076131700 h 192"/>
              <a:gd name="T38" fmla="*/ 147648573 w 112"/>
              <a:gd name="T39" fmla="*/ 880472122 h 192"/>
              <a:gd name="T40" fmla="*/ 344511747 w 112"/>
              <a:gd name="T41" fmla="*/ 684812543 h 192"/>
              <a:gd name="T42" fmla="*/ 541374805 w 112"/>
              <a:gd name="T43" fmla="*/ 880472122 h 192"/>
              <a:gd name="T44" fmla="*/ 344511747 w 112"/>
              <a:gd name="T45" fmla="*/ 1076131700 h 19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12"/>
              <a:gd name="T70" fmla="*/ 0 h 192"/>
              <a:gd name="T71" fmla="*/ 112 w 112"/>
              <a:gd name="T72" fmla="*/ 192 h 19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12" h="192">
                <a:moveTo>
                  <a:pt x="10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6"/>
                  <a:pt x="6" y="192"/>
                  <a:pt x="12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7" y="192"/>
                  <a:pt x="112" y="186"/>
                  <a:pt x="112" y="180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5"/>
                  <a:pt x="107" y="0"/>
                  <a:pt x="100" y="0"/>
                </a:cubicBezTo>
                <a:close/>
                <a:moveTo>
                  <a:pt x="16" y="20"/>
                </a:moveTo>
                <a:cubicBezTo>
                  <a:pt x="16" y="18"/>
                  <a:pt x="18" y="16"/>
                  <a:pt x="20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4" y="16"/>
                  <a:pt x="96" y="18"/>
                  <a:pt x="96" y="20"/>
                </a:cubicBezTo>
                <a:cubicBezTo>
                  <a:pt x="96" y="84"/>
                  <a:pt x="96" y="84"/>
                  <a:pt x="96" y="84"/>
                </a:cubicBezTo>
                <a:cubicBezTo>
                  <a:pt x="96" y="86"/>
                  <a:pt x="94" y="88"/>
                  <a:pt x="92" y="88"/>
                </a:cubicBezTo>
                <a:cubicBezTo>
                  <a:pt x="20" y="88"/>
                  <a:pt x="20" y="88"/>
                  <a:pt x="20" y="88"/>
                </a:cubicBezTo>
                <a:cubicBezTo>
                  <a:pt x="18" y="88"/>
                  <a:pt x="16" y="86"/>
                  <a:pt x="16" y="84"/>
                </a:cubicBezTo>
                <a:lnTo>
                  <a:pt x="16" y="20"/>
                </a:lnTo>
                <a:close/>
                <a:moveTo>
                  <a:pt x="56" y="176"/>
                </a:moveTo>
                <a:cubicBezTo>
                  <a:pt x="39" y="176"/>
                  <a:pt x="24" y="162"/>
                  <a:pt x="24" y="144"/>
                </a:cubicBezTo>
                <a:cubicBezTo>
                  <a:pt x="24" y="126"/>
                  <a:pt x="39" y="112"/>
                  <a:pt x="56" y="112"/>
                </a:cubicBezTo>
                <a:cubicBezTo>
                  <a:pt x="74" y="112"/>
                  <a:pt x="88" y="126"/>
                  <a:pt x="88" y="144"/>
                </a:cubicBezTo>
                <a:cubicBezTo>
                  <a:pt x="88" y="162"/>
                  <a:pt x="74" y="176"/>
                  <a:pt x="56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7090620" y="2307104"/>
            <a:ext cx="433675" cy="324528"/>
          </a:xfrm>
          <a:custGeom>
            <a:avLst/>
            <a:gdLst>
              <a:gd name="T0" fmla="*/ 1092640133 w 192"/>
              <a:gd name="T1" fmla="*/ 0 h 144"/>
              <a:gd name="T2" fmla="*/ 72841689 w 192"/>
              <a:gd name="T3" fmla="*/ 0 h 144"/>
              <a:gd name="T4" fmla="*/ 0 w 192"/>
              <a:gd name="T5" fmla="*/ 72555857 h 144"/>
              <a:gd name="T6" fmla="*/ 0 w 192"/>
              <a:gd name="T7" fmla="*/ 701379966 h 144"/>
              <a:gd name="T8" fmla="*/ 78912444 w 192"/>
              <a:gd name="T9" fmla="*/ 773935804 h 144"/>
              <a:gd name="T10" fmla="*/ 473477165 w 192"/>
              <a:gd name="T11" fmla="*/ 773935804 h 144"/>
              <a:gd name="T12" fmla="*/ 443125854 w 192"/>
              <a:gd name="T13" fmla="*/ 834398592 h 144"/>
              <a:gd name="T14" fmla="*/ 449196609 w 192"/>
              <a:gd name="T15" fmla="*/ 864631216 h 144"/>
              <a:gd name="T16" fmla="*/ 461335655 w 192"/>
              <a:gd name="T17" fmla="*/ 870677741 h 144"/>
              <a:gd name="T18" fmla="*/ 485618675 w 192"/>
              <a:gd name="T19" fmla="*/ 858584691 h 144"/>
              <a:gd name="T20" fmla="*/ 528109033 w 192"/>
              <a:gd name="T21" fmla="*/ 773935804 h 144"/>
              <a:gd name="T22" fmla="*/ 643443524 w 192"/>
              <a:gd name="T23" fmla="*/ 773935804 h 144"/>
              <a:gd name="T24" fmla="*/ 685934036 w 192"/>
              <a:gd name="T25" fmla="*/ 858584691 h 144"/>
              <a:gd name="T26" fmla="*/ 704146302 w 192"/>
              <a:gd name="T27" fmla="*/ 870677741 h 144"/>
              <a:gd name="T28" fmla="*/ 716285348 w 192"/>
              <a:gd name="T29" fmla="*/ 864631216 h 144"/>
              <a:gd name="T30" fmla="*/ 728426858 w 192"/>
              <a:gd name="T31" fmla="*/ 834398592 h 144"/>
              <a:gd name="T32" fmla="*/ 698075547 w 192"/>
              <a:gd name="T33" fmla="*/ 773935804 h 144"/>
              <a:gd name="T34" fmla="*/ 1098708424 w 192"/>
              <a:gd name="T35" fmla="*/ 773935804 h 144"/>
              <a:gd name="T36" fmla="*/ 1165481803 w 192"/>
              <a:gd name="T37" fmla="*/ 701379966 h 144"/>
              <a:gd name="T38" fmla="*/ 1165481803 w 192"/>
              <a:gd name="T39" fmla="*/ 72555857 h 144"/>
              <a:gd name="T40" fmla="*/ 1092640133 w 192"/>
              <a:gd name="T41" fmla="*/ 0 h 144"/>
              <a:gd name="T42" fmla="*/ 1068359577 w 192"/>
              <a:gd name="T43" fmla="*/ 653007768 h 144"/>
              <a:gd name="T44" fmla="*/ 1044076556 w 192"/>
              <a:gd name="T45" fmla="*/ 677193867 h 144"/>
              <a:gd name="T46" fmla="*/ 121405285 w 192"/>
              <a:gd name="T47" fmla="*/ 677193867 h 144"/>
              <a:gd name="T48" fmla="*/ 97124728 w 192"/>
              <a:gd name="T49" fmla="*/ 653007768 h 144"/>
              <a:gd name="T50" fmla="*/ 97124728 w 192"/>
              <a:gd name="T51" fmla="*/ 120928074 h 144"/>
              <a:gd name="T52" fmla="*/ 121405285 w 192"/>
              <a:gd name="T53" fmla="*/ 96741975 h 144"/>
              <a:gd name="T54" fmla="*/ 1044076556 w 192"/>
              <a:gd name="T55" fmla="*/ 96741975 h 144"/>
              <a:gd name="T56" fmla="*/ 1068359577 w 192"/>
              <a:gd name="T57" fmla="*/ 120928074 h 144"/>
              <a:gd name="T58" fmla="*/ 1068359577 w 192"/>
              <a:gd name="T59" fmla="*/ 653007768 h 14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92"/>
              <a:gd name="T91" fmla="*/ 0 h 144"/>
              <a:gd name="T92" fmla="*/ 192 w 192"/>
              <a:gd name="T93" fmla="*/ 144 h 14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3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72" y="140"/>
                  <a:pt x="72" y="142"/>
                  <a:pt x="74" y="143"/>
                </a:cubicBezTo>
                <a:cubicBezTo>
                  <a:pt x="75" y="144"/>
                  <a:pt x="76" y="144"/>
                  <a:pt x="76" y="144"/>
                </a:cubicBezTo>
                <a:cubicBezTo>
                  <a:pt x="78" y="144"/>
                  <a:pt x="79" y="143"/>
                  <a:pt x="80" y="142"/>
                </a:cubicBezTo>
                <a:cubicBezTo>
                  <a:pt x="87" y="128"/>
                  <a:pt x="87" y="128"/>
                  <a:pt x="87" y="128"/>
                </a:cubicBezTo>
                <a:cubicBezTo>
                  <a:pt x="106" y="128"/>
                  <a:pt x="106" y="128"/>
                  <a:pt x="106" y="128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143"/>
                  <a:pt x="115" y="144"/>
                  <a:pt x="116" y="144"/>
                </a:cubicBezTo>
                <a:cubicBezTo>
                  <a:pt x="117" y="144"/>
                  <a:pt x="117" y="144"/>
                  <a:pt x="118" y="143"/>
                </a:cubicBezTo>
                <a:cubicBezTo>
                  <a:pt x="120" y="142"/>
                  <a:pt x="121" y="140"/>
                  <a:pt x="120" y="13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7" y="128"/>
                  <a:pt x="192" y="122"/>
                  <a:pt x="192" y="116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7" y="0"/>
                  <a:pt x="180" y="0"/>
                </a:cubicBezTo>
                <a:close/>
                <a:moveTo>
                  <a:pt x="176" y="108"/>
                </a:moveTo>
                <a:cubicBezTo>
                  <a:pt x="176" y="110"/>
                  <a:pt x="174" y="112"/>
                  <a:pt x="172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18" y="112"/>
                  <a:pt x="16" y="110"/>
                  <a:pt x="16" y="10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4" y="16"/>
                  <a:pt x="176" y="18"/>
                  <a:pt x="176" y="20"/>
                </a:cubicBezTo>
                <a:lnTo>
                  <a:pt x="176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 25"/>
          <p:cNvGrpSpPr/>
          <p:nvPr/>
        </p:nvGrpSpPr>
        <p:grpSpPr bwMode="auto">
          <a:xfrm>
            <a:off x="7126876" y="4607888"/>
            <a:ext cx="352431" cy="453126"/>
            <a:chOff x="0" y="0"/>
            <a:chExt cx="109" cy="141"/>
          </a:xfrm>
          <a:solidFill>
            <a:schemeClr val="bg1"/>
          </a:solidFill>
        </p:grpSpPr>
        <p:sp>
          <p:nvSpPr>
            <p:cNvPr id="15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Freeform 27"/>
            <p:cNvSpPr/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32"/>
          <p:cNvGrpSpPr/>
          <p:nvPr/>
        </p:nvGrpSpPr>
        <p:grpSpPr bwMode="auto">
          <a:xfrm>
            <a:off x="1602205" y="2216227"/>
            <a:ext cx="429687" cy="421875"/>
            <a:chOff x="0" y="0"/>
            <a:chExt cx="141" cy="141"/>
          </a:xfrm>
          <a:solidFill>
            <a:schemeClr val="bg1"/>
          </a:solidFill>
        </p:grpSpPr>
        <p:sp>
          <p:nvSpPr>
            <p:cNvPr id="19" name="Freeform 33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36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TextBox 76"/>
          <p:cNvSpPr txBox="1"/>
          <p:nvPr/>
        </p:nvSpPr>
        <p:spPr>
          <a:xfrm>
            <a:off x="2392027" y="4341306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92027" y="4654749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2392027" y="1902784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92027" y="2216227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7878071" y="4341306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78071" y="4654749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7878071" y="1902784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878071" y="2216227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 t="8440" r="6203" b="10137"/>
          <a:stretch>
            <a:fillRect/>
          </a:stretch>
        </p:blipFill>
        <p:spPr>
          <a:xfrm>
            <a:off x="810696" y="1248269"/>
            <a:ext cx="4142437" cy="5125899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39398" y="1856088"/>
            <a:ext cx="2907800" cy="382538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 flipH="1">
            <a:off x="6327326" y="2659000"/>
            <a:ext cx="916427" cy="916427"/>
          </a:xfrm>
          <a:prstGeom prst="roundRect">
            <a:avLst/>
          </a:prstGeom>
          <a:solidFill>
            <a:srgbClr val="D86030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rgbClr val="786060"/>
              </a:solidFill>
            </a:endParaRPr>
          </a:p>
        </p:txBody>
      </p:sp>
      <p:sp>
        <p:nvSpPr>
          <p:cNvPr id="9" name="Freeform 119"/>
          <p:cNvSpPr>
            <a:spLocks noEditPoints="1"/>
          </p:cNvSpPr>
          <p:nvPr/>
        </p:nvSpPr>
        <p:spPr bwMode="auto">
          <a:xfrm>
            <a:off x="6565796" y="2897338"/>
            <a:ext cx="439486" cy="439486"/>
          </a:xfrm>
          <a:custGeom>
            <a:avLst/>
            <a:gdLst/>
            <a:ahLst/>
            <a:cxnLst>
              <a:cxn ang="0">
                <a:pos x="182" y="12"/>
              </a:cxn>
              <a:cxn ang="0">
                <a:pos x="76" y="76"/>
              </a:cxn>
              <a:cxn ang="0">
                <a:pos x="10" y="182"/>
              </a:cxn>
              <a:cxn ang="0">
                <a:pos x="0" y="286"/>
              </a:cxn>
              <a:cxn ang="0">
                <a:pos x="44" y="406"/>
              </a:cxn>
              <a:cxn ang="0">
                <a:pos x="136" y="488"/>
              </a:cxn>
              <a:cxn ang="0">
                <a:pos x="260" y="520"/>
              </a:cxn>
              <a:cxn ang="0">
                <a:pos x="360" y="500"/>
              </a:cxn>
              <a:cxn ang="0">
                <a:pos x="460" y="426"/>
              </a:cxn>
              <a:cxn ang="0">
                <a:pos x="514" y="312"/>
              </a:cxn>
              <a:cxn ang="0">
                <a:pos x="514" y="208"/>
              </a:cxn>
              <a:cxn ang="0">
                <a:pos x="460" y="94"/>
              </a:cxn>
              <a:cxn ang="0">
                <a:pos x="360" y="20"/>
              </a:cxn>
              <a:cxn ang="0">
                <a:pos x="260" y="0"/>
              </a:cxn>
              <a:cxn ang="0">
                <a:pos x="172" y="88"/>
              </a:cxn>
              <a:cxn ang="0">
                <a:pos x="118" y="96"/>
              </a:cxn>
              <a:cxn ang="0">
                <a:pos x="194" y="54"/>
              </a:cxn>
              <a:cxn ang="0">
                <a:pos x="148" y="140"/>
              </a:cxn>
              <a:cxn ang="0">
                <a:pos x="42" y="252"/>
              </a:cxn>
              <a:cxn ang="0">
                <a:pos x="58" y="180"/>
              </a:cxn>
              <a:cxn ang="0">
                <a:pos x="100" y="114"/>
              </a:cxn>
              <a:cxn ang="0">
                <a:pos x="132" y="336"/>
              </a:cxn>
              <a:cxn ang="0">
                <a:pos x="100" y="410"/>
              </a:cxn>
              <a:cxn ang="0">
                <a:pos x="58" y="350"/>
              </a:cxn>
              <a:cxn ang="0">
                <a:pos x="42" y="276"/>
              </a:cxn>
              <a:cxn ang="0">
                <a:pos x="156" y="406"/>
              </a:cxn>
              <a:cxn ang="0">
                <a:pos x="192" y="466"/>
              </a:cxn>
              <a:cxn ang="0">
                <a:pos x="118" y="426"/>
              </a:cxn>
              <a:cxn ang="0">
                <a:pos x="220" y="460"/>
              </a:cxn>
              <a:cxn ang="0">
                <a:pos x="210" y="392"/>
              </a:cxn>
              <a:cxn ang="0">
                <a:pos x="248" y="364"/>
              </a:cxn>
              <a:cxn ang="0">
                <a:pos x="162" y="356"/>
              </a:cxn>
              <a:cxn ang="0">
                <a:pos x="248" y="364"/>
              </a:cxn>
              <a:cxn ang="0">
                <a:pos x="156" y="196"/>
              </a:cxn>
              <a:cxn ang="0">
                <a:pos x="208" y="154"/>
              </a:cxn>
              <a:cxn ang="0">
                <a:pos x="212" y="130"/>
              </a:cxn>
              <a:cxn ang="0">
                <a:pos x="206" y="80"/>
              </a:cxn>
              <a:cxn ang="0">
                <a:pos x="248" y="134"/>
              </a:cxn>
              <a:cxn ang="0">
                <a:pos x="358" y="114"/>
              </a:cxn>
              <a:cxn ang="0">
                <a:pos x="320" y="54"/>
              </a:cxn>
              <a:cxn ang="0">
                <a:pos x="396" y="94"/>
              </a:cxn>
              <a:cxn ang="0">
                <a:pos x="294" y="60"/>
              </a:cxn>
              <a:cxn ang="0">
                <a:pos x="334" y="122"/>
              </a:cxn>
              <a:cxn ang="0">
                <a:pos x="268" y="158"/>
              </a:cxn>
              <a:cxn ang="0">
                <a:pos x="352" y="170"/>
              </a:cxn>
              <a:cxn ang="0">
                <a:pos x="268" y="158"/>
              </a:cxn>
              <a:cxn ang="0">
                <a:pos x="360" y="330"/>
              </a:cxn>
              <a:cxn ang="0">
                <a:pos x="290" y="366"/>
              </a:cxn>
              <a:cxn ang="0">
                <a:pos x="268" y="476"/>
              </a:cxn>
              <a:cxn ang="0">
                <a:pos x="336" y="400"/>
              </a:cxn>
              <a:cxn ang="0">
                <a:pos x="296" y="462"/>
              </a:cxn>
              <a:cxn ang="0">
                <a:pos x="328" y="460"/>
              </a:cxn>
              <a:cxn ang="0">
                <a:pos x="380" y="418"/>
              </a:cxn>
              <a:cxn ang="0">
                <a:pos x="342" y="460"/>
              </a:cxn>
              <a:cxn ang="0">
                <a:pos x="394" y="400"/>
              </a:cxn>
              <a:cxn ang="0">
                <a:pos x="388" y="308"/>
              </a:cxn>
              <a:cxn ang="0">
                <a:pos x="468" y="314"/>
              </a:cxn>
              <a:cxn ang="0">
                <a:pos x="428" y="396"/>
              </a:cxn>
              <a:cxn ang="0">
                <a:pos x="388" y="222"/>
              </a:cxn>
              <a:cxn ang="0">
                <a:pos x="394" y="126"/>
              </a:cxn>
              <a:cxn ang="0">
                <a:pos x="448" y="162"/>
              </a:cxn>
              <a:cxn ang="0">
                <a:pos x="474" y="252"/>
              </a:cxn>
            </a:cxnLst>
            <a:rect l="0" t="0" r="r" b="b"/>
            <a:pathLst>
              <a:path w="520" h="520">
                <a:moveTo>
                  <a:pt x="260" y="0"/>
                </a:moveTo>
                <a:lnTo>
                  <a:pt x="260" y="0"/>
                </a:lnTo>
                <a:lnTo>
                  <a:pt x="232" y="2"/>
                </a:lnTo>
                <a:lnTo>
                  <a:pt x="206" y="6"/>
                </a:lnTo>
                <a:lnTo>
                  <a:pt x="182" y="12"/>
                </a:lnTo>
                <a:lnTo>
                  <a:pt x="158" y="20"/>
                </a:lnTo>
                <a:lnTo>
                  <a:pt x="136" y="32"/>
                </a:lnTo>
                <a:lnTo>
                  <a:pt x="114" y="44"/>
                </a:lnTo>
                <a:lnTo>
                  <a:pt x="94" y="60"/>
                </a:lnTo>
                <a:lnTo>
                  <a:pt x="76" y="76"/>
                </a:lnTo>
                <a:lnTo>
                  <a:pt x="58" y="94"/>
                </a:lnTo>
                <a:lnTo>
                  <a:pt x="44" y="114"/>
                </a:lnTo>
                <a:lnTo>
                  <a:pt x="30" y="136"/>
                </a:lnTo>
                <a:lnTo>
                  <a:pt x="20" y="158"/>
                </a:lnTo>
                <a:lnTo>
                  <a:pt x="10" y="182"/>
                </a:lnTo>
                <a:lnTo>
                  <a:pt x="4" y="208"/>
                </a:lnTo>
                <a:lnTo>
                  <a:pt x="0" y="234"/>
                </a:lnTo>
                <a:lnTo>
                  <a:pt x="0" y="260"/>
                </a:lnTo>
                <a:lnTo>
                  <a:pt x="0" y="260"/>
                </a:lnTo>
                <a:lnTo>
                  <a:pt x="0" y="286"/>
                </a:lnTo>
                <a:lnTo>
                  <a:pt x="4" y="312"/>
                </a:lnTo>
                <a:lnTo>
                  <a:pt x="10" y="338"/>
                </a:lnTo>
                <a:lnTo>
                  <a:pt x="20" y="360"/>
                </a:lnTo>
                <a:lnTo>
                  <a:pt x="30" y="384"/>
                </a:lnTo>
                <a:lnTo>
                  <a:pt x="44" y="406"/>
                </a:lnTo>
                <a:lnTo>
                  <a:pt x="58" y="426"/>
                </a:lnTo>
                <a:lnTo>
                  <a:pt x="76" y="444"/>
                </a:lnTo>
                <a:lnTo>
                  <a:pt x="94" y="460"/>
                </a:lnTo>
                <a:lnTo>
                  <a:pt x="114" y="476"/>
                </a:lnTo>
                <a:lnTo>
                  <a:pt x="136" y="488"/>
                </a:lnTo>
                <a:lnTo>
                  <a:pt x="158" y="500"/>
                </a:lnTo>
                <a:lnTo>
                  <a:pt x="182" y="508"/>
                </a:lnTo>
                <a:lnTo>
                  <a:pt x="206" y="514"/>
                </a:lnTo>
                <a:lnTo>
                  <a:pt x="232" y="518"/>
                </a:lnTo>
                <a:lnTo>
                  <a:pt x="260" y="520"/>
                </a:lnTo>
                <a:lnTo>
                  <a:pt x="260" y="520"/>
                </a:lnTo>
                <a:lnTo>
                  <a:pt x="286" y="518"/>
                </a:lnTo>
                <a:lnTo>
                  <a:pt x="312" y="514"/>
                </a:lnTo>
                <a:lnTo>
                  <a:pt x="336" y="508"/>
                </a:lnTo>
                <a:lnTo>
                  <a:pt x="360" y="500"/>
                </a:lnTo>
                <a:lnTo>
                  <a:pt x="384" y="488"/>
                </a:lnTo>
                <a:lnTo>
                  <a:pt x="404" y="476"/>
                </a:lnTo>
                <a:lnTo>
                  <a:pt x="424" y="460"/>
                </a:lnTo>
                <a:lnTo>
                  <a:pt x="444" y="444"/>
                </a:lnTo>
                <a:lnTo>
                  <a:pt x="460" y="426"/>
                </a:lnTo>
                <a:lnTo>
                  <a:pt x="474" y="406"/>
                </a:lnTo>
                <a:lnTo>
                  <a:pt x="488" y="384"/>
                </a:lnTo>
                <a:lnTo>
                  <a:pt x="498" y="360"/>
                </a:lnTo>
                <a:lnTo>
                  <a:pt x="508" y="338"/>
                </a:lnTo>
                <a:lnTo>
                  <a:pt x="514" y="312"/>
                </a:lnTo>
                <a:lnTo>
                  <a:pt x="518" y="286"/>
                </a:lnTo>
                <a:lnTo>
                  <a:pt x="520" y="260"/>
                </a:lnTo>
                <a:lnTo>
                  <a:pt x="520" y="260"/>
                </a:lnTo>
                <a:lnTo>
                  <a:pt x="518" y="234"/>
                </a:lnTo>
                <a:lnTo>
                  <a:pt x="514" y="208"/>
                </a:lnTo>
                <a:lnTo>
                  <a:pt x="508" y="182"/>
                </a:lnTo>
                <a:lnTo>
                  <a:pt x="498" y="158"/>
                </a:lnTo>
                <a:lnTo>
                  <a:pt x="488" y="136"/>
                </a:lnTo>
                <a:lnTo>
                  <a:pt x="474" y="114"/>
                </a:lnTo>
                <a:lnTo>
                  <a:pt x="460" y="94"/>
                </a:lnTo>
                <a:lnTo>
                  <a:pt x="444" y="76"/>
                </a:lnTo>
                <a:lnTo>
                  <a:pt x="424" y="60"/>
                </a:lnTo>
                <a:lnTo>
                  <a:pt x="404" y="44"/>
                </a:lnTo>
                <a:lnTo>
                  <a:pt x="384" y="32"/>
                </a:lnTo>
                <a:lnTo>
                  <a:pt x="360" y="20"/>
                </a:lnTo>
                <a:lnTo>
                  <a:pt x="336" y="12"/>
                </a:lnTo>
                <a:lnTo>
                  <a:pt x="312" y="6"/>
                </a:lnTo>
                <a:lnTo>
                  <a:pt x="286" y="2"/>
                </a:lnTo>
                <a:lnTo>
                  <a:pt x="260" y="0"/>
                </a:lnTo>
                <a:lnTo>
                  <a:pt x="260" y="0"/>
                </a:lnTo>
                <a:close/>
                <a:moveTo>
                  <a:pt x="194" y="54"/>
                </a:moveTo>
                <a:lnTo>
                  <a:pt x="194" y="54"/>
                </a:lnTo>
                <a:lnTo>
                  <a:pt x="186" y="64"/>
                </a:lnTo>
                <a:lnTo>
                  <a:pt x="186" y="64"/>
                </a:lnTo>
                <a:lnTo>
                  <a:pt x="172" y="88"/>
                </a:lnTo>
                <a:lnTo>
                  <a:pt x="158" y="114"/>
                </a:lnTo>
                <a:lnTo>
                  <a:pt x="158" y="114"/>
                </a:lnTo>
                <a:lnTo>
                  <a:pt x="136" y="106"/>
                </a:lnTo>
                <a:lnTo>
                  <a:pt x="118" y="96"/>
                </a:lnTo>
                <a:lnTo>
                  <a:pt x="118" y="96"/>
                </a:lnTo>
                <a:lnTo>
                  <a:pt x="136" y="82"/>
                </a:lnTo>
                <a:lnTo>
                  <a:pt x="154" y="70"/>
                </a:lnTo>
                <a:lnTo>
                  <a:pt x="174" y="62"/>
                </a:lnTo>
                <a:lnTo>
                  <a:pt x="194" y="54"/>
                </a:lnTo>
                <a:lnTo>
                  <a:pt x="194" y="54"/>
                </a:lnTo>
                <a:close/>
                <a:moveTo>
                  <a:pt x="100" y="114"/>
                </a:moveTo>
                <a:lnTo>
                  <a:pt x="100" y="114"/>
                </a:lnTo>
                <a:lnTo>
                  <a:pt x="122" y="128"/>
                </a:lnTo>
                <a:lnTo>
                  <a:pt x="148" y="140"/>
                </a:lnTo>
                <a:lnTo>
                  <a:pt x="148" y="140"/>
                </a:lnTo>
                <a:lnTo>
                  <a:pt x="140" y="164"/>
                </a:lnTo>
                <a:lnTo>
                  <a:pt x="132" y="192"/>
                </a:lnTo>
                <a:lnTo>
                  <a:pt x="128" y="222"/>
                </a:lnTo>
                <a:lnTo>
                  <a:pt x="124" y="252"/>
                </a:lnTo>
                <a:lnTo>
                  <a:pt x="42" y="252"/>
                </a:lnTo>
                <a:lnTo>
                  <a:pt x="42" y="252"/>
                </a:lnTo>
                <a:lnTo>
                  <a:pt x="44" y="234"/>
                </a:lnTo>
                <a:lnTo>
                  <a:pt x="48" y="216"/>
                </a:lnTo>
                <a:lnTo>
                  <a:pt x="52" y="196"/>
                </a:lnTo>
                <a:lnTo>
                  <a:pt x="58" y="180"/>
                </a:lnTo>
                <a:lnTo>
                  <a:pt x="66" y="162"/>
                </a:lnTo>
                <a:lnTo>
                  <a:pt x="76" y="144"/>
                </a:lnTo>
                <a:lnTo>
                  <a:pt x="88" y="130"/>
                </a:lnTo>
                <a:lnTo>
                  <a:pt x="100" y="114"/>
                </a:lnTo>
                <a:lnTo>
                  <a:pt x="100" y="114"/>
                </a:lnTo>
                <a:close/>
                <a:moveTo>
                  <a:pt x="42" y="276"/>
                </a:moveTo>
                <a:lnTo>
                  <a:pt x="124" y="276"/>
                </a:lnTo>
                <a:lnTo>
                  <a:pt x="124" y="276"/>
                </a:lnTo>
                <a:lnTo>
                  <a:pt x="126" y="308"/>
                </a:lnTo>
                <a:lnTo>
                  <a:pt x="132" y="336"/>
                </a:lnTo>
                <a:lnTo>
                  <a:pt x="138" y="362"/>
                </a:lnTo>
                <a:lnTo>
                  <a:pt x="146" y="386"/>
                </a:lnTo>
                <a:lnTo>
                  <a:pt x="146" y="386"/>
                </a:lnTo>
                <a:lnTo>
                  <a:pt x="120" y="398"/>
                </a:lnTo>
                <a:lnTo>
                  <a:pt x="100" y="410"/>
                </a:lnTo>
                <a:lnTo>
                  <a:pt x="100" y="410"/>
                </a:lnTo>
                <a:lnTo>
                  <a:pt x="88" y="396"/>
                </a:lnTo>
                <a:lnTo>
                  <a:pt x="76" y="382"/>
                </a:lnTo>
                <a:lnTo>
                  <a:pt x="66" y="366"/>
                </a:lnTo>
                <a:lnTo>
                  <a:pt x="58" y="350"/>
                </a:lnTo>
                <a:lnTo>
                  <a:pt x="52" y="332"/>
                </a:lnTo>
                <a:lnTo>
                  <a:pt x="48" y="314"/>
                </a:lnTo>
                <a:lnTo>
                  <a:pt x="44" y="296"/>
                </a:lnTo>
                <a:lnTo>
                  <a:pt x="42" y="276"/>
                </a:lnTo>
                <a:lnTo>
                  <a:pt x="42" y="276"/>
                </a:lnTo>
                <a:close/>
                <a:moveTo>
                  <a:pt x="118" y="426"/>
                </a:moveTo>
                <a:lnTo>
                  <a:pt x="118" y="426"/>
                </a:lnTo>
                <a:lnTo>
                  <a:pt x="136" y="416"/>
                </a:lnTo>
                <a:lnTo>
                  <a:pt x="156" y="406"/>
                </a:lnTo>
                <a:lnTo>
                  <a:pt x="156" y="406"/>
                </a:lnTo>
                <a:lnTo>
                  <a:pt x="170" y="436"/>
                </a:lnTo>
                <a:lnTo>
                  <a:pt x="186" y="460"/>
                </a:lnTo>
                <a:lnTo>
                  <a:pt x="186" y="460"/>
                </a:lnTo>
                <a:lnTo>
                  <a:pt x="192" y="466"/>
                </a:lnTo>
                <a:lnTo>
                  <a:pt x="192" y="466"/>
                </a:lnTo>
                <a:lnTo>
                  <a:pt x="172" y="460"/>
                </a:lnTo>
                <a:lnTo>
                  <a:pt x="154" y="450"/>
                </a:lnTo>
                <a:lnTo>
                  <a:pt x="136" y="438"/>
                </a:lnTo>
                <a:lnTo>
                  <a:pt x="118" y="426"/>
                </a:lnTo>
                <a:lnTo>
                  <a:pt x="118" y="426"/>
                </a:lnTo>
                <a:close/>
                <a:moveTo>
                  <a:pt x="248" y="476"/>
                </a:moveTo>
                <a:lnTo>
                  <a:pt x="248" y="476"/>
                </a:lnTo>
                <a:lnTo>
                  <a:pt x="232" y="476"/>
                </a:lnTo>
                <a:lnTo>
                  <a:pt x="232" y="476"/>
                </a:lnTo>
                <a:lnTo>
                  <a:pt x="220" y="460"/>
                </a:lnTo>
                <a:lnTo>
                  <a:pt x="206" y="444"/>
                </a:lnTo>
                <a:lnTo>
                  <a:pt x="192" y="422"/>
                </a:lnTo>
                <a:lnTo>
                  <a:pt x="180" y="398"/>
                </a:lnTo>
                <a:lnTo>
                  <a:pt x="180" y="398"/>
                </a:lnTo>
                <a:lnTo>
                  <a:pt x="210" y="392"/>
                </a:lnTo>
                <a:lnTo>
                  <a:pt x="228" y="388"/>
                </a:lnTo>
                <a:lnTo>
                  <a:pt x="248" y="388"/>
                </a:lnTo>
                <a:lnTo>
                  <a:pt x="248" y="476"/>
                </a:lnTo>
                <a:close/>
                <a:moveTo>
                  <a:pt x="248" y="364"/>
                </a:moveTo>
                <a:lnTo>
                  <a:pt x="248" y="364"/>
                </a:lnTo>
                <a:lnTo>
                  <a:pt x="224" y="364"/>
                </a:lnTo>
                <a:lnTo>
                  <a:pt x="204" y="368"/>
                </a:lnTo>
                <a:lnTo>
                  <a:pt x="170" y="378"/>
                </a:lnTo>
                <a:lnTo>
                  <a:pt x="170" y="378"/>
                </a:lnTo>
                <a:lnTo>
                  <a:pt x="162" y="356"/>
                </a:lnTo>
                <a:lnTo>
                  <a:pt x="156" y="332"/>
                </a:lnTo>
                <a:lnTo>
                  <a:pt x="150" y="306"/>
                </a:lnTo>
                <a:lnTo>
                  <a:pt x="148" y="276"/>
                </a:lnTo>
                <a:lnTo>
                  <a:pt x="248" y="276"/>
                </a:lnTo>
                <a:lnTo>
                  <a:pt x="248" y="364"/>
                </a:lnTo>
                <a:close/>
                <a:moveTo>
                  <a:pt x="248" y="252"/>
                </a:moveTo>
                <a:lnTo>
                  <a:pt x="150" y="252"/>
                </a:lnTo>
                <a:lnTo>
                  <a:pt x="150" y="252"/>
                </a:lnTo>
                <a:lnTo>
                  <a:pt x="152" y="224"/>
                </a:lnTo>
                <a:lnTo>
                  <a:pt x="156" y="196"/>
                </a:lnTo>
                <a:lnTo>
                  <a:pt x="164" y="170"/>
                </a:lnTo>
                <a:lnTo>
                  <a:pt x="172" y="148"/>
                </a:lnTo>
                <a:lnTo>
                  <a:pt x="172" y="148"/>
                </a:lnTo>
                <a:lnTo>
                  <a:pt x="188" y="152"/>
                </a:lnTo>
                <a:lnTo>
                  <a:pt x="208" y="154"/>
                </a:lnTo>
                <a:lnTo>
                  <a:pt x="248" y="158"/>
                </a:lnTo>
                <a:lnTo>
                  <a:pt x="248" y="252"/>
                </a:lnTo>
                <a:close/>
                <a:moveTo>
                  <a:pt x="248" y="134"/>
                </a:moveTo>
                <a:lnTo>
                  <a:pt x="248" y="134"/>
                </a:lnTo>
                <a:lnTo>
                  <a:pt x="212" y="130"/>
                </a:lnTo>
                <a:lnTo>
                  <a:pt x="182" y="122"/>
                </a:lnTo>
                <a:lnTo>
                  <a:pt x="182" y="122"/>
                </a:lnTo>
                <a:lnTo>
                  <a:pt x="194" y="100"/>
                </a:lnTo>
                <a:lnTo>
                  <a:pt x="206" y="80"/>
                </a:lnTo>
                <a:lnTo>
                  <a:pt x="206" y="80"/>
                </a:lnTo>
                <a:lnTo>
                  <a:pt x="220" y="60"/>
                </a:lnTo>
                <a:lnTo>
                  <a:pt x="234" y="46"/>
                </a:lnTo>
                <a:lnTo>
                  <a:pt x="234" y="46"/>
                </a:lnTo>
                <a:lnTo>
                  <a:pt x="248" y="44"/>
                </a:lnTo>
                <a:lnTo>
                  <a:pt x="248" y="134"/>
                </a:lnTo>
                <a:close/>
                <a:moveTo>
                  <a:pt x="396" y="94"/>
                </a:moveTo>
                <a:lnTo>
                  <a:pt x="396" y="94"/>
                </a:lnTo>
                <a:lnTo>
                  <a:pt x="378" y="104"/>
                </a:lnTo>
                <a:lnTo>
                  <a:pt x="358" y="114"/>
                </a:lnTo>
                <a:lnTo>
                  <a:pt x="358" y="114"/>
                </a:lnTo>
                <a:lnTo>
                  <a:pt x="342" y="88"/>
                </a:lnTo>
                <a:lnTo>
                  <a:pt x="328" y="64"/>
                </a:lnTo>
                <a:lnTo>
                  <a:pt x="328" y="64"/>
                </a:lnTo>
                <a:lnTo>
                  <a:pt x="320" y="54"/>
                </a:lnTo>
                <a:lnTo>
                  <a:pt x="320" y="54"/>
                </a:lnTo>
                <a:lnTo>
                  <a:pt x="340" y="60"/>
                </a:lnTo>
                <a:lnTo>
                  <a:pt x="360" y="70"/>
                </a:lnTo>
                <a:lnTo>
                  <a:pt x="378" y="82"/>
                </a:lnTo>
                <a:lnTo>
                  <a:pt x="396" y="94"/>
                </a:lnTo>
                <a:lnTo>
                  <a:pt x="396" y="94"/>
                </a:lnTo>
                <a:close/>
                <a:moveTo>
                  <a:pt x="268" y="44"/>
                </a:moveTo>
                <a:lnTo>
                  <a:pt x="268" y="44"/>
                </a:lnTo>
                <a:lnTo>
                  <a:pt x="282" y="46"/>
                </a:lnTo>
                <a:lnTo>
                  <a:pt x="282" y="46"/>
                </a:lnTo>
                <a:lnTo>
                  <a:pt x="294" y="60"/>
                </a:lnTo>
                <a:lnTo>
                  <a:pt x="308" y="80"/>
                </a:lnTo>
                <a:lnTo>
                  <a:pt x="308" y="80"/>
                </a:lnTo>
                <a:lnTo>
                  <a:pt x="322" y="98"/>
                </a:lnTo>
                <a:lnTo>
                  <a:pt x="334" y="122"/>
                </a:lnTo>
                <a:lnTo>
                  <a:pt x="334" y="122"/>
                </a:lnTo>
                <a:lnTo>
                  <a:pt x="304" y="130"/>
                </a:lnTo>
                <a:lnTo>
                  <a:pt x="268" y="134"/>
                </a:lnTo>
                <a:lnTo>
                  <a:pt x="268" y="44"/>
                </a:lnTo>
                <a:close/>
                <a:moveTo>
                  <a:pt x="268" y="158"/>
                </a:moveTo>
                <a:lnTo>
                  <a:pt x="268" y="158"/>
                </a:lnTo>
                <a:lnTo>
                  <a:pt x="308" y="154"/>
                </a:lnTo>
                <a:lnTo>
                  <a:pt x="326" y="150"/>
                </a:lnTo>
                <a:lnTo>
                  <a:pt x="344" y="146"/>
                </a:lnTo>
                <a:lnTo>
                  <a:pt x="344" y="146"/>
                </a:lnTo>
                <a:lnTo>
                  <a:pt x="352" y="170"/>
                </a:lnTo>
                <a:lnTo>
                  <a:pt x="358" y="196"/>
                </a:lnTo>
                <a:lnTo>
                  <a:pt x="364" y="224"/>
                </a:lnTo>
                <a:lnTo>
                  <a:pt x="366" y="252"/>
                </a:lnTo>
                <a:lnTo>
                  <a:pt x="268" y="252"/>
                </a:lnTo>
                <a:lnTo>
                  <a:pt x="268" y="158"/>
                </a:lnTo>
                <a:close/>
                <a:moveTo>
                  <a:pt x="268" y="276"/>
                </a:moveTo>
                <a:lnTo>
                  <a:pt x="366" y="276"/>
                </a:lnTo>
                <a:lnTo>
                  <a:pt x="366" y="276"/>
                </a:lnTo>
                <a:lnTo>
                  <a:pt x="364" y="304"/>
                </a:lnTo>
                <a:lnTo>
                  <a:pt x="360" y="330"/>
                </a:lnTo>
                <a:lnTo>
                  <a:pt x="354" y="354"/>
                </a:lnTo>
                <a:lnTo>
                  <a:pt x="346" y="378"/>
                </a:lnTo>
                <a:lnTo>
                  <a:pt x="346" y="378"/>
                </a:lnTo>
                <a:lnTo>
                  <a:pt x="310" y="368"/>
                </a:lnTo>
                <a:lnTo>
                  <a:pt x="290" y="366"/>
                </a:lnTo>
                <a:lnTo>
                  <a:pt x="268" y="364"/>
                </a:lnTo>
                <a:lnTo>
                  <a:pt x="268" y="276"/>
                </a:lnTo>
                <a:close/>
                <a:moveTo>
                  <a:pt x="284" y="476"/>
                </a:moveTo>
                <a:lnTo>
                  <a:pt x="284" y="476"/>
                </a:lnTo>
                <a:lnTo>
                  <a:pt x="268" y="476"/>
                </a:lnTo>
                <a:lnTo>
                  <a:pt x="268" y="388"/>
                </a:lnTo>
                <a:lnTo>
                  <a:pt x="268" y="388"/>
                </a:lnTo>
                <a:lnTo>
                  <a:pt x="288" y="390"/>
                </a:lnTo>
                <a:lnTo>
                  <a:pt x="306" y="392"/>
                </a:lnTo>
                <a:lnTo>
                  <a:pt x="336" y="400"/>
                </a:lnTo>
                <a:lnTo>
                  <a:pt x="336" y="400"/>
                </a:lnTo>
                <a:lnTo>
                  <a:pt x="324" y="422"/>
                </a:lnTo>
                <a:lnTo>
                  <a:pt x="308" y="444"/>
                </a:lnTo>
                <a:lnTo>
                  <a:pt x="308" y="444"/>
                </a:lnTo>
                <a:lnTo>
                  <a:pt x="296" y="462"/>
                </a:lnTo>
                <a:lnTo>
                  <a:pt x="284" y="476"/>
                </a:lnTo>
                <a:lnTo>
                  <a:pt x="284" y="476"/>
                </a:lnTo>
                <a:close/>
                <a:moveTo>
                  <a:pt x="322" y="466"/>
                </a:moveTo>
                <a:lnTo>
                  <a:pt x="322" y="466"/>
                </a:lnTo>
                <a:lnTo>
                  <a:pt x="328" y="460"/>
                </a:lnTo>
                <a:lnTo>
                  <a:pt x="328" y="460"/>
                </a:lnTo>
                <a:lnTo>
                  <a:pt x="344" y="436"/>
                </a:lnTo>
                <a:lnTo>
                  <a:pt x="358" y="408"/>
                </a:lnTo>
                <a:lnTo>
                  <a:pt x="358" y="408"/>
                </a:lnTo>
                <a:lnTo>
                  <a:pt x="380" y="418"/>
                </a:lnTo>
                <a:lnTo>
                  <a:pt x="396" y="426"/>
                </a:lnTo>
                <a:lnTo>
                  <a:pt x="396" y="426"/>
                </a:lnTo>
                <a:lnTo>
                  <a:pt x="380" y="440"/>
                </a:lnTo>
                <a:lnTo>
                  <a:pt x="362" y="450"/>
                </a:lnTo>
                <a:lnTo>
                  <a:pt x="342" y="460"/>
                </a:lnTo>
                <a:lnTo>
                  <a:pt x="322" y="466"/>
                </a:lnTo>
                <a:lnTo>
                  <a:pt x="322" y="466"/>
                </a:lnTo>
                <a:close/>
                <a:moveTo>
                  <a:pt x="414" y="410"/>
                </a:moveTo>
                <a:lnTo>
                  <a:pt x="414" y="410"/>
                </a:lnTo>
                <a:lnTo>
                  <a:pt x="394" y="400"/>
                </a:lnTo>
                <a:lnTo>
                  <a:pt x="368" y="388"/>
                </a:lnTo>
                <a:lnTo>
                  <a:pt x="368" y="388"/>
                </a:lnTo>
                <a:lnTo>
                  <a:pt x="376" y="364"/>
                </a:lnTo>
                <a:lnTo>
                  <a:pt x="384" y="338"/>
                </a:lnTo>
                <a:lnTo>
                  <a:pt x="388" y="308"/>
                </a:lnTo>
                <a:lnTo>
                  <a:pt x="390" y="276"/>
                </a:lnTo>
                <a:lnTo>
                  <a:pt x="474" y="276"/>
                </a:lnTo>
                <a:lnTo>
                  <a:pt x="474" y="276"/>
                </a:lnTo>
                <a:lnTo>
                  <a:pt x="472" y="296"/>
                </a:lnTo>
                <a:lnTo>
                  <a:pt x="468" y="314"/>
                </a:lnTo>
                <a:lnTo>
                  <a:pt x="462" y="332"/>
                </a:lnTo>
                <a:lnTo>
                  <a:pt x="456" y="350"/>
                </a:lnTo>
                <a:lnTo>
                  <a:pt x="448" y="366"/>
                </a:lnTo>
                <a:lnTo>
                  <a:pt x="438" y="382"/>
                </a:lnTo>
                <a:lnTo>
                  <a:pt x="428" y="396"/>
                </a:lnTo>
                <a:lnTo>
                  <a:pt x="414" y="410"/>
                </a:lnTo>
                <a:lnTo>
                  <a:pt x="414" y="410"/>
                </a:lnTo>
                <a:close/>
                <a:moveTo>
                  <a:pt x="390" y="252"/>
                </a:moveTo>
                <a:lnTo>
                  <a:pt x="390" y="252"/>
                </a:lnTo>
                <a:lnTo>
                  <a:pt x="388" y="222"/>
                </a:lnTo>
                <a:lnTo>
                  <a:pt x="382" y="192"/>
                </a:lnTo>
                <a:lnTo>
                  <a:pt x="376" y="164"/>
                </a:lnTo>
                <a:lnTo>
                  <a:pt x="366" y="138"/>
                </a:lnTo>
                <a:lnTo>
                  <a:pt x="366" y="138"/>
                </a:lnTo>
                <a:lnTo>
                  <a:pt x="394" y="126"/>
                </a:lnTo>
                <a:lnTo>
                  <a:pt x="414" y="114"/>
                </a:lnTo>
                <a:lnTo>
                  <a:pt x="414" y="114"/>
                </a:lnTo>
                <a:lnTo>
                  <a:pt x="428" y="130"/>
                </a:lnTo>
                <a:lnTo>
                  <a:pt x="438" y="146"/>
                </a:lnTo>
                <a:lnTo>
                  <a:pt x="448" y="162"/>
                </a:lnTo>
                <a:lnTo>
                  <a:pt x="456" y="180"/>
                </a:lnTo>
                <a:lnTo>
                  <a:pt x="462" y="198"/>
                </a:lnTo>
                <a:lnTo>
                  <a:pt x="468" y="216"/>
                </a:lnTo>
                <a:lnTo>
                  <a:pt x="472" y="234"/>
                </a:lnTo>
                <a:lnTo>
                  <a:pt x="474" y="252"/>
                </a:lnTo>
                <a:lnTo>
                  <a:pt x="390" y="2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rgbClr val="78606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H="1">
            <a:off x="9633485" y="2659000"/>
            <a:ext cx="916427" cy="916427"/>
          </a:xfrm>
          <a:prstGeom prst="roundRect">
            <a:avLst/>
          </a:prstGeom>
          <a:solidFill>
            <a:srgbClr val="786060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rgbClr val="786060"/>
              </a:solidFill>
            </a:endParaRPr>
          </a:p>
        </p:txBody>
      </p:sp>
      <p:grpSp>
        <p:nvGrpSpPr>
          <p:cNvPr id="11" name="组 202"/>
          <p:cNvGrpSpPr/>
          <p:nvPr/>
        </p:nvGrpSpPr>
        <p:grpSpPr>
          <a:xfrm>
            <a:off x="9829751" y="2963946"/>
            <a:ext cx="523895" cy="307942"/>
            <a:chOff x="3902075" y="4498983"/>
            <a:chExt cx="831850" cy="488957"/>
          </a:xfrm>
          <a:solidFill>
            <a:schemeClr val="bg1"/>
          </a:solidFill>
        </p:grpSpPr>
        <p:sp>
          <p:nvSpPr>
            <p:cNvPr id="12" name="Freeform 230"/>
            <p:cNvSpPr>
              <a:spLocks noEditPoints="1"/>
            </p:cNvSpPr>
            <p:nvPr/>
          </p:nvSpPr>
          <p:spPr bwMode="auto">
            <a:xfrm>
              <a:off x="4092574" y="4498989"/>
              <a:ext cx="450851" cy="488951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3" name="Freeform 231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4" name="Freeform 232"/>
            <p:cNvSpPr/>
            <p:nvPr/>
          </p:nvSpPr>
          <p:spPr bwMode="auto">
            <a:xfrm>
              <a:off x="4457700" y="4762516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5" name="Freeform 233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6" name="Freeform 234"/>
            <p:cNvSpPr/>
            <p:nvPr/>
          </p:nvSpPr>
          <p:spPr bwMode="auto">
            <a:xfrm>
              <a:off x="4457700" y="4762513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7" name="Freeform 235"/>
            <p:cNvSpPr/>
            <p:nvPr/>
          </p:nvSpPr>
          <p:spPr bwMode="auto">
            <a:xfrm>
              <a:off x="3978274" y="4498983"/>
              <a:ext cx="187325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2" y="4"/>
                </a:cxn>
                <a:cxn ang="0">
                  <a:pos x="92" y="10"/>
                </a:cxn>
                <a:cxn ang="0">
                  <a:pos x="102" y="18"/>
                </a:cxn>
                <a:cxn ang="0">
                  <a:pos x="108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18" y="60"/>
                </a:cxn>
                <a:cxn ang="0">
                  <a:pos x="118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08" y="92"/>
                </a:cxn>
                <a:cxn ang="0">
                  <a:pos x="102" y="102"/>
                </a:cxn>
                <a:cxn ang="0">
                  <a:pos x="92" y="108"/>
                </a:cxn>
                <a:cxn ang="0">
                  <a:pos x="82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6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4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4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6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18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2" y="4"/>
                  </a:lnTo>
                  <a:lnTo>
                    <a:pt x="92" y="10"/>
                  </a:lnTo>
                  <a:lnTo>
                    <a:pt x="102" y="18"/>
                  </a:lnTo>
                  <a:lnTo>
                    <a:pt x="108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08" y="92"/>
                  </a:lnTo>
                  <a:lnTo>
                    <a:pt x="102" y="102"/>
                  </a:lnTo>
                  <a:lnTo>
                    <a:pt x="92" y="108"/>
                  </a:lnTo>
                  <a:lnTo>
                    <a:pt x="82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6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4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8" name="Freeform 236"/>
            <p:cNvSpPr/>
            <p:nvPr/>
          </p:nvSpPr>
          <p:spPr bwMode="auto">
            <a:xfrm>
              <a:off x="3902075" y="4762501"/>
              <a:ext cx="276225" cy="155575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0"/>
                </a:cxn>
                <a:cxn ang="0">
                  <a:pos x="128" y="2"/>
                </a:cxn>
                <a:cxn ang="0">
                  <a:pos x="144" y="6"/>
                </a:cxn>
                <a:cxn ang="0">
                  <a:pos x="160" y="12"/>
                </a:cxn>
                <a:cxn ang="0">
                  <a:pos x="174" y="20"/>
                </a:cxn>
                <a:cxn ang="0">
                  <a:pos x="174" y="20"/>
                </a:cxn>
                <a:cxn ang="0">
                  <a:pos x="154" y="30"/>
                </a:cxn>
                <a:cxn ang="0">
                  <a:pos x="138" y="42"/>
                </a:cxn>
                <a:cxn ang="0">
                  <a:pos x="126" y="54"/>
                </a:cxn>
                <a:cxn ang="0">
                  <a:pos x="116" y="66"/>
                </a:cxn>
                <a:cxn ang="0">
                  <a:pos x="108" y="76"/>
                </a:cxn>
                <a:cxn ang="0">
                  <a:pos x="102" y="86"/>
                </a:cxn>
                <a:cxn ang="0">
                  <a:pos x="98" y="96"/>
                </a:cxn>
                <a:cxn ang="0">
                  <a:pos x="98" y="98"/>
                </a:cxn>
                <a:cxn ang="0">
                  <a:pos x="0" y="98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6" y="56"/>
                </a:cxn>
                <a:cxn ang="0">
                  <a:pos x="12" y="44"/>
                </a:cxn>
                <a:cxn ang="0">
                  <a:pos x="24" y="32"/>
                </a:cxn>
                <a:cxn ang="0">
                  <a:pos x="38" y="20"/>
                </a:cxn>
                <a:cxn ang="0">
                  <a:pos x="56" y="10"/>
                </a:cxn>
                <a:cxn ang="0">
                  <a:pos x="68" y="6"/>
                </a:cxn>
                <a:cxn ang="0">
                  <a:pos x="80" y="4"/>
                </a:cxn>
                <a:cxn ang="0">
                  <a:pos x="92" y="0"/>
                </a:cxn>
                <a:cxn ang="0">
                  <a:pos x="108" y="0"/>
                </a:cxn>
                <a:cxn ang="0">
                  <a:pos x="108" y="0"/>
                </a:cxn>
              </a:cxnLst>
              <a:rect l="0" t="0" r="r" b="b"/>
              <a:pathLst>
                <a:path w="174" h="98">
                  <a:moveTo>
                    <a:pt x="108" y="0"/>
                  </a:moveTo>
                  <a:lnTo>
                    <a:pt x="108" y="0"/>
                  </a:lnTo>
                  <a:lnTo>
                    <a:pt x="128" y="2"/>
                  </a:lnTo>
                  <a:lnTo>
                    <a:pt x="144" y="6"/>
                  </a:lnTo>
                  <a:lnTo>
                    <a:pt x="160" y="12"/>
                  </a:lnTo>
                  <a:lnTo>
                    <a:pt x="174" y="20"/>
                  </a:lnTo>
                  <a:lnTo>
                    <a:pt x="174" y="20"/>
                  </a:lnTo>
                  <a:lnTo>
                    <a:pt x="154" y="30"/>
                  </a:lnTo>
                  <a:lnTo>
                    <a:pt x="138" y="42"/>
                  </a:lnTo>
                  <a:lnTo>
                    <a:pt x="126" y="54"/>
                  </a:lnTo>
                  <a:lnTo>
                    <a:pt x="116" y="66"/>
                  </a:lnTo>
                  <a:lnTo>
                    <a:pt x="108" y="76"/>
                  </a:lnTo>
                  <a:lnTo>
                    <a:pt x="102" y="86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0" y="9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6" y="56"/>
                  </a:lnTo>
                  <a:lnTo>
                    <a:pt x="12" y="44"/>
                  </a:lnTo>
                  <a:lnTo>
                    <a:pt x="24" y="32"/>
                  </a:lnTo>
                  <a:lnTo>
                    <a:pt x="38" y="20"/>
                  </a:lnTo>
                  <a:lnTo>
                    <a:pt x="56" y="10"/>
                  </a:lnTo>
                  <a:lnTo>
                    <a:pt x="68" y="6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6236269" y="3660431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17567" y="3980522"/>
            <a:ext cx="2935944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542428" y="3654826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23726" y="3974917"/>
            <a:ext cx="2935944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76"/>
          <p:cNvSpPr txBox="1"/>
          <p:nvPr/>
        </p:nvSpPr>
        <p:spPr>
          <a:xfrm>
            <a:off x="7827949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27949" y="2153863"/>
            <a:ext cx="279138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7827949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27949" y="4695027"/>
            <a:ext cx="279138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3292518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72663" y="2153863"/>
            <a:ext cx="28183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3292518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72663" y="4695027"/>
            <a:ext cx="28183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3"/>
          <p:cNvSpPr/>
          <p:nvPr/>
        </p:nvSpPr>
        <p:spPr bwMode="auto">
          <a:xfrm rot="2700000">
            <a:off x="4512807" y="2273804"/>
            <a:ext cx="1825625" cy="1462088"/>
          </a:xfrm>
          <a:custGeom>
            <a:avLst/>
            <a:gdLst>
              <a:gd name="T0" fmla="*/ 171 w 767"/>
              <a:gd name="T1" fmla="*/ 135 h 614"/>
              <a:gd name="T2" fmla="*/ 213 w 767"/>
              <a:gd name="T3" fmla="*/ 94 h 614"/>
              <a:gd name="T4" fmla="*/ 555 w 767"/>
              <a:gd name="T5" fmla="*/ 95 h 614"/>
              <a:gd name="T6" fmla="*/ 596 w 767"/>
              <a:gd name="T7" fmla="*/ 137 h 614"/>
              <a:gd name="T8" fmla="*/ 767 w 767"/>
              <a:gd name="T9" fmla="*/ 308 h 614"/>
              <a:gd name="T10" fmla="*/ 595 w 767"/>
              <a:gd name="T11" fmla="*/ 479 h 614"/>
              <a:gd name="T12" fmla="*/ 554 w 767"/>
              <a:gd name="T13" fmla="*/ 520 h 614"/>
              <a:gd name="T14" fmla="*/ 211 w 767"/>
              <a:gd name="T15" fmla="*/ 519 h 614"/>
              <a:gd name="T16" fmla="*/ 170 w 767"/>
              <a:gd name="T17" fmla="*/ 478 h 614"/>
              <a:gd name="T18" fmla="*/ 0 w 767"/>
              <a:gd name="T19" fmla="*/ 306 h 614"/>
              <a:gd name="T20" fmla="*/ 171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171" y="135"/>
                </a:moveTo>
                <a:cubicBezTo>
                  <a:pt x="213" y="94"/>
                  <a:pt x="213" y="94"/>
                  <a:pt x="213" y="94"/>
                </a:cubicBezTo>
                <a:cubicBezTo>
                  <a:pt x="307" y="0"/>
                  <a:pt x="461" y="1"/>
                  <a:pt x="555" y="95"/>
                </a:cubicBezTo>
                <a:cubicBezTo>
                  <a:pt x="596" y="137"/>
                  <a:pt x="596" y="137"/>
                  <a:pt x="596" y="137"/>
                </a:cubicBezTo>
                <a:cubicBezTo>
                  <a:pt x="767" y="308"/>
                  <a:pt x="767" y="308"/>
                  <a:pt x="767" y="308"/>
                </a:cubicBezTo>
                <a:cubicBezTo>
                  <a:pt x="595" y="479"/>
                  <a:pt x="595" y="479"/>
                  <a:pt x="595" y="479"/>
                </a:cubicBezTo>
                <a:cubicBezTo>
                  <a:pt x="554" y="520"/>
                  <a:pt x="554" y="520"/>
                  <a:pt x="554" y="520"/>
                </a:cubicBezTo>
                <a:cubicBezTo>
                  <a:pt x="459" y="614"/>
                  <a:pt x="305" y="613"/>
                  <a:pt x="211" y="519"/>
                </a:cubicBezTo>
                <a:cubicBezTo>
                  <a:pt x="170" y="478"/>
                  <a:pt x="170" y="478"/>
                  <a:pt x="170" y="478"/>
                </a:cubicBezTo>
                <a:cubicBezTo>
                  <a:pt x="0" y="306"/>
                  <a:pt x="0" y="306"/>
                  <a:pt x="0" y="306"/>
                </a:cubicBezTo>
                <a:lnTo>
                  <a:pt x="171" y="135"/>
                </a:lnTo>
                <a:close/>
              </a:path>
            </a:pathLst>
          </a:custGeom>
          <a:solidFill>
            <a:srgbClr val="786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Freeform 19"/>
          <p:cNvSpPr/>
          <p:nvPr/>
        </p:nvSpPr>
        <p:spPr bwMode="auto">
          <a:xfrm rot="2700000">
            <a:off x="6056440" y="2091473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Freeform 25"/>
          <p:cNvSpPr/>
          <p:nvPr/>
        </p:nvSpPr>
        <p:spPr bwMode="auto">
          <a:xfrm rot="2700000">
            <a:off x="5873316" y="3634312"/>
            <a:ext cx="1825625" cy="1462088"/>
          </a:xfrm>
          <a:custGeom>
            <a:avLst/>
            <a:gdLst>
              <a:gd name="T0" fmla="*/ 596 w 767"/>
              <a:gd name="T1" fmla="*/ 135 h 614"/>
              <a:gd name="T2" fmla="*/ 554 w 767"/>
              <a:gd name="T3" fmla="*/ 94 h 614"/>
              <a:gd name="T4" fmla="*/ 212 w 767"/>
              <a:gd name="T5" fmla="*/ 95 h 614"/>
              <a:gd name="T6" fmla="*/ 171 w 767"/>
              <a:gd name="T7" fmla="*/ 137 h 614"/>
              <a:gd name="T8" fmla="*/ 0 w 767"/>
              <a:gd name="T9" fmla="*/ 308 h 614"/>
              <a:gd name="T10" fmla="*/ 172 w 767"/>
              <a:gd name="T11" fmla="*/ 479 h 614"/>
              <a:gd name="T12" fmla="*/ 213 w 767"/>
              <a:gd name="T13" fmla="*/ 520 h 614"/>
              <a:gd name="T14" fmla="*/ 555 w 767"/>
              <a:gd name="T15" fmla="*/ 519 h 614"/>
              <a:gd name="T16" fmla="*/ 597 w 767"/>
              <a:gd name="T17" fmla="*/ 478 h 614"/>
              <a:gd name="T18" fmla="*/ 767 w 767"/>
              <a:gd name="T19" fmla="*/ 306 h 614"/>
              <a:gd name="T20" fmla="*/ 596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596" y="135"/>
                </a:moveTo>
                <a:cubicBezTo>
                  <a:pt x="554" y="94"/>
                  <a:pt x="554" y="94"/>
                  <a:pt x="554" y="94"/>
                </a:cubicBezTo>
                <a:cubicBezTo>
                  <a:pt x="460" y="0"/>
                  <a:pt x="306" y="1"/>
                  <a:pt x="212" y="95"/>
                </a:cubicBezTo>
                <a:cubicBezTo>
                  <a:pt x="171" y="137"/>
                  <a:pt x="171" y="137"/>
                  <a:pt x="171" y="137"/>
                </a:cubicBezTo>
                <a:cubicBezTo>
                  <a:pt x="0" y="308"/>
                  <a:pt x="0" y="308"/>
                  <a:pt x="0" y="308"/>
                </a:cubicBezTo>
                <a:cubicBezTo>
                  <a:pt x="172" y="479"/>
                  <a:pt x="172" y="479"/>
                  <a:pt x="172" y="479"/>
                </a:cubicBezTo>
                <a:cubicBezTo>
                  <a:pt x="213" y="520"/>
                  <a:pt x="213" y="520"/>
                  <a:pt x="213" y="520"/>
                </a:cubicBezTo>
                <a:cubicBezTo>
                  <a:pt x="307" y="614"/>
                  <a:pt x="461" y="613"/>
                  <a:pt x="555" y="519"/>
                </a:cubicBezTo>
                <a:cubicBezTo>
                  <a:pt x="597" y="478"/>
                  <a:pt x="597" y="478"/>
                  <a:pt x="597" y="478"/>
                </a:cubicBezTo>
                <a:cubicBezTo>
                  <a:pt x="767" y="306"/>
                  <a:pt x="767" y="306"/>
                  <a:pt x="767" y="306"/>
                </a:cubicBezTo>
                <a:lnTo>
                  <a:pt x="596" y="135"/>
                </a:lnTo>
                <a:close/>
              </a:path>
            </a:pathLst>
          </a:custGeom>
          <a:solidFill>
            <a:srgbClr val="A878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 rot="2700000">
            <a:off x="4671104" y="3476808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235770" y="2587136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850435" y="3972472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236858" y="3949857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4873551" y="2586551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76"/>
          <p:cNvSpPr txBox="1"/>
          <p:nvPr/>
        </p:nvSpPr>
        <p:spPr>
          <a:xfrm>
            <a:off x="1753643" y="4489487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3642" y="4809578"/>
            <a:ext cx="399897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6713952" y="4489487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13951" y="4809578"/>
            <a:ext cx="399897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53644" y="3420144"/>
            <a:ext cx="3820438" cy="621131"/>
          </a:xfrm>
          <a:prstGeom prst="rect">
            <a:avLst/>
          </a:prstGeom>
          <a:solidFill>
            <a:srgbClr val="A8784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53644" y="3420144"/>
            <a:ext cx="3144033" cy="621131"/>
          </a:xfrm>
          <a:prstGeom prst="rect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13951" y="3420144"/>
            <a:ext cx="3820438" cy="621131"/>
          </a:xfrm>
          <a:prstGeom prst="rect">
            <a:avLst/>
          </a:prstGeom>
          <a:solidFill>
            <a:srgbClr val="90A8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13952" y="3420144"/>
            <a:ext cx="306286" cy="621131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59514" y="2453722"/>
            <a:ext cx="118494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89%</a:t>
            </a:r>
            <a:endParaRPr lang="en-US" altLang="zh-CN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20237" y="2453722"/>
            <a:ext cx="118494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11%</a:t>
            </a:r>
            <a:endParaRPr lang="en-US" altLang="zh-CN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 rot="2700000">
            <a:off x="4071967" y="2743680"/>
            <a:ext cx="4048065" cy="1833623"/>
          </a:xfrm>
          <a:prstGeom prst="ellipse">
            <a:avLst/>
          </a:prstGeom>
          <a:noFill/>
          <a:ln w="19050" cap="rnd">
            <a:solidFill>
              <a:srgbClr val="786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 rot="8100000">
            <a:off x="4068647" y="2740360"/>
            <a:ext cx="4048065" cy="1833623"/>
          </a:xfrm>
          <a:prstGeom prst="ellipse">
            <a:avLst/>
          </a:prstGeom>
          <a:noFill/>
          <a:ln w="19050" cap="rnd">
            <a:solidFill>
              <a:srgbClr val="786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rot="2700000">
            <a:off x="5389008" y="1795457"/>
            <a:ext cx="1398111" cy="1398111"/>
          </a:xfrm>
          <a:prstGeom prst="ellipse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rot="2700000">
            <a:off x="6608738" y="3015187"/>
            <a:ext cx="1398111" cy="1398111"/>
          </a:xfrm>
          <a:prstGeom prst="ellipse">
            <a:avLst/>
          </a:prstGeom>
          <a:solidFill>
            <a:srgbClr val="D86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2700000">
            <a:off x="5430372" y="4193553"/>
            <a:ext cx="1398111" cy="1398111"/>
          </a:xfrm>
          <a:prstGeom prst="ellipse">
            <a:avLst/>
          </a:prstGeom>
          <a:solidFill>
            <a:srgbClr val="78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rot="2700000">
            <a:off x="4200495" y="2983971"/>
            <a:ext cx="1398111" cy="1398111"/>
          </a:xfrm>
          <a:prstGeom prst="ellipse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2887" y="2135131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5970" y="3411615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1491" y="3348582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52167" y="4528490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110642" y="1646156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10642" y="225141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8110642" y="4187320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</a:p>
          <a:p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10642" y="479257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986801" y="1646156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</a:p>
          <a:p>
            <a:pPr algn="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3998" y="225141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986801" y="4187320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</a:p>
          <a:p>
            <a:pPr algn="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33998" y="479257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54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7"/>
          <p:cNvSpPr>
            <a:spLocks noChangeAspect="1"/>
          </p:cNvSpPr>
          <p:nvPr/>
        </p:nvSpPr>
        <p:spPr bwMode="auto">
          <a:xfrm>
            <a:off x="6529388" y="3189287"/>
            <a:ext cx="1938337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17"/>
          <p:cNvSpPr/>
          <p:nvPr/>
        </p:nvSpPr>
        <p:spPr bwMode="auto">
          <a:xfrm>
            <a:off x="5530850" y="3429000"/>
            <a:ext cx="1481138" cy="145891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18"/>
          <p:cNvSpPr/>
          <p:nvPr/>
        </p:nvSpPr>
        <p:spPr bwMode="auto">
          <a:xfrm>
            <a:off x="4611688" y="3548062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>
            <a:off x="3889375" y="3675062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任意多边形 100"/>
          <p:cNvSpPr/>
          <p:nvPr/>
        </p:nvSpPr>
        <p:spPr bwMode="auto">
          <a:xfrm>
            <a:off x="7864475" y="3592512"/>
            <a:ext cx="2549525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任意多边形 108"/>
          <p:cNvSpPr/>
          <p:nvPr/>
        </p:nvSpPr>
        <p:spPr bwMode="auto">
          <a:xfrm flipH="1">
            <a:off x="1617663" y="3900487"/>
            <a:ext cx="2551112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任意多边形 112"/>
          <p:cNvSpPr/>
          <p:nvPr/>
        </p:nvSpPr>
        <p:spPr bwMode="auto">
          <a:xfrm>
            <a:off x="6272213" y="2892425"/>
            <a:ext cx="673100" cy="1001712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任意多边形 113"/>
          <p:cNvSpPr/>
          <p:nvPr/>
        </p:nvSpPr>
        <p:spPr bwMode="auto">
          <a:xfrm flipH="1">
            <a:off x="4559300" y="2884487"/>
            <a:ext cx="673100" cy="10033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6"/>
          <p:cNvSpPr>
            <a:spLocks noChangeAspect="1" noEditPoints="1"/>
          </p:cNvSpPr>
          <p:nvPr/>
        </p:nvSpPr>
        <p:spPr bwMode="auto">
          <a:xfrm>
            <a:off x="4333875" y="4057650"/>
            <a:ext cx="225425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Freeform 26"/>
          <p:cNvSpPr>
            <a:spLocks noChangeAspect="1"/>
          </p:cNvSpPr>
          <p:nvPr/>
        </p:nvSpPr>
        <p:spPr bwMode="auto">
          <a:xfrm>
            <a:off x="7526338" y="4059237"/>
            <a:ext cx="242887" cy="25082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 442"/>
          <p:cNvSpPr>
            <a:spLocks noEditPoints="1"/>
          </p:cNvSpPr>
          <p:nvPr/>
        </p:nvSpPr>
        <p:spPr bwMode="auto">
          <a:xfrm>
            <a:off x="5181600" y="4076700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443"/>
          <p:cNvSpPr>
            <a:spLocks noChangeArrowheads="1"/>
          </p:cNvSpPr>
          <p:nvPr/>
        </p:nvSpPr>
        <p:spPr bwMode="auto">
          <a:xfrm>
            <a:off x="5254625" y="4113212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444"/>
          <p:cNvSpPr>
            <a:spLocks noChangeArrowheads="1"/>
          </p:cNvSpPr>
          <p:nvPr/>
        </p:nvSpPr>
        <p:spPr bwMode="auto">
          <a:xfrm>
            <a:off x="5345113" y="4122737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445"/>
          <p:cNvSpPr>
            <a:spLocks noChangeArrowheads="1"/>
          </p:cNvSpPr>
          <p:nvPr/>
        </p:nvSpPr>
        <p:spPr bwMode="auto">
          <a:xfrm>
            <a:off x="5345113" y="4157662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446"/>
          <p:cNvSpPr>
            <a:spLocks noChangeArrowheads="1"/>
          </p:cNvSpPr>
          <p:nvPr/>
        </p:nvSpPr>
        <p:spPr bwMode="auto">
          <a:xfrm>
            <a:off x="5254625" y="4205287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447"/>
          <p:cNvSpPr>
            <a:spLocks noChangeArrowheads="1"/>
          </p:cNvSpPr>
          <p:nvPr/>
        </p:nvSpPr>
        <p:spPr bwMode="auto">
          <a:xfrm>
            <a:off x="5254625" y="4241800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058345" y="4110000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4000" y="4403876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3607162" y="1806513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62817" y="2100389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089674" y="1886921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5329" y="2180797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185940" y="3782824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41595" y="4076700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14"/>
          <p:cNvGrpSpPr/>
          <p:nvPr/>
        </p:nvGrpSpPr>
        <p:grpSpPr>
          <a:xfrm>
            <a:off x="6239755" y="3956761"/>
            <a:ext cx="340507" cy="331951"/>
            <a:chOff x="2305050" y="3436938"/>
            <a:chExt cx="315913" cy="307975"/>
          </a:xfrm>
          <a:solidFill>
            <a:schemeClr val="bg1"/>
          </a:solidFill>
          <a:effectLst/>
        </p:grpSpPr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2452688" y="3579813"/>
              <a:ext cx="168275" cy="165100"/>
            </a:xfrm>
            <a:custGeom>
              <a:avLst/>
              <a:gdLst>
                <a:gd name="T0" fmla="*/ 58 w 64"/>
                <a:gd name="T1" fmla="*/ 34 h 63"/>
                <a:gd name="T2" fmla="*/ 31 w 64"/>
                <a:gd name="T3" fmla="*/ 7 h 63"/>
                <a:gd name="T4" fmla="*/ 15 w 64"/>
                <a:gd name="T5" fmla="*/ 3 h 63"/>
                <a:gd name="T6" fmla="*/ 11 w 64"/>
                <a:gd name="T7" fmla="*/ 0 h 63"/>
                <a:gd name="T8" fmla="*/ 9 w 64"/>
                <a:gd name="T9" fmla="*/ 4 h 63"/>
                <a:gd name="T10" fmla="*/ 4 w 64"/>
                <a:gd name="T11" fmla="*/ 5 h 63"/>
                <a:gd name="T12" fmla="*/ 2 w 64"/>
                <a:gd name="T13" fmla="*/ 9 h 63"/>
                <a:gd name="T14" fmla="*/ 0 w 64"/>
                <a:gd name="T15" fmla="*/ 11 h 63"/>
                <a:gd name="T16" fmla="*/ 4 w 64"/>
                <a:gd name="T17" fmla="*/ 14 h 63"/>
                <a:gd name="T18" fmla="*/ 8 w 64"/>
                <a:gd name="T19" fmla="*/ 30 h 63"/>
                <a:gd name="T20" fmla="*/ 35 w 64"/>
                <a:gd name="T21" fmla="*/ 57 h 63"/>
                <a:gd name="T22" fmla="*/ 58 w 64"/>
                <a:gd name="T23" fmla="*/ 57 h 63"/>
                <a:gd name="T24" fmla="*/ 58 w 64"/>
                <a:gd name="T25" fmla="*/ 34 h 63"/>
                <a:gd name="T26" fmla="*/ 53 w 64"/>
                <a:gd name="T27" fmla="*/ 52 h 63"/>
                <a:gd name="T28" fmla="*/ 38 w 64"/>
                <a:gd name="T29" fmla="*/ 51 h 63"/>
                <a:gd name="T30" fmla="*/ 14 w 64"/>
                <a:gd name="T31" fmla="*/ 27 h 63"/>
                <a:gd name="T32" fmla="*/ 10 w 64"/>
                <a:gd name="T33" fmla="*/ 21 h 63"/>
                <a:gd name="T34" fmla="*/ 14 w 64"/>
                <a:gd name="T35" fmla="*/ 25 h 63"/>
                <a:gd name="T36" fmla="*/ 26 w 64"/>
                <a:gd name="T37" fmla="*/ 25 h 63"/>
                <a:gd name="T38" fmla="*/ 26 w 64"/>
                <a:gd name="T39" fmla="*/ 14 h 63"/>
                <a:gd name="T40" fmla="*/ 20 w 64"/>
                <a:gd name="T41" fmla="*/ 9 h 63"/>
                <a:gd name="T42" fmla="*/ 29 w 64"/>
                <a:gd name="T43" fmla="*/ 12 h 63"/>
                <a:gd name="T44" fmla="*/ 53 w 64"/>
                <a:gd name="T45" fmla="*/ 36 h 63"/>
                <a:gd name="T46" fmla="*/ 53 w 64"/>
                <a:gd name="T47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63">
                  <a:moveTo>
                    <a:pt x="58" y="34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27" y="2"/>
                    <a:pt x="20" y="1"/>
                    <a:pt x="15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20"/>
                    <a:pt x="4" y="26"/>
                    <a:pt x="8" y="3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63"/>
                    <a:pt x="52" y="63"/>
                    <a:pt x="58" y="57"/>
                  </a:cubicBezTo>
                  <a:cubicBezTo>
                    <a:pt x="64" y="50"/>
                    <a:pt x="64" y="40"/>
                    <a:pt x="58" y="34"/>
                  </a:cubicBezTo>
                  <a:close/>
                  <a:moveTo>
                    <a:pt x="53" y="52"/>
                  </a:moveTo>
                  <a:cubicBezTo>
                    <a:pt x="49" y="56"/>
                    <a:pt x="42" y="56"/>
                    <a:pt x="38" y="5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3"/>
                    <a:pt x="10" y="2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8" y="28"/>
                    <a:pt x="22" y="28"/>
                    <a:pt x="26" y="25"/>
                  </a:cubicBezTo>
                  <a:cubicBezTo>
                    <a:pt x="29" y="22"/>
                    <a:pt x="29" y="17"/>
                    <a:pt x="26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3" y="9"/>
                    <a:pt x="26" y="10"/>
                    <a:pt x="29" y="12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7" y="41"/>
                    <a:pt x="57" y="48"/>
                    <a:pt x="5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2305050" y="3436938"/>
              <a:ext cx="171450" cy="161925"/>
            </a:xfrm>
            <a:custGeom>
              <a:avLst/>
              <a:gdLst>
                <a:gd name="T0" fmla="*/ 50 w 65"/>
                <a:gd name="T1" fmla="*/ 60 h 62"/>
                <a:gd name="T2" fmla="*/ 53 w 65"/>
                <a:gd name="T3" fmla="*/ 62 h 62"/>
                <a:gd name="T4" fmla="*/ 58 w 65"/>
                <a:gd name="T5" fmla="*/ 60 h 62"/>
                <a:gd name="T6" fmla="*/ 60 w 65"/>
                <a:gd name="T7" fmla="*/ 56 h 62"/>
                <a:gd name="T8" fmla="*/ 63 w 65"/>
                <a:gd name="T9" fmla="*/ 56 h 62"/>
                <a:gd name="T10" fmla="*/ 65 w 65"/>
                <a:gd name="T11" fmla="*/ 52 h 62"/>
                <a:gd name="T12" fmla="*/ 60 w 65"/>
                <a:gd name="T13" fmla="*/ 48 h 62"/>
                <a:gd name="T14" fmla="*/ 56 w 65"/>
                <a:gd name="T15" fmla="*/ 33 h 62"/>
                <a:gd name="T16" fmla="*/ 29 w 65"/>
                <a:gd name="T17" fmla="*/ 6 h 62"/>
                <a:gd name="T18" fmla="*/ 6 w 65"/>
                <a:gd name="T19" fmla="*/ 6 h 62"/>
                <a:gd name="T20" fmla="*/ 6 w 65"/>
                <a:gd name="T21" fmla="*/ 29 h 62"/>
                <a:gd name="T22" fmla="*/ 33 w 65"/>
                <a:gd name="T23" fmla="*/ 56 h 62"/>
                <a:gd name="T24" fmla="*/ 50 w 65"/>
                <a:gd name="T25" fmla="*/ 60 h 62"/>
                <a:gd name="T26" fmla="*/ 11 w 65"/>
                <a:gd name="T27" fmla="*/ 27 h 62"/>
                <a:gd name="T28" fmla="*/ 11 w 65"/>
                <a:gd name="T29" fmla="*/ 11 h 62"/>
                <a:gd name="T30" fmla="*/ 27 w 65"/>
                <a:gd name="T31" fmla="*/ 11 h 62"/>
                <a:gd name="T32" fmla="*/ 51 w 65"/>
                <a:gd name="T33" fmla="*/ 35 h 62"/>
                <a:gd name="T34" fmla="*/ 54 w 65"/>
                <a:gd name="T35" fmla="*/ 41 h 62"/>
                <a:gd name="T36" fmla="*/ 43 w 65"/>
                <a:gd name="T37" fmla="*/ 41 h 62"/>
                <a:gd name="T38" fmla="*/ 43 w 65"/>
                <a:gd name="T39" fmla="*/ 52 h 62"/>
                <a:gd name="T40" fmla="*/ 44 w 65"/>
                <a:gd name="T41" fmla="*/ 54 h 62"/>
                <a:gd name="T42" fmla="*/ 35 w 65"/>
                <a:gd name="T43" fmla="*/ 51 h 62"/>
                <a:gd name="T44" fmla="*/ 11 w 65"/>
                <a:gd name="T45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62">
                  <a:moveTo>
                    <a:pt x="50" y="60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0" y="37"/>
                    <a:pt x="56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12" y="0"/>
                    <a:pt x="6" y="6"/>
                  </a:cubicBezTo>
                  <a:cubicBezTo>
                    <a:pt x="0" y="12"/>
                    <a:pt x="0" y="23"/>
                    <a:pt x="6" y="2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61"/>
                    <a:pt x="44" y="62"/>
                    <a:pt x="50" y="60"/>
                  </a:cubicBezTo>
                  <a:close/>
                  <a:moveTo>
                    <a:pt x="11" y="27"/>
                  </a:moveTo>
                  <a:cubicBezTo>
                    <a:pt x="7" y="22"/>
                    <a:pt x="7" y="15"/>
                    <a:pt x="11" y="11"/>
                  </a:cubicBezTo>
                  <a:cubicBezTo>
                    <a:pt x="15" y="7"/>
                    <a:pt x="22" y="7"/>
                    <a:pt x="27" y="1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7"/>
                    <a:pt x="53" y="39"/>
                    <a:pt x="54" y="41"/>
                  </a:cubicBezTo>
                  <a:cubicBezTo>
                    <a:pt x="51" y="38"/>
                    <a:pt x="46" y="38"/>
                    <a:pt x="43" y="41"/>
                  </a:cubicBezTo>
                  <a:cubicBezTo>
                    <a:pt x="40" y="44"/>
                    <a:pt x="40" y="49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1" y="54"/>
                    <a:pt x="38" y="53"/>
                    <a:pt x="35" y="51"/>
                  </a:cubicBezTo>
                  <a:lnTo>
                    <a:pt x="1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481263" y="3533775"/>
              <a:ext cx="793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492375" y="3563938"/>
              <a:ext cx="30163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441575" y="3614738"/>
              <a:ext cx="793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408238" y="3606800"/>
              <a:ext cx="2857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6213842" y="1493134"/>
          <a:ext cx="5284738" cy="467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263577" y="3297221"/>
            <a:ext cx="477979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263577" y="2624305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11757" y="2536254"/>
            <a:ext cx="2401792" cy="2196376"/>
          </a:xfrm>
          <a:prstGeom prst="rect">
            <a:avLst/>
          </a:prstGeom>
          <a:solidFill>
            <a:srgbClr val="90A818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11757" y="4192227"/>
            <a:ext cx="2401792" cy="540403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486151" y="2536254"/>
            <a:ext cx="2401792" cy="219637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260545" y="2536254"/>
            <a:ext cx="2401792" cy="2196376"/>
          </a:xfrm>
          <a:prstGeom prst="rect">
            <a:avLst/>
          </a:prstGeom>
          <a:solidFill>
            <a:srgbClr val="78606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60545" y="2535358"/>
            <a:ext cx="2401792" cy="540403"/>
          </a:xfrm>
          <a:prstGeom prst="rect">
            <a:avLst/>
          </a:prstGeom>
          <a:solidFill>
            <a:srgbClr val="786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9034939" y="2536254"/>
            <a:ext cx="2401792" cy="219637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363382" y="428002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988" y="2837943"/>
            <a:ext cx="2127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939647" y="262315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25253" y="3376140"/>
            <a:ext cx="2127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54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5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5400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ardrop 25"/>
          <p:cNvSpPr/>
          <p:nvPr/>
        </p:nvSpPr>
        <p:spPr>
          <a:xfrm rot="8100000">
            <a:off x="2152724" y="2997202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3"/>
          <p:cNvSpPr>
            <a:spLocks noEditPoints="1"/>
          </p:cNvSpPr>
          <p:nvPr/>
        </p:nvSpPr>
        <p:spPr bwMode="auto">
          <a:xfrm>
            <a:off x="2322579" y="3188727"/>
            <a:ext cx="310124" cy="265823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ardrop 37"/>
          <p:cNvSpPr/>
          <p:nvPr/>
        </p:nvSpPr>
        <p:spPr>
          <a:xfrm rot="8100000">
            <a:off x="6918030" y="2997202"/>
            <a:ext cx="648874" cy="648873"/>
          </a:xfrm>
          <a:prstGeom prst="teardrop">
            <a:avLst>
              <a:gd name="adj" fmla="val 131619"/>
            </a:avLst>
          </a:prstGeom>
          <a:solidFill>
            <a:srgbClr val="D86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0"/>
          <p:cNvSpPr/>
          <p:nvPr/>
        </p:nvSpPr>
        <p:spPr bwMode="auto">
          <a:xfrm>
            <a:off x="7060582" y="3167538"/>
            <a:ext cx="273530" cy="308201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ardrop 33"/>
          <p:cNvSpPr/>
          <p:nvPr/>
        </p:nvSpPr>
        <p:spPr>
          <a:xfrm rot="8100000">
            <a:off x="4535377" y="1826303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03"/>
          <p:cNvSpPr/>
          <p:nvPr/>
        </p:nvSpPr>
        <p:spPr bwMode="auto">
          <a:xfrm>
            <a:off x="4723598" y="2021680"/>
            <a:ext cx="290867" cy="258119"/>
          </a:xfrm>
          <a:custGeom>
            <a:avLst/>
            <a:gdLst/>
            <a:ahLst/>
            <a:cxnLst>
              <a:cxn ang="0">
                <a:pos x="300" y="79"/>
              </a:cxn>
              <a:cxn ang="0">
                <a:pos x="220" y="1"/>
              </a:cxn>
              <a:cxn ang="0">
                <a:pos x="220" y="1"/>
              </a:cxn>
              <a:cxn ang="0">
                <a:pos x="218" y="0"/>
              </a:cxn>
              <a:cxn ang="0">
                <a:pos x="218" y="0"/>
              </a:cxn>
              <a:cxn ang="0">
                <a:pos x="216" y="3"/>
              </a:cxn>
              <a:cxn ang="0">
                <a:pos x="216" y="47"/>
              </a:cxn>
              <a:cxn ang="0">
                <a:pos x="216" y="47"/>
              </a:cxn>
              <a:cxn ang="0">
                <a:pos x="200" y="49"/>
              </a:cxn>
              <a:cxn ang="0">
                <a:pos x="185" y="50"/>
              </a:cxn>
              <a:cxn ang="0">
                <a:pos x="155" y="56"/>
              </a:cxn>
              <a:cxn ang="0">
                <a:pos x="127" y="67"/>
              </a:cxn>
              <a:cxn ang="0">
                <a:pos x="102" y="81"/>
              </a:cxn>
              <a:cxn ang="0">
                <a:pos x="102" y="81"/>
              </a:cxn>
              <a:cxn ang="0">
                <a:pos x="87" y="90"/>
              </a:cxn>
              <a:cxn ang="0">
                <a:pos x="75" y="101"/>
              </a:cxn>
              <a:cxn ang="0">
                <a:pos x="62" y="114"/>
              </a:cxn>
              <a:cxn ang="0">
                <a:pos x="49" y="127"/>
              </a:cxn>
              <a:cxn ang="0">
                <a:pos x="49" y="127"/>
              </a:cxn>
              <a:cxn ang="0">
                <a:pos x="39" y="141"/>
              </a:cxn>
              <a:cxn ang="0">
                <a:pos x="29" y="157"/>
              </a:cxn>
              <a:cxn ang="0">
                <a:pos x="20" y="172"/>
              </a:cxn>
              <a:cxn ang="0">
                <a:pos x="15" y="190"/>
              </a:cxn>
              <a:cxn ang="0">
                <a:pos x="10" y="206"/>
              </a:cxn>
              <a:cxn ang="0">
                <a:pos x="4" y="224"/>
              </a:cxn>
              <a:cxn ang="0">
                <a:pos x="2" y="244"/>
              </a:cxn>
              <a:cxn ang="0">
                <a:pos x="0" y="263"/>
              </a:cxn>
              <a:cxn ang="0">
                <a:pos x="0" y="263"/>
              </a:cxn>
              <a:cxn ang="0">
                <a:pos x="2" y="266"/>
              </a:cxn>
              <a:cxn ang="0">
                <a:pos x="4" y="266"/>
              </a:cxn>
              <a:cxn ang="0">
                <a:pos x="64" y="266"/>
              </a:cxn>
              <a:cxn ang="0">
                <a:pos x="64" y="266"/>
              </a:cxn>
              <a:cxn ang="0">
                <a:pos x="66" y="266"/>
              </a:cxn>
              <a:cxn ang="0">
                <a:pos x="66" y="266"/>
              </a:cxn>
              <a:cxn ang="0">
                <a:pos x="66" y="263"/>
              </a:cxn>
              <a:cxn ang="0">
                <a:pos x="66" y="263"/>
              </a:cxn>
              <a:cxn ang="0">
                <a:pos x="68" y="250"/>
              </a:cxn>
              <a:cxn ang="0">
                <a:pos x="69" y="237"/>
              </a:cxn>
              <a:cxn ang="0">
                <a:pos x="71" y="223"/>
              </a:cxn>
              <a:cxn ang="0">
                <a:pos x="77" y="212"/>
              </a:cxn>
              <a:cxn ang="0">
                <a:pos x="80" y="199"/>
              </a:cxn>
              <a:cxn ang="0">
                <a:pos x="87" y="188"/>
              </a:cxn>
              <a:cxn ang="0">
                <a:pos x="102" y="166"/>
              </a:cxn>
              <a:cxn ang="0">
                <a:pos x="102" y="166"/>
              </a:cxn>
              <a:cxn ang="0">
                <a:pos x="113" y="154"/>
              </a:cxn>
              <a:cxn ang="0">
                <a:pos x="126" y="145"/>
              </a:cxn>
              <a:cxn ang="0">
                <a:pos x="138" y="134"/>
              </a:cxn>
              <a:cxn ang="0">
                <a:pos x="153" y="127"/>
              </a:cxn>
              <a:cxn ang="0">
                <a:pos x="153" y="127"/>
              </a:cxn>
              <a:cxn ang="0">
                <a:pos x="167" y="121"/>
              </a:cxn>
              <a:cxn ang="0">
                <a:pos x="184" y="116"/>
              </a:cxn>
              <a:cxn ang="0">
                <a:pos x="198" y="114"/>
              </a:cxn>
              <a:cxn ang="0">
                <a:pos x="216" y="112"/>
              </a:cxn>
              <a:cxn ang="0">
                <a:pos x="216" y="161"/>
              </a:cxn>
              <a:cxn ang="0">
                <a:pos x="216" y="161"/>
              </a:cxn>
              <a:cxn ang="0">
                <a:pos x="218" y="165"/>
              </a:cxn>
              <a:cxn ang="0">
                <a:pos x="218" y="165"/>
              </a:cxn>
              <a:cxn ang="0">
                <a:pos x="220" y="165"/>
              </a:cxn>
              <a:cxn ang="0">
                <a:pos x="300" y="85"/>
              </a:cxn>
              <a:cxn ang="0">
                <a:pos x="300" y="85"/>
              </a:cxn>
              <a:cxn ang="0">
                <a:pos x="301" y="83"/>
              </a:cxn>
              <a:cxn ang="0">
                <a:pos x="300" y="79"/>
              </a:cxn>
              <a:cxn ang="0">
                <a:pos x="300" y="79"/>
              </a:cxn>
            </a:cxnLst>
            <a:rect l="0" t="0" r="r" b="b"/>
            <a:pathLst>
              <a:path w="301" h="266">
                <a:moveTo>
                  <a:pt x="300" y="79"/>
                </a:moveTo>
                <a:lnTo>
                  <a:pt x="220" y="1"/>
                </a:lnTo>
                <a:lnTo>
                  <a:pt x="220" y="1"/>
                </a:lnTo>
                <a:lnTo>
                  <a:pt x="218" y="0"/>
                </a:lnTo>
                <a:lnTo>
                  <a:pt x="218" y="0"/>
                </a:lnTo>
                <a:lnTo>
                  <a:pt x="216" y="3"/>
                </a:lnTo>
                <a:lnTo>
                  <a:pt x="216" y="47"/>
                </a:lnTo>
                <a:lnTo>
                  <a:pt x="216" y="47"/>
                </a:lnTo>
                <a:lnTo>
                  <a:pt x="200" y="49"/>
                </a:lnTo>
                <a:lnTo>
                  <a:pt x="185" y="50"/>
                </a:lnTo>
                <a:lnTo>
                  <a:pt x="155" y="56"/>
                </a:lnTo>
                <a:lnTo>
                  <a:pt x="127" y="67"/>
                </a:lnTo>
                <a:lnTo>
                  <a:pt x="102" y="81"/>
                </a:lnTo>
                <a:lnTo>
                  <a:pt x="102" y="81"/>
                </a:lnTo>
                <a:lnTo>
                  <a:pt x="87" y="90"/>
                </a:lnTo>
                <a:lnTo>
                  <a:pt x="75" y="101"/>
                </a:lnTo>
                <a:lnTo>
                  <a:pt x="62" y="114"/>
                </a:lnTo>
                <a:lnTo>
                  <a:pt x="49" y="127"/>
                </a:lnTo>
                <a:lnTo>
                  <a:pt x="49" y="127"/>
                </a:lnTo>
                <a:lnTo>
                  <a:pt x="39" y="141"/>
                </a:lnTo>
                <a:lnTo>
                  <a:pt x="29" y="157"/>
                </a:lnTo>
                <a:lnTo>
                  <a:pt x="20" y="172"/>
                </a:lnTo>
                <a:lnTo>
                  <a:pt x="15" y="190"/>
                </a:lnTo>
                <a:lnTo>
                  <a:pt x="10" y="206"/>
                </a:lnTo>
                <a:lnTo>
                  <a:pt x="4" y="224"/>
                </a:lnTo>
                <a:lnTo>
                  <a:pt x="2" y="244"/>
                </a:lnTo>
                <a:lnTo>
                  <a:pt x="0" y="263"/>
                </a:lnTo>
                <a:lnTo>
                  <a:pt x="0" y="263"/>
                </a:lnTo>
                <a:lnTo>
                  <a:pt x="2" y="266"/>
                </a:lnTo>
                <a:lnTo>
                  <a:pt x="4" y="266"/>
                </a:lnTo>
                <a:lnTo>
                  <a:pt x="64" y="266"/>
                </a:lnTo>
                <a:lnTo>
                  <a:pt x="64" y="266"/>
                </a:lnTo>
                <a:lnTo>
                  <a:pt x="66" y="266"/>
                </a:lnTo>
                <a:lnTo>
                  <a:pt x="66" y="266"/>
                </a:lnTo>
                <a:lnTo>
                  <a:pt x="66" y="263"/>
                </a:lnTo>
                <a:lnTo>
                  <a:pt x="66" y="263"/>
                </a:lnTo>
                <a:lnTo>
                  <a:pt x="68" y="250"/>
                </a:lnTo>
                <a:lnTo>
                  <a:pt x="69" y="237"/>
                </a:lnTo>
                <a:lnTo>
                  <a:pt x="71" y="223"/>
                </a:lnTo>
                <a:lnTo>
                  <a:pt x="77" y="212"/>
                </a:lnTo>
                <a:lnTo>
                  <a:pt x="80" y="199"/>
                </a:lnTo>
                <a:lnTo>
                  <a:pt x="87" y="188"/>
                </a:lnTo>
                <a:lnTo>
                  <a:pt x="102" y="166"/>
                </a:lnTo>
                <a:lnTo>
                  <a:pt x="102" y="166"/>
                </a:lnTo>
                <a:lnTo>
                  <a:pt x="113" y="154"/>
                </a:lnTo>
                <a:lnTo>
                  <a:pt x="126" y="145"/>
                </a:lnTo>
                <a:lnTo>
                  <a:pt x="138" y="134"/>
                </a:lnTo>
                <a:lnTo>
                  <a:pt x="153" y="127"/>
                </a:lnTo>
                <a:lnTo>
                  <a:pt x="153" y="127"/>
                </a:lnTo>
                <a:lnTo>
                  <a:pt x="167" y="121"/>
                </a:lnTo>
                <a:lnTo>
                  <a:pt x="184" y="116"/>
                </a:lnTo>
                <a:lnTo>
                  <a:pt x="198" y="114"/>
                </a:lnTo>
                <a:lnTo>
                  <a:pt x="216" y="112"/>
                </a:lnTo>
                <a:lnTo>
                  <a:pt x="216" y="161"/>
                </a:lnTo>
                <a:lnTo>
                  <a:pt x="216" y="161"/>
                </a:lnTo>
                <a:lnTo>
                  <a:pt x="218" y="165"/>
                </a:lnTo>
                <a:lnTo>
                  <a:pt x="218" y="165"/>
                </a:lnTo>
                <a:lnTo>
                  <a:pt x="220" y="165"/>
                </a:lnTo>
                <a:lnTo>
                  <a:pt x="300" y="85"/>
                </a:lnTo>
                <a:lnTo>
                  <a:pt x="300" y="85"/>
                </a:lnTo>
                <a:lnTo>
                  <a:pt x="301" y="83"/>
                </a:lnTo>
                <a:lnTo>
                  <a:pt x="300" y="79"/>
                </a:lnTo>
                <a:lnTo>
                  <a:pt x="300" y="7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ardrop 21"/>
          <p:cNvSpPr/>
          <p:nvPr/>
        </p:nvSpPr>
        <p:spPr>
          <a:xfrm rot="8100000">
            <a:off x="9300683" y="1826302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78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58"/>
          <p:cNvGrpSpPr/>
          <p:nvPr/>
        </p:nvGrpSpPr>
        <p:grpSpPr>
          <a:xfrm>
            <a:off x="9471901" y="1956186"/>
            <a:ext cx="292790" cy="389104"/>
            <a:chOff x="8429652" y="3143254"/>
            <a:chExt cx="241300" cy="320675"/>
          </a:xfrm>
          <a:solidFill>
            <a:schemeClr val="bg1"/>
          </a:solidFill>
        </p:grpSpPr>
        <p:sp>
          <p:nvSpPr>
            <p:cNvPr id="13" name="Freeform 108"/>
            <p:cNvSpPr>
              <a:spLocks noEditPoints="1"/>
            </p:cNvSpPr>
            <p:nvPr/>
          </p:nvSpPr>
          <p:spPr bwMode="auto">
            <a:xfrm>
              <a:off x="8429652" y="3143254"/>
              <a:ext cx="241300" cy="320675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09"/>
            <p:cNvSpPr/>
            <p:nvPr/>
          </p:nvSpPr>
          <p:spPr bwMode="auto">
            <a:xfrm>
              <a:off x="8550302" y="3184529"/>
              <a:ext cx="79375" cy="793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76"/>
          <p:cNvSpPr txBox="1"/>
          <p:nvPr/>
        </p:nvSpPr>
        <p:spPr>
          <a:xfrm>
            <a:off x="1916620" y="4278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25068" y="46254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8350" y="3107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36798" y="34545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717541" y="4278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25989" y="46254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084193" y="3107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92641" y="34545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/>
          <p:nvPr/>
        </p:nvSpPr>
        <p:spPr bwMode="auto">
          <a:xfrm>
            <a:off x="4351050" y="1827250"/>
            <a:ext cx="2455412" cy="1113841"/>
          </a:xfrm>
          <a:custGeom>
            <a:avLst/>
            <a:gdLst>
              <a:gd name="T0" fmla="*/ 331 w 461"/>
              <a:gd name="T1" fmla="*/ 0 h 209"/>
              <a:gd name="T2" fmla="*/ 201 w 461"/>
              <a:gd name="T3" fmla="*/ 24 h 209"/>
              <a:gd name="T4" fmla="*/ 187 w 461"/>
              <a:gd name="T5" fmla="*/ 29 h 209"/>
              <a:gd name="T6" fmla="*/ 174 w 461"/>
              <a:gd name="T7" fmla="*/ 35 h 209"/>
              <a:gd name="T8" fmla="*/ 0 w 461"/>
              <a:gd name="T9" fmla="*/ 209 h 209"/>
              <a:gd name="T10" fmla="*/ 174 w 461"/>
              <a:gd name="T11" fmla="*/ 209 h 209"/>
              <a:gd name="T12" fmla="*/ 187 w 461"/>
              <a:gd name="T13" fmla="*/ 209 h 209"/>
              <a:gd name="T14" fmla="*/ 201 w 461"/>
              <a:gd name="T15" fmla="*/ 209 h 209"/>
              <a:gd name="T16" fmla="*/ 461 w 461"/>
              <a:gd name="T17" fmla="*/ 209 h 209"/>
              <a:gd name="T18" fmla="*/ 461 w 461"/>
              <a:gd name="T19" fmla="*/ 24 h 209"/>
              <a:gd name="T20" fmla="*/ 331 w 461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1" h="209">
                <a:moveTo>
                  <a:pt x="331" y="0"/>
                </a:moveTo>
                <a:cubicBezTo>
                  <a:pt x="285" y="0"/>
                  <a:pt x="241" y="8"/>
                  <a:pt x="201" y="24"/>
                </a:cubicBezTo>
                <a:cubicBezTo>
                  <a:pt x="196" y="26"/>
                  <a:pt x="192" y="27"/>
                  <a:pt x="187" y="29"/>
                </a:cubicBezTo>
                <a:cubicBezTo>
                  <a:pt x="183" y="31"/>
                  <a:pt x="178" y="33"/>
                  <a:pt x="174" y="35"/>
                </a:cubicBezTo>
                <a:cubicBezTo>
                  <a:pt x="98" y="71"/>
                  <a:pt x="36" y="133"/>
                  <a:pt x="0" y="209"/>
                </a:cubicBezTo>
                <a:cubicBezTo>
                  <a:pt x="174" y="209"/>
                  <a:pt x="174" y="209"/>
                  <a:pt x="174" y="209"/>
                </a:cubicBezTo>
                <a:cubicBezTo>
                  <a:pt x="187" y="209"/>
                  <a:pt x="187" y="209"/>
                  <a:pt x="187" y="209"/>
                </a:cubicBezTo>
                <a:cubicBezTo>
                  <a:pt x="201" y="209"/>
                  <a:pt x="201" y="209"/>
                  <a:pt x="201" y="209"/>
                </a:cubicBezTo>
                <a:cubicBezTo>
                  <a:pt x="461" y="209"/>
                  <a:pt x="461" y="209"/>
                  <a:pt x="461" y="209"/>
                </a:cubicBezTo>
                <a:cubicBezTo>
                  <a:pt x="461" y="24"/>
                  <a:pt x="461" y="24"/>
                  <a:pt x="461" y="24"/>
                </a:cubicBezTo>
                <a:cubicBezTo>
                  <a:pt x="420" y="8"/>
                  <a:pt x="377" y="0"/>
                  <a:pt x="331" y="0"/>
                </a:cubicBezTo>
                <a:close/>
              </a:path>
            </a:pathLst>
          </a:custGeom>
          <a:solidFill>
            <a:srgbClr val="78606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6" name="标题层"/>
          <p:cNvSpPr txBox="1"/>
          <p:nvPr/>
        </p:nvSpPr>
        <p:spPr bwMode="auto">
          <a:xfrm>
            <a:off x="5453235" y="2068883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 rot="16200000">
            <a:off x="6255212" y="2706809"/>
            <a:ext cx="2450903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90A8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8" name="标题层"/>
          <p:cNvSpPr txBox="1"/>
          <p:nvPr/>
        </p:nvSpPr>
        <p:spPr bwMode="auto">
          <a:xfrm>
            <a:off x="7012044" y="3244917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422052" y="4614108"/>
            <a:ext cx="2450902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A8784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10" name="标题层"/>
          <p:cNvSpPr txBox="1"/>
          <p:nvPr/>
        </p:nvSpPr>
        <p:spPr bwMode="auto">
          <a:xfrm>
            <a:off x="5988185" y="4798333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 rot="5400000">
            <a:off x="3509928" y="3748431"/>
            <a:ext cx="2450903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D8603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12" name="标题层"/>
          <p:cNvSpPr txBox="1"/>
          <p:nvPr/>
        </p:nvSpPr>
        <p:spPr bwMode="auto">
          <a:xfrm>
            <a:off x="4351050" y="3808630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47787" y="2590541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4" name="直接连接符 13"/>
          <p:cNvCxnSpPr/>
          <p:nvPr/>
        </p:nvCxnSpPr>
        <p:spPr>
          <a:xfrm>
            <a:off x="7431668" y="2590541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5" name="直接连接符 14"/>
          <p:cNvCxnSpPr/>
          <p:nvPr/>
        </p:nvCxnSpPr>
        <p:spPr>
          <a:xfrm>
            <a:off x="7431668" y="4820080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6" name="直接连接符 15"/>
          <p:cNvCxnSpPr/>
          <p:nvPr/>
        </p:nvCxnSpPr>
        <p:spPr>
          <a:xfrm>
            <a:off x="4047787" y="4820080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sp>
        <p:nvSpPr>
          <p:cNvPr id="17" name="TextBox 76"/>
          <p:cNvSpPr txBox="1"/>
          <p:nvPr/>
        </p:nvSpPr>
        <p:spPr>
          <a:xfrm>
            <a:off x="2650426" y="1851742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2102" y="2221074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652870" y="4287999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54546" y="4657331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995033" y="1851742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95033" y="2221074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7995033" y="4287999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5033" y="4657331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8007178" y="2811922"/>
            <a:ext cx="3714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6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1934</Words>
  <Application>Microsoft Office PowerPoint</Application>
  <PresentationFormat>自定义</PresentationFormat>
  <Paragraphs>202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TIANQIQI</cp:lastModifiedBy>
  <cp:revision>36</cp:revision>
  <dcterms:created xsi:type="dcterms:W3CDTF">2016-11-30T07:13:00Z</dcterms:created>
  <dcterms:modified xsi:type="dcterms:W3CDTF">2020-01-20T07:45:24Z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