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17" r:id="rId2"/>
    <p:sldId id="309" r:id="rId3"/>
    <p:sldId id="310" r:id="rId4"/>
    <p:sldId id="311" r:id="rId5"/>
    <p:sldId id="312" r:id="rId6"/>
    <p:sldId id="313" r:id="rId7"/>
    <p:sldId id="314" r:id="rId8"/>
    <p:sldId id="267" r:id="rId9"/>
    <p:sldId id="270" r:id="rId10"/>
    <p:sldId id="269" r:id="rId11"/>
    <p:sldId id="315" r:id="rId12"/>
    <p:sldId id="287" r:id="rId13"/>
    <p:sldId id="290" r:id="rId14"/>
    <p:sldId id="280" r:id="rId15"/>
    <p:sldId id="288" r:id="rId16"/>
    <p:sldId id="303" r:id="rId17"/>
    <p:sldId id="316" r:id="rId18"/>
  </p:sldIdLst>
  <p:sldSz cx="9144000" cy="5143500" type="screen16x9"/>
  <p:notesSz cx="6858000" cy="9144000"/>
  <p:embeddedFontLst>
    <p:embeddedFont>
      <p:font typeface="方正启体简体" charset="-122"/>
      <p:regular r:id="rId21"/>
    </p:embeddedFont>
    <p:embeddedFont>
      <p:font typeface="Brush Script MT" pitchFamily="66" charset="0"/>
      <p:italic r:id="rId22"/>
    </p:embeddedFont>
    <p:embeddedFont>
      <p:font typeface="华文新魏" pitchFamily="2" charset="-122"/>
      <p:regular r:id="rId23"/>
    </p:embeddedFont>
    <p:embeddedFont>
      <p:font typeface="Exmouth"/>
      <p:regular r:id="rId24"/>
    </p:embeddedFont>
    <p:embeddedFont>
      <p:font typeface="Calibri Light" pitchFamily="34" charset="0"/>
      <p:regular r:id="rId25"/>
      <p:italic r:id="rId26"/>
    </p:embeddedFont>
    <p:embeddedFont>
      <p:font typeface="Calibri" pitchFamily="34" charset="0"/>
      <p:regular r:id="rId27"/>
      <p:bold r:id="rId28"/>
      <p:italic r:id="rId29"/>
      <p:boldItalic r:id="rId30"/>
    </p:embeddedFont>
  </p:embeddedFont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5AA0"/>
    <a:srgbClr val="A77BB5"/>
    <a:srgbClr val="992D83"/>
    <a:srgbClr val="FF5050"/>
    <a:srgbClr val="E60011"/>
    <a:srgbClr val="FFFEEE"/>
    <a:srgbClr val="D4D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726" y="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02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84CE3DF-E210-4B2A-8969-13376A18F1D0}" type="datetimeFigureOut">
              <a:rPr lang="zh-CN" altLang="en-US"/>
              <a:t>2018/1/15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B497CE9-AD04-4313-A8B4-1B9DF1F0FC82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4960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BD8F96-B733-42AB-AC36-E37D940F2FFA}" type="slidenum">
              <a:rPr lang="zh-CN" altLang="en-US" sz="1200"/>
              <a:t>8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890A98-A2D0-44DE-BC4F-57730F4F71A6}" type="slidenum">
              <a:rPr lang="zh-CN" altLang="en-US" sz="1200"/>
              <a:t>9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B24B8-8F4F-4513-8C1A-EE7A1C804724}" type="slidenum">
              <a:rPr lang="zh-CN" altLang="en-US" sz="1200"/>
              <a:t>10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649175-707F-4AE9-856A-2F7510C1EB75}" type="slidenum">
              <a:rPr lang="zh-CN" altLang="en-US" sz="1200"/>
              <a:t>12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F49D40-D78B-4517-AA4E-A16824C33270}" type="slidenum">
              <a:rPr lang="zh-CN" altLang="en-US" sz="1200"/>
              <a:t>13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69F7B6-3E4C-4655-A906-85E3A44E05D3}" type="slidenum">
              <a:rPr lang="zh-CN" altLang="en-US" sz="1200"/>
              <a:t>14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A97D06-31D0-41FA-A30A-D50A2E71E419}" type="slidenum">
              <a:rPr lang="zh-CN" altLang="en-US" sz="1200"/>
              <a:t>15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F49D40-D78B-4517-AA4E-A16824C33270}" type="slidenum">
              <a:rPr lang="zh-CN" altLang="en-US" sz="1200"/>
              <a:t>16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649175-707F-4AE9-856A-2F7510C1EB75}" type="slidenum">
              <a:rPr lang="zh-CN" altLang="en-US" sz="1200"/>
              <a:t>17</a:t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竖排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竖排文字">
    <p:bg>
      <p:bgPr>
        <a:blipFill dpi="0" rotWithShape="0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竖排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8B8EDBC-32FE-4D1A-BDA5-487ED1831EA7}" type="datetimeFigureOut">
              <a:rPr lang="zh-CN" altLang="en-US"/>
              <a:t>2018/1/15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2010EF3-311F-43C5-BBE2-30295E5E5E3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6.png"/><Relationship Id="rId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6.png"/><Relationship Id="rId18" Type="http://schemas.openxmlformats.org/officeDocument/2006/relationships/image" Target="../media/image10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image" Target="../media/image1.jpe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36.png"/><Relationship Id="rId5" Type="http://schemas.openxmlformats.org/officeDocument/2006/relationships/image" Target="../media/image38.png"/><Relationship Id="rId1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image" Target="../media/image39.jpeg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8.png"/><Relationship Id="rId3" Type="http://schemas.openxmlformats.org/officeDocument/2006/relationships/image" Target="../media/image39.jpeg"/><Relationship Id="rId7" Type="http://schemas.openxmlformats.org/officeDocument/2006/relationships/image" Target="../media/image53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46.png"/><Relationship Id="rId5" Type="http://schemas.openxmlformats.org/officeDocument/2006/relationships/image" Target="../media/image51.png"/><Relationship Id="rId10" Type="http://schemas.openxmlformats.org/officeDocument/2006/relationships/image" Target="../media/image45.png"/><Relationship Id="rId4" Type="http://schemas.openxmlformats.org/officeDocument/2006/relationships/image" Target="../media/image50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5.png"/><Relationship Id="rId4" Type="http://schemas.openxmlformats.org/officeDocument/2006/relationships/image" Target="../media/image15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9.png"/><Relationship Id="rId3" Type="http://schemas.openxmlformats.org/officeDocument/2006/relationships/image" Target="../media/image43.png"/><Relationship Id="rId7" Type="http://schemas.openxmlformats.org/officeDocument/2006/relationships/image" Target="../media/image36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11" Type="http://schemas.openxmlformats.org/officeDocument/2006/relationships/image" Target="../media/image60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59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4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44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9.png"/><Relationship Id="rId3" Type="http://schemas.openxmlformats.org/officeDocument/2006/relationships/image" Target="../media/image38.png"/><Relationship Id="rId7" Type="http://schemas.openxmlformats.org/officeDocument/2006/relationships/image" Target="../media/image36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11" Type="http://schemas.openxmlformats.org/officeDocument/2006/relationships/image" Target="../media/image60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59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4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9.png"/><Relationship Id="rId3" Type="http://schemas.openxmlformats.org/officeDocument/2006/relationships/image" Target="../media/image64.jpeg"/><Relationship Id="rId7" Type="http://schemas.openxmlformats.org/officeDocument/2006/relationships/image" Target="../media/image36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11" Type="http://schemas.openxmlformats.org/officeDocument/2006/relationships/image" Target="../media/image60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59.png"/><Relationship Id="rId9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056" y="3825394"/>
            <a:ext cx="2869888" cy="1297481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537058" y="2656845"/>
            <a:ext cx="19914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8F5AA0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新郎：甄幸福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60103" y="2655572"/>
            <a:ext cx="17275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8F5AA0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新娘：郝美丽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640455" y="3075305"/>
            <a:ext cx="2159000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8F5AA0"/>
                </a:solidFill>
                <a:latin typeface="Embassy BT" panose="03030602040507090C03" pitchFamily="66" charset="0"/>
              </a:rPr>
              <a:t>2019.10.01</a:t>
            </a:r>
            <a:endParaRPr lang="zh-CN" altLang="en-US" sz="3200" dirty="0">
              <a:solidFill>
                <a:srgbClr val="8F5AA0"/>
              </a:solidFill>
              <a:latin typeface="Embassy BT" panose="03030602040507090C03" pitchFamily="66" charset="0"/>
            </a:endParaRPr>
          </a:p>
        </p:txBody>
      </p:sp>
      <p:pic>
        <p:nvPicPr>
          <p:cNvPr id="8" name="陶喆 - 就是爱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50489" y="-743623"/>
            <a:ext cx="609600" cy="609600"/>
          </a:xfrm>
          <a:prstGeom prst="rect">
            <a:avLst/>
          </a:prstGeom>
        </p:spPr>
      </p:pic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385219" y="622260"/>
            <a:ext cx="43735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dirty="0">
                <a:solidFill>
                  <a:srgbClr val="8F5AA0"/>
                </a:solidFill>
                <a:latin typeface="Exmouth" panose="00000400000000000000" pitchFamily="2" charset="0"/>
              </a:rPr>
              <a:t>Romantic Wedding</a:t>
            </a:r>
            <a:endParaRPr lang="zh-CN" altLang="en-US" sz="4800" dirty="0">
              <a:solidFill>
                <a:srgbClr val="8F5AA0"/>
              </a:solidFill>
              <a:latin typeface="Exmouth" panose="00000400000000000000" pitchFamily="2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362352" y="1592056"/>
            <a:ext cx="64192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800" dirty="0">
                <a:solidFill>
                  <a:srgbClr val="8F5AA0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感谢您一起为我们见证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3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048871" y="4102092"/>
            <a:ext cx="7046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感谢那一次的邂逅，让两条欢乐的生命线终于交汇在了一起；那一年，我们二十四岁，牵起你那纤细的小手，瞬间融化了我那颗跳动的</a:t>
            </a:r>
            <a:r>
              <a:rPr lang="zh-CN" altLang="en-US" sz="1600" dirty="0" smtClean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心</a:t>
            </a:r>
            <a:endParaRPr lang="zh-CN" altLang="en-US" sz="1600" dirty="0">
              <a:solidFill>
                <a:srgbClr val="A77BB5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pic>
        <p:nvPicPr>
          <p:cNvPr id="30" name="照片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261" y="541147"/>
            <a:ext cx="5237477" cy="3332940"/>
          </a:xfrm>
          <a:prstGeom prst="rect">
            <a:avLst/>
          </a:prstGeom>
          <a:ln w="114300" cap="rnd">
            <a:solidFill>
              <a:schemeClr val="bg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1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3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5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7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9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1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20891303">
            <a:off x="4760075" y="413925"/>
            <a:ext cx="1080120" cy="144016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0584537">
            <a:off x="2907617" y="1113604"/>
            <a:ext cx="1080120" cy="144016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1370660">
            <a:off x="802377" y="1733450"/>
            <a:ext cx="1080120" cy="14401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618">
            <a:off x="6477490" y="1900367"/>
            <a:ext cx="2512298" cy="3256961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椭圆 19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7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8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9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7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8"/>
          <p:cNvSpPr txBox="1"/>
          <p:nvPr/>
        </p:nvSpPr>
        <p:spPr>
          <a:xfrm>
            <a:off x="1144988" y="3701784"/>
            <a:ext cx="5033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201X</a:t>
            </a:r>
            <a:r>
              <a:rPr lang="zh-CN" altLang="en-US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年，初吻的味道，像柠檬般清新，那瞬间，仿佛世界都因为你我而停止了，这一刻我再次确信了一生与你携手，感谢有你，感谢你给予我的爱！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057550" y="248445"/>
            <a:ext cx="317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rgbClr val="A77BB5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2017.10.01 </a:t>
            </a:r>
            <a:r>
              <a:rPr lang="zh-CN" altLang="en-US" sz="18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127913" y="563655"/>
            <a:ext cx="2883565" cy="570350"/>
            <a:chOff x="1075979" y="1812925"/>
            <a:chExt cx="7408065" cy="1465264"/>
          </a:xfrm>
          <a:solidFill>
            <a:srgbClr val="A77BB5"/>
          </a:solidFill>
        </p:grpSpPr>
        <p:sp>
          <p:nvSpPr>
            <p:cNvPr id="18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9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6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9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0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1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3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7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8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2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4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5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6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7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8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9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0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1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2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3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4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5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6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7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8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9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0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1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2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4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5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6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9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0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1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2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3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4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5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-38750" y="-206420"/>
            <a:ext cx="7448970" cy="35623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5" dur="5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7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9" dur="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1" dur="8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3" dur="7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5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7" dur="8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5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6" grpId="1" animBg="1"/>
      <p:bldP spid="5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828600" y="916190"/>
            <a:ext cx="12688900" cy="2360044"/>
            <a:chOff x="-2124742" y="1012317"/>
            <a:chExt cx="13246602" cy="2463774"/>
          </a:xfrm>
          <a:effectLst/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6214">
              <a:off x="8774306" y="1852189"/>
              <a:ext cx="1529749" cy="977670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36550">
              <a:off x="5284608" y="2273730"/>
              <a:ext cx="1614330" cy="102858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4719">
              <a:off x="816459" y="2183034"/>
              <a:ext cx="1690558" cy="107520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0869">
              <a:off x="3095366" y="2249282"/>
              <a:ext cx="1931332" cy="122680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46084" y="2019005"/>
              <a:ext cx="1511104" cy="96497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98162">
              <a:off x="7248872" y="2133093"/>
              <a:ext cx="1390018" cy="88455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9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124742" y="1030459"/>
              <a:ext cx="13246602" cy="828333"/>
            </a:xfrm>
            <a:prstGeom prst="rect">
              <a:avLst/>
            </a:prstGeom>
            <a:effectLst/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1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374850">
              <a:off x="50354" y="1111652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1102067">
              <a:off x="1547664" y="1306018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3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0915228">
              <a:off x="3419872" y="1444625"/>
              <a:ext cx="271273" cy="862586"/>
            </a:xfrm>
            <a:prstGeom prst="rect">
              <a:avLst/>
            </a:prstGeom>
            <a:effectLst/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4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346904">
              <a:off x="4508574" y="1394033"/>
              <a:ext cx="237744" cy="850394"/>
            </a:xfrm>
            <a:prstGeom prst="rect">
              <a:avLst/>
            </a:prstGeom>
            <a:effectLst/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1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0626353">
              <a:off x="5628392" y="1463684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2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1127354">
              <a:off x="9294741" y="1012317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3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0610054">
              <a:off x="7656075" y="1299974"/>
              <a:ext cx="271273" cy="862586"/>
            </a:xfrm>
            <a:prstGeom prst="rect">
              <a:avLst/>
            </a:prstGeom>
            <a:effectLst/>
          </p:spPr>
        </p:pic>
      </p:grpSp>
      <p:sp>
        <p:nvSpPr>
          <p:cNvPr id="26" name="椭圆 25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5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5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487260" y="4060028"/>
            <a:ext cx="6169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感谢那一次的邂逅，让两条欢乐的生命线终于交汇在了一起；那一年，我们二十四岁，牵起你那纤细的小</a:t>
            </a:r>
            <a:r>
              <a:rPr lang="zh-CN" altLang="en-US" sz="1600" dirty="0" smtClean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手</a:t>
            </a:r>
            <a:endParaRPr lang="zh-CN" altLang="en-US" sz="1600" dirty="0">
              <a:solidFill>
                <a:srgbClr val="A77BB5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3089275" y="158750"/>
            <a:ext cx="3171825" cy="37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>
                <a:solidFill>
                  <a:srgbClr val="A77BB5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2019.05.01 </a:t>
            </a:r>
            <a:r>
              <a:rPr lang="zh-CN" altLang="en-US" sz="18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072935" y="527586"/>
            <a:ext cx="2998131" cy="593010"/>
            <a:chOff x="1075979" y="1812925"/>
            <a:chExt cx="7408065" cy="1465264"/>
          </a:xfrm>
          <a:solidFill>
            <a:srgbClr val="A77BB5"/>
          </a:solidFill>
        </p:grpSpPr>
        <p:sp>
          <p:nvSpPr>
            <p:cNvPr id="34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1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3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0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2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6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7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8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9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0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1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2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3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4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5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6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7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8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9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0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1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2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3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4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5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6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9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0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1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2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3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4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5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6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7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8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9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0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1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2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3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4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5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6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7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8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9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-0.2448 0.0074 " pathEditMode="relative" rAng="0" ptsTypes="AA">
                                      <p:cBhvr>
                                        <p:cTn id="15" dur="1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37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7" dur="5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9" dur="7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1" dur="7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5" dur="7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7" dur="6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29" dur="8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3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6278646" y="2313355"/>
            <a:ext cx="208542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初吻的味道，像柠檬般清新，那瞬间，仿佛世界都因为你我而停止了，这一刻我再次确信了一生与你携手，感谢有你，感谢你给予我的爱！</a:t>
            </a:r>
          </a:p>
        </p:txBody>
      </p:sp>
      <p:pic>
        <p:nvPicPr>
          <p:cNvPr id="30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072">
            <a:off x="359721" y="856440"/>
            <a:ext cx="3410772" cy="216657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6">
            <a:off x="5335133" y="361876"/>
            <a:ext cx="2314927" cy="148278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848">
            <a:off x="2482921" y="2707571"/>
            <a:ext cx="2968783" cy="188922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1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3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5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7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9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1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104" y="694712"/>
            <a:ext cx="3296388" cy="209652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800" y="2507125"/>
            <a:ext cx="3444179" cy="219941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28"/>
          <p:cNvSpPr txBox="1"/>
          <p:nvPr/>
        </p:nvSpPr>
        <p:spPr>
          <a:xfrm>
            <a:off x="610626" y="447509"/>
            <a:ext cx="2650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感谢那一次的邂逅，让两条欢乐的生命线终于交汇在了一起；那一年，我们二十四岁，牵起你那纤细的小</a:t>
            </a:r>
            <a:r>
              <a:rPr lang="zh-CN" altLang="en-US" sz="1600" dirty="0" smtClean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手</a:t>
            </a:r>
            <a:r>
              <a:rPr lang="zh-CN" altLang="en-US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，瞬间融化了我那颗跳动的心</a:t>
            </a:r>
          </a:p>
        </p:txBody>
      </p:sp>
      <p:sp>
        <p:nvSpPr>
          <p:cNvPr id="5" name="TextBox 28"/>
          <p:cNvSpPr txBox="1"/>
          <p:nvPr/>
        </p:nvSpPr>
        <p:spPr>
          <a:xfrm>
            <a:off x="5594639" y="3079975"/>
            <a:ext cx="3080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201X</a:t>
            </a:r>
            <a:r>
              <a:rPr lang="zh-CN" altLang="en-US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年，初吻的味道，像柠檬般清新，那瞬间，仿佛世界都因为你我而停止了，这一刻我再次确信了一生与你携手，感谢有你，感谢你给予我的爱！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4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9481">
            <a:off x="1054121" y="1049552"/>
            <a:ext cx="2302220" cy="14560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47">
            <a:off x="3189320" y="737028"/>
            <a:ext cx="2594167" cy="166134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5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8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893618" y="3292503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感谢那一次的邂逅，让两条欢乐的生命线终于交汇在了一起；那一年，我们二十四岁，牵起你那纤细的小手，瞬间融化了我那颗跳动的心</a:t>
            </a:r>
            <a:r>
              <a:rPr lang="zh-CN" altLang="en-US" sz="1600" dirty="0" smtClean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；</a:t>
            </a:r>
            <a:endParaRPr lang="en-US" altLang="zh-CN" sz="1600" dirty="0" smtClean="0">
              <a:solidFill>
                <a:srgbClr val="A77BB5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201X</a:t>
            </a:r>
            <a:r>
              <a:rPr lang="zh-CN" altLang="en-US" sz="1600" dirty="0" smtClean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</a:t>
            </a:r>
            <a:r>
              <a:rPr lang="zh-CN" altLang="en-US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，</a:t>
            </a:r>
            <a:r>
              <a:rPr lang="zh-CN" altLang="en-US" sz="1600" dirty="0" smtClean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初</a:t>
            </a:r>
            <a:r>
              <a:rPr lang="zh-CN" altLang="en-US" sz="16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吻的味道，像柠檬般清新</a:t>
            </a:r>
          </a:p>
        </p:txBody>
      </p:sp>
      <p:pic>
        <p:nvPicPr>
          <p:cNvPr id="12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5505530" y="1055965"/>
            <a:ext cx="2407276" cy="174814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02595">
            <a:off x="5126038" y="-39688"/>
            <a:ext cx="3565525" cy="2278063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 rot="21072702">
            <a:off x="654050" y="2144713"/>
            <a:ext cx="3862388" cy="2570162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0" name="矩形 29"/>
          <p:cNvSpPr/>
          <p:nvPr/>
        </p:nvSpPr>
        <p:spPr>
          <a:xfrm>
            <a:off x="717550" y="2162175"/>
            <a:ext cx="3862388" cy="2570163"/>
          </a:xfrm>
          <a:prstGeom prst="rect">
            <a:avLst/>
          </a:prstGeom>
          <a:blipFill>
            <a:blip r:embed="rId6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1" name="矩形 30"/>
          <p:cNvSpPr/>
          <p:nvPr/>
        </p:nvSpPr>
        <p:spPr>
          <a:xfrm rot="396756">
            <a:off x="792163" y="2149475"/>
            <a:ext cx="3862387" cy="2570163"/>
          </a:xfrm>
          <a:prstGeom prst="rect">
            <a:avLst/>
          </a:prstGeom>
          <a:blipFill>
            <a:blip r:embed="rId7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2" name="矩形 31"/>
          <p:cNvSpPr/>
          <p:nvPr/>
        </p:nvSpPr>
        <p:spPr>
          <a:xfrm rot="803682">
            <a:off x="831850" y="2047875"/>
            <a:ext cx="3863975" cy="2570163"/>
          </a:xfrm>
          <a:prstGeom prst="rect">
            <a:avLst/>
          </a:prstGeom>
          <a:blipFill>
            <a:blip r:embed="rId8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3" name="矩形 32"/>
          <p:cNvSpPr/>
          <p:nvPr/>
        </p:nvSpPr>
        <p:spPr>
          <a:xfrm rot="1295972">
            <a:off x="817563" y="2066925"/>
            <a:ext cx="3862387" cy="2570163"/>
          </a:xfrm>
          <a:prstGeom prst="rect">
            <a:avLst/>
          </a:prstGeom>
          <a:blipFill>
            <a:blip r:embed="rId9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4" name="矩形 33"/>
          <p:cNvSpPr/>
          <p:nvPr/>
        </p:nvSpPr>
        <p:spPr>
          <a:xfrm rot="1723499">
            <a:off x="852488" y="1946275"/>
            <a:ext cx="3862387" cy="2570163"/>
          </a:xfrm>
          <a:prstGeom prst="rect">
            <a:avLst/>
          </a:prstGeom>
          <a:blipFill>
            <a:blip r:embed="rId10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9" name="椭圆 18"/>
          <p:cNvSpPr/>
          <p:nvPr/>
        </p:nvSpPr>
        <p:spPr>
          <a:xfrm>
            <a:off x="-931863" y="3743325"/>
            <a:ext cx="514350" cy="515938"/>
          </a:xfrm>
          <a:prstGeom prst="ellipse">
            <a:avLst/>
          </a:prstGeom>
          <a:blipFill dpi="0" rotWithShape="1">
            <a:blip r:embed="rId11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0" name="椭圆 19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12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1" name="椭圆 20"/>
          <p:cNvSpPr/>
          <p:nvPr/>
        </p:nvSpPr>
        <p:spPr>
          <a:xfrm>
            <a:off x="-1074738" y="3743325"/>
            <a:ext cx="257175" cy="258763"/>
          </a:xfrm>
          <a:prstGeom prst="ellipse">
            <a:avLst/>
          </a:prstGeom>
          <a:blipFill dpi="0" rotWithShape="1">
            <a:blip r:embed="rId13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2" name="椭圆 21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13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3" name="椭圆 22"/>
          <p:cNvSpPr/>
          <p:nvPr/>
        </p:nvSpPr>
        <p:spPr>
          <a:xfrm>
            <a:off x="-614363" y="4492625"/>
            <a:ext cx="515938" cy="515938"/>
          </a:xfrm>
          <a:prstGeom prst="ellipse">
            <a:avLst/>
          </a:prstGeom>
          <a:blipFill dpi="0" rotWithShape="1">
            <a:blip r:embed="rId11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4" name="椭圆 23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13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5" name="椭圆 24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14" cstate="print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6" name="椭圆 25"/>
          <p:cNvSpPr/>
          <p:nvPr/>
        </p:nvSpPr>
        <p:spPr>
          <a:xfrm>
            <a:off x="-1651000" y="4632325"/>
            <a:ext cx="568325" cy="568325"/>
          </a:xfrm>
          <a:prstGeom prst="ellipse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7" name="椭圆 26"/>
          <p:cNvSpPr/>
          <p:nvPr/>
        </p:nvSpPr>
        <p:spPr>
          <a:xfrm>
            <a:off x="-1106488" y="3913188"/>
            <a:ext cx="355600" cy="355600"/>
          </a:xfrm>
          <a:prstGeom prst="ellipse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8" name="椭圆 27"/>
          <p:cNvSpPr/>
          <p:nvPr/>
        </p:nvSpPr>
        <p:spPr>
          <a:xfrm>
            <a:off x="-1041400" y="3135313"/>
            <a:ext cx="733425" cy="731837"/>
          </a:xfrm>
          <a:prstGeom prst="ellipse">
            <a:avLst/>
          </a:prstGeom>
          <a:blipFill dpi="0" rotWithShape="1">
            <a:blip r:embed="rId17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9" name="椭圆 28"/>
          <p:cNvSpPr/>
          <p:nvPr/>
        </p:nvSpPr>
        <p:spPr>
          <a:xfrm>
            <a:off x="-661988" y="2525713"/>
            <a:ext cx="355600" cy="355600"/>
          </a:xfrm>
          <a:prstGeom prst="ellipse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5467350" y="3898900"/>
            <a:ext cx="3516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8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我发誓不再让你为我伤心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5744127" y="4322915"/>
            <a:ext cx="2998131" cy="593010"/>
            <a:chOff x="1075979" y="1812925"/>
            <a:chExt cx="7408065" cy="1465264"/>
          </a:xfrm>
          <a:solidFill>
            <a:srgbClr val="A77BB5"/>
          </a:solidFill>
        </p:grpSpPr>
        <p:sp>
          <p:nvSpPr>
            <p:cNvPr id="57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8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9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0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1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2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3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4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5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6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7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8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9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0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1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2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3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4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5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6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9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0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1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2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3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4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5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6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7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8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9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0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1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2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3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4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5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6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7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8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9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0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1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2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3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4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5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6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7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8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9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0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1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2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3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4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5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6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3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0"/>
                            </p:stCondLst>
                            <p:childTnLst>
                              <p:par>
                                <p:cTn id="4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000"/>
                            </p:stCondLst>
                            <p:childTnLst>
                              <p:par>
                                <p:cTn id="4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4000"/>
                            </p:stCondLst>
                            <p:childTnLst>
                              <p:par>
                                <p:cTn id="5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5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67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69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71" dur="9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73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75" dur="8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77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9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81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83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37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85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25" presetClass="exit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5" presetClass="exit" presetSubtype="0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5" presetClass="exit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5" presetClass="exit" presetSubtype="0" fill="hold" grpId="1" nodeType="withEffect">
                                  <p:stCondLst>
                                    <p:cond delay="1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5" presetClass="exit" presetSubtype="0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5" presetClass="exit" presetSubtype="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5" presetClass="exit" presetSubtype="0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3" grpId="2" animBg="1"/>
      <p:bldP spid="34" grpId="0" animBg="1"/>
      <p:bldP spid="34" grpId="1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86739">
            <a:off x="466725" y="185738"/>
            <a:ext cx="3565525" cy="2278062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33175">
            <a:off x="5014913" y="414338"/>
            <a:ext cx="1801812" cy="1157287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照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95626">
            <a:off x="6265863" y="1620838"/>
            <a:ext cx="2306637" cy="1470025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照片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30995">
            <a:off x="5721350" y="3090863"/>
            <a:ext cx="1747838" cy="1095375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照片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13644">
            <a:off x="3411538" y="3567113"/>
            <a:ext cx="1508125" cy="957262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-931863" y="3743325"/>
            <a:ext cx="514350" cy="515938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0" name="椭圆 19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9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1" name="椭圆 20"/>
          <p:cNvSpPr/>
          <p:nvPr/>
        </p:nvSpPr>
        <p:spPr>
          <a:xfrm>
            <a:off x="-1074738" y="3743325"/>
            <a:ext cx="257175" cy="258763"/>
          </a:xfrm>
          <a:prstGeom prst="ellipse">
            <a:avLst/>
          </a:prstGeom>
          <a:blipFill dpi="0" rotWithShape="1">
            <a:blip r:embed="rId10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2" name="椭圆 21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10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3" name="椭圆 22"/>
          <p:cNvSpPr/>
          <p:nvPr/>
        </p:nvSpPr>
        <p:spPr>
          <a:xfrm>
            <a:off x="-614363" y="4492625"/>
            <a:ext cx="515938" cy="515938"/>
          </a:xfrm>
          <a:prstGeom prst="ellipse">
            <a:avLst/>
          </a:prstGeom>
          <a:blipFill dpi="0" rotWithShape="1">
            <a:blip r:embed="rId8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4" name="椭圆 23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10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5" name="椭圆 24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11" cstate="print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6" name="椭圆 25"/>
          <p:cNvSpPr/>
          <p:nvPr/>
        </p:nvSpPr>
        <p:spPr>
          <a:xfrm>
            <a:off x="-1651000" y="4632325"/>
            <a:ext cx="568325" cy="568325"/>
          </a:xfrm>
          <a:prstGeom prst="ellipse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7" name="椭圆 26"/>
          <p:cNvSpPr/>
          <p:nvPr/>
        </p:nvSpPr>
        <p:spPr>
          <a:xfrm>
            <a:off x="-1106488" y="3913188"/>
            <a:ext cx="355600" cy="355600"/>
          </a:xfrm>
          <a:prstGeom prst="ellipse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8" name="椭圆 27"/>
          <p:cNvSpPr/>
          <p:nvPr/>
        </p:nvSpPr>
        <p:spPr>
          <a:xfrm>
            <a:off x="-1041400" y="3135313"/>
            <a:ext cx="733425" cy="731837"/>
          </a:xfrm>
          <a:prstGeom prst="ellipse">
            <a:avLst/>
          </a:prstGeom>
          <a:blipFill dpi="0" rotWithShape="1">
            <a:blip r:embed="rId14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9" name="椭圆 28"/>
          <p:cNvSpPr/>
          <p:nvPr/>
        </p:nvSpPr>
        <p:spPr>
          <a:xfrm>
            <a:off x="-661988" y="2525713"/>
            <a:ext cx="355600" cy="355600"/>
          </a:xfrm>
          <a:prstGeom prst="ellipse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91" name="矩形 90"/>
          <p:cNvSpPr>
            <a:spLocks noChangeArrowheads="1"/>
          </p:cNvSpPr>
          <p:nvPr/>
        </p:nvSpPr>
        <p:spPr bwMode="auto">
          <a:xfrm>
            <a:off x="147638" y="3729038"/>
            <a:ext cx="3171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rgbClr val="A77BB5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2019.10.01 </a:t>
            </a:r>
            <a:r>
              <a:rPr lang="zh-CN" altLang="en-US" sz="18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130424" y="4098367"/>
            <a:ext cx="2998131" cy="593010"/>
            <a:chOff x="1075979" y="1812925"/>
            <a:chExt cx="7408065" cy="1465264"/>
          </a:xfrm>
          <a:solidFill>
            <a:srgbClr val="A77BB5"/>
          </a:solidFill>
        </p:grpSpPr>
        <p:sp>
          <p:nvSpPr>
            <p:cNvPr id="93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4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5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6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7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8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9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0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1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2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3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4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5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6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7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8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9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0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1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2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3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4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5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6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7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8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9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0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1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2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3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4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5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6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7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8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9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0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1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2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3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4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5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6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7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8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9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0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1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2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3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4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5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6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7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8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9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0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1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2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4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8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40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42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44" dur="9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46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48" dur="8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50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5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5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2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68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69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0" dur="3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3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75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7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79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2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Scale>
                                      <p:cBhvr>
                                        <p:cTn id="86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87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8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5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 bwMode="auto">
          <a:xfrm rot="21311932">
            <a:off x="567679" y="1144588"/>
            <a:ext cx="3079750" cy="3970337"/>
            <a:chOff x="851289" y="1066365"/>
            <a:chExt cx="3240360" cy="4176464"/>
          </a:xfrm>
        </p:grpSpPr>
        <p:sp>
          <p:nvSpPr>
            <p:cNvPr id="8" name="矩形 7"/>
            <p:cNvSpPr/>
            <p:nvPr/>
          </p:nvSpPr>
          <p:spPr>
            <a:xfrm rot="1246190">
              <a:off x="851289" y="1066365"/>
              <a:ext cx="3240360" cy="417646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  <p:sp>
          <p:nvSpPr>
            <p:cNvPr id="9" name="矩形 8"/>
            <p:cNvSpPr>
              <a:spLocks noChangeAspect="1"/>
            </p:cNvSpPr>
            <p:nvPr/>
          </p:nvSpPr>
          <p:spPr>
            <a:xfrm rot="1246190">
              <a:off x="924303" y="1160404"/>
              <a:ext cx="3105948" cy="4005956"/>
            </a:xfrm>
            <a:prstGeom prst="rect">
              <a:avLst/>
            </a:prstGeom>
            <a:blipFill>
              <a:blip r:embed="rId3" cstate="screen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5637133" y="1309506"/>
            <a:ext cx="3048000" cy="3889375"/>
            <a:chOff x="5767531" y="1398973"/>
            <a:chExt cx="3047144" cy="3888313"/>
          </a:xfrm>
        </p:grpSpPr>
        <p:sp>
          <p:nvSpPr>
            <p:cNvPr id="15" name="矩形 14"/>
            <p:cNvSpPr/>
            <p:nvPr/>
          </p:nvSpPr>
          <p:spPr>
            <a:xfrm rot="20926492">
              <a:off x="5767531" y="1398973"/>
              <a:ext cx="3047144" cy="38883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  <p:sp>
          <p:nvSpPr>
            <p:cNvPr id="16" name="矩形 15"/>
            <p:cNvSpPr>
              <a:spLocks noChangeAspect="1"/>
            </p:cNvSpPr>
            <p:nvPr/>
          </p:nvSpPr>
          <p:spPr>
            <a:xfrm rot="20926492">
              <a:off x="5817825" y="1471052"/>
              <a:ext cx="2951171" cy="3767207"/>
            </a:xfrm>
            <a:prstGeom prst="rect">
              <a:avLst/>
            </a:prstGeom>
            <a:blipFill>
              <a:blip r:embed="rId4" cstate="screen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19242" y="3646487"/>
            <a:ext cx="201553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椭圆 11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6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3" name="椭圆 12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7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4" name="椭圆 13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9" name="椭圆 18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9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0" name="椭圆 19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9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1" name="椭圆 20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2" name="椭圆 21"/>
          <p:cNvSpPr/>
          <p:nvPr/>
        </p:nvSpPr>
        <p:spPr>
          <a:xfrm>
            <a:off x="3481388" y="5340350"/>
            <a:ext cx="257175" cy="257175"/>
          </a:xfrm>
          <a:prstGeom prst="ellipse">
            <a:avLst/>
          </a:prstGeom>
          <a:blipFill dpi="0" rotWithShape="1">
            <a:blip r:embed="rId9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375025" y="222250"/>
            <a:ext cx="3171825" cy="37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rgbClr val="A77BB5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2019.10.01 </a:t>
            </a:r>
            <a:r>
              <a:rPr lang="zh-CN" altLang="en-US" sz="18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3358615" y="592171"/>
            <a:ext cx="2998131" cy="593010"/>
            <a:chOff x="1075979" y="1812925"/>
            <a:chExt cx="7408065" cy="1465264"/>
          </a:xfrm>
          <a:solidFill>
            <a:srgbClr val="A77BB5"/>
          </a:solidFill>
        </p:grpSpPr>
        <p:sp>
          <p:nvSpPr>
            <p:cNvPr id="25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6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8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3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4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5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7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8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9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0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1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3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6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7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8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9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0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2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4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5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6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7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8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9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0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1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2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3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4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5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6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7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8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9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0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1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2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3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4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5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6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9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0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1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2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3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4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9" dur="5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41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43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5" dur="8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7" dur="7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9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51" dur="8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0785">
            <a:off x="5079815" y="500813"/>
            <a:ext cx="1826308" cy="1166358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6562026" y="2119516"/>
            <a:ext cx="1808411" cy="1155223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4753">
            <a:off x="5553642" y="3695305"/>
            <a:ext cx="1812194" cy="1224115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9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968947" y="255106"/>
            <a:ext cx="3099048" cy="4628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感谢那一次的邂逅，让两条欢乐的生命线终于交汇在了一起；那一年，我们二十四岁，牵起你那纤细的小手，瞬间融化了我那颗跳动的心；</a:t>
            </a:r>
            <a:r>
              <a:rPr lang="en-US" altLang="zh-CN" sz="18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201X</a:t>
            </a:r>
            <a:r>
              <a:rPr lang="zh-CN" altLang="en-US" sz="18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年，初吻的味道，像柠檬般清新，那瞬间，仿佛世界都因为你我而停止了，这一刻我再次确信了一生与你携手，感谢有你，感谢你给予我的爱！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025" y="-1735138"/>
            <a:ext cx="11391900" cy="715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椭圆 44"/>
          <p:cNvSpPr/>
          <p:nvPr/>
        </p:nvSpPr>
        <p:spPr>
          <a:xfrm>
            <a:off x="-931863" y="3743325"/>
            <a:ext cx="514350" cy="515938"/>
          </a:xfrm>
          <a:prstGeom prst="ellipse">
            <a:avLst/>
          </a:prstGeom>
          <a:blipFill dpi="0" rotWithShape="1">
            <a:blip r:embed="rId4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1074738" y="3743325"/>
            <a:ext cx="257175" cy="258763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614363" y="4492625"/>
            <a:ext cx="515938" cy="515938"/>
          </a:xfrm>
          <a:prstGeom prst="ellipse">
            <a:avLst/>
          </a:prstGeom>
          <a:blipFill dpi="0" rotWithShape="1">
            <a:blip r:embed="rId7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8" cstate="print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-1651000" y="4632325"/>
            <a:ext cx="568325" cy="568325"/>
          </a:xfrm>
          <a:prstGeom prst="ellipse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-1106488" y="3913188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-1041400" y="3135313"/>
            <a:ext cx="733425" cy="731837"/>
          </a:xfrm>
          <a:prstGeom prst="ellipse">
            <a:avLst/>
          </a:prstGeom>
          <a:blipFill dpi="0" rotWithShape="1">
            <a:blip r:embed="rId11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-661988" y="2511425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12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13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12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5578475" y="3670300"/>
            <a:ext cx="3171825" cy="37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2019.10.01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5561247" y="4039315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64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5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6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7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8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9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0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1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2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3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7934E-6 -3.13725E-6 L 0.10303 -3.13725E-6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6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18" dur="8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0" dur="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22" dur="9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24" dur="8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26" dur="8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8" dur="7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30" dur="7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32" dur="7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34" dur="8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139 -0.01574 L 0.30746 -0.04568 C 0.37344 -0.05124 0.46927 -0.075 0.56736 -0.10247 C 0.67986 -0.13889 0.77135 -0.17624 0.83246 -0.21019 L 1.12986 -0.37006 " pathEditMode="relative" rAng="21000000" ptsTypes="AAAAA">
                                      <p:cBhvr>
                                        <p:cTn id="36" dur="6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97" y="-1330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8" dur="5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40" dur="7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42" dur="7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4" dur="8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6" dur="7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8" dur="6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图片 1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5541" y="-307975"/>
            <a:ext cx="9355082" cy="622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391410" y="254000"/>
            <a:ext cx="3171825" cy="37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2019.10.01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374697" y="623002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47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7" name="椭圆 106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4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08" name="椭圆 107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09" name="椭圆 108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0" name="椭圆 109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1" name="椭圆 110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3" name="椭圆 112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4" name="椭圆 113"/>
          <p:cNvSpPr/>
          <p:nvPr/>
        </p:nvSpPr>
        <p:spPr>
          <a:xfrm>
            <a:off x="3481388" y="5340350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5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8" dur="7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0" dur="7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2" dur="8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4" dur="7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6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8" dur="8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107" grpId="0" animBg="1"/>
      <p:bldP spid="108" grpId="0" animBg="1"/>
      <p:bldP spid="109" grpId="0" animBg="1"/>
      <p:bldP spid="110" grpId="0" animBg="1"/>
      <p:bldP spid="111" grpId="0" animBg="1"/>
      <p:bldP spid="113" grpId="0" animBg="1"/>
      <p:bldP spid="1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8" y="-91281"/>
            <a:ext cx="9893300" cy="618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椭圆 44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4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6" name="椭圆 45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7" name="椭圆 46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8" name="椭圆 47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9" name="椭圆 48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0" name="椭圆 49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1" name="椭圆 50"/>
          <p:cNvSpPr/>
          <p:nvPr/>
        </p:nvSpPr>
        <p:spPr>
          <a:xfrm>
            <a:off x="3481388" y="5340350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500063" y="3890963"/>
            <a:ext cx="3171825" cy="37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rgbClr val="A77BB5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2019.10.01 </a:t>
            </a:r>
            <a:r>
              <a:rPr lang="zh-CN" altLang="en-US" sz="18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483300" y="4259630"/>
            <a:ext cx="2998131" cy="593010"/>
            <a:chOff x="1075979" y="1812925"/>
            <a:chExt cx="7408065" cy="1465264"/>
          </a:xfrm>
          <a:solidFill>
            <a:srgbClr val="A77BB5"/>
          </a:solidFill>
        </p:grpSpPr>
        <p:sp>
          <p:nvSpPr>
            <p:cNvPr id="54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93827E-7 L -0.07292 -4.93827E-7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5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8" dur="7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0" dur="7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2" dur="8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4" dur="7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6" dur="6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8" dur="8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2538" y="-92075"/>
            <a:ext cx="10396538" cy="708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椭圆 61"/>
          <p:cNvSpPr/>
          <p:nvPr/>
        </p:nvSpPr>
        <p:spPr>
          <a:xfrm>
            <a:off x="-931863" y="3743325"/>
            <a:ext cx="514350" cy="515938"/>
          </a:xfrm>
          <a:prstGeom prst="ellipse">
            <a:avLst/>
          </a:prstGeom>
          <a:blipFill dpi="0" rotWithShape="1">
            <a:blip r:embed="rId4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-1074738" y="3743325"/>
            <a:ext cx="257175" cy="258763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-614363" y="4492625"/>
            <a:ext cx="515938" cy="515938"/>
          </a:xfrm>
          <a:prstGeom prst="ellipse">
            <a:avLst/>
          </a:prstGeom>
          <a:blipFill dpi="0" rotWithShape="1">
            <a:blip r:embed="rId7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8" cstate="print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-1651000" y="4632325"/>
            <a:ext cx="568325" cy="568325"/>
          </a:xfrm>
          <a:prstGeom prst="ellipse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-1106488" y="3913188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-1041400" y="3135313"/>
            <a:ext cx="733425" cy="731837"/>
          </a:xfrm>
          <a:prstGeom prst="ellipse">
            <a:avLst/>
          </a:prstGeom>
          <a:blipFill dpi="0" rotWithShape="1">
            <a:blip r:embed="rId11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-661988" y="2511425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12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13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12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9" name="矩形 78"/>
          <p:cNvSpPr>
            <a:spLocks noChangeArrowheads="1"/>
          </p:cNvSpPr>
          <p:nvPr/>
        </p:nvSpPr>
        <p:spPr bwMode="auto">
          <a:xfrm>
            <a:off x="5808663" y="3848100"/>
            <a:ext cx="3171825" cy="37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2019.10.01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5791836" y="4217988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81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5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6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7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8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9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0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1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2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3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4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5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6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7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8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9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0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1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2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3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4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5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6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7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8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9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40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0.12657 -3.7037E-7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8" dur="6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10" dur="8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12" dur="8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14" dur="9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16" dur="8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18" dur="8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0" dur="7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22" dur="7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24" dur="7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26" dur="8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139 -0.01574 L 0.30746 -0.04568 C 0.37344 -0.05124 0.46927 -0.075 0.56736 -0.10247 C 0.67986 -0.13889 0.77135 -0.17624 0.83246 -0.21019 L 1.12986 -0.37006 " pathEditMode="relative" rAng="21000000" ptsTypes="AAAAA">
                                      <p:cBhvr>
                                        <p:cTn id="28" dur="6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97" y="-1330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0" dur="5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32" dur="7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34" dur="7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36" dur="8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38" dur="7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0" dur="6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图片 1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3680" y="-298893"/>
            <a:ext cx="9551359" cy="620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131763" y="254000"/>
            <a:ext cx="3171825" cy="37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2019.10.01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15050" y="623002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47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7" name="椭圆 106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4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08" name="椭圆 107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09" name="椭圆 108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0" name="椭圆 109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1" name="椭圆 110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3" name="椭圆 112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4" name="椭圆 113"/>
          <p:cNvSpPr/>
          <p:nvPr/>
        </p:nvSpPr>
        <p:spPr>
          <a:xfrm>
            <a:off x="3481388" y="5340350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5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8" dur="7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0" dur="7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2" dur="8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4" dur="7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6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8" dur="8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107" grpId="0" animBg="1"/>
      <p:bldP spid="108" grpId="0" animBg="1"/>
      <p:bldP spid="109" grpId="0" animBg="1"/>
      <p:bldP spid="110" grpId="0" animBg="1"/>
      <p:bldP spid="111" grpId="0" animBg="1"/>
      <p:bldP spid="113" grpId="0" animBg="1"/>
      <p:bldP spid="1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91873" y="-519831"/>
            <a:ext cx="11235873" cy="702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椭圆 44"/>
          <p:cNvSpPr/>
          <p:nvPr/>
        </p:nvSpPr>
        <p:spPr>
          <a:xfrm>
            <a:off x="-931863" y="3743325"/>
            <a:ext cx="514350" cy="515938"/>
          </a:xfrm>
          <a:prstGeom prst="ellipse">
            <a:avLst/>
          </a:prstGeom>
          <a:blipFill dpi="0" rotWithShape="1">
            <a:blip r:embed="rId4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1074738" y="3743325"/>
            <a:ext cx="257175" cy="258763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614363" y="4492625"/>
            <a:ext cx="515938" cy="515938"/>
          </a:xfrm>
          <a:prstGeom prst="ellipse">
            <a:avLst/>
          </a:prstGeom>
          <a:blipFill dpi="0" rotWithShape="1">
            <a:blip r:embed="rId7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8" cstate="print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-1651000" y="4632325"/>
            <a:ext cx="568325" cy="568325"/>
          </a:xfrm>
          <a:prstGeom prst="ellipse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-1106488" y="3913188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-1041400" y="3135313"/>
            <a:ext cx="733425" cy="731837"/>
          </a:xfrm>
          <a:prstGeom prst="ellipse">
            <a:avLst/>
          </a:prstGeom>
          <a:blipFill dpi="0" rotWithShape="1">
            <a:blip r:embed="rId11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-661988" y="2511425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12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13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12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5725231" y="316089"/>
            <a:ext cx="3171825" cy="37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rgbClr val="A77BB5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2019.10.01 </a:t>
            </a:r>
            <a:r>
              <a:rPr lang="zh-CN" altLang="en-US" sz="1800" dirty="0">
                <a:solidFill>
                  <a:srgbClr val="A77BB5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5708003" y="685104"/>
            <a:ext cx="2998131" cy="593010"/>
            <a:chOff x="1075979" y="1812925"/>
            <a:chExt cx="7408065" cy="1465264"/>
          </a:xfrm>
          <a:solidFill>
            <a:srgbClr val="A77BB5"/>
          </a:solidFill>
        </p:grpSpPr>
        <p:sp>
          <p:nvSpPr>
            <p:cNvPr id="64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5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6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7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8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9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0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1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2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3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0.10295 -1.48148E-6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6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18" dur="8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0" dur="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22" dur="9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24" dur="8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26" dur="8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8" dur="7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30" dur="7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32" dur="7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34" dur="8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139 -0.01574 L 0.30746 -0.04568 C 0.37344 -0.05124 0.46927 -0.075 0.56736 -0.10247 C 0.67986 -0.13889 0.77135 -0.17624 0.83246 -0.21019 L 1.12986 -0.37006 " pathEditMode="relative" rAng="21000000" ptsTypes="AAAAA">
                                      <p:cBhvr>
                                        <p:cTn id="36" dur="6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97" y="-1330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8" dur="5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40" dur="7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42" dur="7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4" dur="8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6" dur="7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8" dur="6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498</Words>
  <Application>Microsoft Office PowerPoint</Application>
  <PresentationFormat>全屏显示(16:9)</PresentationFormat>
  <Paragraphs>41</Paragraphs>
  <Slides>17</Slides>
  <Notes>16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方正启体简体</vt:lpstr>
      <vt:lpstr>Brush Script MT</vt:lpstr>
      <vt:lpstr>Embassy BT</vt:lpstr>
      <vt:lpstr>华文新魏</vt:lpstr>
      <vt:lpstr>Exmouth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penelope</dc:creator>
  <cp:lastModifiedBy>Sky123.Org</cp:lastModifiedBy>
  <cp:revision>79</cp:revision>
  <dcterms:created xsi:type="dcterms:W3CDTF">2015-09-25T01:58:00Z</dcterms:created>
  <dcterms:modified xsi:type="dcterms:W3CDTF">2018-01-15T05:25:08Z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