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352" r:id="rId14"/>
    <p:sldId id="473" r:id="rId15"/>
    <p:sldId id="472" r:id="rId16"/>
    <p:sldId id="474" r:id="rId17"/>
    <p:sldId id="475" r:id="rId18"/>
    <p:sldId id="476" r:id="rId19"/>
    <p:sldId id="477" r:id="rId20"/>
    <p:sldId id="478" r:id="rId21"/>
    <p:sldId id="480" r:id="rId22"/>
    <p:sldId id="479" r:id="rId23"/>
    <p:sldId id="481" r:id="rId24"/>
    <p:sldId id="482" r:id="rId25"/>
    <p:sldId id="483" r:id="rId26"/>
    <p:sldId id="484" r:id="rId27"/>
    <p:sldId id="485" r:id="rId28"/>
    <p:sldId id="486" r:id="rId29"/>
    <p:sldId id="488" r:id="rId30"/>
    <p:sldId id="490" r:id="rId31"/>
    <p:sldId id="491" r:id="rId32"/>
    <p:sldId id="492" r:id="rId33"/>
    <p:sldId id="493"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A659"/>
    <a:srgbClr val="5DA049"/>
    <a:srgbClr val="A4D19B"/>
    <a:srgbClr val="B4D9AD"/>
    <a:srgbClr val="C5E4BA"/>
    <a:srgbClr val="B2D8AB"/>
    <a:srgbClr val="B2DAAD"/>
    <a:srgbClr val="BBDEB4"/>
    <a:srgbClr val="5BA555"/>
    <a:srgbClr val="EAD0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22" autoAdjust="0"/>
    <p:restoredTop sz="97778" autoAdjust="0"/>
  </p:normalViewPr>
  <p:slideViewPr>
    <p:cSldViewPr snapToGrid="0" showGuides="1">
      <p:cViewPr>
        <p:scale>
          <a:sx n="66" d="100"/>
          <a:sy n="66" d="100"/>
        </p:scale>
        <p:origin x="426" y="51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2017/7/9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673252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487428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13702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330568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10260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561888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353128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47903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187545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542773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4075297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046685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731625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109913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285058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193647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83865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606794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1580809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763764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4058977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2017/7/9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09/07/2017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7/9/2017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43.xml"/><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43.xml"/><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7.jpg"/><Relationship Id="rId5" Type="http://schemas.openxmlformats.org/officeDocument/2006/relationships/image" Target="../media/image10.jp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EB80FFD-D0B3-4842-867D-5C30A8BB9A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41" name="Joy Gruttmann-Schnappi">
            <a:hlinkClick r:id="" action="ppaction://media"/>
            <a:extLst>
              <a:ext uri="{FF2B5EF4-FFF2-40B4-BE49-F238E27FC236}">
                <a16:creationId xmlns:a16="http://schemas.microsoft.com/office/drawing/2014/main" id="{FB011F35-303A-4917-AAD0-224B00ECBE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84313" y="-1390650"/>
            <a:ext cx="609600" cy="609600"/>
          </a:xfrm>
          <a:prstGeom prst="rect">
            <a:avLst/>
          </a:prstGeom>
        </p:spPr>
      </p:pic>
      <p:sp>
        <p:nvSpPr>
          <p:cNvPr id="9" name="TextBox 4">
            <a:extLst>
              <a:ext uri="{FF2B5EF4-FFF2-40B4-BE49-F238E27FC236}">
                <a16:creationId xmlns:a16="http://schemas.microsoft.com/office/drawing/2014/main" id="{A073428D-2D08-4346-9D19-D4EC557DAA9D}"/>
              </a:ext>
            </a:extLst>
          </p:cNvPr>
          <p:cNvSpPr txBox="1"/>
          <p:nvPr/>
        </p:nvSpPr>
        <p:spPr>
          <a:xfrm>
            <a:off x="3647618" y="1823532"/>
            <a:ext cx="4998483" cy="1107996"/>
          </a:xfrm>
          <a:prstGeom prst="rect">
            <a:avLst/>
          </a:prstGeom>
          <a:noFill/>
        </p:spPr>
        <p:txBody>
          <a:bodyPr wrap="none" rtlCol="0">
            <a:spAutoFit/>
          </a:bodyPr>
          <a:lstStyle/>
          <a:p>
            <a:pPr algn="ctr"/>
            <a:r>
              <a:rPr lang="zh-CN" altLang="en-US" sz="6600" dirty="0">
                <a:solidFill>
                  <a:srgbClr val="5DA049"/>
                </a:solidFill>
                <a:latin typeface="华文新魏" panose="02010800040101010101" pitchFamily="2" charset="-122"/>
                <a:ea typeface="华文新魏" panose="02010800040101010101" pitchFamily="2" charset="-122"/>
              </a:rPr>
              <a:t>可爱</a:t>
            </a:r>
            <a:r>
              <a:rPr lang="zh-CN" altLang="en-US" sz="6600" dirty="0">
                <a:solidFill>
                  <a:srgbClr val="F8A659"/>
                </a:solidFill>
                <a:latin typeface="华文新魏" panose="02010800040101010101" pitchFamily="2" charset="-122"/>
                <a:ea typeface="华文新魏" panose="02010800040101010101" pitchFamily="2" charset="-122"/>
              </a:rPr>
              <a:t>课件</a:t>
            </a:r>
            <a:r>
              <a:rPr lang="en-US" altLang="zh-CN" sz="6600" dirty="0">
                <a:solidFill>
                  <a:srgbClr val="5DA049"/>
                </a:solidFill>
                <a:latin typeface="华文新魏" panose="02010800040101010101" pitchFamily="2" charset="-122"/>
                <a:ea typeface="华文新魏" panose="02010800040101010101" pitchFamily="2" charset="-122"/>
              </a:rPr>
              <a:t>PPT</a:t>
            </a:r>
          </a:p>
        </p:txBody>
      </p:sp>
      <p:grpSp>
        <p:nvGrpSpPr>
          <p:cNvPr id="10" name="组合 9">
            <a:extLst>
              <a:ext uri="{FF2B5EF4-FFF2-40B4-BE49-F238E27FC236}">
                <a16:creationId xmlns:a16="http://schemas.microsoft.com/office/drawing/2014/main" id="{25C827FA-A701-4DD9-B6CA-2FF4FE41AE03}"/>
              </a:ext>
            </a:extLst>
          </p:cNvPr>
          <p:cNvGrpSpPr/>
          <p:nvPr/>
        </p:nvGrpSpPr>
        <p:grpSpPr>
          <a:xfrm>
            <a:off x="3319110" y="3033753"/>
            <a:ext cx="5669781" cy="584775"/>
            <a:chOff x="3612990" y="3613892"/>
            <a:chExt cx="5669781" cy="584775"/>
          </a:xfrm>
        </p:grpSpPr>
        <p:sp>
          <p:nvSpPr>
            <p:cNvPr id="11" name="矩形 10">
              <a:extLst>
                <a:ext uri="{FF2B5EF4-FFF2-40B4-BE49-F238E27FC236}">
                  <a16:creationId xmlns:a16="http://schemas.microsoft.com/office/drawing/2014/main" id="{C44477E2-D5B1-4DAD-AC0A-C4BC17C3270C}"/>
                </a:ext>
              </a:extLst>
            </p:cNvPr>
            <p:cNvSpPr/>
            <p:nvPr/>
          </p:nvSpPr>
          <p:spPr>
            <a:xfrm>
              <a:off x="3612990" y="3929741"/>
              <a:ext cx="1144627" cy="45719"/>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DA049"/>
                </a:solidFill>
              </a:endParaRPr>
            </a:p>
          </p:txBody>
        </p:sp>
        <p:sp>
          <p:nvSpPr>
            <p:cNvPr id="12" name="矩形 11">
              <a:extLst>
                <a:ext uri="{FF2B5EF4-FFF2-40B4-BE49-F238E27FC236}">
                  <a16:creationId xmlns:a16="http://schemas.microsoft.com/office/drawing/2014/main" id="{6A5074FD-F9A0-4BB6-8346-4DB50C9CF07E}"/>
                </a:ext>
              </a:extLst>
            </p:cNvPr>
            <p:cNvSpPr/>
            <p:nvPr/>
          </p:nvSpPr>
          <p:spPr>
            <a:xfrm>
              <a:off x="8138144" y="3929741"/>
              <a:ext cx="1144627" cy="45719"/>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DA049"/>
                </a:solidFill>
              </a:endParaRPr>
            </a:p>
          </p:txBody>
        </p:sp>
        <p:sp>
          <p:nvSpPr>
            <p:cNvPr id="13" name="TextBox 4">
              <a:extLst>
                <a:ext uri="{FF2B5EF4-FFF2-40B4-BE49-F238E27FC236}">
                  <a16:creationId xmlns:a16="http://schemas.microsoft.com/office/drawing/2014/main" id="{FAF893D1-2795-4F14-92F9-852CD37F74E8}"/>
                </a:ext>
              </a:extLst>
            </p:cNvPr>
            <p:cNvSpPr txBox="1"/>
            <p:nvPr/>
          </p:nvSpPr>
          <p:spPr>
            <a:xfrm>
              <a:off x="4810884" y="3613892"/>
              <a:ext cx="3300904" cy="584775"/>
            </a:xfrm>
            <a:prstGeom prst="rect">
              <a:avLst/>
            </a:prstGeom>
            <a:noFill/>
          </p:spPr>
          <p:txBody>
            <a:bodyPr wrap="none" rtlCol="0">
              <a:spAutoFit/>
            </a:bodyPr>
            <a:lstStyle/>
            <a:p>
              <a:pPr algn="ctr"/>
              <a:r>
                <a:rPr lang="en-US" altLang="zh-CN" sz="3200" spc="300" dirty="0">
                  <a:solidFill>
                    <a:srgbClr val="5DA049"/>
                  </a:solidFill>
                  <a:latin typeface="华文新魏" panose="02010800040101010101" pitchFamily="2" charset="-122"/>
                  <a:ea typeface="华文新魏" panose="02010800040101010101" pitchFamily="2" charset="-122"/>
                </a:rPr>
                <a:t>COURSEWARE</a:t>
              </a:r>
            </a:p>
          </p:txBody>
        </p:sp>
      </p:grpSp>
      <p:sp>
        <p:nvSpPr>
          <p:cNvPr id="14" name="TextBox 4">
            <a:extLst>
              <a:ext uri="{FF2B5EF4-FFF2-40B4-BE49-F238E27FC236}">
                <a16:creationId xmlns:a16="http://schemas.microsoft.com/office/drawing/2014/main" id="{4B2C29EA-4BA8-4974-8B83-EFB543AAFCB4}"/>
              </a:ext>
            </a:extLst>
          </p:cNvPr>
          <p:cNvSpPr txBox="1"/>
          <p:nvPr/>
        </p:nvSpPr>
        <p:spPr>
          <a:xfrm>
            <a:off x="4092450" y="3596712"/>
            <a:ext cx="4108817" cy="523220"/>
          </a:xfrm>
          <a:prstGeom prst="rect">
            <a:avLst/>
          </a:prstGeom>
          <a:noFill/>
        </p:spPr>
        <p:txBody>
          <a:bodyPr wrap="none" rtlCol="0">
            <a:spAutoFit/>
          </a:bodyPr>
          <a:lstStyle/>
          <a:p>
            <a:pPr algn="ctr"/>
            <a:r>
              <a:rPr lang="zh-CN" altLang="en-US" sz="2800" spc="2300" dirty="0">
                <a:solidFill>
                  <a:srgbClr val="5DA049"/>
                </a:solidFill>
                <a:latin typeface="华文新魏" panose="02010800040101010101" pitchFamily="2" charset="-122"/>
                <a:ea typeface="华文新魏" panose="02010800040101010101" pitchFamily="2" charset="-122"/>
              </a:rPr>
              <a:t>教育机构通用</a:t>
            </a:r>
            <a:endParaRPr lang="en-US" altLang="zh-CN" sz="2800" spc="2300" dirty="0">
              <a:solidFill>
                <a:srgbClr val="5DA049"/>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par>
                                <p:cTn id="7" presetID="16" presetClass="entr" presetSubtype="21"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barn(inVertical)">
                                      <p:cBhvr>
                                        <p:cTn id="9" dur="750"/>
                                        <p:tgtEl>
                                          <p:spTgt spid="8"/>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31"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par>
                          <p:cTn id="23" fill="hold">
                            <p:stCondLst>
                              <p:cond delay="2750"/>
                            </p:stCondLst>
                            <p:childTnLst>
                              <p:par>
                                <p:cTn id="24" presetID="42"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750"/>
                                        <p:tgtEl>
                                          <p:spTgt spid="14"/>
                                        </p:tgtEl>
                                      </p:cBhvr>
                                    </p:animEffect>
                                    <p:anim calcmode="lin" valueType="num">
                                      <p:cBhvr>
                                        <p:cTn id="27" dur="750" fill="hold"/>
                                        <p:tgtEl>
                                          <p:spTgt spid="14"/>
                                        </p:tgtEl>
                                        <p:attrNameLst>
                                          <p:attrName>ppt_x</p:attrName>
                                        </p:attrNameLst>
                                      </p:cBhvr>
                                      <p:tavLst>
                                        <p:tav tm="0">
                                          <p:val>
                                            <p:strVal val="#ppt_x"/>
                                          </p:val>
                                        </p:tav>
                                        <p:tav tm="100000">
                                          <p:val>
                                            <p:strVal val="#ppt_x"/>
                                          </p:val>
                                        </p:tav>
                                      </p:tavLst>
                                    </p:anim>
                                    <p:anim calcmode="lin" valueType="num">
                                      <p:cBhvr>
                                        <p:cTn id="28"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9" fill="remove" display="0">
                  <p:stCondLst>
                    <p:cond delay="indefinite"/>
                  </p:stCondLst>
                  <p:endCondLst>
                    <p:cond evt="onStopAudio" delay="0">
                      <p:tgtEl>
                        <p:sldTgt/>
                      </p:tgtEl>
                    </p:cond>
                  </p:endCondLst>
                </p:cTn>
                <p:tgtEl>
                  <p:spTgt spid="41"/>
                </p:tgtEl>
              </p:cMediaNode>
            </p:audio>
          </p:childTnLst>
        </p:cTn>
      </p:par>
    </p:tnLst>
    <p:bldLst>
      <p:bldP spid="9"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F92D5330-6344-43ED-9BE0-C220AFDC9D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7" name="组合 16">
            <a:extLst>
              <a:ext uri="{FF2B5EF4-FFF2-40B4-BE49-F238E27FC236}">
                <a16:creationId xmlns:a16="http://schemas.microsoft.com/office/drawing/2014/main" id="{FACCA453-128B-47F3-BC39-FC8DB2F6CBBA}"/>
              </a:ext>
            </a:extLst>
          </p:cNvPr>
          <p:cNvGrpSpPr/>
          <p:nvPr/>
        </p:nvGrpSpPr>
        <p:grpSpPr>
          <a:xfrm>
            <a:off x="3166223" y="2887744"/>
            <a:ext cx="6083150" cy="1415143"/>
            <a:chOff x="784707" y="3456734"/>
            <a:chExt cx="5260108" cy="1223674"/>
          </a:xfrm>
        </p:grpSpPr>
        <p:sp>
          <p:nvSpPr>
            <p:cNvPr id="18" name="椭圆 17">
              <a:extLst>
                <a:ext uri="{FF2B5EF4-FFF2-40B4-BE49-F238E27FC236}">
                  <a16:creationId xmlns:a16="http://schemas.microsoft.com/office/drawing/2014/main" id="{264FBD1E-DD7B-439F-9C3E-8F63310B2285}"/>
                </a:ext>
              </a:extLst>
            </p:cNvPr>
            <p:cNvSpPr/>
            <p:nvPr/>
          </p:nvSpPr>
          <p:spPr>
            <a:xfrm>
              <a:off x="784708" y="3457636"/>
              <a:ext cx="465137" cy="463550"/>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华文新魏" panose="02010800040101010101" pitchFamily="2" charset="-122"/>
                  <a:ea typeface="华文新魏" panose="02010800040101010101" pitchFamily="2" charset="-122"/>
                </a:rPr>
                <a:t>1</a:t>
              </a:r>
              <a:endParaRPr lang="zh-CN" altLang="en-US" sz="2000" noProof="1">
                <a:solidFill>
                  <a:schemeClr val="bg1"/>
                </a:solidFill>
                <a:latin typeface="华文新魏" panose="02010800040101010101" pitchFamily="2" charset="-122"/>
                <a:ea typeface="华文新魏" panose="02010800040101010101" pitchFamily="2" charset="-122"/>
              </a:endParaRPr>
            </a:p>
          </p:txBody>
        </p:sp>
        <p:sp>
          <p:nvSpPr>
            <p:cNvPr id="19" name="椭圆 18">
              <a:extLst>
                <a:ext uri="{FF2B5EF4-FFF2-40B4-BE49-F238E27FC236}">
                  <a16:creationId xmlns:a16="http://schemas.microsoft.com/office/drawing/2014/main" id="{BE3AFC60-9B20-4A8E-B804-5DB7C93C0BE2}"/>
                </a:ext>
              </a:extLst>
            </p:cNvPr>
            <p:cNvSpPr/>
            <p:nvPr/>
          </p:nvSpPr>
          <p:spPr>
            <a:xfrm>
              <a:off x="784707" y="4215270"/>
              <a:ext cx="465137" cy="465138"/>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华文新魏" panose="02010800040101010101" pitchFamily="2" charset="-122"/>
                  <a:ea typeface="华文新魏" panose="02010800040101010101" pitchFamily="2" charset="-122"/>
                </a:rPr>
                <a:t>2</a:t>
              </a:r>
              <a:endParaRPr lang="zh-CN" altLang="en-US" sz="2000" noProof="1">
                <a:solidFill>
                  <a:schemeClr val="bg1"/>
                </a:solidFill>
                <a:latin typeface="华文新魏" panose="02010800040101010101" pitchFamily="2" charset="-122"/>
                <a:ea typeface="华文新魏" panose="02010800040101010101" pitchFamily="2" charset="-122"/>
              </a:endParaRPr>
            </a:p>
          </p:txBody>
        </p:sp>
        <p:sp>
          <p:nvSpPr>
            <p:cNvPr id="20" name="椭圆 19">
              <a:extLst>
                <a:ext uri="{FF2B5EF4-FFF2-40B4-BE49-F238E27FC236}">
                  <a16:creationId xmlns:a16="http://schemas.microsoft.com/office/drawing/2014/main" id="{1B7CDA2D-31BC-46B2-A180-E7455E66A85E}"/>
                </a:ext>
              </a:extLst>
            </p:cNvPr>
            <p:cNvSpPr/>
            <p:nvPr/>
          </p:nvSpPr>
          <p:spPr>
            <a:xfrm>
              <a:off x="3548970" y="3456734"/>
              <a:ext cx="465137" cy="463550"/>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华文新魏" panose="02010800040101010101" pitchFamily="2" charset="-122"/>
                  <a:ea typeface="华文新魏" panose="02010800040101010101" pitchFamily="2" charset="-122"/>
                </a:rPr>
                <a:t>3</a:t>
              </a:r>
              <a:endParaRPr lang="zh-CN" altLang="en-US" sz="2000" noProof="1">
                <a:solidFill>
                  <a:schemeClr val="bg1"/>
                </a:solidFill>
                <a:latin typeface="华文新魏" panose="02010800040101010101" pitchFamily="2" charset="-122"/>
                <a:ea typeface="华文新魏" panose="02010800040101010101" pitchFamily="2" charset="-122"/>
              </a:endParaRPr>
            </a:p>
          </p:txBody>
        </p:sp>
        <p:sp>
          <p:nvSpPr>
            <p:cNvPr id="21" name="椭圆 20">
              <a:extLst>
                <a:ext uri="{FF2B5EF4-FFF2-40B4-BE49-F238E27FC236}">
                  <a16:creationId xmlns:a16="http://schemas.microsoft.com/office/drawing/2014/main" id="{6F58E3AC-F422-4BAB-8F5C-158E425D1164}"/>
                </a:ext>
              </a:extLst>
            </p:cNvPr>
            <p:cNvSpPr/>
            <p:nvPr/>
          </p:nvSpPr>
          <p:spPr>
            <a:xfrm>
              <a:off x="3548970" y="4214359"/>
              <a:ext cx="465137" cy="465137"/>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华文新魏" panose="02010800040101010101" pitchFamily="2" charset="-122"/>
                  <a:ea typeface="华文新魏" panose="02010800040101010101" pitchFamily="2" charset="-122"/>
                </a:rPr>
                <a:t>4</a:t>
              </a:r>
              <a:endParaRPr lang="zh-CN" altLang="en-US" sz="2000" noProof="1">
                <a:solidFill>
                  <a:schemeClr val="bg1"/>
                </a:solidFill>
                <a:latin typeface="华文新魏" panose="02010800040101010101" pitchFamily="2" charset="-122"/>
                <a:ea typeface="华文新魏" panose="02010800040101010101" pitchFamily="2" charset="-122"/>
              </a:endParaRPr>
            </a:p>
          </p:txBody>
        </p:sp>
        <p:sp>
          <p:nvSpPr>
            <p:cNvPr id="27" name="矩形 26">
              <a:extLst>
                <a:ext uri="{FF2B5EF4-FFF2-40B4-BE49-F238E27FC236}">
                  <a16:creationId xmlns:a16="http://schemas.microsoft.com/office/drawing/2014/main" id="{BCBA3DF4-B39C-400D-8504-276A93595C2A}"/>
                </a:ext>
              </a:extLst>
            </p:cNvPr>
            <p:cNvSpPr/>
            <p:nvPr/>
          </p:nvSpPr>
          <p:spPr>
            <a:xfrm>
              <a:off x="1279801" y="3466241"/>
              <a:ext cx="2000752" cy="399203"/>
            </a:xfrm>
            <a:prstGeom prst="rect">
              <a:avLst/>
            </a:prstGeom>
          </p:spPr>
          <p:txBody>
            <a:bodyPr wrap="square">
              <a:spAutoFit/>
            </a:bodyPr>
            <a:lstStyle/>
            <a:p>
              <a:pPr>
                <a:defRPr/>
              </a:pPr>
              <a:r>
                <a:rPr lang="zh-CN" altLang="en-US" sz="2400" spc="300" noProof="1">
                  <a:solidFill>
                    <a:srgbClr val="5DA049"/>
                  </a:solidFill>
                  <a:latin typeface="华文新魏" panose="02010800040101010101" pitchFamily="2" charset="-122"/>
                  <a:ea typeface="华文新魏" panose="02010800040101010101" pitchFamily="2" charset="-122"/>
                  <a:sym typeface="Arial" panose="020B0604020202020204" pitchFamily="34" charset="0"/>
                </a:rPr>
                <a:t>加入文字描述</a:t>
              </a:r>
              <a:endParaRPr lang="zh-CN" altLang="en-US" sz="1100" spc="300" noProof="1">
                <a:solidFill>
                  <a:srgbClr val="5DA049"/>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28" name="矩形 27">
              <a:extLst>
                <a:ext uri="{FF2B5EF4-FFF2-40B4-BE49-F238E27FC236}">
                  <a16:creationId xmlns:a16="http://schemas.microsoft.com/office/drawing/2014/main" id="{D66FCDC2-52AD-45F5-AC35-1B969E8CA722}"/>
                </a:ext>
              </a:extLst>
            </p:cNvPr>
            <p:cNvSpPr/>
            <p:nvPr/>
          </p:nvSpPr>
          <p:spPr>
            <a:xfrm>
              <a:off x="1279800" y="4212004"/>
              <a:ext cx="2000752" cy="399203"/>
            </a:xfrm>
            <a:prstGeom prst="rect">
              <a:avLst/>
            </a:prstGeom>
          </p:spPr>
          <p:txBody>
            <a:bodyPr wrap="square">
              <a:spAutoFit/>
            </a:bodyPr>
            <a:lstStyle/>
            <a:p>
              <a:pPr lvl="0">
                <a:defRPr/>
              </a:pPr>
              <a:r>
                <a:rPr lang="zh-CN" altLang="en-US" sz="2400" spc="300" noProof="1">
                  <a:solidFill>
                    <a:srgbClr val="F8A659"/>
                  </a:solidFill>
                  <a:latin typeface="华文新魏" panose="02010800040101010101" pitchFamily="2" charset="-122"/>
                  <a:ea typeface="华文新魏" panose="02010800040101010101" pitchFamily="2" charset="-122"/>
                  <a:sym typeface="Arial" panose="020B0604020202020204" pitchFamily="34" charset="0"/>
                </a:rPr>
                <a:t>加入文字描述</a:t>
              </a:r>
              <a:endParaRPr lang="zh-CN" altLang="en-US" sz="1100" spc="300" noProof="1">
                <a:solidFill>
                  <a:srgbClr val="F8A659"/>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31" name="矩形 30">
              <a:extLst>
                <a:ext uri="{FF2B5EF4-FFF2-40B4-BE49-F238E27FC236}">
                  <a16:creationId xmlns:a16="http://schemas.microsoft.com/office/drawing/2014/main" id="{3740C3DC-BE1E-4588-9DD7-5790A21FF327}"/>
                </a:ext>
              </a:extLst>
            </p:cNvPr>
            <p:cNvSpPr/>
            <p:nvPr/>
          </p:nvSpPr>
          <p:spPr>
            <a:xfrm>
              <a:off x="4044063" y="3463438"/>
              <a:ext cx="2000752" cy="399203"/>
            </a:xfrm>
            <a:prstGeom prst="rect">
              <a:avLst/>
            </a:prstGeom>
          </p:spPr>
          <p:txBody>
            <a:bodyPr wrap="square">
              <a:spAutoFit/>
            </a:bodyPr>
            <a:lstStyle/>
            <a:p>
              <a:pPr lvl="0">
                <a:defRPr/>
              </a:pPr>
              <a:r>
                <a:rPr lang="zh-CN" altLang="en-US" sz="2400" spc="300" noProof="1">
                  <a:solidFill>
                    <a:srgbClr val="F8A659"/>
                  </a:solidFill>
                  <a:latin typeface="华文新魏" panose="02010800040101010101" pitchFamily="2" charset="-122"/>
                  <a:ea typeface="华文新魏" panose="02010800040101010101" pitchFamily="2" charset="-122"/>
                  <a:sym typeface="Arial" panose="020B0604020202020204" pitchFamily="34" charset="0"/>
                </a:rPr>
                <a:t>加入文字描述</a:t>
              </a:r>
              <a:endParaRPr lang="zh-CN" altLang="en-US" sz="1100" spc="300" noProof="1">
                <a:solidFill>
                  <a:srgbClr val="F8A659"/>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32" name="矩形 31">
              <a:extLst>
                <a:ext uri="{FF2B5EF4-FFF2-40B4-BE49-F238E27FC236}">
                  <a16:creationId xmlns:a16="http://schemas.microsoft.com/office/drawing/2014/main" id="{50F4FC39-E17F-4C97-93C5-48CD33064141}"/>
                </a:ext>
              </a:extLst>
            </p:cNvPr>
            <p:cNvSpPr/>
            <p:nvPr/>
          </p:nvSpPr>
          <p:spPr>
            <a:xfrm>
              <a:off x="4044063" y="4224174"/>
              <a:ext cx="2000752" cy="399203"/>
            </a:xfrm>
            <a:prstGeom prst="rect">
              <a:avLst/>
            </a:prstGeom>
          </p:spPr>
          <p:txBody>
            <a:bodyPr wrap="square">
              <a:spAutoFit/>
            </a:bodyPr>
            <a:lstStyle/>
            <a:p>
              <a:pPr lvl="0">
                <a:defRPr/>
              </a:pPr>
              <a:r>
                <a:rPr lang="zh-CN" altLang="en-US" sz="2400" spc="300" noProof="1">
                  <a:solidFill>
                    <a:srgbClr val="5DA049"/>
                  </a:solidFill>
                  <a:latin typeface="华文新魏" panose="02010800040101010101" pitchFamily="2" charset="-122"/>
                  <a:ea typeface="华文新魏" panose="02010800040101010101" pitchFamily="2" charset="-122"/>
                  <a:sym typeface="Arial" panose="020B0604020202020204" pitchFamily="34" charset="0"/>
                </a:rPr>
                <a:t>加入文字描述</a:t>
              </a:r>
              <a:endParaRPr lang="zh-CN" altLang="en-US" sz="1100" spc="300" noProof="1">
                <a:solidFill>
                  <a:srgbClr val="5DA049"/>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33" name="矩形 32">
            <a:extLst>
              <a:ext uri="{FF2B5EF4-FFF2-40B4-BE49-F238E27FC236}">
                <a16:creationId xmlns:a16="http://schemas.microsoft.com/office/drawing/2014/main" id="{268D740A-8425-4453-AA3D-BA5D72F1B0C5}"/>
              </a:ext>
            </a:extLst>
          </p:cNvPr>
          <p:cNvSpPr/>
          <p:nvPr/>
        </p:nvSpPr>
        <p:spPr>
          <a:xfrm>
            <a:off x="4903504" y="1265546"/>
            <a:ext cx="2494452" cy="1004381"/>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1" lang="zh-CN" altLang="en-US" sz="4800" b="1" dirty="0">
                <a:solidFill>
                  <a:srgbClr val="5DA049"/>
                </a:solidFill>
                <a:latin typeface="华文新魏" panose="02010800040101010101" pitchFamily="2" charset="-122"/>
                <a:ea typeface="华文新魏" panose="02010800040101010101" pitchFamily="2" charset="-122"/>
              </a:rPr>
              <a:t>目录</a:t>
            </a:r>
            <a:r>
              <a:rPr kumimoji="1" lang="en-US" altLang="zh-CN" sz="4000" dirty="0">
                <a:solidFill>
                  <a:srgbClr val="5DA049"/>
                </a:solidFill>
                <a:latin typeface="华文新魏" panose="02010800040101010101" pitchFamily="2" charset="-122"/>
                <a:ea typeface="华文新魏" panose="02010800040101010101" pitchFamily="2" charset="-122"/>
              </a:rPr>
              <a:t>/</a:t>
            </a:r>
          </a:p>
          <a:p>
            <a:pPr lvl="0" algn="ctr"/>
            <a:r>
              <a:rPr lang="en-US" altLang="zh-CN" sz="2000" dirty="0">
                <a:solidFill>
                  <a:srgbClr val="5DA049"/>
                </a:solidFill>
                <a:latin typeface="华文新魏" panose="02010800040101010101" pitchFamily="2" charset="-122"/>
                <a:ea typeface="华文新魏" panose="02010800040101010101" pitchFamily="2" charset="-122"/>
              </a:rPr>
              <a:t>DIRECTORY</a:t>
            </a:r>
            <a:endParaRPr lang="zh-CN" altLang="en-US" sz="2000" dirty="0">
              <a:solidFill>
                <a:srgbClr val="5DA049"/>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750"/>
                                            <p:tgtEl>
                                              <p:spTgt spid="1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250"/>
                                            <p:tgtEl>
                                              <p:spTgt spid="33"/>
                                            </p:tgtEl>
                                          </p:cBhvr>
                                        </p:animEffect>
                                        <p:anim calcmode="lin" valueType="num">
                                          <p:cBhvr>
                                            <p:cTn id="12" dur="1250" fill="hold"/>
                                            <p:tgtEl>
                                              <p:spTgt spid="33"/>
                                            </p:tgtEl>
                                            <p:attrNameLst>
                                              <p:attrName>ppt_x</p:attrName>
                                            </p:attrNameLst>
                                          </p:cBhvr>
                                          <p:tavLst>
                                            <p:tav tm="0">
                                              <p:val>
                                                <p:strVal val="#ppt_x"/>
                                              </p:val>
                                            </p:tav>
                                            <p:tav tm="100000">
                                              <p:val>
                                                <p:strVal val="#ppt_x"/>
                                              </p:val>
                                            </p:tav>
                                          </p:tavLst>
                                        </p:anim>
                                        <p:anim calcmode="lin" valueType="num">
                                          <p:cBhvr>
                                            <p:cTn id="13" dur="1250" fill="hold"/>
                                            <p:tgtEl>
                                              <p:spTgt spid="3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8" fill="hold" nodeType="afterEffect" p14:presetBounceEnd="70000">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14:bounceEnd="70000">
                                          <p:cBhvr additive="base">
                                            <p:cTn id="17" dur="1250" fill="hold"/>
                                            <p:tgtEl>
                                              <p:spTgt spid="17"/>
                                            </p:tgtEl>
                                            <p:attrNameLst>
                                              <p:attrName>ppt_x</p:attrName>
                                            </p:attrNameLst>
                                          </p:cBhvr>
                                          <p:tavLst>
                                            <p:tav tm="0">
                                              <p:val>
                                                <p:strVal val="0-#ppt_w/2"/>
                                              </p:val>
                                            </p:tav>
                                            <p:tav tm="100000">
                                              <p:val>
                                                <p:strVal val="#ppt_x"/>
                                              </p:val>
                                            </p:tav>
                                          </p:tavLst>
                                        </p:anim>
                                        <p:anim calcmode="lin" valueType="num" p14:bounceEnd="70000">
                                          <p:cBhvr additive="base">
                                            <p:cTn id="18" dur="12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750"/>
                                            <p:tgtEl>
                                              <p:spTgt spid="1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250"/>
                                            <p:tgtEl>
                                              <p:spTgt spid="33"/>
                                            </p:tgtEl>
                                          </p:cBhvr>
                                        </p:animEffect>
                                        <p:anim calcmode="lin" valueType="num">
                                          <p:cBhvr>
                                            <p:cTn id="12" dur="1250" fill="hold"/>
                                            <p:tgtEl>
                                              <p:spTgt spid="33"/>
                                            </p:tgtEl>
                                            <p:attrNameLst>
                                              <p:attrName>ppt_x</p:attrName>
                                            </p:attrNameLst>
                                          </p:cBhvr>
                                          <p:tavLst>
                                            <p:tav tm="0">
                                              <p:val>
                                                <p:strVal val="#ppt_x"/>
                                              </p:val>
                                            </p:tav>
                                            <p:tav tm="100000">
                                              <p:val>
                                                <p:strVal val="#ppt_x"/>
                                              </p:val>
                                            </p:tav>
                                          </p:tavLst>
                                        </p:anim>
                                        <p:anim calcmode="lin" valueType="num">
                                          <p:cBhvr>
                                            <p:cTn id="13" dur="1250" fill="hold"/>
                                            <p:tgtEl>
                                              <p:spTgt spid="3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1250" fill="hold"/>
                                            <p:tgtEl>
                                              <p:spTgt spid="17"/>
                                            </p:tgtEl>
                                            <p:attrNameLst>
                                              <p:attrName>ppt_x</p:attrName>
                                            </p:attrNameLst>
                                          </p:cBhvr>
                                          <p:tavLst>
                                            <p:tav tm="0">
                                              <p:val>
                                                <p:strVal val="0-#ppt_w/2"/>
                                              </p:val>
                                            </p:tav>
                                            <p:tav tm="100000">
                                              <p:val>
                                                <p:strVal val="#ppt_x"/>
                                              </p:val>
                                            </p:tav>
                                          </p:tavLst>
                                        </p:anim>
                                        <p:anim calcmode="lin" valueType="num">
                                          <p:cBhvr additive="base">
                                            <p:cTn id="18" dur="12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DFC9C96F-0063-41C4-B91D-C8C9D4A74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id="{BC0A5E7D-4945-41BE-8CFC-EC711F72AF63}"/>
              </a:ext>
            </a:extLst>
          </p:cNvPr>
          <p:cNvSpPr/>
          <p:nvPr/>
        </p:nvSpPr>
        <p:spPr>
          <a:xfrm>
            <a:off x="4963979" y="2297632"/>
            <a:ext cx="3865562" cy="738664"/>
          </a:xfrm>
          <a:prstGeom prst="rect">
            <a:avLst/>
          </a:prstGeom>
        </p:spPr>
        <p:txBody>
          <a:bodyPr lIns="0" tIns="0" rIns="0" bIns="0">
            <a:spAutoFit/>
          </a:bodyPr>
          <a:lstStyle/>
          <a:p>
            <a:pPr algn="ctr" eaLnBrk="1" hangingPunct="1">
              <a:defRPr/>
            </a:pPr>
            <a:r>
              <a:rPr lang="zh-CN" altLang="en-US" sz="4800" b="1" noProof="1">
                <a:solidFill>
                  <a:srgbClr val="F8A659"/>
                </a:solidFill>
                <a:latin typeface="华文新魏" panose="02010800040101010101" pitchFamily="2" charset="-122"/>
                <a:ea typeface="华文新魏" panose="02010800040101010101" pitchFamily="2" charset="-122"/>
                <a:cs typeface="+mn-ea"/>
                <a:sym typeface="Arial" panose="020B0604020202020204" pitchFamily="34" charset="0"/>
              </a:rPr>
              <a:t>加入标题描述</a:t>
            </a:r>
          </a:p>
        </p:txBody>
      </p:sp>
      <p:sp>
        <p:nvSpPr>
          <p:cNvPr id="16" name="TextBox 11">
            <a:extLst>
              <a:ext uri="{FF2B5EF4-FFF2-40B4-BE49-F238E27FC236}">
                <a16:creationId xmlns:a16="http://schemas.microsoft.com/office/drawing/2014/main" id="{6053FF47-FEF4-46E2-828F-D76E7B35C690}"/>
              </a:ext>
            </a:extLst>
          </p:cNvPr>
          <p:cNvSpPr txBox="1"/>
          <p:nvPr/>
        </p:nvSpPr>
        <p:spPr>
          <a:xfrm>
            <a:off x="5005705" y="3055548"/>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7" name="TextBox 11">
            <a:extLst>
              <a:ext uri="{FF2B5EF4-FFF2-40B4-BE49-F238E27FC236}">
                <a16:creationId xmlns:a16="http://schemas.microsoft.com/office/drawing/2014/main" id="{FB5A8D68-F8DD-47C5-B60B-BD0FEC427CB7}"/>
              </a:ext>
            </a:extLst>
          </p:cNvPr>
          <p:cNvSpPr txBox="1"/>
          <p:nvPr/>
        </p:nvSpPr>
        <p:spPr>
          <a:xfrm>
            <a:off x="5005705" y="33712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椭圆 17">
            <a:extLst>
              <a:ext uri="{FF2B5EF4-FFF2-40B4-BE49-F238E27FC236}">
                <a16:creationId xmlns:a16="http://schemas.microsoft.com/office/drawing/2014/main" id="{DBB411BE-0EDC-4992-9579-F0E107E338E7}"/>
              </a:ext>
            </a:extLst>
          </p:cNvPr>
          <p:cNvSpPr/>
          <p:nvPr/>
        </p:nvSpPr>
        <p:spPr>
          <a:xfrm>
            <a:off x="3358873" y="2346879"/>
            <a:ext cx="1422188" cy="1417338"/>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noProof="1">
                <a:latin typeface="华文新魏" panose="02010800040101010101" pitchFamily="2" charset="-122"/>
                <a:ea typeface="华文新魏" panose="02010800040101010101" pitchFamily="2" charset="-122"/>
              </a:rPr>
              <a:t>1</a:t>
            </a:r>
            <a:endParaRPr lang="zh-CN" altLang="en-US" sz="6000" noProof="1">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14:presetBounceEnd="50667">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50667">
                                          <p:cBhvr additive="base">
                                            <p:cTn id="11" dur="750" fill="hold"/>
                                            <p:tgtEl>
                                              <p:spTgt spid="18"/>
                                            </p:tgtEl>
                                            <p:attrNameLst>
                                              <p:attrName>ppt_x</p:attrName>
                                            </p:attrNameLst>
                                          </p:cBhvr>
                                          <p:tavLst>
                                            <p:tav tm="0">
                                              <p:val>
                                                <p:strVal val="0-#ppt_w/2"/>
                                              </p:val>
                                            </p:tav>
                                            <p:tav tm="100000">
                                              <p:val>
                                                <p:strVal val="#ppt_x"/>
                                              </p:val>
                                            </p:tav>
                                          </p:tavLst>
                                        </p:anim>
                                        <p:anim calcmode="lin" valueType="num" p14:bounceEnd="50667">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2" name="Rectangle 3">
            <a:extLst>
              <a:ext uri="{FF2B5EF4-FFF2-40B4-BE49-F238E27FC236}">
                <a16:creationId xmlns:a16="http://schemas.microsoft.com/office/drawing/2014/main" id="{FC31A8B5-7DC9-42AA-9986-8CEB283409DE}"/>
              </a:ext>
            </a:extLst>
          </p:cNvPr>
          <p:cNvSpPr/>
          <p:nvPr/>
        </p:nvSpPr>
        <p:spPr>
          <a:xfrm flipH="1">
            <a:off x="1972679" y="5045691"/>
            <a:ext cx="5671516" cy="830419"/>
          </a:xfrm>
          <a:prstGeom prst="rect">
            <a:avLst/>
          </a:prstGeom>
          <a:solidFill>
            <a:srgbClr val="F8A659"/>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3" name="Subtitle 2">
            <a:extLst>
              <a:ext uri="{FF2B5EF4-FFF2-40B4-BE49-F238E27FC236}">
                <a16:creationId xmlns:a16="http://schemas.microsoft.com/office/drawing/2014/main" id="{984AAA13-BB6A-476F-8136-C9B1050DC675}"/>
              </a:ext>
            </a:extLst>
          </p:cNvPr>
          <p:cNvSpPr txBox="1"/>
          <p:nvPr/>
        </p:nvSpPr>
        <p:spPr>
          <a:xfrm flipH="1">
            <a:off x="2426881" y="5140584"/>
            <a:ext cx="4875821" cy="602852"/>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200" dirty="0">
              <a:solidFill>
                <a:schemeClr val="bg1"/>
              </a:solidFill>
              <a:latin typeface="微软雅黑" pitchFamily="34" charset="-122"/>
              <a:ea typeface="微软雅黑" pitchFamily="34" charset="-122"/>
            </a:endParaRPr>
          </a:p>
        </p:txBody>
      </p:sp>
      <p:sp>
        <p:nvSpPr>
          <p:cNvPr id="14" name="Rectangle 3">
            <a:extLst>
              <a:ext uri="{FF2B5EF4-FFF2-40B4-BE49-F238E27FC236}">
                <a16:creationId xmlns:a16="http://schemas.microsoft.com/office/drawing/2014/main" id="{D0416E4F-1B5E-4399-B03D-B4D7F4459AC3}"/>
              </a:ext>
            </a:extLst>
          </p:cNvPr>
          <p:cNvSpPr/>
          <p:nvPr/>
        </p:nvSpPr>
        <p:spPr>
          <a:xfrm flipH="1">
            <a:off x="1972679" y="1669633"/>
            <a:ext cx="5671516" cy="3348083"/>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5" name="TextBox 7">
            <a:extLst>
              <a:ext uri="{FF2B5EF4-FFF2-40B4-BE49-F238E27FC236}">
                <a16:creationId xmlns:a16="http://schemas.microsoft.com/office/drawing/2014/main" id="{1104F5E1-7150-4586-982D-01E614712DA4}"/>
              </a:ext>
            </a:extLst>
          </p:cNvPr>
          <p:cNvSpPr txBox="1"/>
          <p:nvPr/>
        </p:nvSpPr>
        <p:spPr>
          <a:xfrm>
            <a:off x="8366992" y="1759211"/>
            <a:ext cx="2598738" cy="1785104"/>
          </a:xfrm>
          <a:prstGeom prst="rect">
            <a:avLst/>
          </a:prstGeom>
          <a:noFill/>
        </p:spPr>
        <p:txBody>
          <a:bodyPr wrap="square" rtlCol="0" anchor="ctr" anchorCtr="0">
            <a:spAutoFit/>
          </a:bodyPr>
          <a:lstStyle/>
          <a:p>
            <a:pPr>
              <a:lnSpc>
                <a:spcPts val="3330"/>
              </a:lnSpc>
            </a:pPr>
            <a:r>
              <a:rPr lang="en-US" sz="2700" b="1" spc="100" dirty="0">
                <a:solidFill>
                  <a:srgbClr val="5DA049"/>
                </a:solidFill>
                <a:latin typeface="Montserrat" charset="0"/>
                <a:ea typeface="Montserrat" charset="0"/>
                <a:cs typeface="Montserrat" charset="0"/>
              </a:rPr>
              <a:t>TRENDING </a:t>
            </a:r>
          </a:p>
          <a:p>
            <a:pPr>
              <a:lnSpc>
                <a:spcPts val="3330"/>
              </a:lnSpc>
            </a:pPr>
            <a:r>
              <a:rPr lang="en-US" sz="2700" b="1" spc="100" dirty="0">
                <a:solidFill>
                  <a:srgbClr val="5DA049"/>
                </a:solidFill>
                <a:latin typeface="Montserrat" charset="0"/>
                <a:ea typeface="Montserrat" charset="0"/>
                <a:cs typeface="Montserrat" charset="0"/>
              </a:rPr>
              <a:t>CREATIVE</a:t>
            </a:r>
          </a:p>
          <a:p>
            <a:pPr>
              <a:lnSpc>
                <a:spcPts val="3330"/>
              </a:lnSpc>
            </a:pPr>
            <a:r>
              <a:rPr lang="en-US" sz="2700" b="1" spc="100" dirty="0">
                <a:solidFill>
                  <a:srgbClr val="5DA049"/>
                </a:solidFill>
                <a:latin typeface="Montserrat" charset="0"/>
                <a:ea typeface="Montserrat" charset="0"/>
                <a:cs typeface="Montserrat" charset="0"/>
              </a:rPr>
              <a:t>LAYOUTS </a:t>
            </a:r>
          </a:p>
          <a:p>
            <a:pPr>
              <a:lnSpc>
                <a:spcPts val="3330"/>
              </a:lnSpc>
            </a:pPr>
            <a:r>
              <a:rPr lang="en-US" sz="2700" b="1" spc="100" dirty="0">
                <a:solidFill>
                  <a:srgbClr val="5DA049"/>
                </a:solidFill>
                <a:latin typeface="Montserrat" charset="0"/>
                <a:ea typeface="Montserrat" charset="0"/>
                <a:cs typeface="Montserrat" charset="0"/>
              </a:rPr>
              <a:t>EASY TO EDIT</a:t>
            </a:r>
          </a:p>
        </p:txBody>
      </p:sp>
      <p:sp>
        <p:nvSpPr>
          <p:cNvPr id="16" name="Subtitle 2">
            <a:extLst>
              <a:ext uri="{FF2B5EF4-FFF2-40B4-BE49-F238E27FC236}">
                <a16:creationId xmlns:a16="http://schemas.microsoft.com/office/drawing/2014/main" id="{7B59E183-92D7-401A-AFAC-1764A7FCF1B7}"/>
              </a:ext>
            </a:extLst>
          </p:cNvPr>
          <p:cNvSpPr txBox="1">
            <a:spLocks/>
          </p:cNvSpPr>
          <p:nvPr/>
        </p:nvSpPr>
        <p:spPr>
          <a:xfrm>
            <a:off x="8366992" y="3561234"/>
            <a:ext cx="2438592" cy="232939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65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a:t>
            </a:r>
          </a:p>
          <a:p>
            <a:pPr algn="l">
              <a:lnSpc>
                <a:spcPts val="1325"/>
              </a:lnSpc>
            </a:pPr>
            <a:endParaRPr lang="en-US" sz="850" dirty="0">
              <a:solidFill>
                <a:schemeClr val="bg1">
                  <a:lumMod val="65000"/>
                </a:schemeClr>
              </a:solidFill>
              <a:latin typeface="Source Sans Pro" charset="0"/>
              <a:ea typeface="Source Sans Pro" charset="0"/>
              <a:cs typeface="Source Sans Pro" charset="0"/>
            </a:endParaRPr>
          </a:p>
          <a:p>
            <a:pPr algn="l">
              <a:lnSpc>
                <a:spcPts val="1325"/>
              </a:lnSpc>
            </a:pPr>
            <a:r>
              <a:rPr lang="en-US" sz="850" dirty="0">
                <a:solidFill>
                  <a:schemeClr val="bg1">
                    <a:lumMod val="65000"/>
                  </a:schemeClr>
                </a:solidFill>
                <a:latin typeface="Source Sans Pro" charset="0"/>
                <a:ea typeface="Source Sans Pro" charset="0"/>
                <a:cs typeface="Source Sans Pro" charset="0"/>
              </a:rPr>
              <a:t>whereas in saving such as in a bank deposit the risk of loss in nominal value is normally remote. Note that if the currency of a savings account differs from the account holder's home currency</a:t>
            </a: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0" name="TextBox 54">
            <a:extLst>
              <a:ext uri="{FF2B5EF4-FFF2-40B4-BE49-F238E27FC236}">
                <a16:creationId xmlns:a16="http://schemas.microsoft.com/office/drawing/2014/main" id="{C242E514-D04E-466D-B798-761081C4D6ED}"/>
              </a:ext>
            </a:extLst>
          </p:cNvPr>
          <p:cNvSpPr txBox="1"/>
          <p:nvPr/>
        </p:nvSpPr>
        <p:spPr>
          <a:xfrm>
            <a:off x="6557105" y="2839390"/>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11" name="Rectangle 19">
            <a:extLst>
              <a:ext uri="{FF2B5EF4-FFF2-40B4-BE49-F238E27FC236}">
                <a16:creationId xmlns:a16="http://schemas.microsoft.com/office/drawing/2014/main" id="{B99F1538-1F88-43CF-BB0A-6D14E2BF313D}"/>
              </a:ext>
            </a:extLst>
          </p:cNvPr>
          <p:cNvSpPr/>
          <p:nvPr/>
        </p:nvSpPr>
        <p:spPr>
          <a:xfrm>
            <a:off x="7038194" y="2921815"/>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itchFamily="34" charset="-122"/>
              <a:ea typeface="微软雅黑" pitchFamily="34" charset="-122"/>
            </a:endParaRPr>
          </a:p>
        </p:txBody>
      </p:sp>
      <p:sp>
        <p:nvSpPr>
          <p:cNvPr id="12" name="TextBox 56">
            <a:extLst>
              <a:ext uri="{FF2B5EF4-FFF2-40B4-BE49-F238E27FC236}">
                <a16:creationId xmlns:a16="http://schemas.microsoft.com/office/drawing/2014/main" id="{F5F613B4-662D-4F7C-A78E-740CE4CA1ADD}"/>
              </a:ext>
            </a:extLst>
          </p:cNvPr>
          <p:cNvSpPr txBox="1"/>
          <p:nvPr/>
        </p:nvSpPr>
        <p:spPr>
          <a:xfrm>
            <a:off x="6557105" y="3802374"/>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13" name="Rectangle 19">
            <a:extLst>
              <a:ext uri="{FF2B5EF4-FFF2-40B4-BE49-F238E27FC236}">
                <a16:creationId xmlns:a16="http://schemas.microsoft.com/office/drawing/2014/main" id="{C19F5731-F566-4342-95B2-E213B5E19F23}"/>
              </a:ext>
            </a:extLst>
          </p:cNvPr>
          <p:cNvSpPr/>
          <p:nvPr/>
        </p:nvSpPr>
        <p:spPr>
          <a:xfrm>
            <a:off x="7038194" y="3884801"/>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itchFamily="34" charset="-122"/>
              <a:ea typeface="微软雅黑" pitchFamily="34" charset="-122"/>
            </a:endParaRPr>
          </a:p>
        </p:txBody>
      </p:sp>
      <p:sp>
        <p:nvSpPr>
          <p:cNvPr id="14" name="TextBox 58">
            <a:extLst>
              <a:ext uri="{FF2B5EF4-FFF2-40B4-BE49-F238E27FC236}">
                <a16:creationId xmlns:a16="http://schemas.microsoft.com/office/drawing/2014/main" id="{219A8907-1212-4A19-8E83-3D97FA2412E5}"/>
              </a:ext>
            </a:extLst>
          </p:cNvPr>
          <p:cNvSpPr txBox="1"/>
          <p:nvPr/>
        </p:nvSpPr>
        <p:spPr>
          <a:xfrm>
            <a:off x="6557105" y="4766179"/>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15" name="Rectangle 19">
            <a:extLst>
              <a:ext uri="{FF2B5EF4-FFF2-40B4-BE49-F238E27FC236}">
                <a16:creationId xmlns:a16="http://schemas.microsoft.com/office/drawing/2014/main" id="{41B1A56B-1863-4F8F-B6C9-00704C256E41}"/>
              </a:ext>
            </a:extLst>
          </p:cNvPr>
          <p:cNvSpPr/>
          <p:nvPr/>
        </p:nvSpPr>
        <p:spPr>
          <a:xfrm>
            <a:off x="7038194" y="4848605"/>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itchFamily="34" charset="-122"/>
              <a:ea typeface="微软雅黑" pitchFamily="34" charset="-122"/>
            </a:endParaRPr>
          </a:p>
        </p:txBody>
      </p:sp>
      <p:cxnSp>
        <p:nvCxnSpPr>
          <p:cNvPr id="16" name="直接连接符 15">
            <a:extLst>
              <a:ext uri="{FF2B5EF4-FFF2-40B4-BE49-F238E27FC236}">
                <a16:creationId xmlns:a16="http://schemas.microsoft.com/office/drawing/2014/main" id="{8151CE27-8162-43CD-B70B-9F92649D9FFA}"/>
              </a:ext>
            </a:extLst>
          </p:cNvPr>
          <p:cNvCxnSpPr/>
          <p:nvPr/>
        </p:nvCxnSpPr>
        <p:spPr>
          <a:xfrm>
            <a:off x="6704485" y="3751908"/>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E7B6FF74-C5C1-4A85-93BA-17415145F33A}"/>
              </a:ext>
            </a:extLst>
          </p:cNvPr>
          <p:cNvCxnSpPr/>
          <p:nvPr/>
        </p:nvCxnSpPr>
        <p:spPr>
          <a:xfrm>
            <a:off x="6704485" y="4662557"/>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圆角矩形 6">
            <a:extLst>
              <a:ext uri="{FF2B5EF4-FFF2-40B4-BE49-F238E27FC236}">
                <a16:creationId xmlns:a16="http://schemas.microsoft.com/office/drawing/2014/main" id="{047630F5-EFD6-402C-9879-7AD092DC1EFC}"/>
              </a:ext>
            </a:extLst>
          </p:cNvPr>
          <p:cNvSpPr>
            <a:spLocks noChangeArrowheads="1"/>
          </p:cNvSpPr>
          <p:nvPr/>
        </p:nvSpPr>
        <p:spPr bwMode="auto">
          <a:xfrm>
            <a:off x="6643900" y="2097788"/>
            <a:ext cx="2471738" cy="461963"/>
          </a:xfrm>
          <a:prstGeom prst="roundRect">
            <a:avLst>
              <a:gd name="adj" fmla="val 16667"/>
            </a:avLst>
          </a:prstGeom>
          <a:solidFill>
            <a:srgbClr val="5DA049"/>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9" name="文本框 7">
            <a:extLst>
              <a:ext uri="{FF2B5EF4-FFF2-40B4-BE49-F238E27FC236}">
                <a16:creationId xmlns:a16="http://schemas.microsoft.com/office/drawing/2014/main" id="{B3C76D07-61CD-406C-AC1A-3DF9321025D7}"/>
              </a:ext>
            </a:extLst>
          </p:cNvPr>
          <p:cNvSpPr txBox="1">
            <a:spLocks noChangeArrowheads="1"/>
          </p:cNvSpPr>
          <p:nvPr/>
        </p:nvSpPr>
        <p:spPr bwMode="auto">
          <a:xfrm>
            <a:off x="6848965" y="2145413"/>
            <a:ext cx="206002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a:extLst>
              <a:ext uri="{FF2B5EF4-FFF2-40B4-BE49-F238E27FC236}">
                <a16:creationId xmlns:a16="http://schemas.microsoft.com/office/drawing/2014/main" id="{10264477-BF69-47EC-BEF6-88F8A7790FD3}"/>
              </a:ext>
            </a:extLst>
          </p:cNvPr>
          <p:cNvGrpSpPr/>
          <p:nvPr/>
        </p:nvGrpSpPr>
        <p:grpSpPr>
          <a:xfrm>
            <a:off x="1401817" y="1591539"/>
            <a:ext cx="4363213" cy="4204625"/>
            <a:chOff x="1151711" y="1655755"/>
            <a:chExt cx="4363213" cy="4204625"/>
          </a:xfrm>
        </p:grpSpPr>
        <p:sp>
          <p:nvSpPr>
            <p:cNvPr id="21" name="Oval 4">
              <a:extLst>
                <a:ext uri="{FF2B5EF4-FFF2-40B4-BE49-F238E27FC236}">
                  <a16:creationId xmlns:a16="http://schemas.microsoft.com/office/drawing/2014/main" id="{EEDCE34D-9831-4F7E-9700-E2C7578BEFF6}"/>
                </a:ext>
              </a:extLst>
            </p:cNvPr>
            <p:cNvSpPr/>
            <p:nvPr/>
          </p:nvSpPr>
          <p:spPr>
            <a:xfrm>
              <a:off x="1662429" y="2084100"/>
              <a:ext cx="3367437" cy="3368314"/>
            </a:xfrm>
            <a:prstGeom prst="ellipse">
              <a:avLst/>
            </a:prstGeom>
            <a:no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latin typeface="Lato Light" charset="0"/>
              </a:endParaRPr>
            </a:p>
          </p:txBody>
        </p:sp>
        <p:sp>
          <p:nvSpPr>
            <p:cNvPr id="22" name="Freeform 5">
              <a:extLst>
                <a:ext uri="{FF2B5EF4-FFF2-40B4-BE49-F238E27FC236}">
                  <a16:creationId xmlns:a16="http://schemas.microsoft.com/office/drawing/2014/main" id="{933B0883-8F17-4885-8CAA-0BB80C8083A4}"/>
                </a:ext>
              </a:extLst>
            </p:cNvPr>
            <p:cNvSpPr/>
            <p:nvPr/>
          </p:nvSpPr>
          <p:spPr>
            <a:xfrm>
              <a:off x="2325910" y="2839466"/>
              <a:ext cx="2014816" cy="2014816"/>
            </a:xfrm>
            <a:custGeom>
              <a:avLst/>
              <a:gdLst>
                <a:gd name="connsiteX0" fmla="*/ 0 w 3208463"/>
                <a:gd name="connsiteY0" fmla="*/ 1604232 h 3208463"/>
                <a:gd name="connsiteX1" fmla="*/ 1604232 w 3208463"/>
                <a:gd name="connsiteY1" fmla="*/ 0 h 3208463"/>
                <a:gd name="connsiteX2" fmla="*/ 3208464 w 3208463"/>
                <a:gd name="connsiteY2" fmla="*/ 1604232 h 3208463"/>
                <a:gd name="connsiteX3" fmla="*/ 1604232 w 3208463"/>
                <a:gd name="connsiteY3" fmla="*/ 3208464 h 3208463"/>
                <a:gd name="connsiteX4" fmla="*/ 0 w 3208463"/>
                <a:gd name="connsiteY4" fmla="*/ 1604232 h 320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8463" h="3208463">
                  <a:moveTo>
                    <a:pt x="0" y="1604232"/>
                  </a:moveTo>
                  <a:cubicBezTo>
                    <a:pt x="0" y="718239"/>
                    <a:pt x="718239" y="0"/>
                    <a:pt x="1604232" y="0"/>
                  </a:cubicBezTo>
                  <a:cubicBezTo>
                    <a:pt x="2490225" y="0"/>
                    <a:pt x="3208464" y="718239"/>
                    <a:pt x="3208464" y="1604232"/>
                  </a:cubicBezTo>
                  <a:cubicBezTo>
                    <a:pt x="3208464" y="2490225"/>
                    <a:pt x="2490225" y="3208464"/>
                    <a:pt x="1604232" y="3208464"/>
                  </a:cubicBezTo>
                  <a:cubicBezTo>
                    <a:pt x="718239" y="3208464"/>
                    <a:pt x="0" y="2490225"/>
                    <a:pt x="0" y="1604232"/>
                  </a:cubicBezTo>
                  <a:close/>
                </a:path>
              </a:pathLst>
            </a:custGeom>
            <a:solidFill>
              <a:srgbClr val="5DA04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5255" tIns="255255" rIns="255255" bIns="255255" numCol="1" spcCol="1270" anchor="ctr" anchorCtr="0">
              <a:noAutofit/>
            </a:bodyPr>
            <a:lstStyle/>
            <a:p>
              <a:pPr algn="ctr" defTabSz="711200">
                <a:lnSpc>
                  <a:spcPct val="90000"/>
                </a:lnSpc>
                <a:spcBef>
                  <a:spcPct val="0"/>
                </a:spcBef>
                <a:spcAft>
                  <a:spcPct val="35000"/>
                </a:spcAft>
              </a:pPr>
              <a:endParaRPr lang="en-US" sz="1000" b="1" dirty="0">
                <a:latin typeface="Lato" charset="0"/>
                <a:ea typeface="Lato" charset="0"/>
                <a:cs typeface="Lato" charset="0"/>
              </a:endParaRPr>
            </a:p>
          </p:txBody>
        </p:sp>
        <p:sp>
          <p:nvSpPr>
            <p:cNvPr id="23" name="Freeform 6">
              <a:extLst>
                <a:ext uri="{FF2B5EF4-FFF2-40B4-BE49-F238E27FC236}">
                  <a16:creationId xmlns:a16="http://schemas.microsoft.com/office/drawing/2014/main" id="{D891D344-DB0B-4A92-9F68-0E5FF9D446AB}"/>
                </a:ext>
              </a:extLst>
            </p:cNvPr>
            <p:cNvSpPr/>
            <p:nvPr/>
          </p:nvSpPr>
          <p:spPr>
            <a:xfrm>
              <a:off x="2771837" y="165575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5DA049"/>
            </a:solidFill>
            <a:ln w="57150">
              <a:solidFill>
                <a:schemeClr val="bg1"/>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SUPPLIER</a:t>
              </a:r>
            </a:p>
          </p:txBody>
        </p:sp>
        <p:sp>
          <p:nvSpPr>
            <p:cNvPr id="24" name="Freeform 7">
              <a:extLst>
                <a:ext uri="{FF2B5EF4-FFF2-40B4-BE49-F238E27FC236}">
                  <a16:creationId xmlns:a16="http://schemas.microsoft.com/office/drawing/2014/main" id="{03CE7FF3-0FA5-440B-8DC5-7771F55AFAAD}"/>
                </a:ext>
              </a:extLst>
            </p:cNvPr>
            <p:cNvSpPr/>
            <p:nvPr/>
          </p:nvSpPr>
          <p:spPr>
            <a:xfrm>
              <a:off x="4391962"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F8A659"/>
            </a:solidFill>
            <a:ln w="57150">
              <a:solidFill>
                <a:schemeClr val="bg1"/>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FACTORY</a:t>
              </a:r>
            </a:p>
          </p:txBody>
        </p:sp>
        <p:sp>
          <p:nvSpPr>
            <p:cNvPr id="25" name="Freeform 8">
              <a:extLst>
                <a:ext uri="{FF2B5EF4-FFF2-40B4-BE49-F238E27FC236}">
                  <a16:creationId xmlns:a16="http://schemas.microsoft.com/office/drawing/2014/main" id="{0102AA1D-3217-4CC5-8075-1D5DAF057A80}"/>
                </a:ext>
              </a:extLst>
            </p:cNvPr>
            <p:cNvSpPr/>
            <p:nvPr/>
          </p:nvSpPr>
          <p:spPr>
            <a:xfrm>
              <a:off x="3773129"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F8A659"/>
            </a:solidFill>
            <a:ln w="57150">
              <a:solidFill>
                <a:schemeClr val="bg1"/>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REVISED</a:t>
              </a:r>
            </a:p>
          </p:txBody>
        </p:sp>
        <p:sp>
          <p:nvSpPr>
            <p:cNvPr id="26" name="Freeform 9">
              <a:extLst>
                <a:ext uri="{FF2B5EF4-FFF2-40B4-BE49-F238E27FC236}">
                  <a16:creationId xmlns:a16="http://schemas.microsoft.com/office/drawing/2014/main" id="{B4559130-BE7E-4FCE-9B23-32BB58BD6090}"/>
                </a:ext>
              </a:extLst>
            </p:cNvPr>
            <p:cNvSpPr/>
            <p:nvPr/>
          </p:nvSpPr>
          <p:spPr>
            <a:xfrm>
              <a:off x="1770544"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5DA049"/>
            </a:solidFill>
            <a:ln w="57150">
              <a:solidFill>
                <a:schemeClr val="bg1"/>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EVALUATE</a:t>
              </a:r>
            </a:p>
          </p:txBody>
        </p:sp>
        <p:sp>
          <p:nvSpPr>
            <p:cNvPr id="27" name="Freeform 10">
              <a:extLst>
                <a:ext uri="{FF2B5EF4-FFF2-40B4-BE49-F238E27FC236}">
                  <a16:creationId xmlns:a16="http://schemas.microsoft.com/office/drawing/2014/main" id="{A7CFD81B-6BB5-47AD-A65D-DBE150D9A4AC}"/>
                </a:ext>
              </a:extLst>
            </p:cNvPr>
            <p:cNvSpPr/>
            <p:nvPr/>
          </p:nvSpPr>
          <p:spPr>
            <a:xfrm>
              <a:off x="1151711"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F8A659"/>
            </a:solidFill>
            <a:ln w="57150">
              <a:solidFill>
                <a:schemeClr val="bg1"/>
              </a:solidFill>
            </a:ln>
          </p:spPr>
          <p:style>
            <a:lnRef idx="2">
              <a:scrgbClr r="0" g="0" b="0"/>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CONTROL</a:t>
              </a:r>
            </a:p>
          </p:txBody>
        </p:sp>
        <p:sp>
          <p:nvSpPr>
            <p:cNvPr id="28" name="TextBox 11">
              <a:extLst>
                <a:ext uri="{FF2B5EF4-FFF2-40B4-BE49-F238E27FC236}">
                  <a16:creationId xmlns:a16="http://schemas.microsoft.com/office/drawing/2014/main" id="{355378E6-439A-4AF9-AF8C-FB675C9FC05A}"/>
                </a:ext>
              </a:extLst>
            </p:cNvPr>
            <p:cNvSpPr txBox="1"/>
            <p:nvPr/>
          </p:nvSpPr>
          <p:spPr>
            <a:xfrm>
              <a:off x="2636005" y="3375171"/>
              <a:ext cx="1416926" cy="1077218"/>
            </a:xfrm>
            <a:prstGeom prst="rect">
              <a:avLst/>
            </a:prstGeom>
            <a:noFill/>
          </p:spPr>
          <p:txBody>
            <a:bodyPr wrap="none" lIns="91440" tIns="274320" rIns="91440" bIns="182880" rtlCol="0">
              <a:spAutoFit/>
            </a:bodyPr>
            <a:lstStyle/>
            <a:p>
              <a:pPr algn="ctr">
                <a:lnSpc>
                  <a:spcPts val="1617"/>
                </a:lnSpc>
                <a:spcAft>
                  <a:spcPts val="1600"/>
                </a:spcAft>
              </a:pPr>
              <a:r>
                <a:rPr lang="en-US" sz="2700" b="1" dirty="0">
                  <a:solidFill>
                    <a:schemeClr val="bg1"/>
                  </a:solidFill>
                  <a:latin typeface="Lato" charset="0"/>
                  <a:ea typeface="Lato" charset="0"/>
                  <a:cs typeface="Lato" charset="0"/>
                </a:rPr>
                <a:t>SUPPLY</a:t>
              </a:r>
            </a:p>
            <a:p>
              <a:pPr algn="ctr">
                <a:lnSpc>
                  <a:spcPts val="1617"/>
                </a:lnSpc>
                <a:spcAft>
                  <a:spcPts val="1600"/>
                </a:spcAft>
              </a:pPr>
              <a:r>
                <a:rPr lang="en-US" sz="2700" b="1" dirty="0">
                  <a:solidFill>
                    <a:schemeClr val="bg1"/>
                  </a:solidFill>
                  <a:latin typeface="Lato" charset="0"/>
                  <a:ea typeface="Lato" charset="0"/>
                  <a:cs typeface="Lato" charset="0"/>
                </a:rPr>
                <a:t>CHAIN</a:t>
              </a:r>
            </a:p>
          </p:txBody>
        </p:sp>
      </p:grpSp>
    </p:spTree>
    <p:extLst>
      <p:ext uri="{BB962C8B-B14F-4D97-AF65-F5344CB8AC3E}">
        <p14:creationId xmlns:p14="http://schemas.microsoft.com/office/powerpoint/2010/main" val="83798811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p:tgtEl>
                                          <p:spTgt spid="11"/>
                                        </p:tgtEl>
                                        <p:attrNameLst>
                                          <p:attrName>ppt_y</p:attrName>
                                        </p:attrNameLst>
                                      </p:cBhvr>
                                      <p:tavLst>
                                        <p:tav tm="0">
                                          <p:val>
                                            <p:strVal val="#ppt_y+#ppt_h*1.125000"/>
                                          </p:val>
                                        </p:tav>
                                        <p:tav tm="100000">
                                          <p:val>
                                            <p:strVal val="#ppt_y"/>
                                          </p:val>
                                        </p:tav>
                                      </p:tavLst>
                                    </p:anim>
                                    <p:animEffect transition="in" filter="wipe(up)">
                                      <p:cBhvr>
                                        <p:cTn id="22" dur="500"/>
                                        <p:tgtEl>
                                          <p:spTgt spid="11"/>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up)">
                                      <p:cBhvr>
                                        <p:cTn id="27" dur="500"/>
                                        <p:tgtEl>
                                          <p:spTgt spid="16"/>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3000"/>
                            </p:stCondLst>
                            <p:childTnLst>
                              <p:par>
                                <p:cTn id="33" presetID="1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ppt_y</p:attrName>
                                        </p:attrNameLst>
                                      </p:cBhvr>
                                      <p:tavLst>
                                        <p:tav tm="0">
                                          <p:val>
                                            <p:strVal val="#ppt_y+#ppt_h*1.125000"/>
                                          </p:val>
                                        </p:tav>
                                        <p:tav tm="100000">
                                          <p:val>
                                            <p:strVal val="#ppt_y"/>
                                          </p:val>
                                        </p:tav>
                                      </p:tavLst>
                                    </p:anim>
                                    <p:animEffect transition="in" filter="wipe(up)">
                                      <p:cBhvr>
                                        <p:cTn id="36" dur="500"/>
                                        <p:tgtEl>
                                          <p:spTgt spid="13"/>
                                        </p:tgtEl>
                                      </p:cBhvr>
                                    </p:animEffect>
                                  </p:childTnLst>
                                </p:cTn>
                              </p:par>
                            </p:childTnLst>
                          </p:cTn>
                        </p:par>
                        <p:par>
                          <p:cTn id="37" fill="hold">
                            <p:stCondLst>
                              <p:cond delay="3500"/>
                            </p:stCondLst>
                            <p:childTnLst>
                              <p:par>
                                <p:cTn id="38" presetID="12" presetClass="entr" presetSubtype="4"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ppt_y</p:attrName>
                                        </p:attrNameLst>
                                      </p:cBhvr>
                                      <p:tavLst>
                                        <p:tav tm="0">
                                          <p:val>
                                            <p:strVal val="#ppt_y+#ppt_h*1.125000"/>
                                          </p:val>
                                        </p:tav>
                                        <p:tav tm="100000">
                                          <p:val>
                                            <p:strVal val="#ppt_y"/>
                                          </p:val>
                                        </p:tav>
                                      </p:tavLst>
                                    </p:anim>
                                    <p:animEffect transition="in" filter="wipe(up)">
                                      <p:cBhvr>
                                        <p:cTn id="41" dur="500"/>
                                        <p:tgtEl>
                                          <p:spTgt spid="17"/>
                                        </p:tgtEl>
                                      </p:cBhvr>
                                    </p:animEffect>
                                  </p:childTnLst>
                                </p:cTn>
                              </p:par>
                            </p:childTnLst>
                          </p:cTn>
                        </p:par>
                        <p:par>
                          <p:cTn id="42" fill="hold">
                            <p:stCondLst>
                              <p:cond delay="4000"/>
                            </p:stCondLst>
                            <p:childTnLst>
                              <p:par>
                                <p:cTn id="43" presetID="14" presetClass="entr" presetSubtype="1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randombar(horizontal)">
                                      <p:cBhvr>
                                        <p:cTn id="45" dur="500"/>
                                        <p:tgtEl>
                                          <p:spTgt spid="14"/>
                                        </p:tgtEl>
                                      </p:cBhvr>
                                    </p:animEffect>
                                  </p:childTnLst>
                                </p:cTn>
                              </p:par>
                            </p:childTnLst>
                          </p:cTn>
                        </p:par>
                        <p:par>
                          <p:cTn id="46" fill="hold">
                            <p:stCondLst>
                              <p:cond delay="4500"/>
                            </p:stCondLst>
                            <p:childTnLst>
                              <p:par>
                                <p:cTn id="47" presetID="12" presetClass="entr" presetSubtype="4"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p:tgtEl>
                                          <p:spTgt spid="15"/>
                                        </p:tgtEl>
                                        <p:attrNameLst>
                                          <p:attrName>ppt_y</p:attrName>
                                        </p:attrNameLst>
                                      </p:cBhvr>
                                      <p:tavLst>
                                        <p:tav tm="0">
                                          <p:val>
                                            <p:strVal val="#ppt_y+#ppt_h*1.125000"/>
                                          </p:val>
                                        </p:tav>
                                        <p:tav tm="100000">
                                          <p:val>
                                            <p:strVal val="#ppt_y"/>
                                          </p:val>
                                        </p:tav>
                                      </p:tavLst>
                                    </p:anim>
                                    <p:animEffect transition="in" filter="wipe(up)">
                                      <p:cBhvr>
                                        <p:cTn id="50" dur="500"/>
                                        <p:tgtEl>
                                          <p:spTgt spid="15"/>
                                        </p:tgtEl>
                                      </p:cBhvr>
                                    </p:animEffect>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250"/>
                                        <p:tgtEl>
                                          <p:spTgt spid="18"/>
                                        </p:tgtEl>
                                      </p:cBhvr>
                                    </p:animEffect>
                                    <p:anim calcmode="lin" valueType="num">
                                      <p:cBhvr>
                                        <p:cTn id="55" dur="250" fill="hold"/>
                                        <p:tgtEl>
                                          <p:spTgt spid="18"/>
                                        </p:tgtEl>
                                        <p:attrNameLst>
                                          <p:attrName>ppt_x</p:attrName>
                                        </p:attrNameLst>
                                      </p:cBhvr>
                                      <p:tavLst>
                                        <p:tav tm="0">
                                          <p:val>
                                            <p:strVal val="#ppt_x"/>
                                          </p:val>
                                        </p:tav>
                                        <p:tav tm="100000">
                                          <p:val>
                                            <p:strVal val="#ppt_x"/>
                                          </p:val>
                                        </p:tav>
                                      </p:tavLst>
                                    </p:anim>
                                    <p:anim calcmode="lin" valueType="num">
                                      <p:cBhvr>
                                        <p:cTn id="56" dur="250" fill="hold"/>
                                        <p:tgtEl>
                                          <p:spTgt spid="18"/>
                                        </p:tgtEl>
                                        <p:attrNameLst>
                                          <p:attrName>ppt_y</p:attrName>
                                        </p:attrNameLst>
                                      </p:cBhvr>
                                      <p:tavLst>
                                        <p:tav tm="0">
                                          <p:val>
                                            <p:strVal val="#ppt_y+.1"/>
                                          </p:val>
                                        </p:tav>
                                        <p:tav tm="100000">
                                          <p:val>
                                            <p:strVal val="#ppt_y"/>
                                          </p:val>
                                        </p:tav>
                                      </p:tavLst>
                                    </p:anim>
                                  </p:childTnLst>
                                </p:cTn>
                              </p:par>
                            </p:childTnLst>
                          </p:cTn>
                        </p:par>
                        <p:par>
                          <p:cTn id="57" fill="hold">
                            <p:stCondLst>
                              <p:cond delay="5250"/>
                            </p:stCondLst>
                            <p:childTnLst>
                              <p:par>
                                <p:cTn id="58" presetID="42"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250"/>
                                        <p:tgtEl>
                                          <p:spTgt spid="19"/>
                                        </p:tgtEl>
                                      </p:cBhvr>
                                    </p:animEffect>
                                    <p:anim calcmode="lin" valueType="num">
                                      <p:cBhvr>
                                        <p:cTn id="61" dur="250" fill="hold"/>
                                        <p:tgtEl>
                                          <p:spTgt spid="19"/>
                                        </p:tgtEl>
                                        <p:attrNameLst>
                                          <p:attrName>ppt_x</p:attrName>
                                        </p:attrNameLst>
                                      </p:cBhvr>
                                      <p:tavLst>
                                        <p:tav tm="0">
                                          <p:val>
                                            <p:strVal val="#ppt_x"/>
                                          </p:val>
                                        </p:tav>
                                        <p:tav tm="100000">
                                          <p:val>
                                            <p:strVal val="#ppt_x"/>
                                          </p:val>
                                        </p:tav>
                                      </p:tavLst>
                                    </p:anim>
                                    <p:anim calcmode="lin" valueType="num">
                                      <p:cBhvr>
                                        <p:cTn id="62"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8" grpId="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id="{DFB3B5DA-C5E7-41C1-9B17-6F4C900E17E1}"/>
              </a:ext>
            </a:extLst>
          </p:cNvPr>
          <p:cNvGrpSpPr/>
          <p:nvPr/>
        </p:nvGrpSpPr>
        <p:grpSpPr>
          <a:xfrm>
            <a:off x="980796" y="1611839"/>
            <a:ext cx="4458683" cy="4006656"/>
            <a:chOff x="1165193" y="1700808"/>
            <a:chExt cx="5196831" cy="4669969"/>
          </a:xfrm>
        </p:grpSpPr>
        <p:sp>
          <p:nvSpPr>
            <p:cNvPr id="11" name="Oval 22">
              <a:extLst>
                <a:ext uri="{FF2B5EF4-FFF2-40B4-BE49-F238E27FC236}">
                  <a16:creationId xmlns:a16="http://schemas.microsoft.com/office/drawing/2014/main" id="{CD74CB09-8DC8-40FC-98C0-B348F28EDB0D}"/>
                </a:ext>
              </a:extLst>
            </p:cNvPr>
            <p:cNvSpPr>
              <a:spLocks noChangeArrowheads="1"/>
            </p:cNvSpPr>
            <p:nvPr/>
          </p:nvSpPr>
          <p:spPr bwMode="auto">
            <a:xfrm>
              <a:off x="4679794" y="1700808"/>
              <a:ext cx="1447847" cy="1451333"/>
            </a:xfrm>
            <a:prstGeom prst="ellipse">
              <a:avLst/>
            </a:prstGeom>
            <a:solidFill>
              <a:srgbClr val="5DA049"/>
            </a:solidFill>
            <a:ln>
              <a:noFill/>
            </a:ln>
          </p:spPr>
          <p:txBody>
            <a:bodyPr vert="horz" wrap="square" lIns="0" tIns="41999" rIns="0" bIns="41999" numCol="1" anchor="ctr" anchorCtr="0" compatLnSpc="1">
              <a:prstTxWarp prst="textNoShape">
                <a:avLst/>
              </a:prstTxWarp>
            </a:bodyPr>
            <a:lstStyle/>
            <a:p>
              <a:pPr algn="ctr"/>
              <a:r>
                <a:rPr lang="zh-CN" altLang="en-US" sz="1600">
                  <a:solidFill>
                    <a:schemeClr val="bg1"/>
                  </a:solidFill>
                  <a:latin typeface="微软雅黑" pitchFamily="34" charset="-122"/>
                  <a:ea typeface="微软雅黑" pitchFamily="34" charset="-122"/>
                </a:rPr>
                <a:t>添加标题</a:t>
              </a:r>
            </a:p>
          </p:txBody>
        </p:sp>
        <p:sp>
          <p:nvSpPr>
            <p:cNvPr id="12" name="Line 23">
              <a:extLst>
                <a:ext uri="{FF2B5EF4-FFF2-40B4-BE49-F238E27FC236}">
                  <a16:creationId xmlns:a16="http://schemas.microsoft.com/office/drawing/2014/main" id="{356646B4-CDA4-4448-9EEA-05CB5179BE37}"/>
                </a:ext>
              </a:extLst>
            </p:cNvPr>
            <p:cNvSpPr>
              <a:spLocks noChangeShapeType="1"/>
            </p:cNvSpPr>
            <p:nvPr/>
          </p:nvSpPr>
          <p:spPr bwMode="auto">
            <a:xfrm flipH="1">
              <a:off x="1165193" y="2428312"/>
              <a:ext cx="3514601" cy="0"/>
            </a:xfrm>
            <a:prstGeom prst="line">
              <a:avLst/>
            </a:prstGeom>
            <a:noFill/>
            <a:ln w="5" cap="flat">
              <a:solidFill>
                <a:schemeClr val="tx1">
                  <a:lumMod val="65000"/>
                  <a:lumOff val="35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83999" tIns="41999" rIns="83999" bIns="41999" numCol="1" anchor="t" anchorCtr="0" compatLnSpc="1">
              <a:prstTxWarp prst="textNoShape">
                <a:avLst/>
              </a:prstTxWarp>
            </a:bodyPr>
            <a:lstStyle/>
            <a:p>
              <a:endParaRPr lang="zh-CN" altLang="en-US" sz="1600"/>
            </a:p>
          </p:txBody>
        </p:sp>
        <p:sp>
          <p:nvSpPr>
            <p:cNvPr id="13" name="Freeform 24">
              <a:extLst>
                <a:ext uri="{FF2B5EF4-FFF2-40B4-BE49-F238E27FC236}">
                  <a16:creationId xmlns:a16="http://schemas.microsoft.com/office/drawing/2014/main" id="{4BC921A4-4C8A-430F-94C8-9FA6BF4BB86C}"/>
                </a:ext>
              </a:extLst>
            </p:cNvPr>
            <p:cNvSpPr>
              <a:spLocks noEditPoints="1"/>
            </p:cNvSpPr>
            <p:nvPr/>
          </p:nvSpPr>
          <p:spPr bwMode="auto">
            <a:xfrm>
              <a:off x="3617796" y="2229903"/>
              <a:ext cx="407896" cy="407843"/>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F8A65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4" name="Freeform 25">
              <a:extLst>
                <a:ext uri="{FF2B5EF4-FFF2-40B4-BE49-F238E27FC236}">
                  <a16:creationId xmlns:a16="http://schemas.microsoft.com/office/drawing/2014/main" id="{9E7BD1F4-E1C5-47C1-9732-2257575C2064}"/>
                </a:ext>
              </a:extLst>
            </p:cNvPr>
            <p:cNvSpPr>
              <a:spLocks noEditPoints="1"/>
            </p:cNvSpPr>
            <p:nvPr/>
          </p:nvSpPr>
          <p:spPr bwMode="auto">
            <a:xfrm>
              <a:off x="2662362" y="2229903"/>
              <a:ext cx="411571" cy="407843"/>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5DA04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5" name="Freeform 26">
              <a:extLst>
                <a:ext uri="{FF2B5EF4-FFF2-40B4-BE49-F238E27FC236}">
                  <a16:creationId xmlns:a16="http://schemas.microsoft.com/office/drawing/2014/main" id="{2770F2D5-4FAF-46FF-A0D4-41C3A0D5C448}"/>
                </a:ext>
              </a:extLst>
            </p:cNvPr>
            <p:cNvSpPr>
              <a:spLocks noEditPoints="1"/>
            </p:cNvSpPr>
            <p:nvPr/>
          </p:nvSpPr>
          <p:spPr bwMode="auto">
            <a:xfrm>
              <a:off x="1710607" y="2229903"/>
              <a:ext cx="415245" cy="407843"/>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F8A65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6" name="Freeform 27">
              <a:extLst>
                <a:ext uri="{FF2B5EF4-FFF2-40B4-BE49-F238E27FC236}">
                  <a16:creationId xmlns:a16="http://schemas.microsoft.com/office/drawing/2014/main" id="{881500A6-02B5-407B-ADB0-B41C2A73363D}"/>
                </a:ext>
              </a:extLst>
            </p:cNvPr>
            <p:cNvSpPr>
              <a:spLocks/>
            </p:cNvSpPr>
            <p:nvPr/>
          </p:nvSpPr>
          <p:spPr bwMode="auto">
            <a:xfrm>
              <a:off x="3739061" y="2542213"/>
              <a:ext cx="1936588" cy="1649743"/>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F8A65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7" name="Freeform 28">
              <a:extLst>
                <a:ext uri="{FF2B5EF4-FFF2-40B4-BE49-F238E27FC236}">
                  <a16:creationId xmlns:a16="http://schemas.microsoft.com/office/drawing/2014/main" id="{9D5B58B5-00A6-4A14-BAC5-249854D65522}"/>
                </a:ext>
              </a:extLst>
            </p:cNvPr>
            <p:cNvSpPr>
              <a:spLocks/>
            </p:cNvSpPr>
            <p:nvPr/>
          </p:nvSpPr>
          <p:spPr bwMode="auto">
            <a:xfrm>
              <a:off x="2757905" y="2542214"/>
              <a:ext cx="2917743" cy="263077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5DA04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8" name="Freeform 29">
              <a:extLst>
                <a:ext uri="{FF2B5EF4-FFF2-40B4-BE49-F238E27FC236}">
                  <a16:creationId xmlns:a16="http://schemas.microsoft.com/office/drawing/2014/main" id="{84FBEA94-630A-4F05-B1DD-928107DA5002}"/>
                </a:ext>
              </a:extLst>
            </p:cNvPr>
            <p:cNvSpPr>
              <a:spLocks/>
            </p:cNvSpPr>
            <p:nvPr/>
          </p:nvSpPr>
          <p:spPr bwMode="auto">
            <a:xfrm>
              <a:off x="1806149" y="2542213"/>
              <a:ext cx="3869501" cy="3586078"/>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F8A65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9" name="TextBox 59">
              <a:extLst>
                <a:ext uri="{FF2B5EF4-FFF2-40B4-BE49-F238E27FC236}">
                  <a16:creationId xmlns:a16="http://schemas.microsoft.com/office/drawing/2014/main" id="{2669EB71-4631-415A-AD37-C653A5415FBD}"/>
                </a:ext>
              </a:extLst>
            </p:cNvPr>
            <p:cNvSpPr txBox="1"/>
            <p:nvPr/>
          </p:nvSpPr>
          <p:spPr>
            <a:xfrm>
              <a:off x="5743914" y="3457556"/>
              <a:ext cx="618110" cy="959812"/>
            </a:xfrm>
            <a:prstGeom prst="rect">
              <a:avLst/>
            </a:prstGeom>
            <a:noFill/>
          </p:spPr>
          <p:txBody>
            <a:bodyPr wrap="none" lIns="83999" tIns="41999" rIns="83999" bIns="41999" rtlCol="0" anchor="ctr">
              <a:spAutoFit/>
            </a:bodyPr>
            <a:lstStyle/>
            <a:p>
              <a:r>
                <a:rPr lang="en-US" altLang="zh-CN" sz="4800" dirty="0">
                  <a:solidFill>
                    <a:srgbClr val="F8A659"/>
                  </a:solidFill>
                  <a:latin typeface="微软雅黑" pitchFamily="34" charset="-122"/>
                  <a:ea typeface="微软雅黑" pitchFamily="34" charset="-122"/>
                </a:rPr>
                <a:t>1</a:t>
              </a:r>
              <a:endParaRPr lang="zh-CN" altLang="en-US" sz="4800" dirty="0">
                <a:solidFill>
                  <a:srgbClr val="F8A659"/>
                </a:solidFill>
                <a:latin typeface="微软雅黑" pitchFamily="34" charset="-122"/>
                <a:ea typeface="微软雅黑" pitchFamily="34" charset="-122"/>
              </a:endParaRPr>
            </a:p>
          </p:txBody>
        </p:sp>
        <p:sp>
          <p:nvSpPr>
            <p:cNvPr id="20" name="TextBox 60">
              <a:extLst>
                <a:ext uri="{FF2B5EF4-FFF2-40B4-BE49-F238E27FC236}">
                  <a16:creationId xmlns:a16="http://schemas.microsoft.com/office/drawing/2014/main" id="{2EEEB061-733A-48ED-B2B2-F170688E793E}"/>
                </a:ext>
              </a:extLst>
            </p:cNvPr>
            <p:cNvSpPr txBox="1"/>
            <p:nvPr/>
          </p:nvSpPr>
          <p:spPr>
            <a:xfrm>
              <a:off x="5743910" y="4418605"/>
              <a:ext cx="618110" cy="959812"/>
            </a:xfrm>
            <a:prstGeom prst="rect">
              <a:avLst/>
            </a:prstGeom>
            <a:noFill/>
          </p:spPr>
          <p:txBody>
            <a:bodyPr wrap="none" lIns="83999" tIns="41999" rIns="83999" bIns="41999" rtlCol="0" anchor="ctr">
              <a:spAutoFit/>
            </a:bodyPr>
            <a:lstStyle/>
            <a:p>
              <a:r>
                <a:rPr lang="en-US" altLang="zh-CN" sz="4800" dirty="0">
                  <a:solidFill>
                    <a:srgbClr val="5DA049"/>
                  </a:solidFill>
                  <a:latin typeface="微软雅黑" pitchFamily="34" charset="-122"/>
                  <a:ea typeface="微软雅黑" pitchFamily="34" charset="-122"/>
                </a:rPr>
                <a:t>2</a:t>
              </a:r>
              <a:endParaRPr lang="zh-CN" altLang="en-US" sz="4800" dirty="0">
                <a:solidFill>
                  <a:srgbClr val="5DA049"/>
                </a:solidFill>
                <a:latin typeface="微软雅黑" pitchFamily="34" charset="-122"/>
                <a:ea typeface="微软雅黑" pitchFamily="34" charset="-122"/>
              </a:endParaRPr>
            </a:p>
          </p:txBody>
        </p:sp>
        <p:sp>
          <p:nvSpPr>
            <p:cNvPr id="21" name="TextBox 61">
              <a:extLst>
                <a:ext uri="{FF2B5EF4-FFF2-40B4-BE49-F238E27FC236}">
                  <a16:creationId xmlns:a16="http://schemas.microsoft.com/office/drawing/2014/main" id="{384CDEAA-48E4-4207-95CB-7E4E5D766ED0}"/>
                </a:ext>
              </a:extLst>
            </p:cNvPr>
            <p:cNvSpPr txBox="1"/>
            <p:nvPr/>
          </p:nvSpPr>
          <p:spPr>
            <a:xfrm>
              <a:off x="5743912" y="5410965"/>
              <a:ext cx="618110" cy="959812"/>
            </a:xfrm>
            <a:prstGeom prst="rect">
              <a:avLst/>
            </a:prstGeom>
            <a:noFill/>
          </p:spPr>
          <p:txBody>
            <a:bodyPr wrap="none" lIns="83999" tIns="41999" rIns="83999" bIns="41999" rtlCol="0" anchor="ctr">
              <a:spAutoFit/>
            </a:bodyPr>
            <a:lstStyle/>
            <a:p>
              <a:r>
                <a:rPr lang="en-US" altLang="zh-CN" sz="4800" dirty="0">
                  <a:solidFill>
                    <a:srgbClr val="F8A659"/>
                  </a:solidFill>
                  <a:latin typeface="微软雅黑" pitchFamily="34" charset="-122"/>
                  <a:ea typeface="微软雅黑" pitchFamily="34" charset="-122"/>
                </a:rPr>
                <a:t>3</a:t>
              </a:r>
              <a:endParaRPr lang="zh-CN" altLang="en-US" sz="4800" dirty="0">
                <a:solidFill>
                  <a:srgbClr val="F8A659"/>
                </a:solidFill>
                <a:latin typeface="微软雅黑" pitchFamily="34" charset="-122"/>
                <a:ea typeface="微软雅黑" pitchFamily="34" charset="-122"/>
              </a:endParaRPr>
            </a:p>
          </p:txBody>
        </p:sp>
      </p:grpSp>
      <p:sp>
        <p:nvSpPr>
          <p:cNvPr id="22" name="TextBox 28">
            <a:extLst>
              <a:ext uri="{FF2B5EF4-FFF2-40B4-BE49-F238E27FC236}">
                <a16:creationId xmlns:a16="http://schemas.microsoft.com/office/drawing/2014/main" id="{45E83AD7-B1E2-4573-83FF-493F9F3B8D5B}"/>
              </a:ext>
            </a:extLst>
          </p:cNvPr>
          <p:cNvSpPr txBox="1"/>
          <p:nvPr/>
        </p:nvSpPr>
        <p:spPr>
          <a:xfrm>
            <a:off x="5776965" y="3119062"/>
            <a:ext cx="1370888" cy="307777"/>
          </a:xfrm>
          <a:prstGeom prst="rect">
            <a:avLst/>
          </a:prstGeom>
          <a:noFill/>
        </p:spPr>
        <p:txBody>
          <a:bodyPr wrap="non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23" name="TextBox 29">
            <a:extLst>
              <a:ext uri="{FF2B5EF4-FFF2-40B4-BE49-F238E27FC236}">
                <a16:creationId xmlns:a16="http://schemas.microsoft.com/office/drawing/2014/main" id="{E9FA2290-9DB2-4620-B10F-0C7B382DBF26}"/>
              </a:ext>
            </a:extLst>
          </p:cNvPr>
          <p:cNvSpPr txBox="1"/>
          <p:nvPr/>
        </p:nvSpPr>
        <p:spPr>
          <a:xfrm>
            <a:off x="5776965" y="3428148"/>
            <a:ext cx="5760640"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24" name="TextBox 30">
            <a:extLst>
              <a:ext uri="{FF2B5EF4-FFF2-40B4-BE49-F238E27FC236}">
                <a16:creationId xmlns:a16="http://schemas.microsoft.com/office/drawing/2014/main" id="{3986A4A9-C167-4FB8-8D7C-ACAFB6FF2551}"/>
              </a:ext>
            </a:extLst>
          </p:cNvPr>
          <p:cNvSpPr txBox="1"/>
          <p:nvPr/>
        </p:nvSpPr>
        <p:spPr>
          <a:xfrm>
            <a:off x="5776965" y="4039882"/>
            <a:ext cx="1370888" cy="307777"/>
          </a:xfrm>
          <a:prstGeom prst="rect">
            <a:avLst/>
          </a:prstGeom>
          <a:noFill/>
        </p:spPr>
        <p:txBody>
          <a:bodyPr wrap="non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25" name="TextBox 31">
            <a:extLst>
              <a:ext uri="{FF2B5EF4-FFF2-40B4-BE49-F238E27FC236}">
                <a16:creationId xmlns:a16="http://schemas.microsoft.com/office/drawing/2014/main" id="{5711AD68-06DA-4A8B-AEE4-E96895E0210B}"/>
              </a:ext>
            </a:extLst>
          </p:cNvPr>
          <p:cNvSpPr txBox="1"/>
          <p:nvPr/>
        </p:nvSpPr>
        <p:spPr>
          <a:xfrm>
            <a:off x="5776965" y="4348968"/>
            <a:ext cx="5760640"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26" name="TextBox 32">
            <a:extLst>
              <a:ext uri="{FF2B5EF4-FFF2-40B4-BE49-F238E27FC236}">
                <a16:creationId xmlns:a16="http://schemas.microsoft.com/office/drawing/2014/main" id="{BD21E308-4368-4302-A4A8-9B456DD46162}"/>
              </a:ext>
            </a:extLst>
          </p:cNvPr>
          <p:cNvSpPr txBox="1"/>
          <p:nvPr/>
        </p:nvSpPr>
        <p:spPr>
          <a:xfrm>
            <a:off x="5776965" y="4995260"/>
            <a:ext cx="1370888" cy="307777"/>
          </a:xfrm>
          <a:prstGeom prst="rect">
            <a:avLst/>
          </a:prstGeom>
          <a:noFill/>
        </p:spPr>
        <p:txBody>
          <a:bodyPr wrap="non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27" name="TextBox 33">
            <a:extLst>
              <a:ext uri="{FF2B5EF4-FFF2-40B4-BE49-F238E27FC236}">
                <a16:creationId xmlns:a16="http://schemas.microsoft.com/office/drawing/2014/main" id="{26E053AA-9D30-4041-9E92-EDE523047D0A}"/>
              </a:ext>
            </a:extLst>
          </p:cNvPr>
          <p:cNvSpPr txBox="1"/>
          <p:nvPr/>
        </p:nvSpPr>
        <p:spPr>
          <a:xfrm>
            <a:off x="5776965" y="5304346"/>
            <a:ext cx="5760640"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Tree>
    <p:extLst>
      <p:ext uri="{BB962C8B-B14F-4D97-AF65-F5344CB8AC3E}">
        <p14:creationId xmlns:p14="http://schemas.microsoft.com/office/powerpoint/2010/main" val="378298214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1+#ppt_w/2"/>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1+#ppt_w/2"/>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up)">
                                      <p:cBhvr>
                                        <p:cTn id="30" dur="500"/>
                                        <p:tgtEl>
                                          <p:spTgt spid="2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up)">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0" name="矩形 9">
            <a:extLst>
              <a:ext uri="{FF2B5EF4-FFF2-40B4-BE49-F238E27FC236}">
                <a16:creationId xmlns:a16="http://schemas.microsoft.com/office/drawing/2014/main" id="{B92F24A8-1774-424C-8A26-3EEA0393C0CC}"/>
              </a:ext>
            </a:extLst>
          </p:cNvPr>
          <p:cNvSpPr/>
          <p:nvPr/>
        </p:nvSpPr>
        <p:spPr>
          <a:xfrm>
            <a:off x="1429475" y="1843114"/>
            <a:ext cx="4376240" cy="3704354"/>
          </a:xfrm>
          <a:prstGeom prst="rect">
            <a:avLst/>
          </a:prstGeom>
          <a:blipFill dpi="0" rotWithShape="1">
            <a:blip r:embed="rId3"/>
            <a:srcRect/>
            <a:tile tx="0" ty="0" sx="55000" sy="5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a:extLst>
              <a:ext uri="{FF2B5EF4-FFF2-40B4-BE49-F238E27FC236}">
                <a16:creationId xmlns:a16="http://schemas.microsoft.com/office/drawing/2014/main" id="{CAF55AFD-3630-4FDF-A087-A5B7BE931EE0}"/>
              </a:ext>
            </a:extLst>
          </p:cNvPr>
          <p:cNvGrpSpPr/>
          <p:nvPr/>
        </p:nvGrpSpPr>
        <p:grpSpPr>
          <a:xfrm flipH="1">
            <a:off x="6139089" y="1959843"/>
            <a:ext cx="4940058" cy="3470895"/>
            <a:chOff x="1219200" y="2314099"/>
            <a:chExt cx="4876800" cy="3426451"/>
          </a:xfrm>
        </p:grpSpPr>
        <p:sp>
          <p:nvSpPr>
            <p:cNvPr id="12" name="Text Box 10">
              <a:extLst>
                <a:ext uri="{FF2B5EF4-FFF2-40B4-BE49-F238E27FC236}">
                  <a16:creationId xmlns:a16="http://schemas.microsoft.com/office/drawing/2014/main" id="{FA0F64ED-F11A-4247-BE5D-8CD947BC02DA}"/>
                </a:ext>
              </a:extLst>
            </p:cNvPr>
            <p:cNvSpPr txBox="1">
              <a:spLocks noChangeArrowheads="1"/>
            </p:cNvSpPr>
            <p:nvPr/>
          </p:nvSpPr>
          <p:spPr bwMode="auto">
            <a:xfrm>
              <a:off x="1219200" y="4806474"/>
              <a:ext cx="4876800" cy="934076"/>
            </a:xfrm>
            <a:prstGeom prst="rect">
              <a:avLst/>
            </a:prstGeom>
            <a:noFill/>
            <a:ln w="9525">
              <a:noFill/>
              <a:miter lim="800000"/>
              <a:headEnd/>
              <a:tailEnd/>
            </a:ln>
          </p:spPr>
          <p:txBody>
            <a:bodyPr lIns="45720" tIns="22860" rIns="45720" bIns="22860">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lumMod val="65000"/>
                    </a:schemeClr>
                  </a:solidFill>
                  <a:effectLst/>
                  <a:uLnTx/>
                  <a:uFillTx/>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a:t>
              </a:r>
              <a:endParaRPr kumimoji="0" lang="en-US" altLang="zh-CN" sz="1100" b="0" i="0" u="none" strike="noStrike" kern="0" cap="none" spc="0" normalizeH="0" baseline="0" noProof="0" dirty="0">
                <a:ln>
                  <a:noFill/>
                </a:ln>
                <a:solidFill>
                  <a:schemeClr val="bg1">
                    <a:lumMod val="65000"/>
                  </a:schemeClr>
                </a:solidFill>
                <a:effectLst/>
                <a:uLnTx/>
                <a:uFillTx/>
              </a:endParaRPr>
            </a:p>
          </p:txBody>
        </p:sp>
        <p:sp>
          <p:nvSpPr>
            <p:cNvPr id="13" name="Rounded Rectangle 18">
              <a:extLst>
                <a:ext uri="{FF2B5EF4-FFF2-40B4-BE49-F238E27FC236}">
                  <a16:creationId xmlns:a16="http://schemas.microsoft.com/office/drawing/2014/main" id="{33FD28F4-5037-468C-BCB2-3F0550630B1B}"/>
                </a:ext>
              </a:extLst>
            </p:cNvPr>
            <p:cNvSpPr/>
            <p:nvPr/>
          </p:nvSpPr>
          <p:spPr>
            <a:xfrm>
              <a:off x="1230312" y="2314099"/>
              <a:ext cx="1524000" cy="2370138"/>
            </a:xfrm>
            <a:prstGeom prst="roundRect">
              <a:avLst>
                <a:gd name="adj" fmla="val 5186"/>
              </a:avLst>
            </a:prstGeom>
            <a:noFill/>
            <a:ln w="9525" cap="flat" cmpd="sng" algn="ctr">
              <a:solidFill>
                <a:srgbClr val="5DA04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mn-cs"/>
              </a:endParaRPr>
            </a:p>
          </p:txBody>
        </p:sp>
        <p:sp>
          <p:nvSpPr>
            <p:cNvPr id="14" name="Text Box 10">
              <a:extLst>
                <a:ext uri="{FF2B5EF4-FFF2-40B4-BE49-F238E27FC236}">
                  <a16:creationId xmlns:a16="http://schemas.microsoft.com/office/drawing/2014/main" id="{5815CE25-BF7F-429F-91D1-9EFC6D293A9F}"/>
                </a:ext>
              </a:extLst>
            </p:cNvPr>
            <p:cNvSpPr txBox="1">
              <a:spLocks noChangeArrowheads="1"/>
            </p:cNvSpPr>
            <p:nvPr/>
          </p:nvSpPr>
          <p:spPr bwMode="auto">
            <a:xfrm>
              <a:off x="1339850" y="3331912"/>
              <a:ext cx="1338262" cy="1276756"/>
            </a:xfrm>
            <a:prstGeom prst="rect">
              <a:avLst/>
            </a:prstGeom>
            <a:noFill/>
            <a:ln w="9525">
              <a:noFill/>
              <a:miter lim="800000"/>
              <a:headEnd/>
              <a:tailEnd/>
            </a:ln>
          </p:spPr>
          <p:txBody>
            <a:bodyPr lIns="45720" tIns="22860" rIns="45720" bIns="22860">
              <a:spAutoFit/>
            </a:bodyPr>
            <a:lstStyle/>
            <a:p>
              <a:r>
                <a:rPr lang="zh-CN" altLang="en-US" sz="1400" b="1" dirty="0">
                  <a:solidFill>
                    <a:schemeClr val="bg1">
                      <a:lumMod val="65000"/>
                    </a:schemeClr>
                  </a:solidFill>
                  <a:latin typeface="Open Sans" pitchFamily="34" charset="0"/>
                </a:rPr>
                <a:t>小标题</a:t>
              </a:r>
              <a:endParaRPr lang="en-US" altLang="zh-CN" sz="1050" b="1" dirty="0">
                <a:solidFill>
                  <a:schemeClr val="bg1">
                    <a:lumMod val="65000"/>
                  </a:schemeClr>
                </a:solidFill>
                <a:latin typeface="Open Sans" pitchFamily="34" charset="0"/>
              </a:endParaRPr>
            </a:p>
            <a:p>
              <a:pPr defTabSz="1088232">
                <a:defRPr/>
              </a:pPr>
              <a:r>
                <a:rPr lang="zh-CN" altLang="en-US" sz="10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a:t>
              </a:r>
              <a:endParaRPr lang="en-US" altLang="zh-CN" sz="1000" dirty="0">
                <a:solidFill>
                  <a:schemeClr val="bg1">
                    <a:lumMod val="65000"/>
                  </a:schemeClr>
                </a:solidFill>
                <a:latin typeface="Open Sans" pitchFamily="34" charset="0"/>
                <a:ea typeface="Open Sans" pitchFamily="34" charset="0"/>
                <a:cs typeface="Open Sans" pitchFamily="34" charset="0"/>
              </a:endParaRPr>
            </a:p>
          </p:txBody>
        </p:sp>
        <p:sp>
          <p:nvSpPr>
            <p:cNvPr id="15" name="Rectangle 22">
              <a:extLst>
                <a:ext uri="{FF2B5EF4-FFF2-40B4-BE49-F238E27FC236}">
                  <a16:creationId xmlns:a16="http://schemas.microsoft.com/office/drawing/2014/main" id="{D2A3BB0D-9C23-4352-B2AA-B692629B8537}"/>
                </a:ext>
              </a:extLst>
            </p:cNvPr>
            <p:cNvSpPr/>
            <p:nvPr/>
          </p:nvSpPr>
          <p:spPr>
            <a:xfrm>
              <a:off x="1630362" y="2469674"/>
              <a:ext cx="723900" cy="725488"/>
            </a:xfrm>
            <a:prstGeom prst="rect">
              <a:avLst/>
            </a:prstGeom>
            <a:solidFill>
              <a:srgbClr val="5DA04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Open Sans" pitchFamily="34" charset="0"/>
                  <a:ea typeface="Open Sans" pitchFamily="34" charset="0"/>
                  <a:cs typeface="Open Sans" pitchFamily="34" charset="0"/>
                </a:rPr>
                <a:t>56%</a:t>
              </a:r>
            </a:p>
          </p:txBody>
        </p:sp>
        <p:sp>
          <p:nvSpPr>
            <p:cNvPr id="16" name="Rounded Rectangle 23">
              <a:extLst>
                <a:ext uri="{FF2B5EF4-FFF2-40B4-BE49-F238E27FC236}">
                  <a16:creationId xmlns:a16="http://schemas.microsoft.com/office/drawing/2014/main" id="{0131EEDC-8843-4CC0-A633-EE600B5FBCA4}"/>
                </a:ext>
              </a:extLst>
            </p:cNvPr>
            <p:cNvSpPr/>
            <p:nvPr/>
          </p:nvSpPr>
          <p:spPr>
            <a:xfrm>
              <a:off x="2906712" y="2314099"/>
              <a:ext cx="1524000" cy="2370138"/>
            </a:xfrm>
            <a:prstGeom prst="roundRect">
              <a:avLst>
                <a:gd name="adj" fmla="val 5186"/>
              </a:avLst>
            </a:prstGeom>
            <a:noFill/>
            <a:ln w="9525" cap="flat" cmpd="sng" algn="ctr">
              <a:solidFill>
                <a:srgbClr val="F8A65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mn-cs"/>
              </a:endParaRPr>
            </a:p>
          </p:txBody>
        </p:sp>
        <p:sp>
          <p:nvSpPr>
            <p:cNvPr id="17" name="Text Box 10">
              <a:extLst>
                <a:ext uri="{FF2B5EF4-FFF2-40B4-BE49-F238E27FC236}">
                  <a16:creationId xmlns:a16="http://schemas.microsoft.com/office/drawing/2014/main" id="{463175CB-FFD3-4DF5-B058-C6345B7A372F}"/>
                </a:ext>
              </a:extLst>
            </p:cNvPr>
            <p:cNvSpPr txBox="1">
              <a:spLocks noChangeArrowheads="1"/>
            </p:cNvSpPr>
            <p:nvPr/>
          </p:nvSpPr>
          <p:spPr bwMode="auto">
            <a:xfrm>
              <a:off x="3016249" y="3325669"/>
              <a:ext cx="1338262" cy="1276756"/>
            </a:xfrm>
            <a:prstGeom prst="rect">
              <a:avLst/>
            </a:prstGeom>
            <a:noFill/>
            <a:ln w="9525">
              <a:noFill/>
              <a:miter lim="800000"/>
              <a:headEnd/>
              <a:tailEnd/>
            </a:ln>
          </p:spPr>
          <p:txBody>
            <a:bodyPr lIns="45720" tIns="22860" rIns="45720" bIns="22860">
              <a:spAutoFit/>
            </a:bodyPr>
            <a:lstStyle/>
            <a:p>
              <a:r>
                <a:rPr lang="zh-CN" altLang="en-US" sz="1400" b="1" dirty="0">
                  <a:solidFill>
                    <a:schemeClr val="bg1">
                      <a:lumMod val="65000"/>
                    </a:schemeClr>
                  </a:solidFill>
                  <a:latin typeface="Open Sans" pitchFamily="34" charset="0"/>
                </a:rPr>
                <a:t>小标题</a:t>
              </a:r>
              <a:endParaRPr lang="en-US" altLang="zh-CN" sz="1050" b="1" dirty="0">
                <a:solidFill>
                  <a:schemeClr val="bg1">
                    <a:lumMod val="65000"/>
                  </a:schemeClr>
                </a:solidFill>
                <a:latin typeface="Open Sans" pitchFamily="34" charset="0"/>
              </a:endParaRPr>
            </a:p>
            <a:p>
              <a:pPr defTabSz="1088232">
                <a:defRPr/>
              </a:pPr>
              <a:r>
                <a:rPr lang="zh-CN" altLang="en-US" sz="10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a:t>
              </a:r>
              <a:endParaRPr lang="en-US" altLang="zh-CN" sz="1000" dirty="0">
                <a:solidFill>
                  <a:schemeClr val="bg1">
                    <a:lumMod val="65000"/>
                  </a:schemeClr>
                </a:solidFill>
                <a:latin typeface="Open Sans" pitchFamily="34" charset="0"/>
                <a:ea typeface="Open Sans" pitchFamily="34" charset="0"/>
                <a:cs typeface="Open Sans" pitchFamily="34" charset="0"/>
              </a:endParaRPr>
            </a:p>
          </p:txBody>
        </p:sp>
        <p:sp>
          <p:nvSpPr>
            <p:cNvPr id="18" name="Rectangle 25">
              <a:extLst>
                <a:ext uri="{FF2B5EF4-FFF2-40B4-BE49-F238E27FC236}">
                  <a16:creationId xmlns:a16="http://schemas.microsoft.com/office/drawing/2014/main" id="{C1E8A1CF-8865-44F1-9B28-70E0626D4183}"/>
                </a:ext>
              </a:extLst>
            </p:cNvPr>
            <p:cNvSpPr/>
            <p:nvPr/>
          </p:nvSpPr>
          <p:spPr>
            <a:xfrm>
              <a:off x="3306762" y="2469674"/>
              <a:ext cx="723900" cy="725488"/>
            </a:xfrm>
            <a:prstGeom prst="rect">
              <a:avLst/>
            </a:prstGeom>
            <a:solidFill>
              <a:srgbClr val="F8A65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Open Sans" pitchFamily="34" charset="0"/>
                  <a:ea typeface="Open Sans" pitchFamily="34" charset="0"/>
                  <a:cs typeface="Open Sans" pitchFamily="34" charset="0"/>
                </a:rPr>
                <a:t>30%</a:t>
              </a:r>
            </a:p>
          </p:txBody>
        </p:sp>
        <p:sp>
          <p:nvSpPr>
            <p:cNvPr id="19" name="Rounded Rectangle 26">
              <a:extLst>
                <a:ext uri="{FF2B5EF4-FFF2-40B4-BE49-F238E27FC236}">
                  <a16:creationId xmlns:a16="http://schemas.microsoft.com/office/drawing/2014/main" id="{3E6386DC-150E-49E4-BB88-56B35B8B0D5A}"/>
                </a:ext>
              </a:extLst>
            </p:cNvPr>
            <p:cNvSpPr/>
            <p:nvPr/>
          </p:nvSpPr>
          <p:spPr>
            <a:xfrm>
              <a:off x="4572000" y="2314099"/>
              <a:ext cx="1524000" cy="2370138"/>
            </a:xfrm>
            <a:prstGeom prst="roundRect">
              <a:avLst>
                <a:gd name="adj" fmla="val 5186"/>
              </a:avLst>
            </a:prstGeom>
            <a:noFill/>
            <a:ln w="9525" cap="flat" cmpd="sng" algn="ctr">
              <a:solidFill>
                <a:srgbClr val="5DA04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mn-cs"/>
              </a:endParaRPr>
            </a:p>
          </p:txBody>
        </p:sp>
        <p:sp>
          <p:nvSpPr>
            <p:cNvPr id="20" name="Text Box 10">
              <a:extLst>
                <a:ext uri="{FF2B5EF4-FFF2-40B4-BE49-F238E27FC236}">
                  <a16:creationId xmlns:a16="http://schemas.microsoft.com/office/drawing/2014/main" id="{14FA1B32-71A5-461B-A955-4A3862C4DB7D}"/>
                </a:ext>
              </a:extLst>
            </p:cNvPr>
            <p:cNvSpPr txBox="1">
              <a:spLocks noChangeArrowheads="1"/>
            </p:cNvSpPr>
            <p:nvPr/>
          </p:nvSpPr>
          <p:spPr bwMode="auto">
            <a:xfrm>
              <a:off x="4681536" y="3364141"/>
              <a:ext cx="1338263" cy="1276756"/>
            </a:xfrm>
            <a:prstGeom prst="rect">
              <a:avLst/>
            </a:prstGeom>
            <a:noFill/>
            <a:ln w="9525">
              <a:noFill/>
              <a:miter lim="800000"/>
              <a:headEnd/>
              <a:tailEnd/>
            </a:ln>
          </p:spPr>
          <p:txBody>
            <a:bodyPr lIns="45720" tIns="22860" rIns="45720" bIns="22860">
              <a:spAutoFit/>
            </a:bodyPr>
            <a:lstStyle/>
            <a:p>
              <a:r>
                <a:rPr lang="zh-CN" altLang="en-US" sz="1400" b="1" dirty="0">
                  <a:solidFill>
                    <a:schemeClr val="bg1">
                      <a:lumMod val="65000"/>
                    </a:schemeClr>
                  </a:solidFill>
                  <a:latin typeface="Open Sans" pitchFamily="34" charset="0"/>
                </a:rPr>
                <a:t>小标题</a:t>
              </a:r>
              <a:endParaRPr lang="en-US" altLang="zh-CN" sz="1050" b="1" dirty="0">
                <a:solidFill>
                  <a:schemeClr val="bg1">
                    <a:lumMod val="65000"/>
                  </a:schemeClr>
                </a:solidFill>
                <a:latin typeface="Open Sans" pitchFamily="34" charset="0"/>
              </a:endParaRPr>
            </a:p>
            <a:p>
              <a:pPr defTabSz="1088232">
                <a:defRPr/>
              </a:pPr>
              <a:r>
                <a:rPr lang="zh-CN" altLang="en-US" sz="10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a:t>
              </a:r>
              <a:endParaRPr lang="en-US" altLang="zh-CN" sz="1000" dirty="0">
                <a:solidFill>
                  <a:schemeClr val="bg1">
                    <a:lumMod val="65000"/>
                  </a:schemeClr>
                </a:solidFill>
                <a:latin typeface="Open Sans" pitchFamily="34" charset="0"/>
                <a:ea typeface="Open Sans" pitchFamily="34" charset="0"/>
                <a:cs typeface="Open Sans" pitchFamily="34" charset="0"/>
              </a:endParaRPr>
            </a:p>
          </p:txBody>
        </p:sp>
        <p:sp>
          <p:nvSpPr>
            <p:cNvPr id="21" name="Rectangle 28">
              <a:extLst>
                <a:ext uri="{FF2B5EF4-FFF2-40B4-BE49-F238E27FC236}">
                  <a16:creationId xmlns:a16="http://schemas.microsoft.com/office/drawing/2014/main" id="{E74738FC-3CA1-4BF5-A61B-4C257547AA79}"/>
                </a:ext>
              </a:extLst>
            </p:cNvPr>
            <p:cNvSpPr/>
            <p:nvPr/>
          </p:nvSpPr>
          <p:spPr>
            <a:xfrm>
              <a:off x="4972050" y="2469674"/>
              <a:ext cx="725487" cy="725488"/>
            </a:xfrm>
            <a:prstGeom prst="rect">
              <a:avLst/>
            </a:prstGeom>
            <a:solidFill>
              <a:srgbClr val="5DA04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Open Sans" pitchFamily="34" charset="0"/>
                  <a:ea typeface="Open Sans" pitchFamily="34" charset="0"/>
                  <a:cs typeface="Open Sans" pitchFamily="34" charset="0"/>
                </a:rPr>
                <a:t>80%</a:t>
              </a:r>
            </a:p>
          </p:txBody>
        </p:sp>
      </p:grpSp>
    </p:spTree>
    <p:extLst>
      <p:ext uri="{BB962C8B-B14F-4D97-AF65-F5344CB8AC3E}">
        <p14:creationId xmlns:p14="http://schemas.microsoft.com/office/powerpoint/2010/main" val="296971899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0" name="椭圆 9">
            <a:extLst>
              <a:ext uri="{FF2B5EF4-FFF2-40B4-BE49-F238E27FC236}">
                <a16:creationId xmlns:a16="http://schemas.microsoft.com/office/drawing/2014/main" id="{A4467EA3-F980-456E-8138-4EFE2ED92C8E}"/>
              </a:ext>
            </a:extLst>
          </p:cNvPr>
          <p:cNvSpPr/>
          <p:nvPr/>
        </p:nvSpPr>
        <p:spPr>
          <a:xfrm>
            <a:off x="2936243" y="4119146"/>
            <a:ext cx="207151" cy="207287"/>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11" name="椭圆 10">
            <a:extLst>
              <a:ext uri="{FF2B5EF4-FFF2-40B4-BE49-F238E27FC236}">
                <a16:creationId xmlns:a16="http://schemas.microsoft.com/office/drawing/2014/main" id="{D1B62C25-752E-422A-AF39-0A4201E3C11D}"/>
              </a:ext>
            </a:extLst>
          </p:cNvPr>
          <p:cNvSpPr/>
          <p:nvPr/>
        </p:nvSpPr>
        <p:spPr>
          <a:xfrm>
            <a:off x="6053255" y="4119146"/>
            <a:ext cx="207151" cy="207287"/>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12" name="椭圆 11">
            <a:extLst>
              <a:ext uri="{FF2B5EF4-FFF2-40B4-BE49-F238E27FC236}">
                <a16:creationId xmlns:a16="http://schemas.microsoft.com/office/drawing/2014/main" id="{E9DB75D2-C7E6-4E94-9E0C-68D9DC14B332}"/>
              </a:ext>
            </a:extLst>
          </p:cNvPr>
          <p:cNvSpPr/>
          <p:nvPr/>
        </p:nvSpPr>
        <p:spPr>
          <a:xfrm>
            <a:off x="9170268" y="4119146"/>
            <a:ext cx="207151" cy="207287"/>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13" name="TextBox 10">
            <a:extLst>
              <a:ext uri="{FF2B5EF4-FFF2-40B4-BE49-F238E27FC236}">
                <a16:creationId xmlns:a16="http://schemas.microsoft.com/office/drawing/2014/main" id="{D3FDCF88-06C4-495B-A444-CC758A40F609}"/>
              </a:ext>
            </a:extLst>
          </p:cNvPr>
          <p:cNvSpPr>
            <a:spLocks noChangeArrowheads="1"/>
          </p:cNvSpPr>
          <p:nvPr/>
        </p:nvSpPr>
        <p:spPr bwMode="auto">
          <a:xfrm>
            <a:off x="1716737" y="4559753"/>
            <a:ext cx="2680717" cy="99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zh-CN" sz="1200" b="0" kern="0" dirty="0">
              <a:solidFill>
                <a:schemeClr val="bg1">
                  <a:lumMod val="50000"/>
                </a:schemeClr>
              </a:solidFill>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14" name="TextBox 10">
            <a:extLst>
              <a:ext uri="{FF2B5EF4-FFF2-40B4-BE49-F238E27FC236}">
                <a16:creationId xmlns:a16="http://schemas.microsoft.com/office/drawing/2014/main" id="{796F6A51-99E3-4B9F-81CF-741B5E9AA91C}"/>
              </a:ext>
            </a:extLst>
          </p:cNvPr>
          <p:cNvSpPr>
            <a:spLocks noChangeArrowheads="1"/>
          </p:cNvSpPr>
          <p:nvPr/>
        </p:nvSpPr>
        <p:spPr bwMode="auto">
          <a:xfrm>
            <a:off x="4800379" y="4552623"/>
            <a:ext cx="2680717" cy="99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zh-CN" sz="1200" b="0" kern="0" dirty="0">
              <a:solidFill>
                <a:schemeClr val="bg1">
                  <a:lumMod val="50000"/>
                </a:schemeClr>
              </a:solidFill>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15" name="TextBox 10">
            <a:extLst>
              <a:ext uri="{FF2B5EF4-FFF2-40B4-BE49-F238E27FC236}">
                <a16:creationId xmlns:a16="http://schemas.microsoft.com/office/drawing/2014/main" id="{5500FFE9-F77F-4B57-9F51-1BF87C102732}"/>
              </a:ext>
            </a:extLst>
          </p:cNvPr>
          <p:cNvSpPr>
            <a:spLocks noChangeArrowheads="1"/>
          </p:cNvSpPr>
          <p:nvPr/>
        </p:nvSpPr>
        <p:spPr bwMode="auto">
          <a:xfrm>
            <a:off x="7969216" y="4527334"/>
            <a:ext cx="2680717" cy="99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zh-CN" sz="1200" b="0" kern="0" dirty="0">
              <a:solidFill>
                <a:schemeClr val="bg1">
                  <a:lumMod val="50000"/>
                </a:schemeClr>
              </a:solidFill>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16" name="Freeform 12">
            <a:extLst>
              <a:ext uri="{FF2B5EF4-FFF2-40B4-BE49-F238E27FC236}">
                <a16:creationId xmlns:a16="http://schemas.microsoft.com/office/drawing/2014/main" id="{104AC12B-C7C4-4635-8342-5AA1EDD0C1BA}"/>
              </a:ext>
            </a:extLst>
          </p:cNvPr>
          <p:cNvSpPr>
            <a:spLocks/>
          </p:cNvSpPr>
          <p:nvPr/>
        </p:nvSpPr>
        <p:spPr bwMode="auto">
          <a:xfrm>
            <a:off x="4421710" y="2635298"/>
            <a:ext cx="472928" cy="473172"/>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68571" tIns="34285" rIns="68571" bIns="34285" numCol="1" anchor="t" anchorCtr="0" compatLnSpc="1">
            <a:prstTxWarp prst="textNoShape">
              <a:avLst/>
            </a:prstTxWarp>
          </a:bodyPr>
          <a:lstStyle/>
          <a:p>
            <a:endParaRPr lang="zh-CN" altLang="en-US">
              <a:solidFill>
                <a:schemeClr val="bg1">
                  <a:lumMod val="50000"/>
                </a:schemeClr>
              </a:solidFill>
            </a:endParaRPr>
          </a:p>
        </p:txBody>
      </p:sp>
      <p:sp>
        <p:nvSpPr>
          <p:cNvPr id="17" name="Freeform 13">
            <a:extLst>
              <a:ext uri="{FF2B5EF4-FFF2-40B4-BE49-F238E27FC236}">
                <a16:creationId xmlns:a16="http://schemas.microsoft.com/office/drawing/2014/main" id="{52A10B30-DCCC-4437-B110-04902928025D}"/>
              </a:ext>
            </a:extLst>
          </p:cNvPr>
          <p:cNvSpPr>
            <a:spLocks/>
          </p:cNvSpPr>
          <p:nvPr/>
        </p:nvSpPr>
        <p:spPr bwMode="auto">
          <a:xfrm>
            <a:off x="7525210" y="2635298"/>
            <a:ext cx="472928" cy="473172"/>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68571" tIns="34285" rIns="68571" bIns="34285" numCol="1" anchor="t" anchorCtr="0" compatLnSpc="1">
            <a:prstTxWarp prst="textNoShape">
              <a:avLst/>
            </a:prstTxWarp>
          </a:bodyPr>
          <a:lstStyle/>
          <a:p>
            <a:endParaRPr lang="zh-CN" altLang="en-US">
              <a:solidFill>
                <a:schemeClr val="bg1">
                  <a:lumMod val="50000"/>
                </a:schemeClr>
              </a:solidFill>
            </a:endParaRPr>
          </a:p>
        </p:txBody>
      </p:sp>
      <p:grpSp>
        <p:nvGrpSpPr>
          <p:cNvPr id="18" name="组合 17">
            <a:extLst>
              <a:ext uri="{FF2B5EF4-FFF2-40B4-BE49-F238E27FC236}">
                <a16:creationId xmlns:a16="http://schemas.microsoft.com/office/drawing/2014/main" id="{001BDD76-3FDB-4D34-8AD9-1B33CE4CBCB0}"/>
              </a:ext>
            </a:extLst>
          </p:cNvPr>
          <p:cNvGrpSpPr/>
          <p:nvPr/>
        </p:nvGrpSpPr>
        <p:grpSpPr>
          <a:xfrm>
            <a:off x="1962856" y="1895759"/>
            <a:ext cx="2271211" cy="2091276"/>
            <a:chOff x="1012631" y="1835941"/>
            <a:chExt cx="1502763" cy="1383709"/>
          </a:xfrm>
          <a:effectLst/>
        </p:grpSpPr>
        <p:sp>
          <p:nvSpPr>
            <p:cNvPr id="19" name="Freeform 27">
              <a:extLst>
                <a:ext uri="{FF2B5EF4-FFF2-40B4-BE49-F238E27FC236}">
                  <a16:creationId xmlns:a16="http://schemas.microsoft.com/office/drawing/2014/main" id="{57958100-ED5B-4285-96FB-F03B2ECD6B14}"/>
                </a:ext>
              </a:extLst>
            </p:cNvPr>
            <p:cNvSpPr>
              <a:spLocks/>
            </p:cNvSpPr>
            <p:nvPr/>
          </p:nvSpPr>
          <p:spPr bwMode="auto">
            <a:xfrm>
              <a:off x="1133009" y="1835941"/>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DA049"/>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2800"/>
            </a:p>
          </p:txBody>
        </p:sp>
        <p:sp>
          <p:nvSpPr>
            <p:cNvPr id="20" name="Freeform 5">
              <a:extLst>
                <a:ext uri="{FF2B5EF4-FFF2-40B4-BE49-F238E27FC236}">
                  <a16:creationId xmlns:a16="http://schemas.microsoft.com/office/drawing/2014/main" id="{9482810A-32DD-45D9-AC05-9C7B6861B8F5}"/>
                </a:ext>
              </a:extLst>
            </p:cNvPr>
            <p:cNvSpPr>
              <a:spLocks noEditPoints="1"/>
            </p:cNvSpPr>
            <p:nvPr/>
          </p:nvSpPr>
          <p:spPr bwMode="auto">
            <a:xfrm>
              <a:off x="1452651" y="2036040"/>
              <a:ext cx="558838" cy="467517"/>
            </a:xfrm>
            <a:custGeom>
              <a:avLst/>
              <a:gdLst>
                <a:gd name="T0" fmla="*/ 7 w 262"/>
                <a:gd name="T1" fmla="*/ 219 h 219"/>
                <a:gd name="T2" fmla="*/ 45 w 262"/>
                <a:gd name="T3" fmla="*/ 219 h 219"/>
                <a:gd name="T4" fmla="*/ 46 w 262"/>
                <a:gd name="T5" fmla="*/ 219 h 219"/>
                <a:gd name="T6" fmla="*/ 47 w 262"/>
                <a:gd name="T7" fmla="*/ 219 h 219"/>
                <a:gd name="T8" fmla="*/ 101 w 262"/>
                <a:gd name="T9" fmla="*/ 219 h 219"/>
                <a:gd name="T10" fmla="*/ 102 w 262"/>
                <a:gd name="T11" fmla="*/ 219 h 219"/>
                <a:gd name="T12" fmla="*/ 103 w 262"/>
                <a:gd name="T13" fmla="*/ 219 h 219"/>
                <a:gd name="T14" fmla="*/ 158 w 262"/>
                <a:gd name="T15" fmla="*/ 219 h 219"/>
                <a:gd name="T16" fmla="*/ 159 w 262"/>
                <a:gd name="T17" fmla="*/ 219 h 219"/>
                <a:gd name="T18" fmla="*/ 160 w 262"/>
                <a:gd name="T19" fmla="*/ 219 h 219"/>
                <a:gd name="T20" fmla="*/ 215 w 262"/>
                <a:gd name="T21" fmla="*/ 219 h 219"/>
                <a:gd name="T22" fmla="*/ 216 w 262"/>
                <a:gd name="T23" fmla="*/ 219 h 219"/>
                <a:gd name="T24" fmla="*/ 217 w 262"/>
                <a:gd name="T25" fmla="*/ 219 h 219"/>
                <a:gd name="T26" fmla="*/ 254 w 262"/>
                <a:gd name="T27" fmla="*/ 219 h 219"/>
                <a:gd name="T28" fmla="*/ 262 w 262"/>
                <a:gd name="T29" fmla="*/ 211 h 219"/>
                <a:gd name="T30" fmla="*/ 262 w 262"/>
                <a:gd name="T31" fmla="*/ 202 h 219"/>
                <a:gd name="T32" fmla="*/ 254 w 262"/>
                <a:gd name="T33" fmla="*/ 195 h 219"/>
                <a:gd name="T34" fmla="*/ 238 w 262"/>
                <a:gd name="T35" fmla="*/ 195 h 219"/>
                <a:gd name="T36" fmla="*/ 231 w 262"/>
                <a:gd name="T37" fmla="*/ 179 h 219"/>
                <a:gd name="T38" fmla="*/ 231 w 262"/>
                <a:gd name="T39" fmla="*/ 104 h 219"/>
                <a:gd name="T40" fmla="*/ 255 w 262"/>
                <a:gd name="T41" fmla="*/ 104 h 219"/>
                <a:gd name="T42" fmla="*/ 262 w 262"/>
                <a:gd name="T43" fmla="*/ 96 h 219"/>
                <a:gd name="T44" fmla="*/ 262 w 262"/>
                <a:gd name="T45" fmla="*/ 85 h 219"/>
                <a:gd name="T46" fmla="*/ 256 w 262"/>
                <a:gd name="T47" fmla="*/ 74 h 219"/>
                <a:gd name="T48" fmla="*/ 137 w 262"/>
                <a:gd name="T49" fmla="*/ 2 h 219"/>
                <a:gd name="T50" fmla="*/ 125 w 262"/>
                <a:gd name="T51" fmla="*/ 2 h 219"/>
                <a:gd name="T52" fmla="*/ 6 w 262"/>
                <a:gd name="T53" fmla="*/ 74 h 219"/>
                <a:gd name="T54" fmla="*/ 0 w 262"/>
                <a:gd name="T55" fmla="*/ 85 h 219"/>
                <a:gd name="T56" fmla="*/ 0 w 262"/>
                <a:gd name="T57" fmla="*/ 97 h 219"/>
                <a:gd name="T58" fmla="*/ 7 w 262"/>
                <a:gd name="T59" fmla="*/ 104 h 219"/>
                <a:gd name="T60" fmla="*/ 31 w 262"/>
                <a:gd name="T61" fmla="*/ 104 h 219"/>
                <a:gd name="T62" fmla="*/ 31 w 262"/>
                <a:gd name="T63" fmla="*/ 179 h 219"/>
                <a:gd name="T64" fmla="*/ 24 w 262"/>
                <a:gd name="T65" fmla="*/ 195 h 219"/>
                <a:gd name="T66" fmla="*/ 7 w 262"/>
                <a:gd name="T67" fmla="*/ 195 h 219"/>
                <a:gd name="T68" fmla="*/ 0 w 262"/>
                <a:gd name="T69" fmla="*/ 202 h 219"/>
                <a:gd name="T70" fmla="*/ 0 w 262"/>
                <a:gd name="T71" fmla="*/ 211 h 219"/>
                <a:gd name="T72" fmla="*/ 7 w 262"/>
                <a:gd name="T73" fmla="*/ 219 h 219"/>
                <a:gd name="T74" fmla="*/ 144 w 262"/>
                <a:gd name="T75" fmla="*/ 104 h 219"/>
                <a:gd name="T76" fmla="*/ 144 w 262"/>
                <a:gd name="T77" fmla="*/ 179 h 219"/>
                <a:gd name="T78" fmla="*/ 138 w 262"/>
                <a:gd name="T79" fmla="*/ 195 h 219"/>
                <a:gd name="T80" fmla="*/ 124 w 262"/>
                <a:gd name="T81" fmla="*/ 195 h 219"/>
                <a:gd name="T82" fmla="*/ 117 w 262"/>
                <a:gd name="T83" fmla="*/ 179 h 219"/>
                <a:gd name="T84" fmla="*/ 117 w 262"/>
                <a:gd name="T85" fmla="*/ 104 h 219"/>
                <a:gd name="T86" fmla="*/ 144 w 262"/>
                <a:gd name="T87" fmla="*/ 104 h 219"/>
                <a:gd name="T88" fmla="*/ 201 w 262"/>
                <a:gd name="T89" fmla="*/ 179 h 219"/>
                <a:gd name="T90" fmla="*/ 195 w 262"/>
                <a:gd name="T91" fmla="*/ 195 h 219"/>
                <a:gd name="T92" fmla="*/ 181 w 262"/>
                <a:gd name="T93" fmla="*/ 195 h 219"/>
                <a:gd name="T94" fmla="*/ 174 w 262"/>
                <a:gd name="T95" fmla="*/ 179 h 219"/>
                <a:gd name="T96" fmla="*/ 174 w 262"/>
                <a:gd name="T97" fmla="*/ 104 h 219"/>
                <a:gd name="T98" fmla="*/ 201 w 262"/>
                <a:gd name="T99" fmla="*/ 104 h 219"/>
                <a:gd name="T100" fmla="*/ 201 w 262"/>
                <a:gd name="T101" fmla="*/ 179 h 219"/>
                <a:gd name="T102" fmla="*/ 131 w 262"/>
                <a:gd name="T103" fmla="*/ 32 h 219"/>
                <a:gd name="T104" fmla="*/ 153 w 262"/>
                <a:gd name="T105" fmla="*/ 54 h 219"/>
                <a:gd name="T106" fmla="*/ 131 w 262"/>
                <a:gd name="T107" fmla="*/ 76 h 219"/>
                <a:gd name="T108" fmla="*/ 109 w 262"/>
                <a:gd name="T109" fmla="*/ 54 h 219"/>
                <a:gd name="T110" fmla="*/ 131 w 262"/>
                <a:gd name="T111" fmla="*/ 32 h 219"/>
                <a:gd name="T112" fmla="*/ 87 w 262"/>
                <a:gd name="T113" fmla="*/ 104 h 219"/>
                <a:gd name="T114" fmla="*/ 87 w 262"/>
                <a:gd name="T115" fmla="*/ 179 h 219"/>
                <a:gd name="T116" fmla="*/ 81 w 262"/>
                <a:gd name="T117" fmla="*/ 195 h 219"/>
                <a:gd name="T118" fmla="*/ 68 w 262"/>
                <a:gd name="T119" fmla="*/ 195 h 219"/>
                <a:gd name="T120" fmla="*/ 61 w 262"/>
                <a:gd name="T121" fmla="*/ 179 h 219"/>
                <a:gd name="T122" fmla="*/ 61 w 262"/>
                <a:gd name="T123" fmla="*/ 104 h 219"/>
                <a:gd name="T124" fmla="*/ 87 w 262"/>
                <a:gd name="T125" fmla="*/ 10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2" h="219">
                  <a:moveTo>
                    <a:pt x="7" y="219"/>
                  </a:moveTo>
                  <a:cubicBezTo>
                    <a:pt x="45" y="219"/>
                    <a:pt x="45" y="219"/>
                    <a:pt x="45" y="219"/>
                  </a:cubicBezTo>
                  <a:cubicBezTo>
                    <a:pt x="45" y="219"/>
                    <a:pt x="46" y="219"/>
                    <a:pt x="46" y="219"/>
                  </a:cubicBezTo>
                  <a:cubicBezTo>
                    <a:pt x="46" y="219"/>
                    <a:pt x="47" y="219"/>
                    <a:pt x="47" y="219"/>
                  </a:cubicBezTo>
                  <a:cubicBezTo>
                    <a:pt x="101" y="219"/>
                    <a:pt x="101" y="219"/>
                    <a:pt x="101" y="219"/>
                  </a:cubicBezTo>
                  <a:cubicBezTo>
                    <a:pt x="102" y="219"/>
                    <a:pt x="102" y="219"/>
                    <a:pt x="102" y="219"/>
                  </a:cubicBezTo>
                  <a:cubicBezTo>
                    <a:pt x="103" y="219"/>
                    <a:pt x="103" y="219"/>
                    <a:pt x="103" y="219"/>
                  </a:cubicBezTo>
                  <a:cubicBezTo>
                    <a:pt x="158" y="219"/>
                    <a:pt x="158" y="219"/>
                    <a:pt x="158" y="219"/>
                  </a:cubicBezTo>
                  <a:cubicBezTo>
                    <a:pt x="159" y="219"/>
                    <a:pt x="159" y="219"/>
                    <a:pt x="159" y="219"/>
                  </a:cubicBezTo>
                  <a:cubicBezTo>
                    <a:pt x="160" y="219"/>
                    <a:pt x="160" y="219"/>
                    <a:pt x="160" y="219"/>
                  </a:cubicBezTo>
                  <a:cubicBezTo>
                    <a:pt x="215" y="219"/>
                    <a:pt x="215" y="219"/>
                    <a:pt x="215" y="219"/>
                  </a:cubicBezTo>
                  <a:cubicBezTo>
                    <a:pt x="216" y="219"/>
                    <a:pt x="216" y="219"/>
                    <a:pt x="216" y="219"/>
                  </a:cubicBezTo>
                  <a:cubicBezTo>
                    <a:pt x="217" y="219"/>
                    <a:pt x="217" y="219"/>
                    <a:pt x="217" y="219"/>
                  </a:cubicBezTo>
                  <a:cubicBezTo>
                    <a:pt x="254" y="219"/>
                    <a:pt x="254" y="219"/>
                    <a:pt x="254" y="219"/>
                  </a:cubicBezTo>
                  <a:cubicBezTo>
                    <a:pt x="258" y="219"/>
                    <a:pt x="262" y="215"/>
                    <a:pt x="262" y="211"/>
                  </a:cubicBezTo>
                  <a:cubicBezTo>
                    <a:pt x="262" y="202"/>
                    <a:pt x="262" y="202"/>
                    <a:pt x="262" y="202"/>
                  </a:cubicBezTo>
                  <a:cubicBezTo>
                    <a:pt x="262" y="198"/>
                    <a:pt x="258" y="195"/>
                    <a:pt x="254" y="195"/>
                  </a:cubicBezTo>
                  <a:cubicBezTo>
                    <a:pt x="238" y="195"/>
                    <a:pt x="238" y="195"/>
                    <a:pt x="238" y="195"/>
                  </a:cubicBezTo>
                  <a:cubicBezTo>
                    <a:pt x="238" y="189"/>
                    <a:pt x="235" y="183"/>
                    <a:pt x="231" y="179"/>
                  </a:cubicBezTo>
                  <a:cubicBezTo>
                    <a:pt x="231" y="104"/>
                    <a:pt x="231" y="104"/>
                    <a:pt x="231" y="104"/>
                  </a:cubicBezTo>
                  <a:cubicBezTo>
                    <a:pt x="255" y="104"/>
                    <a:pt x="255" y="104"/>
                    <a:pt x="255" y="104"/>
                  </a:cubicBezTo>
                  <a:cubicBezTo>
                    <a:pt x="259" y="104"/>
                    <a:pt x="262" y="100"/>
                    <a:pt x="262" y="96"/>
                  </a:cubicBezTo>
                  <a:cubicBezTo>
                    <a:pt x="262" y="85"/>
                    <a:pt x="262" y="85"/>
                    <a:pt x="262" y="85"/>
                  </a:cubicBezTo>
                  <a:cubicBezTo>
                    <a:pt x="262" y="81"/>
                    <a:pt x="259" y="76"/>
                    <a:pt x="256" y="74"/>
                  </a:cubicBezTo>
                  <a:cubicBezTo>
                    <a:pt x="137" y="2"/>
                    <a:pt x="137" y="2"/>
                    <a:pt x="137" y="2"/>
                  </a:cubicBezTo>
                  <a:cubicBezTo>
                    <a:pt x="134" y="0"/>
                    <a:pt x="128" y="0"/>
                    <a:pt x="125" y="2"/>
                  </a:cubicBezTo>
                  <a:cubicBezTo>
                    <a:pt x="6" y="74"/>
                    <a:pt x="6" y="74"/>
                    <a:pt x="6" y="74"/>
                  </a:cubicBezTo>
                  <a:cubicBezTo>
                    <a:pt x="3" y="76"/>
                    <a:pt x="0" y="81"/>
                    <a:pt x="0" y="85"/>
                  </a:cubicBezTo>
                  <a:cubicBezTo>
                    <a:pt x="0" y="97"/>
                    <a:pt x="0" y="97"/>
                    <a:pt x="0" y="97"/>
                  </a:cubicBezTo>
                  <a:cubicBezTo>
                    <a:pt x="0" y="101"/>
                    <a:pt x="3" y="104"/>
                    <a:pt x="7" y="104"/>
                  </a:cubicBezTo>
                  <a:cubicBezTo>
                    <a:pt x="31" y="104"/>
                    <a:pt x="31" y="104"/>
                    <a:pt x="31" y="104"/>
                  </a:cubicBezTo>
                  <a:cubicBezTo>
                    <a:pt x="31" y="179"/>
                    <a:pt x="31" y="179"/>
                    <a:pt x="31" y="179"/>
                  </a:cubicBezTo>
                  <a:cubicBezTo>
                    <a:pt x="27" y="183"/>
                    <a:pt x="24" y="189"/>
                    <a:pt x="24" y="195"/>
                  </a:cubicBezTo>
                  <a:cubicBezTo>
                    <a:pt x="7" y="195"/>
                    <a:pt x="7" y="195"/>
                    <a:pt x="7" y="195"/>
                  </a:cubicBezTo>
                  <a:cubicBezTo>
                    <a:pt x="3" y="195"/>
                    <a:pt x="0" y="198"/>
                    <a:pt x="0" y="202"/>
                  </a:cubicBezTo>
                  <a:cubicBezTo>
                    <a:pt x="0" y="211"/>
                    <a:pt x="0" y="211"/>
                    <a:pt x="0" y="211"/>
                  </a:cubicBezTo>
                  <a:cubicBezTo>
                    <a:pt x="0" y="215"/>
                    <a:pt x="3" y="219"/>
                    <a:pt x="7" y="219"/>
                  </a:cubicBezTo>
                  <a:close/>
                  <a:moveTo>
                    <a:pt x="144" y="104"/>
                  </a:moveTo>
                  <a:cubicBezTo>
                    <a:pt x="144" y="179"/>
                    <a:pt x="144" y="179"/>
                    <a:pt x="144" y="179"/>
                  </a:cubicBezTo>
                  <a:cubicBezTo>
                    <a:pt x="140" y="183"/>
                    <a:pt x="138" y="189"/>
                    <a:pt x="138" y="195"/>
                  </a:cubicBezTo>
                  <a:cubicBezTo>
                    <a:pt x="124" y="195"/>
                    <a:pt x="124" y="195"/>
                    <a:pt x="124" y="195"/>
                  </a:cubicBezTo>
                  <a:cubicBezTo>
                    <a:pt x="124" y="189"/>
                    <a:pt x="122" y="183"/>
                    <a:pt x="117" y="179"/>
                  </a:cubicBezTo>
                  <a:cubicBezTo>
                    <a:pt x="117" y="104"/>
                    <a:pt x="117" y="104"/>
                    <a:pt x="117" y="104"/>
                  </a:cubicBezTo>
                  <a:lnTo>
                    <a:pt x="144" y="104"/>
                  </a:lnTo>
                  <a:close/>
                  <a:moveTo>
                    <a:pt x="201" y="179"/>
                  </a:moveTo>
                  <a:cubicBezTo>
                    <a:pt x="197" y="183"/>
                    <a:pt x="195" y="189"/>
                    <a:pt x="195" y="195"/>
                  </a:cubicBezTo>
                  <a:cubicBezTo>
                    <a:pt x="181" y="195"/>
                    <a:pt x="181" y="195"/>
                    <a:pt x="181" y="195"/>
                  </a:cubicBezTo>
                  <a:cubicBezTo>
                    <a:pt x="181" y="189"/>
                    <a:pt x="178" y="183"/>
                    <a:pt x="174" y="179"/>
                  </a:cubicBezTo>
                  <a:cubicBezTo>
                    <a:pt x="174" y="104"/>
                    <a:pt x="174" y="104"/>
                    <a:pt x="174" y="104"/>
                  </a:cubicBezTo>
                  <a:cubicBezTo>
                    <a:pt x="201" y="104"/>
                    <a:pt x="201" y="104"/>
                    <a:pt x="201" y="104"/>
                  </a:cubicBezTo>
                  <a:lnTo>
                    <a:pt x="201" y="179"/>
                  </a:lnTo>
                  <a:close/>
                  <a:moveTo>
                    <a:pt x="131" y="32"/>
                  </a:moveTo>
                  <a:cubicBezTo>
                    <a:pt x="143" y="32"/>
                    <a:pt x="153" y="42"/>
                    <a:pt x="153" y="54"/>
                  </a:cubicBezTo>
                  <a:cubicBezTo>
                    <a:pt x="153" y="66"/>
                    <a:pt x="143" y="76"/>
                    <a:pt x="131" y="76"/>
                  </a:cubicBezTo>
                  <a:cubicBezTo>
                    <a:pt x="119" y="76"/>
                    <a:pt x="109" y="66"/>
                    <a:pt x="109" y="54"/>
                  </a:cubicBezTo>
                  <a:cubicBezTo>
                    <a:pt x="109" y="42"/>
                    <a:pt x="119" y="32"/>
                    <a:pt x="131" y="32"/>
                  </a:cubicBezTo>
                  <a:close/>
                  <a:moveTo>
                    <a:pt x="87" y="104"/>
                  </a:moveTo>
                  <a:cubicBezTo>
                    <a:pt x="87" y="179"/>
                    <a:pt x="87" y="179"/>
                    <a:pt x="87" y="179"/>
                  </a:cubicBezTo>
                  <a:cubicBezTo>
                    <a:pt x="83" y="183"/>
                    <a:pt x="81" y="189"/>
                    <a:pt x="81" y="195"/>
                  </a:cubicBezTo>
                  <a:cubicBezTo>
                    <a:pt x="68" y="195"/>
                    <a:pt x="68" y="195"/>
                    <a:pt x="68" y="195"/>
                  </a:cubicBezTo>
                  <a:cubicBezTo>
                    <a:pt x="68" y="189"/>
                    <a:pt x="65" y="183"/>
                    <a:pt x="61" y="179"/>
                  </a:cubicBezTo>
                  <a:cubicBezTo>
                    <a:pt x="61" y="104"/>
                    <a:pt x="61" y="104"/>
                    <a:pt x="61" y="104"/>
                  </a:cubicBezTo>
                  <a:lnTo>
                    <a:pt x="87" y="104"/>
                  </a:lnTo>
                  <a:close/>
                </a:path>
              </a:pathLst>
            </a:custGeom>
            <a:solidFill>
              <a:schemeClr val="bg1"/>
            </a:solidFill>
            <a:ln>
              <a:noFill/>
            </a:ln>
            <a:extLst/>
          </p:spPr>
          <p:txBody>
            <a:bodyPr vert="horz" wrap="square" lIns="68405" tIns="34203" rIns="68405" bIns="34203" numCol="1" anchor="t" anchorCtr="0" compatLnSpc="1">
              <a:prstTxWarp prst="textNoShape">
                <a:avLst/>
              </a:prstTxWarp>
            </a:bodyPr>
            <a:lstStyle/>
            <a:p>
              <a:endParaRPr lang="zh-CN" altLang="en-US" sz="2800"/>
            </a:p>
          </p:txBody>
        </p:sp>
        <p:sp>
          <p:nvSpPr>
            <p:cNvPr id="21" name="TextBox 14">
              <a:extLst>
                <a:ext uri="{FF2B5EF4-FFF2-40B4-BE49-F238E27FC236}">
                  <a16:creationId xmlns:a16="http://schemas.microsoft.com/office/drawing/2014/main" id="{621D9813-348A-4D77-8839-5A5D94FD5535}"/>
                </a:ext>
              </a:extLst>
            </p:cNvPr>
            <p:cNvSpPr txBox="1"/>
            <p:nvPr/>
          </p:nvSpPr>
          <p:spPr>
            <a:xfrm>
              <a:off x="1012631" y="2596427"/>
              <a:ext cx="1502763" cy="249456"/>
            </a:xfrm>
            <a:prstGeom prst="rect">
              <a:avLst/>
            </a:prstGeom>
            <a:noFill/>
          </p:spPr>
          <p:txBody>
            <a:bodyPr wrap="square" lIns="68571" tIns="34285" rIns="68571" bIns="34285" rtlCol="0">
              <a:spAutoFit/>
            </a:bodyPr>
            <a:lstStyle/>
            <a:p>
              <a:pPr algn="ctr"/>
              <a:r>
                <a:rPr lang="zh-CN" altLang="en-US" sz="2000" dirty="0">
                  <a:solidFill>
                    <a:schemeClr val="bg1"/>
                  </a:solidFill>
                  <a:latin typeface="微软雅黑" pitchFamily="34" charset="-122"/>
                  <a:ea typeface="微软雅黑" pitchFamily="34" charset="-122"/>
                </a:rPr>
                <a:t>加入标题</a:t>
              </a:r>
            </a:p>
          </p:txBody>
        </p:sp>
      </p:grpSp>
      <p:grpSp>
        <p:nvGrpSpPr>
          <p:cNvPr id="22" name="组合 21">
            <a:extLst>
              <a:ext uri="{FF2B5EF4-FFF2-40B4-BE49-F238E27FC236}">
                <a16:creationId xmlns:a16="http://schemas.microsoft.com/office/drawing/2014/main" id="{8BFDE21B-127F-4ADC-8BDB-06B86074952D}"/>
              </a:ext>
            </a:extLst>
          </p:cNvPr>
          <p:cNvGrpSpPr/>
          <p:nvPr/>
        </p:nvGrpSpPr>
        <p:grpSpPr>
          <a:xfrm>
            <a:off x="5039892" y="1895759"/>
            <a:ext cx="2271210" cy="2091278"/>
            <a:chOff x="3603431" y="1835941"/>
            <a:chExt cx="1502763" cy="1383709"/>
          </a:xfrm>
          <a:effectLst/>
        </p:grpSpPr>
        <p:sp>
          <p:nvSpPr>
            <p:cNvPr id="23" name="Freeform 27">
              <a:extLst>
                <a:ext uri="{FF2B5EF4-FFF2-40B4-BE49-F238E27FC236}">
                  <a16:creationId xmlns:a16="http://schemas.microsoft.com/office/drawing/2014/main" id="{60A54B0A-CB30-4AD4-AB5E-A9786A03641E}"/>
                </a:ext>
              </a:extLst>
            </p:cNvPr>
            <p:cNvSpPr>
              <a:spLocks/>
            </p:cNvSpPr>
            <p:nvPr/>
          </p:nvSpPr>
          <p:spPr bwMode="auto">
            <a:xfrm>
              <a:off x="3754122" y="1835941"/>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F8A659"/>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2800"/>
            </a:p>
          </p:txBody>
        </p:sp>
        <p:grpSp>
          <p:nvGrpSpPr>
            <p:cNvPr id="24" name="组合 23">
              <a:extLst>
                <a:ext uri="{FF2B5EF4-FFF2-40B4-BE49-F238E27FC236}">
                  <a16:creationId xmlns:a16="http://schemas.microsoft.com/office/drawing/2014/main" id="{496ABEA8-A45B-472F-8043-65BA6AE41C0A}"/>
                </a:ext>
              </a:extLst>
            </p:cNvPr>
            <p:cNvGrpSpPr/>
            <p:nvPr/>
          </p:nvGrpSpPr>
          <p:grpSpPr>
            <a:xfrm>
              <a:off x="4145748" y="1998552"/>
              <a:ext cx="488242" cy="581205"/>
              <a:chOff x="5772150" y="3038475"/>
              <a:chExt cx="650876" cy="774701"/>
            </a:xfrm>
            <a:solidFill>
              <a:srgbClr val="C00000"/>
            </a:solidFill>
          </p:grpSpPr>
          <p:sp>
            <p:nvSpPr>
              <p:cNvPr id="26" name="Freeform 113">
                <a:extLst>
                  <a:ext uri="{FF2B5EF4-FFF2-40B4-BE49-F238E27FC236}">
                    <a16:creationId xmlns:a16="http://schemas.microsoft.com/office/drawing/2014/main" id="{32BD8BFB-97CF-43F5-BC01-BDF5568AD2F4}"/>
                  </a:ext>
                </a:extLst>
              </p:cNvPr>
              <p:cNvSpPr>
                <a:spLocks/>
              </p:cNvSpPr>
              <p:nvPr/>
            </p:nvSpPr>
            <p:spPr bwMode="auto">
              <a:xfrm>
                <a:off x="6243638" y="3551238"/>
                <a:ext cx="79375" cy="261938"/>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27" name="Freeform 114">
                <a:extLst>
                  <a:ext uri="{FF2B5EF4-FFF2-40B4-BE49-F238E27FC236}">
                    <a16:creationId xmlns:a16="http://schemas.microsoft.com/office/drawing/2014/main" id="{3E82275F-5697-4F68-AAD1-15328EC60592}"/>
                  </a:ext>
                </a:extLst>
              </p:cNvPr>
              <p:cNvSpPr>
                <a:spLocks/>
              </p:cNvSpPr>
              <p:nvPr/>
            </p:nvSpPr>
            <p:spPr bwMode="auto">
              <a:xfrm>
                <a:off x="6159500" y="3551238"/>
                <a:ext cx="79375" cy="261938"/>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28" name="Oval 115">
                <a:extLst>
                  <a:ext uri="{FF2B5EF4-FFF2-40B4-BE49-F238E27FC236}">
                    <a16:creationId xmlns:a16="http://schemas.microsoft.com/office/drawing/2014/main" id="{23D2EE91-CF23-4D3E-B698-0E71901C698F}"/>
                  </a:ext>
                </a:extLst>
              </p:cNvPr>
              <p:cNvSpPr>
                <a:spLocks noChangeArrowheads="1"/>
              </p:cNvSpPr>
              <p:nvPr/>
            </p:nvSpPr>
            <p:spPr bwMode="auto">
              <a:xfrm>
                <a:off x="6189663" y="3167063"/>
                <a:ext cx="100013" cy="1222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29" name="Freeform 116">
                <a:extLst>
                  <a:ext uri="{FF2B5EF4-FFF2-40B4-BE49-F238E27FC236}">
                    <a16:creationId xmlns:a16="http://schemas.microsoft.com/office/drawing/2014/main" id="{EACE035A-75E2-4FE1-8EAD-3CF6D9376E33}"/>
                  </a:ext>
                </a:extLst>
              </p:cNvPr>
              <p:cNvSpPr>
                <a:spLocks/>
              </p:cNvSpPr>
              <p:nvPr/>
            </p:nvSpPr>
            <p:spPr bwMode="auto">
              <a:xfrm>
                <a:off x="6224588" y="3300413"/>
                <a:ext cx="30163" cy="33338"/>
              </a:xfrm>
              <a:custGeom>
                <a:avLst/>
                <a:gdLst>
                  <a:gd name="T0" fmla="*/ 2 w 19"/>
                  <a:gd name="T1" fmla="*/ 0 h 21"/>
                  <a:gd name="T2" fmla="*/ 0 w 19"/>
                  <a:gd name="T3" fmla="*/ 14 h 21"/>
                  <a:gd name="T4" fmla="*/ 9 w 19"/>
                  <a:gd name="T5" fmla="*/ 21 h 21"/>
                  <a:gd name="T6" fmla="*/ 19 w 19"/>
                  <a:gd name="T7" fmla="*/ 14 h 21"/>
                  <a:gd name="T8" fmla="*/ 17 w 19"/>
                  <a:gd name="T9" fmla="*/ 0 h 21"/>
                  <a:gd name="T10" fmla="*/ 2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2" y="0"/>
                    </a:moveTo>
                    <a:lnTo>
                      <a:pt x="0" y="14"/>
                    </a:lnTo>
                    <a:lnTo>
                      <a:pt x="9" y="21"/>
                    </a:lnTo>
                    <a:lnTo>
                      <a:pt x="19" y="14"/>
                    </a:lnTo>
                    <a:lnTo>
                      <a:pt x="17" y="0"/>
                    </a:ln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0" name="Freeform 117">
                <a:extLst>
                  <a:ext uri="{FF2B5EF4-FFF2-40B4-BE49-F238E27FC236}">
                    <a16:creationId xmlns:a16="http://schemas.microsoft.com/office/drawing/2014/main" id="{3F323DD2-1D3A-4573-A584-F3690F73C02F}"/>
                  </a:ext>
                </a:extLst>
              </p:cNvPr>
              <p:cNvSpPr>
                <a:spLocks/>
              </p:cNvSpPr>
              <p:nvPr/>
            </p:nvSpPr>
            <p:spPr bwMode="auto">
              <a:xfrm>
                <a:off x="6219825" y="3322638"/>
                <a:ext cx="38100" cy="155575"/>
              </a:xfrm>
              <a:custGeom>
                <a:avLst/>
                <a:gdLst>
                  <a:gd name="T0" fmla="*/ 5 w 24"/>
                  <a:gd name="T1" fmla="*/ 0 h 98"/>
                  <a:gd name="T2" fmla="*/ 0 w 24"/>
                  <a:gd name="T3" fmla="*/ 89 h 98"/>
                  <a:gd name="T4" fmla="*/ 12 w 24"/>
                  <a:gd name="T5" fmla="*/ 98 h 98"/>
                  <a:gd name="T6" fmla="*/ 24 w 24"/>
                  <a:gd name="T7" fmla="*/ 89 h 98"/>
                  <a:gd name="T8" fmla="*/ 20 w 24"/>
                  <a:gd name="T9" fmla="*/ 0 h 98"/>
                  <a:gd name="T10" fmla="*/ 5 w 24"/>
                  <a:gd name="T11" fmla="*/ 0 h 98"/>
                </a:gdLst>
                <a:ahLst/>
                <a:cxnLst>
                  <a:cxn ang="0">
                    <a:pos x="T0" y="T1"/>
                  </a:cxn>
                  <a:cxn ang="0">
                    <a:pos x="T2" y="T3"/>
                  </a:cxn>
                  <a:cxn ang="0">
                    <a:pos x="T4" y="T5"/>
                  </a:cxn>
                  <a:cxn ang="0">
                    <a:pos x="T6" y="T7"/>
                  </a:cxn>
                  <a:cxn ang="0">
                    <a:pos x="T8" y="T9"/>
                  </a:cxn>
                  <a:cxn ang="0">
                    <a:pos x="T10" y="T11"/>
                  </a:cxn>
                </a:cxnLst>
                <a:rect l="0" t="0" r="r" b="b"/>
                <a:pathLst>
                  <a:path w="24" h="98">
                    <a:moveTo>
                      <a:pt x="5" y="0"/>
                    </a:moveTo>
                    <a:lnTo>
                      <a:pt x="0" y="89"/>
                    </a:lnTo>
                    <a:lnTo>
                      <a:pt x="12" y="98"/>
                    </a:lnTo>
                    <a:lnTo>
                      <a:pt x="24" y="89"/>
                    </a:lnTo>
                    <a:lnTo>
                      <a:pt x="20" y="0"/>
                    </a:ln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1" name="Freeform 118">
                <a:extLst>
                  <a:ext uri="{FF2B5EF4-FFF2-40B4-BE49-F238E27FC236}">
                    <a16:creationId xmlns:a16="http://schemas.microsoft.com/office/drawing/2014/main" id="{4185B535-0909-46CD-AAE3-E3EC85361E6B}"/>
                  </a:ext>
                </a:extLst>
              </p:cNvPr>
              <p:cNvSpPr>
                <a:spLocks noEditPoints="1"/>
              </p:cNvSpPr>
              <p:nvPr/>
            </p:nvSpPr>
            <p:spPr bwMode="auto">
              <a:xfrm>
                <a:off x="6078538" y="3235325"/>
                <a:ext cx="344488" cy="338138"/>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2" name="Freeform 119">
                <a:extLst>
                  <a:ext uri="{FF2B5EF4-FFF2-40B4-BE49-F238E27FC236}">
                    <a16:creationId xmlns:a16="http://schemas.microsoft.com/office/drawing/2014/main" id="{5BBB4DE9-DEC2-4B11-A772-F9CBBA4002A2}"/>
                  </a:ext>
                </a:extLst>
              </p:cNvPr>
              <p:cNvSpPr>
                <a:spLocks noEditPoints="1"/>
              </p:cNvSpPr>
              <p:nvPr/>
            </p:nvSpPr>
            <p:spPr bwMode="auto">
              <a:xfrm>
                <a:off x="5772150" y="3038475"/>
                <a:ext cx="349250" cy="611188"/>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grpSp>
        <p:sp>
          <p:nvSpPr>
            <p:cNvPr id="25" name="TextBox 20">
              <a:extLst>
                <a:ext uri="{FF2B5EF4-FFF2-40B4-BE49-F238E27FC236}">
                  <a16:creationId xmlns:a16="http://schemas.microsoft.com/office/drawing/2014/main" id="{7231B8D7-4A31-43A4-9BF4-9AA97306D4B1}"/>
                </a:ext>
              </a:extLst>
            </p:cNvPr>
            <p:cNvSpPr txBox="1"/>
            <p:nvPr/>
          </p:nvSpPr>
          <p:spPr>
            <a:xfrm>
              <a:off x="3603431" y="2604388"/>
              <a:ext cx="1502763" cy="249455"/>
            </a:xfrm>
            <a:prstGeom prst="rect">
              <a:avLst/>
            </a:prstGeom>
            <a:noFill/>
          </p:spPr>
          <p:txBody>
            <a:bodyPr wrap="square" lIns="68571" tIns="34285" rIns="68571" bIns="34285" rtlCol="0">
              <a:spAutoFit/>
            </a:bodyPr>
            <a:lstStyle/>
            <a:p>
              <a:pPr algn="ctr"/>
              <a:r>
                <a:rPr lang="zh-CN" altLang="en-US" sz="2000" dirty="0">
                  <a:solidFill>
                    <a:schemeClr val="bg1"/>
                  </a:solidFill>
                  <a:latin typeface="微软雅黑" pitchFamily="34" charset="-122"/>
                  <a:ea typeface="微软雅黑" pitchFamily="34" charset="-122"/>
                </a:rPr>
                <a:t>加入标题</a:t>
              </a:r>
            </a:p>
          </p:txBody>
        </p:sp>
      </p:grpSp>
      <p:grpSp>
        <p:nvGrpSpPr>
          <p:cNvPr id="33" name="组合 32">
            <a:extLst>
              <a:ext uri="{FF2B5EF4-FFF2-40B4-BE49-F238E27FC236}">
                <a16:creationId xmlns:a16="http://schemas.microsoft.com/office/drawing/2014/main" id="{68FA5192-6EC7-41E2-B81F-9D86C7BB9FBC}"/>
              </a:ext>
            </a:extLst>
          </p:cNvPr>
          <p:cNvGrpSpPr/>
          <p:nvPr/>
        </p:nvGrpSpPr>
        <p:grpSpPr>
          <a:xfrm>
            <a:off x="8148735" y="1895759"/>
            <a:ext cx="2271210" cy="2091278"/>
            <a:chOff x="6422831" y="1835941"/>
            <a:chExt cx="1502763" cy="1383709"/>
          </a:xfrm>
          <a:effectLst/>
        </p:grpSpPr>
        <p:sp>
          <p:nvSpPr>
            <p:cNvPr id="34" name="Freeform 27">
              <a:extLst>
                <a:ext uri="{FF2B5EF4-FFF2-40B4-BE49-F238E27FC236}">
                  <a16:creationId xmlns:a16="http://schemas.microsoft.com/office/drawing/2014/main" id="{36D29D3E-C768-4871-B108-9C921DF99303}"/>
                </a:ext>
              </a:extLst>
            </p:cNvPr>
            <p:cNvSpPr>
              <a:spLocks/>
            </p:cNvSpPr>
            <p:nvPr/>
          </p:nvSpPr>
          <p:spPr bwMode="auto">
            <a:xfrm>
              <a:off x="6573522" y="1835941"/>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DA049"/>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2800" dirty="0"/>
            </a:p>
          </p:txBody>
        </p:sp>
        <p:grpSp>
          <p:nvGrpSpPr>
            <p:cNvPr id="35" name="组合 34">
              <a:extLst>
                <a:ext uri="{FF2B5EF4-FFF2-40B4-BE49-F238E27FC236}">
                  <a16:creationId xmlns:a16="http://schemas.microsoft.com/office/drawing/2014/main" id="{F91AEDBB-DC3A-48F4-9EEF-C627B15DF44F}"/>
                </a:ext>
              </a:extLst>
            </p:cNvPr>
            <p:cNvGrpSpPr/>
            <p:nvPr/>
          </p:nvGrpSpPr>
          <p:grpSpPr>
            <a:xfrm>
              <a:off x="6872805" y="2070141"/>
              <a:ext cx="570494" cy="465447"/>
              <a:chOff x="3479800" y="1373188"/>
              <a:chExt cx="5232400" cy="4108451"/>
            </a:xfrm>
            <a:solidFill>
              <a:srgbClr val="C00000"/>
            </a:solidFill>
          </p:grpSpPr>
          <p:sp>
            <p:nvSpPr>
              <p:cNvPr id="37" name="Freeform 179">
                <a:extLst>
                  <a:ext uri="{FF2B5EF4-FFF2-40B4-BE49-F238E27FC236}">
                    <a16:creationId xmlns:a16="http://schemas.microsoft.com/office/drawing/2014/main" id="{D334884B-D9E2-40C2-A017-9E0EB6775FC0}"/>
                  </a:ext>
                </a:extLst>
              </p:cNvPr>
              <p:cNvSpPr>
                <a:spLocks noEditPoints="1"/>
              </p:cNvSpPr>
              <p:nvPr/>
            </p:nvSpPr>
            <p:spPr bwMode="auto">
              <a:xfrm>
                <a:off x="3844925" y="1373188"/>
                <a:ext cx="4510088" cy="3240088"/>
              </a:xfrm>
              <a:custGeom>
                <a:avLst/>
                <a:gdLst>
                  <a:gd name="T0" fmla="*/ 2841 w 2841"/>
                  <a:gd name="T1" fmla="*/ 0 h 2041"/>
                  <a:gd name="T2" fmla="*/ 2841 w 2841"/>
                  <a:gd name="T3" fmla="*/ 2041 h 2041"/>
                  <a:gd name="T4" fmla="*/ 0 w 2841"/>
                  <a:gd name="T5" fmla="*/ 2041 h 2041"/>
                  <a:gd name="T6" fmla="*/ 0 w 2841"/>
                  <a:gd name="T7" fmla="*/ 0 h 2041"/>
                  <a:gd name="T8" fmla="*/ 2841 w 2841"/>
                  <a:gd name="T9" fmla="*/ 0 h 2041"/>
                  <a:gd name="T10" fmla="*/ 2711 w 2841"/>
                  <a:gd name="T11" fmla="*/ 1762 h 2041"/>
                  <a:gd name="T12" fmla="*/ 2711 w 2841"/>
                  <a:gd name="T13" fmla="*/ 123 h 2041"/>
                  <a:gd name="T14" fmla="*/ 128 w 2841"/>
                  <a:gd name="T15" fmla="*/ 123 h 2041"/>
                  <a:gd name="T16" fmla="*/ 128 w 2841"/>
                  <a:gd name="T17" fmla="*/ 1762 h 2041"/>
                  <a:gd name="T18" fmla="*/ 2711 w 2841"/>
                  <a:gd name="T19" fmla="*/ 1762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1" h="2041">
                    <a:moveTo>
                      <a:pt x="2841" y="0"/>
                    </a:moveTo>
                    <a:lnTo>
                      <a:pt x="2841" y="2041"/>
                    </a:lnTo>
                    <a:lnTo>
                      <a:pt x="0" y="2041"/>
                    </a:lnTo>
                    <a:lnTo>
                      <a:pt x="0" y="0"/>
                    </a:lnTo>
                    <a:lnTo>
                      <a:pt x="2841" y="0"/>
                    </a:lnTo>
                    <a:close/>
                    <a:moveTo>
                      <a:pt x="2711" y="1762"/>
                    </a:moveTo>
                    <a:lnTo>
                      <a:pt x="2711" y="123"/>
                    </a:lnTo>
                    <a:lnTo>
                      <a:pt x="128" y="123"/>
                    </a:lnTo>
                    <a:lnTo>
                      <a:pt x="128" y="1762"/>
                    </a:lnTo>
                    <a:lnTo>
                      <a:pt x="2711" y="17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8" name="Freeform 180">
                <a:extLst>
                  <a:ext uri="{FF2B5EF4-FFF2-40B4-BE49-F238E27FC236}">
                    <a16:creationId xmlns:a16="http://schemas.microsoft.com/office/drawing/2014/main" id="{BAAEDC62-35D7-4185-8FD9-90655E731147}"/>
                  </a:ext>
                </a:extLst>
              </p:cNvPr>
              <p:cNvSpPr>
                <a:spLocks/>
              </p:cNvSpPr>
              <p:nvPr/>
            </p:nvSpPr>
            <p:spPr bwMode="auto">
              <a:xfrm>
                <a:off x="4927600" y="3165476"/>
                <a:ext cx="819150" cy="230188"/>
              </a:xfrm>
              <a:custGeom>
                <a:avLst/>
                <a:gdLst>
                  <a:gd name="T0" fmla="*/ 516 w 516"/>
                  <a:gd name="T1" fmla="*/ 145 h 145"/>
                  <a:gd name="T2" fmla="*/ 0 w 516"/>
                  <a:gd name="T3" fmla="*/ 145 h 145"/>
                  <a:gd name="T4" fmla="*/ 0 w 516"/>
                  <a:gd name="T5" fmla="*/ 0 h 145"/>
                  <a:gd name="T6" fmla="*/ 516 w 516"/>
                  <a:gd name="T7" fmla="*/ 145 h 145"/>
                </a:gdLst>
                <a:ahLst/>
                <a:cxnLst>
                  <a:cxn ang="0">
                    <a:pos x="T0" y="T1"/>
                  </a:cxn>
                  <a:cxn ang="0">
                    <a:pos x="T2" y="T3"/>
                  </a:cxn>
                  <a:cxn ang="0">
                    <a:pos x="T4" y="T5"/>
                  </a:cxn>
                  <a:cxn ang="0">
                    <a:pos x="T6" y="T7"/>
                  </a:cxn>
                </a:cxnLst>
                <a:rect l="0" t="0" r="r" b="b"/>
                <a:pathLst>
                  <a:path w="516" h="145">
                    <a:moveTo>
                      <a:pt x="516" y="145"/>
                    </a:moveTo>
                    <a:lnTo>
                      <a:pt x="0" y="145"/>
                    </a:lnTo>
                    <a:lnTo>
                      <a:pt x="0" y="0"/>
                    </a:lnTo>
                    <a:lnTo>
                      <a:pt x="516" y="1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9" name="Freeform 181">
                <a:extLst>
                  <a:ext uri="{FF2B5EF4-FFF2-40B4-BE49-F238E27FC236}">
                    <a16:creationId xmlns:a16="http://schemas.microsoft.com/office/drawing/2014/main" id="{8C5887DD-AEEB-4DDD-9D66-3B2BAEEAEB04}"/>
                  </a:ext>
                </a:extLst>
              </p:cNvPr>
              <p:cNvSpPr>
                <a:spLocks/>
              </p:cNvSpPr>
              <p:nvPr/>
            </p:nvSpPr>
            <p:spPr bwMode="auto">
              <a:xfrm>
                <a:off x="5337175" y="2417763"/>
                <a:ext cx="1927225" cy="1258888"/>
              </a:xfrm>
              <a:custGeom>
                <a:avLst/>
                <a:gdLst>
                  <a:gd name="T0" fmla="*/ 513 w 513"/>
                  <a:gd name="T1" fmla="*/ 303 h 335"/>
                  <a:gd name="T2" fmla="*/ 481 w 513"/>
                  <a:gd name="T3" fmla="*/ 335 h 335"/>
                  <a:gd name="T4" fmla="*/ 32 w 513"/>
                  <a:gd name="T5" fmla="*/ 335 h 335"/>
                  <a:gd name="T6" fmla="*/ 0 w 513"/>
                  <a:gd name="T7" fmla="*/ 303 h 335"/>
                  <a:gd name="T8" fmla="*/ 0 w 513"/>
                  <a:gd name="T9" fmla="*/ 276 h 335"/>
                  <a:gd name="T10" fmla="*/ 189 w 513"/>
                  <a:gd name="T11" fmla="*/ 276 h 335"/>
                  <a:gd name="T12" fmla="*/ 0 w 513"/>
                  <a:gd name="T13" fmla="*/ 209 h 335"/>
                  <a:gd name="T14" fmla="*/ 0 w 513"/>
                  <a:gd name="T15" fmla="*/ 0 h 335"/>
                  <a:gd name="T16" fmla="*/ 257 w 513"/>
                  <a:gd name="T17" fmla="*/ 168 h 335"/>
                  <a:gd name="T18" fmla="*/ 513 w 513"/>
                  <a:gd name="T19" fmla="*/ 0 h 335"/>
                  <a:gd name="T20" fmla="*/ 513 w 513"/>
                  <a:gd name="T21" fmla="*/ 303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335">
                    <a:moveTo>
                      <a:pt x="513" y="303"/>
                    </a:moveTo>
                    <a:cubicBezTo>
                      <a:pt x="513" y="321"/>
                      <a:pt x="499" y="335"/>
                      <a:pt x="481" y="335"/>
                    </a:cubicBezTo>
                    <a:cubicBezTo>
                      <a:pt x="32" y="335"/>
                      <a:pt x="32" y="335"/>
                      <a:pt x="32" y="335"/>
                    </a:cubicBezTo>
                    <a:cubicBezTo>
                      <a:pt x="15" y="335"/>
                      <a:pt x="0" y="321"/>
                      <a:pt x="0" y="303"/>
                    </a:cubicBezTo>
                    <a:cubicBezTo>
                      <a:pt x="0" y="276"/>
                      <a:pt x="0" y="276"/>
                      <a:pt x="0" y="276"/>
                    </a:cubicBezTo>
                    <a:cubicBezTo>
                      <a:pt x="189" y="276"/>
                      <a:pt x="189" y="276"/>
                      <a:pt x="189" y="276"/>
                    </a:cubicBezTo>
                    <a:cubicBezTo>
                      <a:pt x="0" y="209"/>
                      <a:pt x="0" y="209"/>
                      <a:pt x="0" y="209"/>
                    </a:cubicBezTo>
                    <a:cubicBezTo>
                      <a:pt x="0" y="0"/>
                      <a:pt x="0" y="0"/>
                      <a:pt x="0" y="0"/>
                    </a:cubicBezTo>
                    <a:cubicBezTo>
                      <a:pt x="257" y="168"/>
                      <a:pt x="257" y="168"/>
                      <a:pt x="257" y="168"/>
                    </a:cubicBezTo>
                    <a:cubicBezTo>
                      <a:pt x="513" y="0"/>
                      <a:pt x="513" y="0"/>
                      <a:pt x="513" y="0"/>
                    </a:cubicBezTo>
                    <a:lnTo>
                      <a:pt x="513" y="3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40" name="Freeform 182">
                <a:extLst>
                  <a:ext uri="{FF2B5EF4-FFF2-40B4-BE49-F238E27FC236}">
                    <a16:creationId xmlns:a16="http://schemas.microsoft.com/office/drawing/2014/main" id="{211E7008-F61F-4506-8042-3B98639CED32}"/>
                  </a:ext>
                </a:extLst>
              </p:cNvPr>
              <p:cNvSpPr>
                <a:spLocks/>
              </p:cNvSpPr>
              <p:nvPr/>
            </p:nvSpPr>
            <p:spPr bwMode="auto">
              <a:xfrm>
                <a:off x="5337175" y="2170113"/>
                <a:ext cx="1927225" cy="773113"/>
              </a:xfrm>
              <a:custGeom>
                <a:avLst/>
                <a:gdLst>
                  <a:gd name="T0" fmla="*/ 0 w 513"/>
                  <a:gd name="T1" fmla="*/ 32 h 206"/>
                  <a:gd name="T2" fmla="*/ 32 w 513"/>
                  <a:gd name="T3" fmla="*/ 0 h 206"/>
                  <a:gd name="T4" fmla="*/ 481 w 513"/>
                  <a:gd name="T5" fmla="*/ 0 h 206"/>
                  <a:gd name="T6" fmla="*/ 513 w 513"/>
                  <a:gd name="T7" fmla="*/ 32 h 206"/>
                  <a:gd name="T8" fmla="*/ 513 w 513"/>
                  <a:gd name="T9" fmla="*/ 37 h 206"/>
                  <a:gd name="T10" fmla="*/ 257 w 513"/>
                  <a:gd name="T11" fmla="*/ 206 h 206"/>
                  <a:gd name="T12" fmla="*/ 0 w 513"/>
                  <a:gd name="T13" fmla="*/ 37 h 206"/>
                  <a:gd name="T14" fmla="*/ 0 w 513"/>
                  <a:gd name="T15" fmla="*/ 32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3" h="206">
                    <a:moveTo>
                      <a:pt x="0" y="32"/>
                    </a:moveTo>
                    <a:cubicBezTo>
                      <a:pt x="0" y="14"/>
                      <a:pt x="15" y="0"/>
                      <a:pt x="32" y="0"/>
                    </a:cubicBezTo>
                    <a:cubicBezTo>
                      <a:pt x="481" y="0"/>
                      <a:pt x="481" y="0"/>
                      <a:pt x="481" y="0"/>
                    </a:cubicBezTo>
                    <a:cubicBezTo>
                      <a:pt x="499" y="0"/>
                      <a:pt x="513" y="14"/>
                      <a:pt x="513" y="32"/>
                    </a:cubicBezTo>
                    <a:cubicBezTo>
                      <a:pt x="513" y="37"/>
                      <a:pt x="513" y="37"/>
                      <a:pt x="513" y="37"/>
                    </a:cubicBezTo>
                    <a:cubicBezTo>
                      <a:pt x="257" y="206"/>
                      <a:pt x="257" y="206"/>
                      <a:pt x="257" y="206"/>
                    </a:cubicBezTo>
                    <a:cubicBezTo>
                      <a:pt x="0" y="37"/>
                      <a:pt x="0" y="37"/>
                      <a:pt x="0" y="37"/>
                    </a:cubicBezTo>
                    <a:lnTo>
                      <a:pt x="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41" name="Freeform 183">
                <a:extLst>
                  <a:ext uri="{FF2B5EF4-FFF2-40B4-BE49-F238E27FC236}">
                    <a16:creationId xmlns:a16="http://schemas.microsoft.com/office/drawing/2014/main" id="{5D1D51F4-6EF1-4786-B423-1E3189F3B3C4}"/>
                  </a:ext>
                </a:extLst>
              </p:cNvPr>
              <p:cNvSpPr>
                <a:spLocks/>
              </p:cNvSpPr>
              <p:nvPr/>
            </p:nvSpPr>
            <p:spPr bwMode="auto">
              <a:xfrm>
                <a:off x="4433888" y="3395663"/>
                <a:ext cx="820738" cy="228600"/>
              </a:xfrm>
              <a:custGeom>
                <a:avLst/>
                <a:gdLst>
                  <a:gd name="T0" fmla="*/ 517 w 517"/>
                  <a:gd name="T1" fmla="*/ 144 h 144"/>
                  <a:gd name="T2" fmla="*/ 0 w 517"/>
                  <a:gd name="T3" fmla="*/ 144 h 144"/>
                  <a:gd name="T4" fmla="*/ 0 w 517"/>
                  <a:gd name="T5" fmla="*/ 0 h 144"/>
                  <a:gd name="T6" fmla="*/ 517 w 517"/>
                  <a:gd name="T7" fmla="*/ 144 h 144"/>
                </a:gdLst>
                <a:ahLst/>
                <a:cxnLst>
                  <a:cxn ang="0">
                    <a:pos x="T0" y="T1"/>
                  </a:cxn>
                  <a:cxn ang="0">
                    <a:pos x="T2" y="T3"/>
                  </a:cxn>
                  <a:cxn ang="0">
                    <a:pos x="T4" y="T5"/>
                  </a:cxn>
                  <a:cxn ang="0">
                    <a:pos x="T6" y="T7"/>
                  </a:cxn>
                </a:cxnLst>
                <a:rect l="0" t="0" r="r" b="b"/>
                <a:pathLst>
                  <a:path w="517" h="144">
                    <a:moveTo>
                      <a:pt x="517" y="144"/>
                    </a:moveTo>
                    <a:lnTo>
                      <a:pt x="0" y="144"/>
                    </a:lnTo>
                    <a:lnTo>
                      <a:pt x="0" y="0"/>
                    </a:lnTo>
                    <a:lnTo>
                      <a:pt x="517" y="1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42" name="Freeform 184">
                <a:extLst>
                  <a:ext uri="{FF2B5EF4-FFF2-40B4-BE49-F238E27FC236}">
                    <a16:creationId xmlns:a16="http://schemas.microsoft.com/office/drawing/2014/main" id="{FA36AB64-6D16-4036-8126-40BE116E2B1E}"/>
                  </a:ext>
                </a:extLst>
              </p:cNvPr>
              <p:cNvSpPr>
                <a:spLocks noEditPoints="1"/>
              </p:cNvSpPr>
              <p:nvPr/>
            </p:nvSpPr>
            <p:spPr bwMode="auto">
              <a:xfrm>
                <a:off x="3479800" y="4756151"/>
                <a:ext cx="5232400" cy="725488"/>
              </a:xfrm>
              <a:custGeom>
                <a:avLst/>
                <a:gdLst>
                  <a:gd name="T0" fmla="*/ 2136 w 3296"/>
                  <a:gd name="T1" fmla="*/ 457 h 457"/>
                  <a:gd name="T2" fmla="*/ 1160 w 3296"/>
                  <a:gd name="T3" fmla="*/ 457 h 457"/>
                  <a:gd name="T4" fmla="*/ 0 w 3296"/>
                  <a:gd name="T5" fmla="*/ 457 h 457"/>
                  <a:gd name="T6" fmla="*/ 0 w 3296"/>
                  <a:gd name="T7" fmla="*/ 268 h 457"/>
                  <a:gd name="T8" fmla="*/ 223 w 3296"/>
                  <a:gd name="T9" fmla="*/ 0 h 457"/>
                  <a:gd name="T10" fmla="*/ 1646 w 3296"/>
                  <a:gd name="T11" fmla="*/ 0 h 457"/>
                  <a:gd name="T12" fmla="*/ 1650 w 3296"/>
                  <a:gd name="T13" fmla="*/ 0 h 457"/>
                  <a:gd name="T14" fmla="*/ 3071 w 3296"/>
                  <a:gd name="T15" fmla="*/ 0 h 457"/>
                  <a:gd name="T16" fmla="*/ 3296 w 3296"/>
                  <a:gd name="T17" fmla="*/ 268 h 457"/>
                  <a:gd name="T18" fmla="*/ 3296 w 3296"/>
                  <a:gd name="T19" fmla="*/ 457 h 457"/>
                  <a:gd name="T20" fmla="*/ 2136 w 3296"/>
                  <a:gd name="T21" fmla="*/ 457 h 457"/>
                  <a:gd name="T22" fmla="*/ 1906 w 3296"/>
                  <a:gd name="T23" fmla="*/ 327 h 457"/>
                  <a:gd name="T24" fmla="*/ 1906 w 3296"/>
                  <a:gd name="T25" fmla="*/ 208 h 457"/>
                  <a:gd name="T26" fmla="*/ 1395 w 3296"/>
                  <a:gd name="T27" fmla="*/ 208 h 457"/>
                  <a:gd name="T28" fmla="*/ 1395 w 3296"/>
                  <a:gd name="T29" fmla="*/ 327 h 457"/>
                  <a:gd name="T30" fmla="*/ 1906 w 3296"/>
                  <a:gd name="T31" fmla="*/ 32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6" h="457">
                    <a:moveTo>
                      <a:pt x="2136" y="457"/>
                    </a:moveTo>
                    <a:lnTo>
                      <a:pt x="1160" y="457"/>
                    </a:lnTo>
                    <a:lnTo>
                      <a:pt x="0" y="457"/>
                    </a:lnTo>
                    <a:lnTo>
                      <a:pt x="0" y="268"/>
                    </a:lnTo>
                    <a:lnTo>
                      <a:pt x="223" y="0"/>
                    </a:lnTo>
                    <a:lnTo>
                      <a:pt x="1646" y="0"/>
                    </a:lnTo>
                    <a:lnTo>
                      <a:pt x="1650" y="0"/>
                    </a:lnTo>
                    <a:lnTo>
                      <a:pt x="3071" y="0"/>
                    </a:lnTo>
                    <a:lnTo>
                      <a:pt x="3296" y="268"/>
                    </a:lnTo>
                    <a:lnTo>
                      <a:pt x="3296" y="457"/>
                    </a:lnTo>
                    <a:lnTo>
                      <a:pt x="2136" y="457"/>
                    </a:lnTo>
                    <a:close/>
                    <a:moveTo>
                      <a:pt x="1906" y="327"/>
                    </a:moveTo>
                    <a:lnTo>
                      <a:pt x="1906" y="208"/>
                    </a:lnTo>
                    <a:lnTo>
                      <a:pt x="1395" y="208"/>
                    </a:lnTo>
                    <a:lnTo>
                      <a:pt x="1395" y="327"/>
                    </a:lnTo>
                    <a:lnTo>
                      <a:pt x="1906" y="3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grpSp>
        <p:sp>
          <p:nvSpPr>
            <p:cNvPr id="36" name="TextBox 33">
              <a:extLst>
                <a:ext uri="{FF2B5EF4-FFF2-40B4-BE49-F238E27FC236}">
                  <a16:creationId xmlns:a16="http://schemas.microsoft.com/office/drawing/2014/main" id="{C18F2D74-9A12-4CBC-B626-44729FDC157D}"/>
                </a:ext>
              </a:extLst>
            </p:cNvPr>
            <p:cNvSpPr txBox="1"/>
            <p:nvPr/>
          </p:nvSpPr>
          <p:spPr>
            <a:xfrm>
              <a:off x="6422831" y="2572544"/>
              <a:ext cx="1502763" cy="249455"/>
            </a:xfrm>
            <a:prstGeom prst="rect">
              <a:avLst/>
            </a:prstGeom>
            <a:noFill/>
          </p:spPr>
          <p:txBody>
            <a:bodyPr wrap="square" lIns="68571" tIns="34285" rIns="68571" bIns="34285" rtlCol="0">
              <a:spAutoFit/>
            </a:bodyPr>
            <a:lstStyle/>
            <a:p>
              <a:pPr algn="ctr"/>
              <a:r>
                <a:rPr lang="zh-CN" altLang="en-US" sz="2000" dirty="0">
                  <a:solidFill>
                    <a:schemeClr val="bg1"/>
                  </a:solidFill>
                  <a:latin typeface="微软雅黑" pitchFamily="34" charset="-122"/>
                  <a:ea typeface="微软雅黑" pitchFamily="34" charset="-122"/>
                </a:rPr>
                <a:t>加入标题</a:t>
              </a:r>
            </a:p>
          </p:txBody>
        </p:sp>
      </p:grpSp>
    </p:spTree>
    <p:extLst>
      <p:ext uri="{BB962C8B-B14F-4D97-AF65-F5344CB8AC3E}">
        <p14:creationId xmlns:p14="http://schemas.microsoft.com/office/powerpoint/2010/main" val="209726577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200"/>
                            </p:stCondLst>
                            <p:childTnLst>
                              <p:par>
                                <p:cTn id="25" presetID="42"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31"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1000" fill="hold"/>
                                        <p:tgtEl>
                                          <p:spTgt spid="18"/>
                                        </p:tgtEl>
                                        <p:attrNameLst>
                                          <p:attrName>ppt_w</p:attrName>
                                        </p:attrNameLst>
                                      </p:cBhvr>
                                      <p:tavLst>
                                        <p:tav tm="0">
                                          <p:val>
                                            <p:fltVal val="0"/>
                                          </p:val>
                                        </p:tav>
                                        <p:tav tm="100000">
                                          <p:val>
                                            <p:strVal val="#ppt_w"/>
                                          </p:val>
                                        </p:tav>
                                      </p:tavLst>
                                    </p:anim>
                                    <p:anim calcmode="lin" valueType="num">
                                      <p:cBhvr>
                                        <p:cTn id="43" dur="1000" fill="hold"/>
                                        <p:tgtEl>
                                          <p:spTgt spid="18"/>
                                        </p:tgtEl>
                                        <p:attrNameLst>
                                          <p:attrName>ppt_h</p:attrName>
                                        </p:attrNameLst>
                                      </p:cBhvr>
                                      <p:tavLst>
                                        <p:tav tm="0">
                                          <p:val>
                                            <p:fltVal val="0"/>
                                          </p:val>
                                        </p:tav>
                                        <p:tav tm="100000">
                                          <p:val>
                                            <p:strVal val="#ppt_h"/>
                                          </p:val>
                                        </p:tav>
                                      </p:tavLst>
                                    </p:anim>
                                    <p:anim calcmode="lin" valueType="num">
                                      <p:cBhvr>
                                        <p:cTn id="44" dur="1000" fill="hold"/>
                                        <p:tgtEl>
                                          <p:spTgt spid="18"/>
                                        </p:tgtEl>
                                        <p:attrNameLst>
                                          <p:attrName>style.rotation</p:attrName>
                                        </p:attrNameLst>
                                      </p:cBhvr>
                                      <p:tavLst>
                                        <p:tav tm="0">
                                          <p:val>
                                            <p:fltVal val="90"/>
                                          </p:val>
                                        </p:tav>
                                        <p:tav tm="100000">
                                          <p:val>
                                            <p:fltVal val="0"/>
                                          </p:val>
                                        </p:tav>
                                      </p:tavLst>
                                    </p:anim>
                                    <p:animEffect transition="in" filter="fade">
                                      <p:cBhvr>
                                        <p:cTn id="45" dur="1000"/>
                                        <p:tgtEl>
                                          <p:spTgt spid="18"/>
                                        </p:tgtEl>
                                      </p:cBhvr>
                                    </p:animEffect>
                                  </p:childTnLst>
                                </p:cTn>
                              </p:par>
                            </p:childTnLst>
                          </p:cTn>
                        </p:par>
                        <p:par>
                          <p:cTn id="46" fill="hold">
                            <p:stCondLst>
                              <p:cond delay="2400"/>
                            </p:stCondLst>
                            <p:childTnLst>
                              <p:par>
                                <p:cTn id="47" presetID="31"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300" fill="hold"/>
                                        <p:tgtEl>
                                          <p:spTgt spid="16"/>
                                        </p:tgtEl>
                                        <p:attrNameLst>
                                          <p:attrName>ppt_w</p:attrName>
                                        </p:attrNameLst>
                                      </p:cBhvr>
                                      <p:tavLst>
                                        <p:tav tm="0">
                                          <p:val>
                                            <p:fltVal val="0"/>
                                          </p:val>
                                        </p:tav>
                                        <p:tav tm="100000">
                                          <p:val>
                                            <p:strVal val="#ppt_w"/>
                                          </p:val>
                                        </p:tav>
                                      </p:tavLst>
                                    </p:anim>
                                    <p:anim calcmode="lin" valueType="num">
                                      <p:cBhvr>
                                        <p:cTn id="50" dur="300" fill="hold"/>
                                        <p:tgtEl>
                                          <p:spTgt spid="16"/>
                                        </p:tgtEl>
                                        <p:attrNameLst>
                                          <p:attrName>ppt_h</p:attrName>
                                        </p:attrNameLst>
                                      </p:cBhvr>
                                      <p:tavLst>
                                        <p:tav tm="0">
                                          <p:val>
                                            <p:fltVal val="0"/>
                                          </p:val>
                                        </p:tav>
                                        <p:tav tm="100000">
                                          <p:val>
                                            <p:strVal val="#ppt_h"/>
                                          </p:val>
                                        </p:tav>
                                      </p:tavLst>
                                    </p:anim>
                                    <p:anim calcmode="lin" valueType="num">
                                      <p:cBhvr>
                                        <p:cTn id="51" dur="300" fill="hold"/>
                                        <p:tgtEl>
                                          <p:spTgt spid="16"/>
                                        </p:tgtEl>
                                        <p:attrNameLst>
                                          <p:attrName>style.rotation</p:attrName>
                                        </p:attrNameLst>
                                      </p:cBhvr>
                                      <p:tavLst>
                                        <p:tav tm="0">
                                          <p:val>
                                            <p:fltVal val="90"/>
                                          </p:val>
                                        </p:tav>
                                        <p:tav tm="100000">
                                          <p:val>
                                            <p:fltVal val="0"/>
                                          </p:val>
                                        </p:tav>
                                      </p:tavLst>
                                    </p:anim>
                                    <p:animEffect transition="in" filter="fade">
                                      <p:cBhvr>
                                        <p:cTn id="52" dur="3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1000" fill="hold"/>
                                        <p:tgtEl>
                                          <p:spTgt spid="22"/>
                                        </p:tgtEl>
                                        <p:attrNameLst>
                                          <p:attrName>ppt_w</p:attrName>
                                        </p:attrNameLst>
                                      </p:cBhvr>
                                      <p:tavLst>
                                        <p:tav tm="0">
                                          <p:val>
                                            <p:fltVal val="0"/>
                                          </p:val>
                                        </p:tav>
                                        <p:tav tm="100000">
                                          <p:val>
                                            <p:strVal val="#ppt_w"/>
                                          </p:val>
                                        </p:tav>
                                      </p:tavLst>
                                    </p:anim>
                                    <p:anim calcmode="lin" valueType="num">
                                      <p:cBhvr>
                                        <p:cTn id="56" dur="1000" fill="hold"/>
                                        <p:tgtEl>
                                          <p:spTgt spid="22"/>
                                        </p:tgtEl>
                                        <p:attrNameLst>
                                          <p:attrName>ppt_h</p:attrName>
                                        </p:attrNameLst>
                                      </p:cBhvr>
                                      <p:tavLst>
                                        <p:tav tm="0">
                                          <p:val>
                                            <p:fltVal val="0"/>
                                          </p:val>
                                        </p:tav>
                                        <p:tav tm="100000">
                                          <p:val>
                                            <p:strVal val="#ppt_h"/>
                                          </p:val>
                                        </p:tav>
                                      </p:tavLst>
                                    </p:anim>
                                    <p:anim calcmode="lin" valueType="num">
                                      <p:cBhvr>
                                        <p:cTn id="57" dur="1000" fill="hold"/>
                                        <p:tgtEl>
                                          <p:spTgt spid="22"/>
                                        </p:tgtEl>
                                        <p:attrNameLst>
                                          <p:attrName>style.rotation</p:attrName>
                                        </p:attrNameLst>
                                      </p:cBhvr>
                                      <p:tavLst>
                                        <p:tav tm="0">
                                          <p:val>
                                            <p:fltVal val="90"/>
                                          </p:val>
                                        </p:tav>
                                        <p:tav tm="100000">
                                          <p:val>
                                            <p:fltVal val="0"/>
                                          </p:val>
                                        </p:tav>
                                      </p:tavLst>
                                    </p:anim>
                                    <p:animEffect transition="in" filter="fade">
                                      <p:cBhvr>
                                        <p:cTn id="58" dur="1000"/>
                                        <p:tgtEl>
                                          <p:spTgt spid="22"/>
                                        </p:tgtEl>
                                      </p:cBhvr>
                                    </p:animEffect>
                                  </p:childTnLst>
                                </p:cTn>
                              </p:par>
                            </p:childTnLst>
                          </p:cTn>
                        </p:par>
                        <p:par>
                          <p:cTn id="59" fill="hold">
                            <p:stCondLst>
                              <p:cond delay="3400"/>
                            </p:stCondLst>
                            <p:childTnLst>
                              <p:par>
                                <p:cTn id="60" presetID="31"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300" fill="hold"/>
                                        <p:tgtEl>
                                          <p:spTgt spid="17"/>
                                        </p:tgtEl>
                                        <p:attrNameLst>
                                          <p:attrName>ppt_w</p:attrName>
                                        </p:attrNameLst>
                                      </p:cBhvr>
                                      <p:tavLst>
                                        <p:tav tm="0">
                                          <p:val>
                                            <p:fltVal val="0"/>
                                          </p:val>
                                        </p:tav>
                                        <p:tav tm="100000">
                                          <p:val>
                                            <p:strVal val="#ppt_w"/>
                                          </p:val>
                                        </p:tav>
                                      </p:tavLst>
                                    </p:anim>
                                    <p:anim calcmode="lin" valueType="num">
                                      <p:cBhvr>
                                        <p:cTn id="63" dur="300" fill="hold"/>
                                        <p:tgtEl>
                                          <p:spTgt spid="17"/>
                                        </p:tgtEl>
                                        <p:attrNameLst>
                                          <p:attrName>ppt_h</p:attrName>
                                        </p:attrNameLst>
                                      </p:cBhvr>
                                      <p:tavLst>
                                        <p:tav tm="0">
                                          <p:val>
                                            <p:fltVal val="0"/>
                                          </p:val>
                                        </p:tav>
                                        <p:tav tm="100000">
                                          <p:val>
                                            <p:strVal val="#ppt_h"/>
                                          </p:val>
                                        </p:tav>
                                      </p:tavLst>
                                    </p:anim>
                                    <p:anim calcmode="lin" valueType="num">
                                      <p:cBhvr>
                                        <p:cTn id="64" dur="300" fill="hold"/>
                                        <p:tgtEl>
                                          <p:spTgt spid="17"/>
                                        </p:tgtEl>
                                        <p:attrNameLst>
                                          <p:attrName>style.rotation</p:attrName>
                                        </p:attrNameLst>
                                      </p:cBhvr>
                                      <p:tavLst>
                                        <p:tav tm="0">
                                          <p:val>
                                            <p:fltVal val="90"/>
                                          </p:val>
                                        </p:tav>
                                        <p:tav tm="100000">
                                          <p:val>
                                            <p:fltVal val="0"/>
                                          </p:val>
                                        </p:tav>
                                      </p:tavLst>
                                    </p:anim>
                                    <p:animEffect transition="in" filter="fade">
                                      <p:cBhvr>
                                        <p:cTn id="65" dur="300"/>
                                        <p:tgtEl>
                                          <p:spTgt spid="17"/>
                                        </p:tgtEl>
                                      </p:cBhvr>
                                    </p:animEffect>
                                  </p:childTnLst>
                                </p:cTn>
                              </p:par>
                              <p:par>
                                <p:cTn id="66" presetID="31" presetClass="entr" presetSubtype="0" fill="hold"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1000" fill="hold"/>
                                        <p:tgtEl>
                                          <p:spTgt spid="33"/>
                                        </p:tgtEl>
                                        <p:attrNameLst>
                                          <p:attrName>ppt_w</p:attrName>
                                        </p:attrNameLst>
                                      </p:cBhvr>
                                      <p:tavLst>
                                        <p:tav tm="0">
                                          <p:val>
                                            <p:fltVal val="0"/>
                                          </p:val>
                                        </p:tav>
                                        <p:tav tm="100000">
                                          <p:val>
                                            <p:strVal val="#ppt_w"/>
                                          </p:val>
                                        </p:tav>
                                      </p:tavLst>
                                    </p:anim>
                                    <p:anim calcmode="lin" valueType="num">
                                      <p:cBhvr>
                                        <p:cTn id="69" dur="1000" fill="hold"/>
                                        <p:tgtEl>
                                          <p:spTgt spid="33"/>
                                        </p:tgtEl>
                                        <p:attrNameLst>
                                          <p:attrName>ppt_h</p:attrName>
                                        </p:attrNameLst>
                                      </p:cBhvr>
                                      <p:tavLst>
                                        <p:tav tm="0">
                                          <p:val>
                                            <p:fltVal val="0"/>
                                          </p:val>
                                        </p:tav>
                                        <p:tav tm="100000">
                                          <p:val>
                                            <p:strVal val="#ppt_h"/>
                                          </p:val>
                                        </p:tav>
                                      </p:tavLst>
                                    </p:anim>
                                    <p:anim calcmode="lin" valueType="num">
                                      <p:cBhvr>
                                        <p:cTn id="70" dur="1000" fill="hold"/>
                                        <p:tgtEl>
                                          <p:spTgt spid="33"/>
                                        </p:tgtEl>
                                        <p:attrNameLst>
                                          <p:attrName>style.rotation</p:attrName>
                                        </p:attrNameLst>
                                      </p:cBhvr>
                                      <p:tavLst>
                                        <p:tav tm="0">
                                          <p:val>
                                            <p:fltVal val="90"/>
                                          </p:val>
                                        </p:tav>
                                        <p:tav tm="100000">
                                          <p:val>
                                            <p:fltVal val="0"/>
                                          </p:val>
                                        </p:tav>
                                      </p:tavLst>
                                    </p:anim>
                                    <p:animEffect transition="in" filter="fade">
                                      <p:cBhvr>
                                        <p:cTn id="71"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DFC9C96F-0063-41C4-B91D-C8C9D4A74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id="{BC0A5E7D-4945-41BE-8CFC-EC711F72AF63}"/>
              </a:ext>
            </a:extLst>
          </p:cNvPr>
          <p:cNvSpPr/>
          <p:nvPr/>
        </p:nvSpPr>
        <p:spPr>
          <a:xfrm>
            <a:off x="4963979" y="2297632"/>
            <a:ext cx="3865562" cy="738664"/>
          </a:xfrm>
          <a:prstGeom prst="rect">
            <a:avLst/>
          </a:prstGeom>
        </p:spPr>
        <p:txBody>
          <a:bodyPr lIns="0" tIns="0" rIns="0" bIns="0">
            <a:spAutoFit/>
          </a:bodyPr>
          <a:lstStyle/>
          <a:p>
            <a:pPr algn="ctr" eaLnBrk="1" hangingPunct="1">
              <a:defRPr/>
            </a:pPr>
            <a:r>
              <a:rPr lang="zh-CN" altLang="en-US" sz="4800" b="1" noProof="1">
                <a:solidFill>
                  <a:srgbClr val="F8A659"/>
                </a:solidFill>
                <a:latin typeface="华文新魏" panose="02010800040101010101" pitchFamily="2" charset="-122"/>
                <a:ea typeface="华文新魏" panose="02010800040101010101" pitchFamily="2" charset="-122"/>
                <a:cs typeface="+mn-ea"/>
                <a:sym typeface="Arial" panose="020B0604020202020204" pitchFamily="34" charset="0"/>
              </a:rPr>
              <a:t>加入标题描述</a:t>
            </a:r>
          </a:p>
        </p:txBody>
      </p:sp>
      <p:sp>
        <p:nvSpPr>
          <p:cNvPr id="16" name="TextBox 11">
            <a:extLst>
              <a:ext uri="{FF2B5EF4-FFF2-40B4-BE49-F238E27FC236}">
                <a16:creationId xmlns:a16="http://schemas.microsoft.com/office/drawing/2014/main" id="{6053FF47-FEF4-46E2-828F-D76E7B35C690}"/>
              </a:ext>
            </a:extLst>
          </p:cNvPr>
          <p:cNvSpPr txBox="1"/>
          <p:nvPr/>
        </p:nvSpPr>
        <p:spPr>
          <a:xfrm>
            <a:off x="5005705" y="3055548"/>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7" name="TextBox 11">
            <a:extLst>
              <a:ext uri="{FF2B5EF4-FFF2-40B4-BE49-F238E27FC236}">
                <a16:creationId xmlns:a16="http://schemas.microsoft.com/office/drawing/2014/main" id="{FB5A8D68-F8DD-47C5-B60B-BD0FEC427CB7}"/>
              </a:ext>
            </a:extLst>
          </p:cNvPr>
          <p:cNvSpPr txBox="1"/>
          <p:nvPr/>
        </p:nvSpPr>
        <p:spPr>
          <a:xfrm>
            <a:off x="5005705" y="33712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椭圆 17">
            <a:extLst>
              <a:ext uri="{FF2B5EF4-FFF2-40B4-BE49-F238E27FC236}">
                <a16:creationId xmlns:a16="http://schemas.microsoft.com/office/drawing/2014/main" id="{DBB411BE-0EDC-4992-9579-F0E107E338E7}"/>
              </a:ext>
            </a:extLst>
          </p:cNvPr>
          <p:cNvSpPr/>
          <p:nvPr/>
        </p:nvSpPr>
        <p:spPr>
          <a:xfrm>
            <a:off x="3358873" y="2346879"/>
            <a:ext cx="1422188" cy="1417338"/>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noProof="1">
                <a:latin typeface="华文新魏" panose="02010800040101010101" pitchFamily="2" charset="-122"/>
                <a:ea typeface="华文新魏" panose="02010800040101010101" pitchFamily="2" charset="-122"/>
              </a:rPr>
              <a:t>2</a:t>
            </a:r>
            <a:endParaRPr lang="zh-CN" altLang="en-US" sz="6000" noProof="1">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5051866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14:presetBounceEnd="50667">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50667">
                                          <p:cBhvr additive="base">
                                            <p:cTn id="11" dur="750" fill="hold"/>
                                            <p:tgtEl>
                                              <p:spTgt spid="18"/>
                                            </p:tgtEl>
                                            <p:attrNameLst>
                                              <p:attrName>ppt_x</p:attrName>
                                            </p:attrNameLst>
                                          </p:cBhvr>
                                          <p:tavLst>
                                            <p:tav tm="0">
                                              <p:val>
                                                <p:strVal val="0-#ppt_w/2"/>
                                              </p:val>
                                            </p:tav>
                                            <p:tav tm="100000">
                                              <p:val>
                                                <p:strVal val="#ppt_x"/>
                                              </p:val>
                                            </p:tav>
                                          </p:tavLst>
                                        </p:anim>
                                        <p:anim calcmode="lin" valueType="num" p14:bounceEnd="50667">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id="{F724F3CD-4A95-4903-8CB8-E9113E53751B}"/>
              </a:ext>
            </a:extLst>
          </p:cNvPr>
          <p:cNvGrpSpPr/>
          <p:nvPr/>
        </p:nvGrpSpPr>
        <p:grpSpPr>
          <a:xfrm>
            <a:off x="1333002" y="1870633"/>
            <a:ext cx="5358084" cy="3987970"/>
            <a:chOff x="802445" y="-1275121"/>
            <a:chExt cx="5482009" cy="5100534"/>
          </a:xfrm>
        </p:grpSpPr>
        <p:sp>
          <p:nvSpPr>
            <p:cNvPr id="11" name="矩形 10">
              <a:extLst>
                <a:ext uri="{FF2B5EF4-FFF2-40B4-BE49-F238E27FC236}">
                  <a16:creationId xmlns:a16="http://schemas.microsoft.com/office/drawing/2014/main" id="{42A63510-6AD3-4839-9BEF-7691BD2D49B4}"/>
                </a:ext>
              </a:extLst>
            </p:cNvPr>
            <p:cNvSpPr/>
            <p:nvPr/>
          </p:nvSpPr>
          <p:spPr>
            <a:xfrm>
              <a:off x="802445" y="-1275121"/>
              <a:ext cx="5482009" cy="4191225"/>
            </a:xfrm>
            <a:prstGeom prst="rect">
              <a:avLst/>
            </a:prstGeom>
            <a:blipFill dpi="0" rotWithShape="1">
              <a:blip r:embed="rId3"/>
              <a:srcRect/>
              <a:tile tx="0" ty="0" sx="50000" sy="5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100">
                <a:solidFill>
                  <a:prstClr val="white"/>
                </a:solidFill>
                <a:latin typeface="Calibri"/>
                <a:ea typeface="宋体"/>
              </a:endParaRPr>
            </a:p>
          </p:txBody>
        </p:sp>
        <p:sp>
          <p:nvSpPr>
            <p:cNvPr id="12" name="矩形 11">
              <a:extLst>
                <a:ext uri="{FF2B5EF4-FFF2-40B4-BE49-F238E27FC236}">
                  <a16:creationId xmlns:a16="http://schemas.microsoft.com/office/drawing/2014/main" id="{4A5BBEDB-A0D7-4A6E-9E62-808DCBAC1712}"/>
                </a:ext>
              </a:extLst>
            </p:cNvPr>
            <p:cNvSpPr/>
            <p:nvPr/>
          </p:nvSpPr>
          <p:spPr>
            <a:xfrm>
              <a:off x="802445" y="2971794"/>
              <a:ext cx="5471208" cy="853619"/>
            </a:xfrm>
            <a:prstGeom prst="rect">
              <a:avLst/>
            </a:prstGeom>
            <a:solidFill>
              <a:srgbClr val="5DA049"/>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100" b="0" i="0" u="none" strike="noStrike" kern="0" cap="none" spc="0" normalizeH="0" baseline="0" noProof="0">
                <a:ln>
                  <a:noFill/>
                </a:ln>
                <a:solidFill>
                  <a:srgbClr val="FFFFFF"/>
                </a:solidFill>
                <a:effectLst/>
                <a:uLnTx/>
                <a:uFillTx/>
                <a:latin typeface="Century Gothic"/>
                <a:ea typeface="微软雅黑" panose="020B0503020204020204" pitchFamily="34" charset="-122"/>
              </a:endParaRPr>
            </a:p>
          </p:txBody>
        </p:sp>
        <p:sp>
          <p:nvSpPr>
            <p:cNvPr id="14" name="文本框 6">
              <a:extLst>
                <a:ext uri="{FF2B5EF4-FFF2-40B4-BE49-F238E27FC236}">
                  <a16:creationId xmlns:a16="http://schemas.microsoft.com/office/drawing/2014/main" id="{74E771A7-D5F6-4CE2-BBCE-5FFFFC7C2B44}"/>
                </a:ext>
              </a:extLst>
            </p:cNvPr>
            <p:cNvSpPr txBox="1"/>
            <p:nvPr/>
          </p:nvSpPr>
          <p:spPr>
            <a:xfrm>
              <a:off x="882211" y="3127076"/>
              <a:ext cx="5275326" cy="555604"/>
            </a:xfrm>
            <a:prstGeom prst="rect">
              <a:avLst/>
            </a:prstGeom>
            <a:noFill/>
          </p:spPr>
          <p:txBody>
            <a:bodyPr wrap="square" lIns="91438" tIns="45719" rIns="91438" bIns="45719" rtlCol="0">
              <a:spAutoFit/>
            </a:bodyPr>
            <a:lstStyle/>
            <a:p>
              <a:pPr defTabSz="457189">
                <a:lnSpc>
                  <a:spcPct val="130000"/>
                </a:lnSpc>
              </a:pPr>
              <a:r>
                <a:rPr lang="zh-CN" altLang="en-US" sz="900" b="1" dirty="0">
                  <a:solidFill>
                    <a:srgbClr val="FFFFFF"/>
                  </a:solidFill>
                  <a:latin typeface="Century Gothic"/>
                  <a:ea typeface="微软雅黑" panose="020B0503020204020204" pitchFamily="34" charset="-122"/>
                </a:rPr>
                <a:t>标题数字等都可以通过点击和重新输入进行更改，顶部“开始”面板中可以对字体、字号、颜色、行距等进行修改。建议正文</a:t>
              </a:r>
              <a:r>
                <a:rPr lang="en-US" altLang="zh-CN" sz="900" b="1" dirty="0">
                  <a:solidFill>
                    <a:srgbClr val="FFFFFF"/>
                  </a:solidFill>
                  <a:latin typeface="Century Gothic"/>
                  <a:ea typeface="微软雅黑" panose="020B0503020204020204" pitchFamily="34" charset="-122"/>
                </a:rPr>
                <a:t>12</a:t>
              </a:r>
              <a:r>
                <a:rPr lang="zh-CN" altLang="en-US" sz="900" b="1" dirty="0">
                  <a:solidFill>
                    <a:srgbClr val="FFFFFF"/>
                  </a:solidFill>
                  <a:latin typeface="Century Gothic"/>
                  <a:ea typeface="微软雅黑" panose="020B0503020204020204" pitchFamily="34" charset="-122"/>
                </a:rPr>
                <a:t>号字，</a:t>
              </a:r>
              <a:r>
                <a:rPr lang="en-US" altLang="zh-CN" sz="900" b="1" dirty="0">
                  <a:solidFill>
                    <a:srgbClr val="FFFFFF"/>
                  </a:solidFill>
                  <a:latin typeface="Century Gothic"/>
                  <a:ea typeface="微软雅黑" panose="020B0503020204020204" pitchFamily="34" charset="-122"/>
                </a:rPr>
                <a:t>1.3</a:t>
              </a:r>
              <a:r>
                <a:rPr lang="zh-CN" altLang="en-US" sz="900" b="1" dirty="0">
                  <a:solidFill>
                    <a:srgbClr val="FFFFFF"/>
                  </a:solidFill>
                  <a:latin typeface="Century Gothic"/>
                  <a:ea typeface="微软雅黑" panose="020B0503020204020204" pitchFamily="34" charset="-122"/>
                </a:rPr>
                <a:t>倍字间距。</a:t>
              </a:r>
            </a:p>
          </p:txBody>
        </p:sp>
      </p:grpSp>
      <p:sp>
        <p:nvSpPr>
          <p:cNvPr id="15" name="文本框 30">
            <a:extLst>
              <a:ext uri="{FF2B5EF4-FFF2-40B4-BE49-F238E27FC236}">
                <a16:creationId xmlns:a16="http://schemas.microsoft.com/office/drawing/2014/main" id="{2BE2DF43-27CD-446F-BDAD-8D62EF685939}"/>
              </a:ext>
            </a:extLst>
          </p:cNvPr>
          <p:cNvSpPr txBox="1"/>
          <p:nvPr/>
        </p:nvSpPr>
        <p:spPr>
          <a:xfrm>
            <a:off x="7116183" y="1919063"/>
            <a:ext cx="4175913" cy="3939540"/>
          </a:xfrm>
          <a:prstGeom prst="rect">
            <a:avLst/>
          </a:prstGeom>
          <a:noFill/>
          <a:effectLst/>
        </p:spPr>
        <p:txBody>
          <a:bodyPr wrap="square" rtlCol="0">
            <a:spAutoFit/>
          </a:bodyPr>
          <a:lstStyle/>
          <a:p>
            <a:r>
              <a:rPr lang="en-US" altLang="zh-CN" sz="1000" dirty="0">
                <a:solidFill>
                  <a:schemeClr val="bg1">
                    <a:lumMod val="65000"/>
                  </a:schemeClr>
                </a:solidFill>
                <a:latin typeface="方正姚体" pitchFamily="2" charset="-122"/>
                <a:ea typeface="方正姚体" pitchFamily="2" charset="-122"/>
              </a:rPr>
              <a:t>Click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here to add  you to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a:t>
            </a:r>
            <a:r>
              <a:rPr lang="en-US" altLang="zh-CN" sz="1000" dirty="0" err="1">
                <a:solidFill>
                  <a:schemeClr val="bg1">
                    <a:lumMod val="65000"/>
                  </a:schemeClr>
                </a:solidFill>
                <a:latin typeface="方正姚体" pitchFamily="2" charset="-122"/>
                <a:ea typeface="方正姚体" pitchFamily="2" charset="-122"/>
              </a:rPr>
              <a:t>thoughtClick</a:t>
            </a:r>
            <a:r>
              <a:rPr lang="en-US" altLang="zh-CN" sz="1000" dirty="0">
                <a:solidFill>
                  <a:schemeClr val="bg1">
                    <a:lumMod val="65000"/>
                  </a:schemeClr>
                </a:solidFill>
                <a:latin typeface="方正姚体" pitchFamily="2" charset="-122"/>
                <a:ea typeface="方正姚体" pitchFamily="2" charset="-122"/>
              </a:rPr>
              <a:t> here to add  you to the  center of the  </a:t>
            </a:r>
            <a:r>
              <a:rPr lang="en-US" altLang="zh-CN" sz="1000" dirty="0" err="1">
                <a:solidFill>
                  <a:schemeClr val="bg1">
                    <a:lumMod val="65000"/>
                  </a:schemeClr>
                </a:solidFill>
                <a:latin typeface="方正姚体" pitchFamily="2" charset="-122"/>
                <a:ea typeface="方正姚体" pitchFamily="2" charset="-122"/>
              </a:rPr>
              <a:t>narratiethought</a:t>
            </a:r>
            <a:r>
              <a:rPr lang="en-US" altLang="zh-CN" sz="1000" dirty="0">
                <a:solidFill>
                  <a:schemeClr val="bg1">
                    <a:lumMod val="65000"/>
                  </a:schemeClr>
                </a:solidFill>
                <a:latin typeface="方正姚体" pitchFamily="2" charset="-122"/>
                <a:ea typeface="方正姚体" pitchFamily="2" charset="-122"/>
              </a:rPr>
              <a:t>  Click here to add  you to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thought</a:t>
            </a:r>
          </a:p>
          <a:p>
            <a:r>
              <a:rPr lang="en-US" altLang="zh-CN" sz="1000" dirty="0">
                <a:solidFill>
                  <a:schemeClr val="bg1">
                    <a:lumMod val="65000"/>
                  </a:schemeClr>
                </a:solidFill>
                <a:latin typeface="方正姚体" pitchFamily="2" charset="-122"/>
                <a:ea typeface="方正姚体" pitchFamily="2" charset="-122"/>
              </a:rPr>
              <a:t>Click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here to add  you to the  center of the narrative thought  Click here to add  </a:t>
            </a:r>
            <a:r>
              <a:rPr lang="en-US" altLang="zh-CN" sz="1000" dirty="0" err="1">
                <a:solidFill>
                  <a:schemeClr val="bg1">
                    <a:lumMod val="65000"/>
                  </a:schemeClr>
                </a:solidFill>
                <a:latin typeface="方正姚体" pitchFamily="2" charset="-122"/>
                <a:ea typeface="方正姚体" pitchFamily="2" charset="-122"/>
              </a:rPr>
              <a:t>ou</a:t>
            </a:r>
            <a:r>
              <a:rPr lang="en-US" altLang="zh-CN" sz="1000" dirty="0">
                <a:solidFill>
                  <a:schemeClr val="bg1">
                    <a:lumMod val="65000"/>
                  </a:schemeClr>
                </a:solidFill>
                <a:latin typeface="方正姚体" pitchFamily="2" charset="-122"/>
                <a:ea typeface="方正姚体" pitchFamily="2" charset="-122"/>
              </a:rPr>
              <a:t>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a:t>
            </a:r>
            <a:r>
              <a:rPr lang="en-US" altLang="zh-CN" sz="1000" dirty="0" err="1">
                <a:solidFill>
                  <a:schemeClr val="bg1">
                    <a:lumMod val="65000"/>
                  </a:schemeClr>
                </a:solidFill>
                <a:latin typeface="方正姚体" pitchFamily="2" charset="-122"/>
                <a:ea typeface="方正姚体" pitchFamily="2" charset="-122"/>
              </a:rPr>
              <a:t>ofthe</a:t>
            </a:r>
            <a:r>
              <a:rPr lang="en-US" altLang="zh-CN" sz="1000" dirty="0">
                <a:solidFill>
                  <a:schemeClr val="bg1">
                    <a:lumMod val="65000"/>
                  </a:schemeClr>
                </a:solidFill>
                <a:latin typeface="方正姚体" pitchFamily="2" charset="-122"/>
                <a:ea typeface="方正姚体" pitchFamily="2" charset="-122"/>
              </a:rPr>
              <a:t>  narrative </a:t>
            </a:r>
            <a:r>
              <a:rPr lang="en-US" altLang="zh-CN" sz="1000" dirty="0" err="1">
                <a:solidFill>
                  <a:schemeClr val="bg1">
                    <a:lumMod val="65000"/>
                  </a:schemeClr>
                </a:solidFill>
                <a:latin typeface="方正姚体" pitchFamily="2" charset="-122"/>
                <a:ea typeface="方正姚体" pitchFamily="2" charset="-122"/>
              </a:rPr>
              <a:t>thoughtClick</a:t>
            </a:r>
            <a:r>
              <a:rPr lang="en-US" altLang="zh-CN" sz="1000" dirty="0">
                <a:solidFill>
                  <a:schemeClr val="bg1">
                    <a:lumMod val="65000"/>
                  </a:schemeClr>
                </a:solidFill>
                <a:latin typeface="方正姚体" pitchFamily="2" charset="-122"/>
                <a:ea typeface="方正姚体" pitchFamily="2" charset="-122"/>
              </a:rPr>
              <a:t>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narrativethouht</a:t>
            </a:r>
            <a:r>
              <a:rPr lang="en-US" altLang="zh-CN" sz="1000" dirty="0">
                <a:solidFill>
                  <a:schemeClr val="bg1">
                    <a:lumMod val="65000"/>
                  </a:schemeClr>
                </a:solidFill>
                <a:latin typeface="方正姚体" pitchFamily="2" charset="-122"/>
                <a:ea typeface="方正姚体" pitchFamily="2" charset="-122"/>
              </a:rPr>
              <a:t>  Click here to add  you to the  center of the narrative thought  Click here to add  you t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thought</a:t>
            </a:r>
          </a:p>
          <a:p>
            <a:r>
              <a:rPr lang="en-US" altLang="zh-CN" sz="1000" dirty="0">
                <a:solidFill>
                  <a:schemeClr val="bg1">
                    <a:lumMod val="65000"/>
                  </a:schemeClr>
                </a:solidFill>
                <a:latin typeface="方正姚体" pitchFamily="2" charset="-122"/>
                <a:ea typeface="方正姚体" pitchFamily="2" charset="-122"/>
              </a:rPr>
              <a:t>Click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here to add  you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a:t>
            </a:r>
            <a:r>
              <a:rPr lang="en-US" altLang="zh-CN" sz="1000" dirty="0" err="1">
                <a:solidFill>
                  <a:schemeClr val="bg1">
                    <a:lumMod val="65000"/>
                  </a:schemeClr>
                </a:solidFill>
                <a:latin typeface="方正姚体" pitchFamily="2" charset="-122"/>
                <a:ea typeface="方正姚体" pitchFamily="2" charset="-122"/>
              </a:rPr>
              <a:t>thoughtClick</a:t>
            </a:r>
            <a:r>
              <a:rPr lang="en-US" altLang="zh-CN" sz="1000" dirty="0">
                <a:solidFill>
                  <a:schemeClr val="bg1">
                    <a:lumMod val="65000"/>
                  </a:schemeClr>
                </a:solidFill>
                <a:latin typeface="方正姚体" pitchFamily="2" charset="-122"/>
                <a:ea typeface="方正姚体" pitchFamily="2" charset="-122"/>
              </a:rPr>
              <a:t>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here </a:t>
            </a:r>
            <a:r>
              <a:rPr lang="en-US" altLang="zh-CN" sz="1000" dirty="0" err="1">
                <a:solidFill>
                  <a:schemeClr val="bg1">
                    <a:lumMod val="65000"/>
                  </a:schemeClr>
                </a:solidFill>
                <a:latin typeface="方正姚体" pitchFamily="2" charset="-122"/>
                <a:ea typeface="方正姚体" pitchFamily="2" charset="-122"/>
              </a:rPr>
              <a:t>tadd</a:t>
            </a:r>
            <a:r>
              <a:rPr lang="en-US" altLang="zh-CN" sz="1000" dirty="0">
                <a:solidFill>
                  <a:schemeClr val="bg1">
                    <a:lumMod val="65000"/>
                  </a:schemeClr>
                </a:solidFill>
                <a:latin typeface="方正姚体" pitchFamily="2" charset="-122"/>
                <a:ea typeface="方正姚体" pitchFamily="2" charset="-122"/>
              </a:rPr>
              <a:t>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Click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add  you to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a:t>
            </a:r>
            <a:r>
              <a:rPr lang="en-US" altLang="zh-CN" sz="1000" dirty="0" err="1">
                <a:solidFill>
                  <a:schemeClr val="bg1">
                    <a:lumMod val="65000"/>
                  </a:schemeClr>
                </a:solidFill>
                <a:latin typeface="方正姚体" pitchFamily="2" charset="-122"/>
                <a:ea typeface="方正姚体" pitchFamily="2" charset="-122"/>
              </a:rPr>
              <a:t>thoughtClick</a:t>
            </a:r>
            <a:r>
              <a:rPr lang="en-US" altLang="zh-CN" sz="1000" dirty="0">
                <a:solidFill>
                  <a:schemeClr val="bg1">
                    <a:lumMod val="65000"/>
                  </a:schemeClr>
                </a:solidFill>
                <a:latin typeface="方正姚体" pitchFamily="2" charset="-122"/>
                <a:ea typeface="方正姚体" pitchFamily="2" charset="-122"/>
              </a:rPr>
              <a:t>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here to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thought</a:t>
            </a:r>
          </a:p>
        </p:txBody>
      </p:sp>
    </p:spTree>
    <p:extLst>
      <p:ext uri="{BB962C8B-B14F-4D97-AF65-F5344CB8AC3E}">
        <p14:creationId xmlns:p14="http://schemas.microsoft.com/office/powerpoint/2010/main" val="56508453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50"/>
                                        <p:tgtEl>
                                          <p:spTgt spid="15"/>
                                        </p:tgtEl>
                                      </p:cBhvr>
                                    </p:animEffect>
                                    <p:anim calcmode="lin" valueType="num">
                                      <p:cBhvr>
                                        <p:cTn id="19" dur="250" fill="hold"/>
                                        <p:tgtEl>
                                          <p:spTgt spid="15"/>
                                        </p:tgtEl>
                                        <p:attrNameLst>
                                          <p:attrName>ppt_x</p:attrName>
                                        </p:attrNameLst>
                                      </p:cBhvr>
                                      <p:tavLst>
                                        <p:tav tm="0">
                                          <p:val>
                                            <p:strVal val="#ppt_x"/>
                                          </p:val>
                                        </p:tav>
                                        <p:tav tm="100000">
                                          <p:val>
                                            <p:strVal val="#ppt_x"/>
                                          </p:val>
                                        </p:tav>
                                      </p:tavLst>
                                    </p:anim>
                                    <p:anim calcmode="lin" valueType="num">
                                      <p:cBhvr>
                                        <p:cTn id="20"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id="{25FEBD5E-D8C9-46CF-A280-E0158D3B6C85}"/>
              </a:ext>
            </a:extLst>
          </p:cNvPr>
          <p:cNvGrpSpPr/>
          <p:nvPr/>
        </p:nvGrpSpPr>
        <p:grpSpPr>
          <a:xfrm>
            <a:off x="1659204" y="1782494"/>
            <a:ext cx="4085108" cy="4029018"/>
            <a:chOff x="1590968" y="2225898"/>
            <a:chExt cx="4085108" cy="4029018"/>
          </a:xfrm>
          <a:solidFill>
            <a:srgbClr val="5DA049"/>
          </a:solidFill>
        </p:grpSpPr>
        <p:grpSp>
          <p:nvGrpSpPr>
            <p:cNvPr id="11" name="Group 2">
              <a:extLst>
                <a:ext uri="{FF2B5EF4-FFF2-40B4-BE49-F238E27FC236}">
                  <a16:creationId xmlns:a16="http://schemas.microsoft.com/office/drawing/2014/main" id="{4956C6DB-2392-4A32-B60C-6DB393932D3E}"/>
                </a:ext>
              </a:extLst>
            </p:cNvPr>
            <p:cNvGrpSpPr>
              <a:grpSpLocks/>
            </p:cNvGrpSpPr>
            <p:nvPr/>
          </p:nvGrpSpPr>
          <p:grpSpPr bwMode="auto">
            <a:xfrm>
              <a:off x="1590968" y="2225898"/>
              <a:ext cx="4085108" cy="4029018"/>
              <a:chOff x="0" y="0"/>
              <a:chExt cx="4289197" cy="4230768"/>
            </a:xfrm>
            <a:grpFill/>
          </p:grpSpPr>
          <p:grpSp>
            <p:nvGrpSpPr>
              <p:cNvPr id="13" name="Group 3">
                <a:extLst>
                  <a:ext uri="{FF2B5EF4-FFF2-40B4-BE49-F238E27FC236}">
                    <a16:creationId xmlns:a16="http://schemas.microsoft.com/office/drawing/2014/main" id="{6D7BF7A8-2C8F-4E2D-AF1F-0001FEEE551F}"/>
                  </a:ext>
                </a:extLst>
              </p:cNvPr>
              <p:cNvGrpSpPr>
                <a:grpSpLocks/>
              </p:cNvGrpSpPr>
              <p:nvPr/>
            </p:nvGrpSpPr>
            <p:grpSpPr bwMode="auto">
              <a:xfrm>
                <a:off x="0" y="0"/>
                <a:ext cx="4289197" cy="4230768"/>
                <a:chOff x="0" y="0"/>
                <a:chExt cx="4289197" cy="4230768"/>
              </a:xfrm>
              <a:grpFill/>
            </p:grpSpPr>
            <p:sp>
              <p:nvSpPr>
                <p:cNvPr id="15" name="AutoShape 4">
                  <a:extLst>
                    <a:ext uri="{FF2B5EF4-FFF2-40B4-BE49-F238E27FC236}">
                      <a16:creationId xmlns:a16="http://schemas.microsoft.com/office/drawing/2014/main" id="{14B7B4C9-407A-4D0D-9023-BBA924EC6457}"/>
                    </a:ext>
                  </a:extLst>
                </p:cNvPr>
                <p:cNvSpPr>
                  <a:spLocks/>
                </p:cNvSpPr>
                <p:nvPr/>
              </p:nvSpPr>
              <p:spPr bwMode="auto">
                <a:xfrm rot="1075248">
                  <a:off x="2398713" y="49026"/>
                  <a:ext cx="487362" cy="1054216"/>
                </a:xfrm>
                <a:custGeom>
                  <a:avLst/>
                  <a:gdLst>
                    <a:gd name="T0" fmla="*/ 243681 w 21310"/>
                    <a:gd name="T1" fmla="*/ 527108 h 21600"/>
                    <a:gd name="T2" fmla="*/ 243681 w 21310"/>
                    <a:gd name="T3" fmla="*/ 527108 h 21600"/>
                    <a:gd name="T4" fmla="*/ 243681 w 21310"/>
                    <a:gd name="T5" fmla="*/ 527108 h 21600"/>
                    <a:gd name="T6" fmla="*/ 243681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6" name="AutoShape 5">
                  <a:extLst>
                    <a:ext uri="{FF2B5EF4-FFF2-40B4-BE49-F238E27FC236}">
                      <a16:creationId xmlns:a16="http://schemas.microsoft.com/office/drawing/2014/main" id="{A7ABD19D-8AD4-4FDF-AD1E-0D7B1DC1CA98}"/>
                    </a:ext>
                  </a:extLst>
                </p:cNvPr>
                <p:cNvSpPr>
                  <a:spLocks/>
                </p:cNvSpPr>
                <p:nvPr/>
              </p:nvSpPr>
              <p:spPr bwMode="auto">
                <a:xfrm rot="1075248">
                  <a:off x="2317750" y="561846"/>
                  <a:ext cx="487363" cy="527108"/>
                </a:xfrm>
                <a:custGeom>
                  <a:avLst/>
                  <a:gdLst>
                    <a:gd name="T0" fmla="*/ 243682 w 21600"/>
                    <a:gd name="T1" fmla="*/ 263554 h 21600"/>
                    <a:gd name="T2" fmla="*/ 243682 w 21600"/>
                    <a:gd name="T3" fmla="*/ 263554 h 21600"/>
                    <a:gd name="T4" fmla="*/ 243682 w 21600"/>
                    <a:gd name="T5" fmla="*/ 263554 h 21600"/>
                    <a:gd name="T6" fmla="*/ 243682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7" name="AutoShape 6">
                  <a:extLst>
                    <a:ext uri="{FF2B5EF4-FFF2-40B4-BE49-F238E27FC236}">
                      <a16:creationId xmlns:a16="http://schemas.microsoft.com/office/drawing/2014/main" id="{16D49E27-1FEE-402F-933F-712787407058}"/>
                    </a:ext>
                  </a:extLst>
                </p:cNvPr>
                <p:cNvSpPr>
                  <a:spLocks/>
                </p:cNvSpPr>
                <p:nvPr/>
              </p:nvSpPr>
              <p:spPr bwMode="auto">
                <a:xfrm rot="-9724744">
                  <a:off x="1403350" y="3127527"/>
                  <a:ext cx="487363" cy="1054216"/>
                </a:xfrm>
                <a:custGeom>
                  <a:avLst/>
                  <a:gdLst>
                    <a:gd name="T0" fmla="*/ 243682 w 21310"/>
                    <a:gd name="T1" fmla="*/ 527108 h 21600"/>
                    <a:gd name="T2" fmla="*/ 243682 w 21310"/>
                    <a:gd name="T3" fmla="*/ 527108 h 21600"/>
                    <a:gd name="T4" fmla="*/ 243682 w 21310"/>
                    <a:gd name="T5" fmla="*/ 527108 h 21600"/>
                    <a:gd name="T6" fmla="*/ 243682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8" name="AutoShape 7">
                  <a:extLst>
                    <a:ext uri="{FF2B5EF4-FFF2-40B4-BE49-F238E27FC236}">
                      <a16:creationId xmlns:a16="http://schemas.microsoft.com/office/drawing/2014/main" id="{60F1853F-272A-4419-9A33-83FDBA2336F1}"/>
                    </a:ext>
                  </a:extLst>
                </p:cNvPr>
                <p:cNvSpPr>
                  <a:spLocks/>
                </p:cNvSpPr>
                <p:nvPr/>
              </p:nvSpPr>
              <p:spPr bwMode="auto">
                <a:xfrm rot="-9724744">
                  <a:off x="1484313" y="3141816"/>
                  <a:ext cx="487362" cy="527108"/>
                </a:xfrm>
                <a:custGeom>
                  <a:avLst/>
                  <a:gdLst>
                    <a:gd name="T0" fmla="*/ 243681 w 21600"/>
                    <a:gd name="T1" fmla="*/ 263554 h 21600"/>
                    <a:gd name="T2" fmla="*/ 243681 w 21600"/>
                    <a:gd name="T3" fmla="*/ 263554 h 21600"/>
                    <a:gd name="T4" fmla="*/ 243681 w 21600"/>
                    <a:gd name="T5" fmla="*/ 263554 h 21600"/>
                    <a:gd name="T6" fmla="*/ 243681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9" name="AutoShape 8">
                  <a:extLst>
                    <a:ext uri="{FF2B5EF4-FFF2-40B4-BE49-F238E27FC236}">
                      <a16:creationId xmlns:a16="http://schemas.microsoft.com/office/drawing/2014/main" id="{68AC2515-6A0E-4CD3-9C4D-A242553017E0}"/>
                    </a:ext>
                  </a:extLst>
                </p:cNvPr>
                <p:cNvSpPr>
                  <a:spLocks/>
                </p:cNvSpPr>
                <p:nvPr/>
              </p:nvSpPr>
              <p:spPr bwMode="auto">
                <a:xfrm rot="5400000">
                  <a:off x="3518666" y="1588335"/>
                  <a:ext cx="487416" cy="1054100"/>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0" name="AutoShape 9">
                  <a:extLst>
                    <a:ext uri="{FF2B5EF4-FFF2-40B4-BE49-F238E27FC236}">
                      <a16:creationId xmlns:a16="http://schemas.microsoft.com/office/drawing/2014/main" id="{10A8020C-4F39-4B2A-A0B4-C67E943B5E69}"/>
                    </a:ext>
                  </a:extLst>
                </p:cNvPr>
                <p:cNvSpPr>
                  <a:spLocks/>
                </p:cNvSpPr>
                <p:nvPr/>
              </p:nvSpPr>
              <p:spPr bwMode="auto">
                <a:xfrm rot="5400000">
                  <a:off x="3256729" y="1851860"/>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1" name="AutoShape 10">
                  <a:extLst>
                    <a:ext uri="{FF2B5EF4-FFF2-40B4-BE49-F238E27FC236}">
                      <a16:creationId xmlns:a16="http://schemas.microsoft.com/office/drawing/2014/main" id="{A5E8B159-8467-47C0-8965-891EFC5A4DD9}"/>
                    </a:ext>
                  </a:extLst>
                </p:cNvPr>
                <p:cNvSpPr>
                  <a:spLocks/>
                </p:cNvSpPr>
                <p:nvPr/>
              </p:nvSpPr>
              <p:spPr bwMode="auto">
                <a:xfrm rot="-5400005">
                  <a:off x="283341" y="1588335"/>
                  <a:ext cx="487416" cy="1054100"/>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2" name="AutoShape 11">
                  <a:extLst>
                    <a:ext uri="{FF2B5EF4-FFF2-40B4-BE49-F238E27FC236}">
                      <a16:creationId xmlns:a16="http://schemas.microsoft.com/office/drawing/2014/main" id="{53D99734-C5A3-4ADB-82C0-FF59BB5B496F}"/>
                    </a:ext>
                  </a:extLst>
                </p:cNvPr>
                <p:cNvSpPr>
                  <a:spLocks/>
                </p:cNvSpPr>
                <p:nvPr/>
              </p:nvSpPr>
              <p:spPr bwMode="auto">
                <a:xfrm rot="-5400005">
                  <a:off x="545279" y="1851860"/>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3" name="AutoShape 12">
                  <a:extLst>
                    <a:ext uri="{FF2B5EF4-FFF2-40B4-BE49-F238E27FC236}">
                      <a16:creationId xmlns:a16="http://schemas.microsoft.com/office/drawing/2014/main" id="{C0515960-D7E7-4691-83CD-1890C2B086F8}"/>
                    </a:ext>
                  </a:extLst>
                </p:cNvPr>
                <p:cNvSpPr>
                  <a:spLocks/>
                </p:cNvSpPr>
                <p:nvPr/>
              </p:nvSpPr>
              <p:spPr bwMode="auto">
                <a:xfrm rot="3237253">
                  <a:off x="3209898" y="636525"/>
                  <a:ext cx="485828" cy="1054100"/>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4" name="AutoShape 13">
                  <a:extLst>
                    <a:ext uri="{FF2B5EF4-FFF2-40B4-BE49-F238E27FC236}">
                      <a16:creationId xmlns:a16="http://schemas.microsoft.com/office/drawing/2014/main" id="{A53E69AC-5EE1-4DC2-841F-9622975EF7A3}"/>
                    </a:ext>
                  </a:extLst>
                </p:cNvPr>
                <p:cNvSpPr>
                  <a:spLocks/>
                </p:cNvSpPr>
                <p:nvPr/>
              </p:nvSpPr>
              <p:spPr bwMode="auto">
                <a:xfrm rot="3237253">
                  <a:off x="2998760" y="1054054"/>
                  <a:ext cx="485828" cy="527050"/>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5" name="AutoShape 14">
                  <a:extLst>
                    <a:ext uri="{FF2B5EF4-FFF2-40B4-BE49-F238E27FC236}">
                      <a16:creationId xmlns:a16="http://schemas.microsoft.com/office/drawing/2014/main" id="{27A5DBD6-716D-46FA-82D0-01AC290401A7}"/>
                    </a:ext>
                  </a:extLst>
                </p:cNvPr>
                <p:cNvSpPr>
                  <a:spLocks/>
                </p:cNvSpPr>
                <p:nvPr/>
              </p:nvSpPr>
              <p:spPr bwMode="auto">
                <a:xfrm rot="-7562734">
                  <a:off x="593698" y="2540145"/>
                  <a:ext cx="485828" cy="1054100"/>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8"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6" name="AutoShape 15">
                  <a:extLst>
                    <a:ext uri="{FF2B5EF4-FFF2-40B4-BE49-F238E27FC236}">
                      <a16:creationId xmlns:a16="http://schemas.microsoft.com/office/drawing/2014/main" id="{CEDAA8DF-2A02-4ADE-A3AA-95987B7B634D}"/>
                    </a:ext>
                  </a:extLst>
                </p:cNvPr>
                <p:cNvSpPr>
                  <a:spLocks/>
                </p:cNvSpPr>
                <p:nvPr/>
              </p:nvSpPr>
              <p:spPr bwMode="auto">
                <a:xfrm rot="-7562734">
                  <a:off x="804835" y="2649666"/>
                  <a:ext cx="485828" cy="527050"/>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7" name="AutoShape 16">
                  <a:extLst>
                    <a:ext uri="{FF2B5EF4-FFF2-40B4-BE49-F238E27FC236}">
                      <a16:creationId xmlns:a16="http://schemas.microsoft.com/office/drawing/2014/main" id="{67546D7C-AC70-407A-A431-B385A8F3B799}"/>
                    </a:ext>
                  </a:extLst>
                </p:cNvPr>
                <p:cNvSpPr>
                  <a:spLocks/>
                </p:cNvSpPr>
                <p:nvPr/>
              </p:nvSpPr>
              <p:spPr bwMode="auto">
                <a:xfrm rot="7561241">
                  <a:off x="3209105" y="2539351"/>
                  <a:ext cx="487415" cy="1054100"/>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8" name="AutoShape 17">
                  <a:extLst>
                    <a:ext uri="{FF2B5EF4-FFF2-40B4-BE49-F238E27FC236}">
                      <a16:creationId xmlns:a16="http://schemas.microsoft.com/office/drawing/2014/main" id="{8C3788BA-2B22-4F9B-8315-30E95486E3D3}"/>
                    </a:ext>
                  </a:extLst>
                </p:cNvPr>
                <p:cNvSpPr>
                  <a:spLocks/>
                </p:cNvSpPr>
                <p:nvPr/>
              </p:nvSpPr>
              <p:spPr bwMode="auto">
                <a:xfrm rot="7561241">
                  <a:off x="2997966" y="2648872"/>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9" name="AutoShape 18">
                  <a:extLst>
                    <a:ext uri="{FF2B5EF4-FFF2-40B4-BE49-F238E27FC236}">
                      <a16:creationId xmlns:a16="http://schemas.microsoft.com/office/drawing/2014/main" id="{7C16D9F2-D4B5-46CB-90F6-E57316271479}"/>
                    </a:ext>
                  </a:extLst>
                </p:cNvPr>
                <p:cNvSpPr>
                  <a:spLocks/>
                </p:cNvSpPr>
                <p:nvPr/>
              </p:nvSpPr>
              <p:spPr bwMode="auto">
                <a:xfrm rot="-3238786">
                  <a:off x="592905" y="637318"/>
                  <a:ext cx="487415" cy="1054100"/>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0" name="AutoShape 19">
                  <a:extLst>
                    <a:ext uri="{FF2B5EF4-FFF2-40B4-BE49-F238E27FC236}">
                      <a16:creationId xmlns:a16="http://schemas.microsoft.com/office/drawing/2014/main" id="{2A758004-3203-4FD1-8F79-6763EC137079}"/>
                    </a:ext>
                  </a:extLst>
                </p:cNvPr>
                <p:cNvSpPr>
                  <a:spLocks/>
                </p:cNvSpPr>
                <p:nvPr/>
              </p:nvSpPr>
              <p:spPr bwMode="auto">
                <a:xfrm rot="-3238786">
                  <a:off x="804041" y="1054848"/>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1" name="AutoShape 20">
                  <a:extLst>
                    <a:ext uri="{FF2B5EF4-FFF2-40B4-BE49-F238E27FC236}">
                      <a16:creationId xmlns:a16="http://schemas.microsoft.com/office/drawing/2014/main" id="{DAFD2946-5496-4D04-BC12-FAB629516FBE}"/>
                    </a:ext>
                  </a:extLst>
                </p:cNvPr>
                <p:cNvSpPr>
                  <a:spLocks/>
                </p:cNvSpPr>
                <p:nvPr/>
              </p:nvSpPr>
              <p:spPr bwMode="auto">
                <a:xfrm rot="9719599">
                  <a:off x="2401888" y="3127527"/>
                  <a:ext cx="485775" cy="1052627"/>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2" name="AutoShape 21">
                  <a:extLst>
                    <a:ext uri="{FF2B5EF4-FFF2-40B4-BE49-F238E27FC236}">
                      <a16:creationId xmlns:a16="http://schemas.microsoft.com/office/drawing/2014/main" id="{360398FF-EE68-44A7-987B-1EE95B61DCEB}"/>
                    </a:ext>
                  </a:extLst>
                </p:cNvPr>
                <p:cNvSpPr>
                  <a:spLocks/>
                </p:cNvSpPr>
                <p:nvPr/>
              </p:nvSpPr>
              <p:spPr bwMode="auto">
                <a:xfrm rot="9719599">
                  <a:off x="2320925" y="3141816"/>
                  <a:ext cx="485775" cy="527108"/>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3" name="AutoShape 22">
                  <a:extLst>
                    <a:ext uri="{FF2B5EF4-FFF2-40B4-BE49-F238E27FC236}">
                      <a16:creationId xmlns:a16="http://schemas.microsoft.com/office/drawing/2014/main" id="{D74B85AB-369C-4B69-90E9-0DCC748C7001}"/>
                    </a:ext>
                  </a:extLst>
                </p:cNvPr>
                <p:cNvSpPr>
                  <a:spLocks/>
                </p:cNvSpPr>
                <p:nvPr/>
              </p:nvSpPr>
              <p:spPr bwMode="auto">
                <a:xfrm rot="-1080405">
                  <a:off x="1401763" y="50615"/>
                  <a:ext cx="485775" cy="1052627"/>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4" name="AutoShape 23">
                  <a:extLst>
                    <a:ext uri="{FF2B5EF4-FFF2-40B4-BE49-F238E27FC236}">
                      <a16:creationId xmlns:a16="http://schemas.microsoft.com/office/drawing/2014/main" id="{22055E3E-E401-49ED-9D31-FA07022EE964}"/>
                    </a:ext>
                  </a:extLst>
                </p:cNvPr>
                <p:cNvSpPr>
                  <a:spLocks/>
                </p:cNvSpPr>
                <p:nvPr/>
              </p:nvSpPr>
              <p:spPr bwMode="auto">
                <a:xfrm rot="-1080405">
                  <a:off x="1482725" y="561846"/>
                  <a:ext cx="485775" cy="527108"/>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grpSp>
          <p:sp>
            <p:nvSpPr>
              <p:cNvPr id="14" name="Rectangle 24">
                <a:extLst>
                  <a:ext uri="{FF2B5EF4-FFF2-40B4-BE49-F238E27FC236}">
                    <a16:creationId xmlns:a16="http://schemas.microsoft.com/office/drawing/2014/main" id="{86040D41-697B-414F-96DF-F9D8E6CFAF08}"/>
                  </a:ext>
                </a:extLst>
              </p:cNvPr>
              <p:cNvSpPr>
                <a:spLocks/>
              </p:cNvSpPr>
              <p:nvPr/>
            </p:nvSpPr>
            <p:spPr bwMode="auto">
              <a:xfrm>
                <a:off x="1336846" y="1052078"/>
                <a:ext cx="1784350" cy="1786133"/>
              </a:xfrm>
              <a:prstGeom prst="rect">
                <a:avLst/>
              </a:prstGeom>
              <a:no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90000"/>
                  </a:lnSpc>
                  <a:defRPr/>
                </a:pPr>
                <a:r>
                  <a:rPr lang="en-US" sz="6000" b="1" dirty="0">
                    <a:solidFill>
                      <a:schemeClr val="bg1">
                        <a:lumMod val="65000"/>
                      </a:schemeClr>
                    </a:solidFill>
                    <a:latin typeface="Roboto Condensed" panose="02000000000000000000" pitchFamily="2" charset="0"/>
                    <a:ea typeface="Roboto Condensed" panose="02000000000000000000" pitchFamily="2" charset="0"/>
                    <a:cs typeface="Helvetica Neue Thin" charset="0"/>
                  </a:rPr>
                  <a:t>20%</a:t>
                </a:r>
                <a:endParaRPr lang="en-US" sz="3200" b="1" dirty="0">
                  <a:solidFill>
                    <a:schemeClr val="bg1">
                      <a:lumMod val="65000"/>
                    </a:schemeClr>
                  </a:solidFill>
                  <a:latin typeface="Roboto Condensed" panose="02000000000000000000" pitchFamily="2" charset="0"/>
                  <a:ea typeface="Roboto Condensed" panose="02000000000000000000" pitchFamily="2" charset="0"/>
                  <a:cs typeface="Helvetica Neue Thin" charset="0"/>
                </a:endParaRPr>
              </a:p>
            </p:txBody>
          </p:sp>
        </p:grpSp>
        <p:sp>
          <p:nvSpPr>
            <p:cNvPr id="12" name="CuadroTexto 2">
              <a:extLst>
                <a:ext uri="{FF2B5EF4-FFF2-40B4-BE49-F238E27FC236}">
                  <a16:creationId xmlns:a16="http://schemas.microsoft.com/office/drawing/2014/main" id="{66B2807D-8A6F-43E1-A66A-6163E3534B73}"/>
                </a:ext>
              </a:extLst>
            </p:cNvPr>
            <p:cNvSpPr txBox="1"/>
            <p:nvPr/>
          </p:nvSpPr>
          <p:spPr>
            <a:xfrm>
              <a:off x="2934631" y="4546117"/>
              <a:ext cx="1397782" cy="461665"/>
            </a:xfrm>
            <a:prstGeom prst="rect">
              <a:avLst/>
            </a:prstGeom>
            <a:noFill/>
          </p:spPr>
          <p:txBody>
            <a:bodyPr wrap="square" rtlCol="0">
              <a:spAutoFit/>
            </a:bodyPr>
            <a:lstStyle/>
            <a:p>
              <a:pPr algn="ctr"/>
              <a:r>
                <a:rPr lang="es-ES" sz="2400" b="1" dirty="0">
                  <a:solidFill>
                    <a:schemeClr val="bg1">
                      <a:lumMod val="65000"/>
                    </a:schemeClr>
                  </a:solidFill>
                  <a:latin typeface="Raleway" panose="020B0003030101060003" pitchFamily="34" charset="0"/>
                </a:rPr>
                <a:t>Users</a:t>
              </a:r>
            </a:p>
          </p:txBody>
        </p:sp>
      </p:grpSp>
      <p:sp>
        <p:nvSpPr>
          <p:cNvPr id="35" name="品 2">
            <a:extLst>
              <a:ext uri="{FF2B5EF4-FFF2-40B4-BE49-F238E27FC236}">
                <a16:creationId xmlns:a16="http://schemas.microsoft.com/office/drawing/2014/main" id="{538DC8B0-5D13-4582-B52E-4BEE793596DA}"/>
              </a:ext>
            </a:extLst>
          </p:cNvPr>
          <p:cNvSpPr>
            <a:spLocks noChangeArrowheads="1"/>
          </p:cNvSpPr>
          <p:nvPr/>
        </p:nvSpPr>
        <p:spPr bwMode="auto">
          <a:xfrm>
            <a:off x="6539023" y="1941754"/>
            <a:ext cx="4298207" cy="3710499"/>
          </a:xfrm>
          <a:prstGeom prst="rect">
            <a:avLst/>
          </a:prstGeom>
          <a:noFill/>
          <a:ln w="12700">
            <a:solidFill>
              <a:srgbClr val="5DA049"/>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lumMod val="50000"/>
                </a:schemeClr>
              </a:solidFill>
              <a:latin typeface="宋体" panose="02010600030101010101" pitchFamily="2" charset="-122"/>
              <a:sym typeface="宋体" panose="02010600030101010101" pitchFamily="2" charset="-122"/>
            </a:endParaRPr>
          </a:p>
        </p:txBody>
      </p:sp>
      <p:sp>
        <p:nvSpPr>
          <p:cNvPr id="36" name="15">
            <a:extLst>
              <a:ext uri="{FF2B5EF4-FFF2-40B4-BE49-F238E27FC236}">
                <a16:creationId xmlns:a16="http://schemas.microsoft.com/office/drawing/2014/main" id="{83BB09D5-7578-4C70-9395-D11B41EA0D3B}"/>
              </a:ext>
            </a:extLst>
          </p:cNvPr>
          <p:cNvSpPr>
            <a:spLocks noChangeArrowheads="1"/>
          </p:cNvSpPr>
          <p:nvPr>
            <p:custDataLst>
              <p:tags r:id="rId1"/>
            </p:custDataLst>
          </p:nvPr>
        </p:nvSpPr>
        <p:spPr bwMode="auto">
          <a:xfrm>
            <a:off x="6670291" y="2721227"/>
            <a:ext cx="3947181" cy="276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None/>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a:p>
            <a:pPr>
              <a:lnSpc>
                <a:spcPct val="150000"/>
              </a:lnSpc>
              <a:spcBef>
                <a:spcPct val="0"/>
              </a:spcBef>
              <a:buNone/>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a:p>
            <a:pPr>
              <a:lnSpc>
                <a:spcPct val="150000"/>
              </a:lnSpc>
              <a:spcBef>
                <a:spcPct val="0"/>
              </a:spcBef>
              <a:buNone/>
            </a:pPr>
            <a:endPar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12">
            <a:extLst>
              <a:ext uri="{FF2B5EF4-FFF2-40B4-BE49-F238E27FC236}">
                <a16:creationId xmlns:a16="http://schemas.microsoft.com/office/drawing/2014/main" id="{87193081-C2EF-4A5D-92FA-527CDA4F8D9B}"/>
              </a:ext>
            </a:extLst>
          </p:cNvPr>
          <p:cNvSpPr>
            <a:spLocks noChangeArrowheads="1"/>
          </p:cNvSpPr>
          <p:nvPr>
            <p:custDataLst>
              <p:tags r:id="rId2"/>
            </p:custDataLst>
          </p:nvPr>
        </p:nvSpPr>
        <p:spPr bwMode="auto">
          <a:xfrm>
            <a:off x="6670291" y="2269915"/>
            <a:ext cx="3808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spTree>
    <p:extLst>
      <p:ext uri="{BB962C8B-B14F-4D97-AF65-F5344CB8AC3E}">
        <p14:creationId xmlns:p14="http://schemas.microsoft.com/office/powerpoint/2010/main" val="6755002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anim calcmode="lin" valueType="num">
                                      <p:cBhvr>
                                        <p:cTn id="13" dur="750" fill="hold"/>
                                        <p:tgtEl>
                                          <p:spTgt spid="10"/>
                                        </p:tgtEl>
                                        <p:attrNameLst>
                                          <p:attrName>ppt_x</p:attrName>
                                        </p:attrNameLst>
                                      </p:cBhvr>
                                      <p:tavLst>
                                        <p:tav tm="0">
                                          <p:val>
                                            <p:strVal val="#ppt_x"/>
                                          </p:val>
                                        </p:tav>
                                        <p:tav tm="100000">
                                          <p:val>
                                            <p:strVal val="#ppt_x"/>
                                          </p:val>
                                        </p:tav>
                                      </p:tavLst>
                                    </p:anim>
                                    <p:anim calcmode="lin" valueType="num">
                                      <p:cBhvr>
                                        <p:cTn id="14" dur="75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anim calcmode="lin" valueType="num">
                                      <p:cBhvr>
                                        <p:cTn id="19" dur="500" fill="hold"/>
                                        <p:tgtEl>
                                          <p:spTgt spid="35"/>
                                        </p:tgtEl>
                                        <p:attrNameLst>
                                          <p:attrName>ppt_x</p:attrName>
                                        </p:attrNameLst>
                                      </p:cBhvr>
                                      <p:tavLst>
                                        <p:tav tm="0">
                                          <p:val>
                                            <p:strVal val="#ppt_x"/>
                                          </p:val>
                                        </p:tav>
                                        <p:tav tm="100000">
                                          <p:val>
                                            <p:strVal val="#ppt_x"/>
                                          </p:val>
                                        </p:tav>
                                      </p:tavLst>
                                    </p:anim>
                                    <p:anim calcmode="lin" valueType="num">
                                      <p:cBhvr>
                                        <p:cTn id="20" dur="500" fill="hold"/>
                                        <p:tgtEl>
                                          <p:spTgt spid="35"/>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anim calcmode="lin" valueType="num">
                                      <p:cBhvr>
                                        <p:cTn id="25" dur="500" fill="hold"/>
                                        <p:tgtEl>
                                          <p:spTgt spid="36"/>
                                        </p:tgtEl>
                                        <p:attrNameLst>
                                          <p:attrName>ppt_x</p:attrName>
                                        </p:attrNameLst>
                                      </p:cBhvr>
                                      <p:tavLst>
                                        <p:tav tm="0">
                                          <p:val>
                                            <p:strVal val="#ppt_x"/>
                                          </p:val>
                                        </p:tav>
                                        <p:tav tm="100000">
                                          <p:val>
                                            <p:strVal val="#ppt_x"/>
                                          </p:val>
                                        </p:tav>
                                      </p:tavLst>
                                    </p:anim>
                                    <p:anim calcmode="lin" valueType="num">
                                      <p:cBhvr>
                                        <p:cTn id="26" dur="500" fill="hold"/>
                                        <p:tgtEl>
                                          <p:spTgt spid="36"/>
                                        </p:tgtEl>
                                        <p:attrNameLst>
                                          <p:attrName>ppt_y</p:attrName>
                                        </p:attrNameLst>
                                      </p:cBhvr>
                                      <p:tavLst>
                                        <p:tav tm="0">
                                          <p:val>
                                            <p:strVal val="#ppt_y+.1"/>
                                          </p:val>
                                        </p:tav>
                                        <p:tav tm="100000">
                                          <p:val>
                                            <p:strVal val="#ppt_y"/>
                                          </p:val>
                                        </p:tav>
                                      </p:tavLst>
                                    </p:anim>
                                  </p:childTnLst>
                                </p:cTn>
                              </p:par>
                            </p:childTnLst>
                          </p:cTn>
                        </p:par>
                        <p:par>
                          <p:cTn id="27" fill="hold">
                            <p:stCondLst>
                              <p:cond delay="2250"/>
                            </p:stCondLst>
                            <p:childTnLst>
                              <p:par>
                                <p:cTn id="28" presetID="42"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anim calcmode="lin" valueType="num">
                                      <p:cBhvr>
                                        <p:cTn id="31" dur="500" fill="hold"/>
                                        <p:tgtEl>
                                          <p:spTgt spid="37"/>
                                        </p:tgtEl>
                                        <p:attrNameLst>
                                          <p:attrName>ppt_x</p:attrName>
                                        </p:attrNameLst>
                                      </p:cBhvr>
                                      <p:tavLst>
                                        <p:tav tm="0">
                                          <p:val>
                                            <p:strVal val="#ppt_x"/>
                                          </p:val>
                                        </p:tav>
                                        <p:tav tm="100000">
                                          <p:val>
                                            <p:strVal val="#ppt_x"/>
                                          </p:val>
                                        </p:tav>
                                      </p:tavLst>
                                    </p:anim>
                                    <p:anim calcmode="lin" valueType="num">
                                      <p:cBhvr>
                                        <p:cTn id="32"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id="{EAD06078-2F03-483F-B46D-A11959624718}"/>
              </a:ext>
            </a:extLst>
          </p:cNvPr>
          <p:cNvGrpSpPr/>
          <p:nvPr/>
        </p:nvGrpSpPr>
        <p:grpSpPr>
          <a:xfrm>
            <a:off x="892466" y="1828800"/>
            <a:ext cx="4752119" cy="4346869"/>
            <a:chOff x="1570622" y="-1623222"/>
            <a:chExt cx="5134095" cy="4696272"/>
          </a:xfrm>
        </p:grpSpPr>
        <p:sp>
          <p:nvSpPr>
            <p:cNvPr id="11" name="TextBox 23">
              <a:extLst>
                <a:ext uri="{FF2B5EF4-FFF2-40B4-BE49-F238E27FC236}">
                  <a16:creationId xmlns:a16="http://schemas.microsoft.com/office/drawing/2014/main" id="{BB3E3788-4E45-4300-8C09-3EC6A7E7E9F8}"/>
                </a:ext>
              </a:extLst>
            </p:cNvPr>
            <p:cNvSpPr txBox="1"/>
            <p:nvPr/>
          </p:nvSpPr>
          <p:spPr>
            <a:xfrm>
              <a:off x="1570624" y="1391266"/>
              <a:ext cx="3247224" cy="698283"/>
            </a:xfrm>
            <a:prstGeom prst="rect">
              <a:avLst/>
            </a:prstGeom>
            <a:noFill/>
          </p:spPr>
          <p:txBody>
            <a:bodyPr wrap="none" rtlCol="0">
              <a:spAutoFit/>
            </a:bodyPr>
            <a:lstStyle/>
            <a:p>
              <a:r>
                <a:rPr lang="id-ID" sz="3600" b="1" dirty="0">
                  <a:solidFill>
                    <a:schemeClr val="bg1">
                      <a:lumMod val="50000"/>
                    </a:schemeClr>
                  </a:solidFill>
                  <a:latin typeface="Raleway" panose="020B0003030101060003" pitchFamily="34" charset="0"/>
                </a:rPr>
                <a:t>Round Words</a:t>
              </a:r>
            </a:p>
          </p:txBody>
        </p:sp>
        <p:sp>
          <p:nvSpPr>
            <p:cNvPr id="12" name="Rectangle 56">
              <a:extLst>
                <a:ext uri="{FF2B5EF4-FFF2-40B4-BE49-F238E27FC236}">
                  <a16:creationId xmlns:a16="http://schemas.microsoft.com/office/drawing/2014/main" id="{A8247D37-6F9C-4AE8-A709-519BD98ECCB1}"/>
                </a:ext>
              </a:extLst>
            </p:cNvPr>
            <p:cNvSpPr/>
            <p:nvPr/>
          </p:nvSpPr>
          <p:spPr>
            <a:xfrm>
              <a:off x="1570622" y="2100442"/>
              <a:ext cx="5134095" cy="972608"/>
            </a:xfrm>
            <a:prstGeom prst="rect">
              <a:avLst/>
            </a:prstGeom>
          </p:spPr>
          <p:txBody>
            <a:bodyPr wrap="square">
              <a:spAutoFit/>
            </a:bodyPr>
            <a:lstStyle/>
            <a:p>
              <a:pPr algn="just"/>
              <a:r>
                <a:rPr lang="id-ID" sz="1050" b="1" dirty="0">
                  <a:solidFill>
                    <a:schemeClr val="bg1">
                      <a:lumMod val="50000"/>
                    </a:schemeClr>
                  </a:solidFill>
                  <a:latin typeface="PT Sans" panose="020B0503020203020204" pitchFamily="34" charset="0"/>
                </a:rPr>
                <a:t>Suitable for all categories </a:t>
              </a:r>
              <a:r>
                <a:rPr lang="id-ID" sz="1050" dirty="0">
                  <a:solidFill>
                    <a:schemeClr val="bg1">
                      <a:lumMod val="50000"/>
                    </a:schemeClr>
                  </a:solidFill>
                  <a:latin typeface="PT Sans" panose="020B0503020203020204" pitchFamily="34" charset="0"/>
                </a:rPr>
                <a:t>business and personal presentation, eaque ipsa quae ab illo inventore veritatis et ab illo inventore veritatis, eaque ipsa quae ab illo inventore veritatis et quasi architecto beatae</a:t>
              </a:r>
            </a:p>
            <a:p>
              <a:pPr algn="just"/>
              <a:endParaRPr lang="id-ID" sz="1050" dirty="0">
                <a:solidFill>
                  <a:schemeClr val="bg1">
                    <a:lumMod val="50000"/>
                  </a:schemeClr>
                </a:solidFill>
                <a:latin typeface="PT Sans" panose="020B0503020203020204" pitchFamily="34" charset="0"/>
              </a:endParaRPr>
            </a:p>
            <a:p>
              <a:pPr algn="just"/>
              <a:endParaRPr lang="id-ID" sz="1050" dirty="0">
                <a:solidFill>
                  <a:schemeClr val="bg1">
                    <a:lumMod val="50000"/>
                  </a:schemeClr>
                </a:solidFill>
                <a:latin typeface="PT Sans" panose="020B0503020203020204" pitchFamily="34" charset="0"/>
              </a:endParaRPr>
            </a:p>
          </p:txBody>
        </p:sp>
        <p:sp>
          <p:nvSpPr>
            <p:cNvPr id="13" name="矩形 12">
              <a:extLst>
                <a:ext uri="{FF2B5EF4-FFF2-40B4-BE49-F238E27FC236}">
                  <a16:creationId xmlns:a16="http://schemas.microsoft.com/office/drawing/2014/main" id="{A725C89D-69EB-427A-B274-3725F94642AD}"/>
                </a:ext>
              </a:extLst>
            </p:cNvPr>
            <p:cNvSpPr/>
            <p:nvPr/>
          </p:nvSpPr>
          <p:spPr>
            <a:xfrm>
              <a:off x="1664007" y="-1623222"/>
              <a:ext cx="5040710" cy="297209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grpSp>
      <p:sp>
        <p:nvSpPr>
          <p:cNvPr id="14" name="椭圆 13">
            <a:extLst>
              <a:ext uri="{FF2B5EF4-FFF2-40B4-BE49-F238E27FC236}">
                <a16:creationId xmlns:a16="http://schemas.microsoft.com/office/drawing/2014/main" id="{18982D34-3F04-420C-B920-2A57C2A102DC}"/>
              </a:ext>
            </a:extLst>
          </p:cNvPr>
          <p:cNvSpPr/>
          <p:nvPr/>
        </p:nvSpPr>
        <p:spPr>
          <a:xfrm>
            <a:off x="6153264" y="1969484"/>
            <a:ext cx="576622" cy="576785"/>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1</a:t>
            </a:r>
            <a:endParaRPr lang="zh-CN" altLang="en-US" sz="1600" dirty="0">
              <a:latin typeface="Impact MT Std" pitchFamily="34" charset="0"/>
              <a:ea typeface="微软雅黑" pitchFamily="34" charset="-122"/>
            </a:endParaRPr>
          </a:p>
        </p:txBody>
      </p:sp>
      <p:cxnSp>
        <p:nvCxnSpPr>
          <p:cNvPr id="15" name="直接连接符 14">
            <a:extLst>
              <a:ext uri="{FF2B5EF4-FFF2-40B4-BE49-F238E27FC236}">
                <a16:creationId xmlns:a16="http://schemas.microsoft.com/office/drawing/2014/main" id="{464C02A7-9012-47E0-BDE7-D9F493AB05CC}"/>
              </a:ext>
            </a:extLst>
          </p:cNvPr>
          <p:cNvCxnSpPr/>
          <p:nvPr/>
        </p:nvCxnSpPr>
        <p:spPr>
          <a:xfrm>
            <a:off x="6717702" y="2236216"/>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标题 11">
            <a:extLst>
              <a:ext uri="{FF2B5EF4-FFF2-40B4-BE49-F238E27FC236}">
                <a16:creationId xmlns:a16="http://schemas.microsoft.com/office/drawing/2014/main" id="{BD2EA668-45B7-4C6C-8DDC-4C8C450B104F}"/>
              </a:ext>
            </a:extLst>
          </p:cNvPr>
          <p:cNvSpPr txBox="1">
            <a:spLocks/>
          </p:cNvSpPr>
          <p:nvPr/>
        </p:nvSpPr>
        <p:spPr>
          <a:xfrm>
            <a:off x="7747243" y="201562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椭圆 16">
            <a:extLst>
              <a:ext uri="{FF2B5EF4-FFF2-40B4-BE49-F238E27FC236}">
                <a16:creationId xmlns:a16="http://schemas.microsoft.com/office/drawing/2014/main" id="{4EA31C70-DD6C-49E4-AAB4-28B3EDA54746}"/>
              </a:ext>
            </a:extLst>
          </p:cNvPr>
          <p:cNvSpPr/>
          <p:nvPr/>
        </p:nvSpPr>
        <p:spPr>
          <a:xfrm>
            <a:off x="6153265" y="2901436"/>
            <a:ext cx="576622" cy="576785"/>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2</a:t>
            </a:r>
            <a:endParaRPr lang="zh-CN" altLang="en-US" sz="1600" dirty="0">
              <a:latin typeface="Impact MT Std" pitchFamily="34" charset="0"/>
              <a:ea typeface="微软雅黑" pitchFamily="34" charset="-122"/>
            </a:endParaRPr>
          </a:p>
        </p:txBody>
      </p:sp>
      <p:cxnSp>
        <p:nvCxnSpPr>
          <p:cNvPr id="18" name="直接连接符 17">
            <a:extLst>
              <a:ext uri="{FF2B5EF4-FFF2-40B4-BE49-F238E27FC236}">
                <a16:creationId xmlns:a16="http://schemas.microsoft.com/office/drawing/2014/main" id="{C25A5437-9E43-4DBE-A0FF-7A2220C3462D}"/>
              </a:ext>
            </a:extLst>
          </p:cNvPr>
          <p:cNvCxnSpPr/>
          <p:nvPr/>
        </p:nvCxnSpPr>
        <p:spPr>
          <a:xfrm>
            <a:off x="6717703" y="3168168"/>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标题 11">
            <a:extLst>
              <a:ext uri="{FF2B5EF4-FFF2-40B4-BE49-F238E27FC236}">
                <a16:creationId xmlns:a16="http://schemas.microsoft.com/office/drawing/2014/main" id="{70176143-BC81-47F1-9870-0BB4530DCFEF}"/>
              </a:ext>
            </a:extLst>
          </p:cNvPr>
          <p:cNvSpPr txBox="1">
            <a:spLocks/>
          </p:cNvSpPr>
          <p:nvPr/>
        </p:nvSpPr>
        <p:spPr>
          <a:xfrm>
            <a:off x="7747244" y="294758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椭圆 19">
            <a:extLst>
              <a:ext uri="{FF2B5EF4-FFF2-40B4-BE49-F238E27FC236}">
                <a16:creationId xmlns:a16="http://schemas.microsoft.com/office/drawing/2014/main" id="{12EDAA39-3622-458A-83E6-202ED8B14AF0}"/>
              </a:ext>
            </a:extLst>
          </p:cNvPr>
          <p:cNvSpPr/>
          <p:nvPr/>
        </p:nvSpPr>
        <p:spPr>
          <a:xfrm>
            <a:off x="6153265" y="3816734"/>
            <a:ext cx="576622" cy="576785"/>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3</a:t>
            </a:r>
            <a:endParaRPr lang="zh-CN" altLang="en-US" sz="1600" dirty="0">
              <a:latin typeface="Impact MT Std" pitchFamily="34" charset="0"/>
              <a:ea typeface="微软雅黑" pitchFamily="34" charset="-122"/>
            </a:endParaRPr>
          </a:p>
        </p:txBody>
      </p:sp>
      <p:cxnSp>
        <p:nvCxnSpPr>
          <p:cNvPr id="21" name="直接连接符 20">
            <a:extLst>
              <a:ext uri="{FF2B5EF4-FFF2-40B4-BE49-F238E27FC236}">
                <a16:creationId xmlns:a16="http://schemas.microsoft.com/office/drawing/2014/main" id="{AF50EAFA-BDD0-4BDC-A3BB-C91358CBD397}"/>
              </a:ext>
            </a:extLst>
          </p:cNvPr>
          <p:cNvCxnSpPr/>
          <p:nvPr/>
        </p:nvCxnSpPr>
        <p:spPr>
          <a:xfrm>
            <a:off x="6717703" y="4083466"/>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2" name="标题 11">
            <a:extLst>
              <a:ext uri="{FF2B5EF4-FFF2-40B4-BE49-F238E27FC236}">
                <a16:creationId xmlns:a16="http://schemas.microsoft.com/office/drawing/2014/main" id="{2753217D-B30A-479E-BB09-7392857CD0C0}"/>
              </a:ext>
            </a:extLst>
          </p:cNvPr>
          <p:cNvSpPr txBox="1">
            <a:spLocks/>
          </p:cNvSpPr>
          <p:nvPr/>
        </p:nvSpPr>
        <p:spPr>
          <a:xfrm>
            <a:off x="7747244" y="386287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椭圆 22">
            <a:extLst>
              <a:ext uri="{FF2B5EF4-FFF2-40B4-BE49-F238E27FC236}">
                <a16:creationId xmlns:a16="http://schemas.microsoft.com/office/drawing/2014/main" id="{A7057055-2A86-49A5-A7D2-6C1AB5760E3D}"/>
              </a:ext>
            </a:extLst>
          </p:cNvPr>
          <p:cNvSpPr/>
          <p:nvPr/>
        </p:nvSpPr>
        <p:spPr>
          <a:xfrm>
            <a:off x="6153266" y="4715232"/>
            <a:ext cx="576622" cy="576785"/>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4</a:t>
            </a:r>
            <a:endParaRPr lang="zh-CN" altLang="en-US" sz="1600" dirty="0">
              <a:latin typeface="Impact MT Std" pitchFamily="34" charset="0"/>
              <a:ea typeface="微软雅黑" pitchFamily="34" charset="-122"/>
            </a:endParaRPr>
          </a:p>
        </p:txBody>
      </p:sp>
      <p:cxnSp>
        <p:nvCxnSpPr>
          <p:cNvPr id="24" name="直接连接符 23">
            <a:extLst>
              <a:ext uri="{FF2B5EF4-FFF2-40B4-BE49-F238E27FC236}">
                <a16:creationId xmlns:a16="http://schemas.microsoft.com/office/drawing/2014/main" id="{DF6C5AEC-741E-4196-AF9C-DC89407D9285}"/>
              </a:ext>
            </a:extLst>
          </p:cNvPr>
          <p:cNvCxnSpPr/>
          <p:nvPr/>
        </p:nvCxnSpPr>
        <p:spPr>
          <a:xfrm>
            <a:off x="6717704" y="4981964"/>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5" name="标题 11">
            <a:extLst>
              <a:ext uri="{FF2B5EF4-FFF2-40B4-BE49-F238E27FC236}">
                <a16:creationId xmlns:a16="http://schemas.microsoft.com/office/drawing/2014/main" id="{7DFF048C-4DF7-464A-B809-ECC3854B286C}"/>
              </a:ext>
            </a:extLst>
          </p:cNvPr>
          <p:cNvSpPr txBox="1">
            <a:spLocks/>
          </p:cNvSpPr>
          <p:nvPr/>
        </p:nvSpPr>
        <p:spPr>
          <a:xfrm>
            <a:off x="7747245" y="476137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201531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left)">
                                      <p:cBhvr>
                                        <p:cTn id="50" dur="500"/>
                                        <p:tgtEl>
                                          <p:spTgt spid="21"/>
                                        </p:tgtEl>
                                      </p:cBhvr>
                                    </p:animEffect>
                                  </p:childTnLst>
                                </p:cTn>
                              </p:par>
                            </p:childTnLst>
                          </p:cTn>
                        </p:par>
                        <p:par>
                          <p:cTn id="51" fill="hold">
                            <p:stCondLst>
                              <p:cond delay="5500"/>
                            </p:stCondLst>
                            <p:childTnLst>
                              <p:par>
                                <p:cTn id="52" presetID="53" presetClass="entr" presetSubtype="16"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Effect transition="in" filter="fade">
                                      <p:cBhvr>
                                        <p:cTn id="56" dur="500"/>
                                        <p:tgtEl>
                                          <p:spTgt spid="22"/>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par>
                          <p:cTn id="61" fill="hold">
                            <p:stCondLst>
                              <p:cond delay="6500"/>
                            </p:stCondLst>
                            <p:childTnLst>
                              <p:par>
                                <p:cTn id="62" presetID="22" presetClass="entr" presetSubtype="8"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childTnLst>
                          </p:cTn>
                        </p:par>
                        <p:par>
                          <p:cTn id="65" fill="hold">
                            <p:stCondLst>
                              <p:cond delay="7000"/>
                            </p:stCondLst>
                            <p:childTnLst>
                              <p:par>
                                <p:cTn id="66" presetID="53" presetClass="entr" presetSubtype="16"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ppt_w</p:attrName>
                                        </p:attrNameLst>
                                      </p:cBhvr>
                                      <p:tavLst>
                                        <p:tav tm="0">
                                          <p:val>
                                            <p:fltVal val="0"/>
                                          </p:val>
                                        </p:tav>
                                        <p:tav tm="100000">
                                          <p:val>
                                            <p:strVal val="#ppt_w"/>
                                          </p:val>
                                        </p:tav>
                                      </p:tavLst>
                                    </p:anim>
                                    <p:anim calcmode="lin" valueType="num">
                                      <p:cBhvr>
                                        <p:cTn id="69" dur="500" fill="hold"/>
                                        <p:tgtEl>
                                          <p:spTgt spid="25"/>
                                        </p:tgtEl>
                                        <p:attrNameLst>
                                          <p:attrName>ppt_h</p:attrName>
                                        </p:attrNameLst>
                                      </p:cBhvr>
                                      <p:tavLst>
                                        <p:tav tm="0">
                                          <p:val>
                                            <p:fltVal val="0"/>
                                          </p:val>
                                        </p:tav>
                                        <p:tav tm="100000">
                                          <p:val>
                                            <p:strVal val="#ppt_h"/>
                                          </p:val>
                                        </p:tav>
                                      </p:tavLst>
                                    </p:anim>
                                    <p:animEffect transition="in" filter="fade">
                                      <p:cBhvr>
                                        <p:cTn id="7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animBg="1"/>
      <p:bldP spid="19" grpId="0"/>
      <p:bldP spid="20" grpId="0" animBg="1"/>
      <p:bldP spid="22" grpId="0"/>
      <p:bldP spid="23" grpId="0" animBg="1"/>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id="{E25E58CD-AF13-41AF-829D-B26B30FA84DA}"/>
              </a:ext>
            </a:extLst>
          </p:cNvPr>
          <p:cNvGrpSpPr/>
          <p:nvPr/>
        </p:nvGrpSpPr>
        <p:grpSpPr>
          <a:xfrm>
            <a:off x="2730169" y="1166834"/>
            <a:ext cx="9111902" cy="4597300"/>
            <a:chOff x="2373141" y="835699"/>
            <a:chExt cx="10094000" cy="5092807"/>
          </a:xfrm>
        </p:grpSpPr>
        <p:grpSp>
          <p:nvGrpSpPr>
            <p:cNvPr id="11" name="组合 10">
              <a:extLst>
                <a:ext uri="{FF2B5EF4-FFF2-40B4-BE49-F238E27FC236}">
                  <a16:creationId xmlns:a16="http://schemas.microsoft.com/office/drawing/2014/main" id="{88E2F56A-5914-4DF4-ABBC-9F41E7E6FC9D}"/>
                </a:ext>
              </a:extLst>
            </p:cNvPr>
            <p:cNvGrpSpPr/>
            <p:nvPr/>
          </p:nvGrpSpPr>
          <p:grpSpPr>
            <a:xfrm>
              <a:off x="5566608" y="835699"/>
              <a:ext cx="3837227" cy="843197"/>
              <a:chOff x="4108626" y="391330"/>
              <a:chExt cx="3188530" cy="833947"/>
            </a:xfrm>
          </p:grpSpPr>
          <p:sp>
            <p:nvSpPr>
              <p:cNvPr id="33" name="TextBox 31">
                <a:extLst>
                  <a:ext uri="{FF2B5EF4-FFF2-40B4-BE49-F238E27FC236}">
                    <a16:creationId xmlns:a16="http://schemas.microsoft.com/office/drawing/2014/main" id="{5E0D65DA-1BB5-4F32-AB75-81C8105E1EF1}"/>
                  </a:ext>
                </a:extLst>
              </p:cNvPr>
              <p:cNvSpPr txBox="1"/>
              <p:nvPr/>
            </p:nvSpPr>
            <p:spPr>
              <a:xfrm>
                <a:off x="4108626" y="391330"/>
                <a:ext cx="3188529" cy="517480"/>
              </a:xfrm>
              <a:prstGeom prst="rect">
                <a:avLst/>
              </a:prstGeom>
              <a:noFill/>
            </p:spPr>
            <p:txBody>
              <a:bodyPr wrap="square" rtlCol="0">
                <a:spAutoFit/>
              </a:bodyPr>
              <a:lstStyle/>
              <a:p>
                <a:r>
                  <a:rPr lang="en-US" altLang="zh-CN" sz="2400" dirty="0">
                    <a:solidFill>
                      <a:schemeClr val="bg1">
                        <a:lumMod val="50000"/>
                      </a:schemeClr>
                    </a:solidFill>
                    <a:latin typeface="微软雅黑" panose="020B0503020204020204" pitchFamily="34" charset="-122"/>
                    <a:ea typeface="微软雅黑" panose="020B0503020204020204" pitchFamily="34" charset="-122"/>
                  </a:rPr>
                  <a:t>01.</a:t>
                </a:r>
                <a:r>
                  <a:rPr lang="zh-CN" altLang="en-US" sz="24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34" name="TextBox 32">
                <a:extLst>
                  <a:ext uri="{FF2B5EF4-FFF2-40B4-BE49-F238E27FC236}">
                    <a16:creationId xmlns:a16="http://schemas.microsoft.com/office/drawing/2014/main" id="{E805D7C5-82E2-44B5-AD26-E70A4A63F806}"/>
                  </a:ext>
                </a:extLst>
              </p:cNvPr>
              <p:cNvSpPr txBox="1"/>
              <p:nvPr/>
            </p:nvSpPr>
            <p:spPr>
              <a:xfrm>
                <a:off x="4111517" y="886469"/>
                <a:ext cx="3185639" cy="338808"/>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请输入要写的文字内容</a:t>
                </a:r>
              </a:p>
            </p:txBody>
          </p:sp>
        </p:grpSp>
        <p:grpSp>
          <p:nvGrpSpPr>
            <p:cNvPr id="12" name="组合 11">
              <a:extLst>
                <a:ext uri="{FF2B5EF4-FFF2-40B4-BE49-F238E27FC236}">
                  <a16:creationId xmlns:a16="http://schemas.microsoft.com/office/drawing/2014/main" id="{C474429B-CC79-43AB-8BAD-7A9A7F22CB86}"/>
                </a:ext>
              </a:extLst>
            </p:cNvPr>
            <p:cNvGrpSpPr/>
            <p:nvPr/>
          </p:nvGrpSpPr>
          <p:grpSpPr>
            <a:xfrm>
              <a:off x="3819665" y="1717937"/>
              <a:ext cx="4886476" cy="4132342"/>
              <a:chOff x="2746358" y="1089980"/>
              <a:chExt cx="3600093" cy="3623688"/>
            </a:xfrm>
            <a:solidFill>
              <a:srgbClr val="FFABB1"/>
            </a:solidFill>
          </p:grpSpPr>
          <p:sp>
            <p:nvSpPr>
              <p:cNvPr id="22" name="等腰三角形 21">
                <a:extLst>
                  <a:ext uri="{FF2B5EF4-FFF2-40B4-BE49-F238E27FC236}">
                    <a16:creationId xmlns:a16="http://schemas.microsoft.com/office/drawing/2014/main" id="{F5B37CDE-EB35-46D5-9616-8E0C196DAE13}"/>
                  </a:ext>
                </a:extLst>
              </p:cNvPr>
              <p:cNvSpPr/>
              <p:nvPr/>
            </p:nvSpPr>
            <p:spPr>
              <a:xfrm rot="21500399">
                <a:off x="3893139" y="1089980"/>
                <a:ext cx="1232971" cy="1062904"/>
              </a:xfrm>
              <a:prstGeom prst="triangl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3" name="等腰三角形 22">
                <a:extLst>
                  <a:ext uri="{FF2B5EF4-FFF2-40B4-BE49-F238E27FC236}">
                    <a16:creationId xmlns:a16="http://schemas.microsoft.com/office/drawing/2014/main" id="{1DDD2827-5FCF-413A-A18E-E744A18A0773}"/>
                  </a:ext>
                </a:extLst>
              </p:cNvPr>
              <p:cNvSpPr/>
              <p:nvPr/>
            </p:nvSpPr>
            <p:spPr>
              <a:xfrm rot="4227329">
                <a:off x="5198513" y="1948864"/>
                <a:ext cx="1232971" cy="1062904"/>
              </a:xfrm>
              <a:prstGeom prst="triangl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4" name="等腰三角形 23">
                <a:extLst>
                  <a:ext uri="{FF2B5EF4-FFF2-40B4-BE49-F238E27FC236}">
                    <a16:creationId xmlns:a16="http://schemas.microsoft.com/office/drawing/2014/main" id="{9531D7F2-E02A-433D-BFE8-092E96932414}"/>
                  </a:ext>
                </a:extLst>
              </p:cNvPr>
              <p:cNvSpPr/>
              <p:nvPr/>
            </p:nvSpPr>
            <p:spPr>
              <a:xfrm rot="8518912">
                <a:off x="4673626" y="3582371"/>
                <a:ext cx="1232971" cy="1062904"/>
              </a:xfrm>
              <a:prstGeom prst="triangl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5" name="等腰三角形 24">
                <a:extLst>
                  <a:ext uri="{FF2B5EF4-FFF2-40B4-BE49-F238E27FC236}">
                    <a16:creationId xmlns:a16="http://schemas.microsoft.com/office/drawing/2014/main" id="{51099A05-C9AF-42C9-BF14-EAEA8BC41951}"/>
                  </a:ext>
                </a:extLst>
              </p:cNvPr>
              <p:cNvSpPr/>
              <p:nvPr/>
            </p:nvSpPr>
            <p:spPr>
              <a:xfrm rot="12845080">
                <a:off x="3267393" y="3650764"/>
                <a:ext cx="1232971" cy="1062904"/>
              </a:xfrm>
              <a:prstGeom prst="triangl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6" name="等腰三角形 25">
                <a:extLst>
                  <a:ext uri="{FF2B5EF4-FFF2-40B4-BE49-F238E27FC236}">
                    <a16:creationId xmlns:a16="http://schemas.microsoft.com/office/drawing/2014/main" id="{DBD094C8-9E14-4732-889B-E82CC2965806}"/>
                  </a:ext>
                </a:extLst>
              </p:cNvPr>
              <p:cNvSpPr/>
              <p:nvPr/>
            </p:nvSpPr>
            <p:spPr>
              <a:xfrm rot="17109199">
                <a:off x="2661324" y="2081357"/>
                <a:ext cx="1232971" cy="1062904"/>
              </a:xfrm>
              <a:prstGeom prst="triangl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7" name="TextBox 39">
                <a:extLst>
                  <a:ext uri="{FF2B5EF4-FFF2-40B4-BE49-F238E27FC236}">
                    <a16:creationId xmlns:a16="http://schemas.microsoft.com/office/drawing/2014/main" id="{58584D85-AC90-407B-992D-65E060CA30BE}"/>
                  </a:ext>
                </a:extLst>
              </p:cNvPr>
              <p:cNvSpPr txBox="1"/>
              <p:nvPr/>
            </p:nvSpPr>
            <p:spPr>
              <a:xfrm>
                <a:off x="4308886" y="1378133"/>
                <a:ext cx="371919" cy="566774"/>
              </a:xfrm>
              <a:prstGeom prst="rect">
                <a:avLst/>
              </a:prstGeom>
              <a:noFill/>
              <a:ln>
                <a:noFill/>
              </a:ln>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8" name="TextBox 40">
                <a:extLst>
                  <a:ext uri="{FF2B5EF4-FFF2-40B4-BE49-F238E27FC236}">
                    <a16:creationId xmlns:a16="http://schemas.microsoft.com/office/drawing/2014/main" id="{AAC959D2-B637-48FE-A256-3FCA49493401}"/>
                  </a:ext>
                </a:extLst>
              </p:cNvPr>
              <p:cNvSpPr txBox="1"/>
              <p:nvPr/>
            </p:nvSpPr>
            <p:spPr>
              <a:xfrm>
                <a:off x="5075024" y="3612701"/>
                <a:ext cx="371919" cy="566774"/>
              </a:xfrm>
              <a:prstGeom prst="rect">
                <a:avLst/>
              </a:prstGeom>
              <a:noFill/>
              <a:ln>
                <a:noFill/>
              </a:ln>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9" name="TextBox 41">
                <a:extLst>
                  <a:ext uri="{FF2B5EF4-FFF2-40B4-BE49-F238E27FC236}">
                    <a16:creationId xmlns:a16="http://schemas.microsoft.com/office/drawing/2014/main" id="{CFDBDFEE-4D36-468B-8993-A94BB293AA00}"/>
                  </a:ext>
                </a:extLst>
              </p:cNvPr>
              <p:cNvSpPr txBox="1"/>
              <p:nvPr/>
            </p:nvSpPr>
            <p:spPr>
              <a:xfrm>
                <a:off x="3606593" y="3612701"/>
                <a:ext cx="371919" cy="566774"/>
              </a:xfrm>
              <a:prstGeom prst="rect">
                <a:avLst/>
              </a:prstGeom>
              <a:noFill/>
              <a:ln>
                <a:noFill/>
              </a:ln>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0" name="TextBox 42">
                <a:extLst>
                  <a:ext uri="{FF2B5EF4-FFF2-40B4-BE49-F238E27FC236}">
                    <a16:creationId xmlns:a16="http://schemas.microsoft.com/office/drawing/2014/main" id="{67C66917-0A18-4083-A3DE-E32F9AD05FDE}"/>
                  </a:ext>
                </a:extLst>
              </p:cNvPr>
              <p:cNvSpPr txBox="1"/>
              <p:nvPr/>
            </p:nvSpPr>
            <p:spPr>
              <a:xfrm>
                <a:off x="3192133" y="2324895"/>
                <a:ext cx="371919" cy="566774"/>
              </a:xfrm>
              <a:prstGeom prst="rect">
                <a:avLst/>
              </a:prstGeom>
              <a:noFill/>
              <a:ln>
                <a:noFill/>
              </a:ln>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5</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1" name="TextBox 43">
                <a:extLst>
                  <a:ext uri="{FF2B5EF4-FFF2-40B4-BE49-F238E27FC236}">
                    <a16:creationId xmlns:a16="http://schemas.microsoft.com/office/drawing/2014/main" id="{2C4A55F9-7473-40DF-A729-F1E339AF4BC1}"/>
                  </a:ext>
                </a:extLst>
              </p:cNvPr>
              <p:cNvSpPr txBox="1"/>
              <p:nvPr/>
            </p:nvSpPr>
            <p:spPr>
              <a:xfrm>
                <a:off x="3923928" y="2571750"/>
                <a:ext cx="1414219" cy="566774"/>
              </a:xfrm>
              <a:prstGeom prst="rect">
                <a:avLst/>
              </a:prstGeom>
              <a:noFill/>
              <a:ln>
                <a:noFill/>
              </a:ln>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标题</a:t>
                </a:r>
              </a:p>
            </p:txBody>
          </p:sp>
          <p:sp>
            <p:nvSpPr>
              <p:cNvPr id="32" name="TextBox 44">
                <a:extLst>
                  <a:ext uri="{FF2B5EF4-FFF2-40B4-BE49-F238E27FC236}">
                    <a16:creationId xmlns:a16="http://schemas.microsoft.com/office/drawing/2014/main" id="{DEE7CD9B-3C46-4E45-81B4-9FB4D19C02AE}"/>
                  </a:ext>
                </a:extLst>
              </p:cNvPr>
              <p:cNvSpPr txBox="1"/>
              <p:nvPr/>
            </p:nvSpPr>
            <p:spPr>
              <a:xfrm>
                <a:off x="5446943" y="2211710"/>
                <a:ext cx="371919" cy="566774"/>
              </a:xfrm>
              <a:prstGeom prst="rect">
                <a:avLst/>
              </a:prstGeom>
              <a:noFill/>
              <a:ln>
                <a:noFill/>
              </a:ln>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id="{30FBC173-8535-4409-A182-485CF917A788}"/>
                </a:ext>
              </a:extLst>
            </p:cNvPr>
            <p:cNvGrpSpPr/>
            <p:nvPr/>
          </p:nvGrpSpPr>
          <p:grpSpPr>
            <a:xfrm>
              <a:off x="2608102" y="4907447"/>
              <a:ext cx="3837226" cy="843195"/>
              <a:chOff x="5991151" y="2288180"/>
              <a:chExt cx="3188529" cy="833945"/>
            </a:xfrm>
          </p:grpSpPr>
          <p:sp>
            <p:nvSpPr>
              <p:cNvPr id="20" name="TextBox 49">
                <a:extLst>
                  <a:ext uri="{FF2B5EF4-FFF2-40B4-BE49-F238E27FC236}">
                    <a16:creationId xmlns:a16="http://schemas.microsoft.com/office/drawing/2014/main" id="{2727EB4C-03BE-41E0-95DB-2700550FB5AE}"/>
                  </a:ext>
                </a:extLst>
              </p:cNvPr>
              <p:cNvSpPr txBox="1"/>
              <p:nvPr/>
            </p:nvSpPr>
            <p:spPr>
              <a:xfrm>
                <a:off x="5991151" y="2288180"/>
                <a:ext cx="3188529" cy="517480"/>
              </a:xfrm>
              <a:prstGeom prst="rect">
                <a:avLst/>
              </a:prstGeom>
              <a:noFill/>
            </p:spPr>
            <p:txBody>
              <a:bodyPr wrap="square" rtlCol="0">
                <a:spAutoFit/>
              </a:bodyPr>
              <a:lstStyle/>
              <a:p>
                <a:r>
                  <a:rPr lang="en-US" altLang="zh-CN" sz="2400" dirty="0">
                    <a:solidFill>
                      <a:schemeClr val="bg1">
                        <a:lumMod val="50000"/>
                      </a:schemeClr>
                    </a:solidFill>
                    <a:latin typeface="微软雅黑" panose="020B0503020204020204" pitchFamily="34" charset="-122"/>
                    <a:ea typeface="微软雅黑" panose="020B0503020204020204" pitchFamily="34" charset="-122"/>
                  </a:rPr>
                  <a:t>04.</a:t>
                </a:r>
                <a:r>
                  <a:rPr lang="zh-CN" altLang="en-US" sz="24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21" name="TextBox 50">
                <a:extLst>
                  <a:ext uri="{FF2B5EF4-FFF2-40B4-BE49-F238E27FC236}">
                    <a16:creationId xmlns:a16="http://schemas.microsoft.com/office/drawing/2014/main" id="{B520171F-A82F-4EB5-BC54-D8E3FCEB0C9C}"/>
                  </a:ext>
                </a:extLst>
              </p:cNvPr>
              <p:cNvSpPr txBox="1"/>
              <p:nvPr/>
            </p:nvSpPr>
            <p:spPr>
              <a:xfrm>
                <a:off x="5994041" y="2783317"/>
                <a:ext cx="3185639" cy="338808"/>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请输入要写的文字内容</a:t>
                </a:r>
              </a:p>
            </p:txBody>
          </p:sp>
        </p:grpSp>
        <p:grpSp>
          <p:nvGrpSpPr>
            <p:cNvPr id="14" name="组合 13">
              <a:extLst>
                <a:ext uri="{FF2B5EF4-FFF2-40B4-BE49-F238E27FC236}">
                  <a16:creationId xmlns:a16="http://schemas.microsoft.com/office/drawing/2014/main" id="{2C372358-A2FF-48BA-9B5B-3A1941974E71}"/>
                </a:ext>
              </a:extLst>
            </p:cNvPr>
            <p:cNvGrpSpPr/>
            <p:nvPr/>
          </p:nvGrpSpPr>
          <p:grpSpPr>
            <a:xfrm>
              <a:off x="2373141" y="2259618"/>
              <a:ext cx="3837226" cy="843198"/>
              <a:chOff x="5496738" y="1647428"/>
              <a:chExt cx="3188529" cy="833948"/>
            </a:xfrm>
          </p:grpSpPr>
          <p:sp>
            <p:nvSpPr>
              <p:cNvPr id="18" name="TextBox 52">
                <a:extLst>
                  <a:ext uri="{FF2B5EF4-FFF2-40B4-BE49-F238E27FC236}">
                    <a16:creationId xmlns:a16="http://schemas.microsoft.com/office/drawing/2014/main" id="{C6C9A320-1AC0-4C99-A65E-31BFCA1A0634}"/>
                  </a:ext>
                </a:extLst>
              </p:cNvPr>
              <p:cNvSpPr txBox="1"/>
              <p:nvPr/>
            </p:nvSpPr>
            <p:spPr>
              <a:xfrm>
                <a:off x="5496738" y="1647428"/>
                <a:ext cx="3188529" cy="517480"/>
              </a:xfrm>
              <a:prstGeom prst="rect">
                <a:avLst/>
              </a:prstGeom>
              <a:noFill/>
            </p:spPr>
            <p:txBody>
              <a:bodyPr wrap="square" rtlCol="0">
                <a:spAutoFit/>
              </a:bodyPr>
              <a:lstStyle/>
              <a:p>
                <a:r>
                  <a:rPr lang="en-US" altLang="zh-CN" sz="2400" dirty="0">
                    <a:solidFill>
                      <a:schemeClr val="bg1">
                        <a:lumMod val="50000"/>
                      </a:schemeClr>
                    </a:solidFill>
                    <a:latin typeface="微软雅黑" panose="020B0503020204020204" pitchFamily="34" charset="-122"/>
                    <a:ea typeface="微软雅黑" panose="020B0503020204020204" pitchFamily="34" charset="-122"/>
                  </a:rPr>
                  <a:t>05.</a:t>
                </a:r>
                <a:r>
                  <a:rPr lang="zh-CN" altLang="en-US" sz="24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9" name="TextBox 53">
                <a:extLst>
                  <a:ext uri="{FF2B5EF4-FFF2-40B4-BE49-F238E27FC236}">
                    <a16:creationId xmlns:a16="http://schemas.microsoft.com/office/drawing/2014/main" id="{12D710CF-17E5-48AA-B0B4-63599148544B}"/>
                  </a:ext>
                </a:extLst>
              </p:cNvPr>
              <p:cNvSpPr txBox="1"/>
              <p:nvPr/>
            </p:nvSpPr>
            <p:spPr>
              <a:xfrm>
                <a:off x="5499628" y="2142568"/>
                <a:ext cx="3185639" cy="338808"/>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请输入要写的文字内容</a:t>
                </a:r>
              </a:p>
            </p:txBody>
          </p:sp>
        </p:grpSp>
        <p:grpSp>
          <p:nvGrpSpPr>
            <p:cNvPr id="15" name="组合 14">
              <a:extLst>
                <a:ext uri="{FF2B5EF4-FFF2-40B4-BE49-F238E27FC236}">
                  <a16:creationId xmlns:a16="http://schemas.microsoft.com/office/drawing/2014/main" id="{057E7520-D43B-4792-BE8C-58891747AE65}"/>
                </a:ext>
              </a:extLst>
            </p:cNvPr>
            <p:cNvGrpSpPr/>
            <p:nvPr/>
          </p:nvGrpSpPr>
          <p:grpSpPr>
            <a:xfrm>
              <a:off x="7766266" y="2584084"/>
              <a:ext cx="4700875" cy="3344422"/>
              <a:chOff x="6978197" y="-1664006"/>
              <a:chExt cx="3906175" cy="3307733"/>
            </a:xfrm>
          </p:grpSpPr>
          <p:sp>
            <p:nvSpPr>
              <p:cNvPr id="16" name="TextBox 55">
                <a:extLst>
                  <a:ext uri="{FF2B5EF4-FFF2-40B4-BE49-F238E27FC236}">
                    <a16:creationId xmlns:a16="http://schemas.microsoft.com/office/drawing/2014/main" id="{18E6F618-ECCE-4EE7-B7DC-8E7BA61DC50F}"/>
                  </a:ext>
                </a:extLst>
              </p:cNvPr>
              <p:cNvSpPr txBox="1"/>
              <p:nvPr/>
            </p:nvSpPr>
            <p:spPr>
              <a:xfrm>
                <a:off x="6978197" y="809778"/>
                <a:ext cx="3188529" cy="517480"/>
              </a:xfrm>
              <a:prstGeom prst="rect">
                <a:avLst/>
              </a:prstGeom>
              <a:noFill/>
            </p:spPr>
            <p:txBody>
              <a:bodyPr wrap="square" rtlCol="0">
                <a:spAutoFit/>
              </a:bodyPr>
              <a:lstStyle/>
              <a:p>
                <a:r>
                  <a:rPr lang="en-US" altLang="zh-CN" sz="2400" dirty="0">
                    <a:solidFill>
                      <a:schemeClr val="bg1">
                        <a:lumMod val="50000"/>
                      </a:schemeClr>
                    </a:solidFill>
                    <a:latin typeface="微软雅黑" panose="020B0503020204020204" pitchFamily="34" charset="-122"/>
                    <a:ea typeface="微软雅黑" panose="020B0503020204020204" pitchFamily="34" charset="-122"/>
                  </a:rPr>
                  <a:t>03.</a:t>
                </a:r>
                <a:r>
                  <a:rPr lang="zh-CN" altLang="en-US" sz="24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7" name="TextBox 56">
                <a:extLst>
                  <a:ext uri="{FF2B5EF4-FFF2-40B4-BE49-F238E27FC236}">
                    <a16:creationId xmlns:a16="http://schemas.microsoft.com/office/drawing/2014/main" id="{9E47B287-E56F-422D-A96E-A74F5435A6CF}"/>
                  </a:ext>
                </a:extLst>
              </p:cNvPr>
              <p:cNvSpPr txBox="1"/>
              <p:nvPr/>
            </p:nvSpPr>
            <p:spPr>
              <a:xfrm>
                <a:off x="6981088" y="1304918"/>
                <a:ext cx="3185639" cy="338809"/>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请输入要写的文字内容</a:t>
                </a:r>
              </a:p>
            </p:txBody>
          </p:sp>
          <p:sp>
            <p:nvSpPr>
              <p:cNvPr id="35" name="TextBox 55">
                <a:extLst>
                  <a:ext uri="{FF2B5EF4-FFF2-40B4-BE49-F238E27FC236}">
                    <a16:creationId xmlns:a16="http://schemas.microsoft.com/office/drawing/2014/main" id="{F804C811-FD62-459C-B4A1-424530EB8AF8}"/>
                  </a:ext>
                </a:extLst>
              </p:cNvPr>
              <p:cNvSpPr txBox="1"/>
              <p:nvPr/>
            </p:nvSpPr>
            <p:spPr>
              <a:xfrm>
                <a:off x="7695842" y="-1664006"/>
                <a:ext cx="3188529" cy="464267"/>
              </a:xfrm>
              <a:prstGeom prst="rect">
                <a:avLst/>
              </a:prstGeom>
              <a:noFill/>
            </p:spPr>
            <p:txBody>
              <a:bodyPr wrap="square" rtlCol="0">
                <a:spAutoFit/>
              </a:bodyPr>
              <a:lstStyle/>
              <a:p>
                <a:r>
                  <a:rPr lang="en-US" altLang="zh-CN" sz="2400" dirty="0">
                    <a:solidFill>
                      <a:schemeClr val="bg1">
                        <a:lumMod val="50000"/>
                      </a:schemeClr>
                    </a:solidFill>
                    <a:latin typeface="微软雅黑" panose="020B0503020204020204" pitchFamily="34" charset="-122"/>
                    <a:ea typeface="微软雅黑" panose="020B0503020204020204" pitchFamily="34" charset="-122"/>
                  </a:rPr>
                  <a:t>02.</a:t>
                </a:r>
                <a:r>
                  <a:rPr lang="zh-CN" altLang="en-US" sz="24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36" name="TextBox 56">
                <a:extLst>
                  <a:ext uri="{FF2B5EF4-FFF2-40B4-BE49-F238E27FC236}">
                    <a16:creationId xmlns:a16="http://schemas.microsoft.com/office/drawing/2014/main" id="{64F5104E-879B-4CCD-BB90-09DC87195A29}"/>
                  </a:ext>
                </a:extLst>
              </p:cNvPr>
              <p:cNvSpPr txBox="1"/>
              <p:nvPr/>
            </p:nvSpPr>
            <p:spPr>
              <a:xfrm>
                <a:off x="7698733" y="-1168867"/>
                <a:ext cx="3185639" cy="338809"/>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请输入要写的文字内容</a:t>
                </a:r>
              </a:p>
            </p:txBody>
          </p:sp>
        </p:grpSp>
      </p:grpSp>
    </p:spTree>
    <p:extLst>
      <p:ext uri="{BB962C8B-B14F-4D97-AF65-F5344CB8AC3E}">
        <p14:creationId xmlns:p14="http://schemas.microsoft.com/office/powerpoint/2010/main" val="195233941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44" name="组合 43">
            <a:extLst>
              <a:ext uri="{FF2B5EF4-FFF2-40B4-BE49-F238E27FC236}">
                <a16:creationId xmlns:a16="http://schemas.microsoft.com/office/drawing/2014/main" id="{773280EF-2628-4B98-9EB1-95F61D299DF3}"/>
              </a:ext>
            </a:extLst>
          </p:cNvPr>
          <p:cNvGrpSpPr/>
          <p:nvPr/>
        </p:nvGrpSpPr>
        <p:grpSpPr>
          <a:xfrm flipH="1">
            <a:off x="6214858" y="1912747"/>
            <a:ext cx="4932114" cy="3669638"/>
            <a:chOff x="6019121" y="1945748"/>
            <a:chExt cx="5184775" cy="3857625"/>
          </a:xfrm>
        </p:grpSpPr>
        <p:sp>
          <p:nvSpPr>
            <p:cNvPr id="45" name="六边形 44">
              <a:extLst>
                <a:ext uri="{FF2B5EF4-FFF2-40B4-BE49-F238E27FC236}">
                  <a16:creationId xmlns:a16="http://schemas.microsoft.com/office/drawing/2014/main" id="{14145CB7-86F7-40F0-86E5-C6336E4BE144}"/>
                </a:ext>
              </a:extLst>
            </p:cNvPr>
            <p:cNvSpPr/>
            <p:nvPr/>
          </p:nvSpPr>
          <p:spPr>
            <a:xfrm>
              <a:off x="6884308" y="1945748"/>
              <a:ext cx="1836738" cy="1584325"/>
            </a:xfrm>
            <a:prstGeom prst="hexagon">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bg1"/>
                  </a:solidFill>
                  <a:latin typeface="微软雅黑" panose="020B0503020204020204" pitchFamily="34" charset="-122"/>
                  <a:ea typeface="微软雅黑" panose="020B0503020204020204" pitchFamily="34" charset="-122"/>
                </a:rPr>
                <a:t>标题</a:t>
              </a:r>
            </a:p>
          </p:txBody>
        </p:sp>
        <p:sp>
          <p:nvSpPr>
            <p:cNvPr id="46" name="六边形 45">
              <a:extLst>
                <a:ext uri="{FF2B5EF4-FFF2-40B4-BE49-F238E27FC236}">
                  <a16:creationId xmlns:a16="http://schemas.microsoft.com/office/drawing/2014/main" id="{9433650D-1713-4DB4-B3E5-DC0CEBEA8643}"/>
                </a:ext>
              </a:extLst>
            </p:cNvPr>
            <p:cNvSpPr/>
            <p:nvPr/>
          </p:nvSpPr>
          <p:spPr>
            <a:xfrm>
              <a:off x="8841696" y="3133198"/>
              <a:ext cx="2362200" cy="2038350"/>
            </a:xfrm>
            <a:prstGeom prst="hexagon">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solidFill>
                    <a:schemeClr val="bg1"/>
                  </a:solidFill>
                  <a:latin typeface="微软雅黑" panose="020B0503020204020204" pitchFamily="34" charset="-122"/>
                  <a:ea typeface="微软雅黑" panose="020B0503020204020204" pitchFamily="34" charset="-122"/>
                </a:rPr>
                <a:t>标题</a:t>
              </a:r>
            </a:p>
          </p:txBody>
        </p:sp>
        <p:sp>
          <p:nvSpPr>
            <p:cNvPr id="47" name="六边形 46">
              <a:extLst>
                <a:ext uri="{FF2B5EF4-FFF2-40B4-BE49-F238E27FC236}">
                  <a16:creationId xmlns:a16="http://schemas.microsoft.com/office/drawing/2014/main" id="{83319AA3-AF72-4CFB-98CC-8A81A2795FD5}"/>
                </a:ext>
              </a:extLst>
            </p:cNvPr>
            <p:cNvSpPr/>
            <p:nvPr/>
          </p:nvSpPr>
          <p:spPr>
            <a:xfrm>
              <a:off x="7255783" y="4539723"/>
              <a:ext cx="1465263" cy="1263650"/>
            </a:xfrm>
            <a:prstGeom prst="hexagon">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rPr>
                <a:t>标题</a:t>
              </a:r>
            </a:p>
          </p:txBody>
        </p:sp>
        <p:sp>
          <p:nvSpPr>
            <p:cNvPr id="48" name="六边形 47">
              <a:extLst>
                <a:ext uri="{FF2B5EF4-FFF2-40B4-BE49-F238E27FC236}">
                  <a16:creationId xmlns:a16="http://schemas.microsoft.com/office/drawing/2014/main" id="{D1CFE050-1A6C-4E0B-9368-E8A20E37DF1D}"/>
                </a:ext>
              </a:extLst>
            </p:cNvPr>
            <p:cNvSpPr/>
            <p:nvPr/>
          </p:nvSpPr>
          <p:spPr>
            <a:xfrm>
              <a:off x="6019121" y="3691998"/>
              <a:ext cx="1069975" cy="920750"/>
            </a:xfrm>
            <a:prstGeom prst="hexagon">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标题</a:t>
              </a:r>
            </a:p>
          </p:txBody>
        </p:sp>
      </p:grpSp>
      <p:sp>
        <p:nvSpPr>
          <p:cNvPr id="49" name="TextBox 28">
            <a:extLst>
              <a:ext uri="{FF2B5EF4-FFF2-40B4-BE49-F238E27FC236}">
                <a16:creationId xmlns:a16="http://schemas.microsoft.com/office/drawing/2014/main" id="{3AC51130-A092-48AC-8941-E2F091020C84}"/>
              </a:ext>
            </a:extLst>
          </p:cNvPr>
          <p:cNvSpPr txBox="1"/>
          <p:nvPr/>
        </p:nvSpPr>
        <p:spPr>
          <a:xfrm>
            <a:off x="1497009" y="1997807"/>
            <a:ext cx="1539204" cy="338554"/>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50" name="TextBox 29">
            <a:extLst>
              <a:ext uri="{FF2B5EF4-FFF2-40B4-BE49-F238E27FC236}">
                <a16:creationId xmlns:a16="http://schemas.microsoft.com/office/drawing/2014/main" id="{13A5B581-FF63-489F-A031-C3B3E96A10C8}"/>
              </a:ext>
            </a:extLst>
          </p:cNvPr>
          <p:cNvSpPr txBox="1"/>
          <p:nvPr/>
        </p:nvSpPr>
        <p:spPr>
          <a:xfrm>
            <a:off x="1497009" y="2306893"/>
            <a:ext cx="4428656"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51" name="TextBox 30">
            <a:extLst>
              <a:ext uri="{FF2B5EF4-FFF2-40B4-BE49-F238E27FC236}">
                <a16:creationId xmlns:a16="http://schemas.microsoft.com/office/drawing/2014/main" id="{DB95CF67-6C55-4AA8-B3D6-FB48397E8075}"/>
              </a:ext>
            </a:extLst>
          </p:cNvPr>
          <p:cNvSpPr txBox="1"/>
          <p:nvPr/>
        </p:nvSpPr>
        <p:spPr>
          <a:xfrm>
            <a:off x="1497009" y="2918627"/>
            <a:ext cx="1539204" cy="338554"/>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52" name="TextBox 31">
            <a:extLst>
              <a:ext uri="{FF2B5EF4-FFF2-40B4-BE49-F238E27FC236}">
                <a16:creationId xmlns:a16="http://schemas.microsoft.com/office/drawing/2014/main" id="{F65DEA4B-8D42-4521-A15B-E4C9892682BA}"/>
              </a:ext>
            </a:extLst>
          </p:cNvPr>
          <p:cNvSpPr txBox="1"/>
          <p:nvPr/>
        </p:nvSpPr>
        <p:spPr>
          <a:xfrm>
            <a:off x="1497009" y="3227713"/>
            <a:ext cx="4428656"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53" name="TextBox 32">
            <a:extLst>
              <a:ext uri="{FF2B5EF4-FFF2-40B4-BE49-F238E27FC236}">
                <a16:creationId xmlns:a16="http://schemas.microsoft.com/office/drawing/2014/main" id="{C261D521-37BC-4139-9D6A-00D628079878}"/>
              </a:ext>
            </a:extLst>
          </p:cNvPr>
          <p:cNvSpPr txBox="1"/>
          <p:nvPr/>
        </p:nvSpPr>
        <p:spPr>
          <a:xfrm>
            <a:off x="1497009" y="3874005"/>
            <a:ext cx="1539204" cy="338554"/>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54" name="TextBox 33">
            <a:extLst>
              <a:ext uri="{FF2B5EF4-FFF2-40B4-BE49-F238E27FC236}">
                <a16:creationId xmlns:a16="http://schemas.microsoft.com/office/drawing/2014/main" id="{29B332D4-0FEF-4F31-85E4-76953EC1ADAB}"/>
              </a:ext>
            </a:extLst>
          </p:cNvPr>
          <p:cNvSpPr txBox="1"/>
          <p:nvPr/>
        </p:nvSpPr>
        <p:spPr>
          <a:xfrm>
            <a:off x="1497009" y="4183091"/>
            <a:ext cx="4428656"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55" name="TextBox 34">
            <a:extLst>
              <a:ext uri="{FF2B5EF4-FFF2-40B4-BE49-F238E27FC236}">
                <a16:creationId xmlns:a16="http://schemas.microsoft.com/office/drawing/2014/main" id="{CA24DE23-1277-4DFE-BFCC-1D1E7DB7BB89}"/>
              </a:ext>
            </a:extLst>
          </p:cNvPr>
          <p:cNvSpPr txBox="1"/>
          <p:nvPr/>
        </p:nvSpPr>
        <p:spPr>
          <a:xfrm>
            <a:off x="1493511" y="4873362"/>
            <a:ext cx="1539204" cy="338554"/>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56" name="TextBox 38">
            <a:extLst>
              <a:ext uri="{FF2B5EF4-FFF2-40B4-BE49-F238E27FC236}">
                <a16:creationId xmlns:a16="http://schemas.microsoft.com/office/drawing/2014/main" id="{1F02212C-8E0E-476D-A988-C746A588B274}"/>
              </a:ext>
            </a:extLst>
          </p:cNvPr>
          <p:cNvSpPr txBox="1"/>
          <p:nvPr/>
        </p:nvSpPr>
        <p:spPr>
          <a:xfrm>
            <a:off x="1493511" y="5182448"/>
            <a:ext cx="4428656"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Tree>
    <p:extLst>
      <p:ext uri="{BB962C8B-B14F-4D97-AF65-F5344CB8AC3E}">
        <p14:creationId xmlns:p14="http://schemas.microsoft.com/office/powerpoint/2010/main" val="74472642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6"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fill="hold"/>
                                        <p:tgtEl>
                                          <p:spTgt spid="49"/>
                                        </p:tgtEl>
                                        <p:attrNameLst>
                                          <p:attrName>ppt_x</p:attrName>
                                        </p:attrNameLst>
                                      </p:cBhvr>
                                      <p:tavLst>
                                        <p:tav tm="0">
                                          <p:val>
                                            <p:strVal val="1+#ppt_w/2"/>
                                          </p:val>
                                        </p:tav>
                                        <p:tav tm="100000">
                                          <p:val>
                                            <p:strVal val="#ppt_x"/>
                                          </p:val>
                                        </p:tav>
                                      </p:tavLst>
                                    </p:anim>
                                    <p:anim calcmode="lin" valueType="num">
                                      <p:cBhvr additive="base">
                                        <p:cTn id="19" dur="500" fill="hold"/>
                                        <p:tgtEl>
                                          <p:spTgt spid="49"/>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1+#ppt_w/2"/>
                                          </p:val>
                                        </p:tav>
                                        <p:tav tm="100000">
                                          <p:val>
                                            <p:strVal val="#ppt_x"/>
                                          </p:val>
                                        </p:tav>
                                      </p:tavLst>
                                    </p:anim>
                                    <p:anim calcmode="lin" valueType="num">
                                      <p:cBhvr additive="base">
                                        <p:cTn id="23" dur="500" fill="hold"/>
                                        <p:tgtEl>
                                          <p:spTgt spid="51"/>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additive="base">
                                        <p:cTn id="26" dur="500" fill="hold"/>
                                        <p:tgtEl>
                                          <p:spTgt spid="53"/>
                                        </p:tgtEl>
                                        <p:attrNameLst>
                                          <p:attrName>ppt_x</p:attrName>
                                        </p:attrNameLst>
                                      </p:cBhvr>
                                      <p:tavLst>
                                        <p:tav tm="0">
                                          <p:val>
                                            <p:strVal val="1+#ppt_w/2"/>
                                          </p:val>
                                        </p:tav>
                                        <p:tav tm="100000">
                                          <p:val>
                                            <p:strVal val="#ppt_x"/>
                                          </p:val>
                                        </p:tav>
                                      </p:tavLst>
                                    </p:anim>
                                    <p:anim calcmode="lin" valueType="num">
                                      <p:cBhvr additive="base">
                                        <p:cTn id="27" dur="500" fill="hold"/>
                                        <p:tgtEl>
                                          <p:spTgt spid="53"/>
                                        </p:tgtEl>
                                        <p:attrNameLst>
                                          <p:attrName>ppt_y</p:attrName>
                                        </p:attrNameLst>
                                      </p:cBhvr>
                                      <p:tavLst>
                                        <p:tav tm="0">
                                          <p:val>
                                            <p:strVal val="1+#ppt_h/2"/>
                                          </p:val>
                                        </p:tav>
                                        <p:tav tm="100000">
                                          <p:val>
                                            <p:strVal val="#ppt_y"/>
                                          </p:val>
                                        </p:tav>
                                      </p:tavLst>
                                    </p:anim>
                                  </p:childTnLst>
                                </p:cTn>
                              </p:par>
                              <p:par>
                                <p:cTn id="28" presetID="2" presetClass="entr" presetSubtype="6"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fill="hold"/>
                                        <p:tgtEl>
                                          <p:spTgt spid="55"/>
                                        </p:tgtEl>
                                        <p:attrNameLst>
                                          <p:attrName>ppt_x</p:attrName>
                                        </p:attrNameLst>
                                      </p:cBhvr>
                                      <p:tavLst>
                                        <p:tav tm="0">
                                          <p:val>
                                            <p:strVal val="1+#ppt_w/2"/>
                                          </p:val>
                                        </p:tav>
                                        <p:tav tm="100000">
                                          <p:val>
                                            <p:strVal val="#ppt_x"/>
                                          </p:val>
                                        </p:tav>
                                      </p:tavLst>
                                    </p:anim>
                                    <p:anim calcmode="lin" valueType="num">
                                      <p:cBhvr additive="base">
                                        <p:cTn id="31" dur="500" fill="hold"/>
                                        <p:tgtEl>
                                          <p:spTgt spid="55"/>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up)">
                                      <p:cBhvr>
                                        <p:cTn id="35" dur="500"/>
                                        <p:tgtEl>
                                          <p:spTgt spid="50"/>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wipe(up)">
                                      <p:cBhvr>
                                        <p:cTn id="38" dur="500"/>
                                        <p:tgtEl>
                                          <p:spTgt spid="5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up)">
                                      <p:cBhvr>
                                        <p:cTn id="41" dur="500"/>
                                        <p:tgtEl>
                                          <p:spTgt spid="54"/>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up)">
                                      <p:cBhvr>
                                        <p:cTn id="4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DFC9C96F-0063-41C4-B91D-C8C9D4A74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id="{BC0A5E7D-4945-41BE-8CFC-EC711F72AF63}"/>
              </a:ext>
            </a:extLst>
          </p:cNvPr>
          <p:cNvSpPr/>
          <p:nvPr/>
        </p:nvSpPr>
        <p:spPr>
          <a:xfrm>
            <a:off x="4963979" y="2297632"/>
            <a:ext cx="3865562" cy="738664"/>
          </a:xfrm>
          <a:prstGeom prst="rect">
            <a:avLst/>
          </a:prstGeom>
        </p:spPr>
        <p:txBody>
          <a:bodyPr lIns="0" tIns="0" rIns="0" bIns="0">
            <a:spAutoFit/>
          </a:bodyPr>
          <a:lstStyle/>
          <a:p>
            <a:pPr algn="ctr" eaLnBrk="1" hangingPunct="1">
              <a:defRPr/>
            </a:pPr>
            <a:r>
              <a:rPr lang="zh-CN" altLang="en-US" sz="4800" b="1" noProof="1">
                <a:solidFill>
                  <a:srgbClr val="F8A659"/>
                </a:solidFill>
                <a:latin typeface="华文新魏" panose="02010800040101010101" pitchFamily="2" charset="-122"/>
                <a:ea typeface="华文新魏" panose="02010800040101010101" pitchFamily="2" charset="-122"/>
                <a:cs typeface="+mn-ea"/>
                <a:sym typeface="Arial" panose="020B0604020202020204" pitchFamily="34" charset="0"/>
              </a:rPr>
              <a:t>加入标题描述</a:t>
            </a:r>
          </a:p>
        </p:txBody>
      </p:sp>
      <p:sp>
        <p:nvSpPr>
          <p:cNvPr id="16" name="TextBox 11">
            <a:extLst>
              <a:ext uri="{FF2B5EF4-FFF2-40B4-BE49-F238E27FC236}">
                <a16:creationId xmlns:a16="http://schemas.microsoft.com/office/drawing/2014/main" id="{6053FF47-FEF4-46E2-828F-D76E7B35C690}"/>
              </a:ext>
            </a:extLst>
          </p:cNvPr>
          <p:cNvSpPr txBox="1"/>
          <p:nvPr/>
        </p:nvSpPr>
        <p:spPr>
          <a:xfrm>
            <a:off x="5005705" y="3055548"/>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7" name="TextBox 11">
            <a:extLst>
              <a:ext uri="{FF2B5EF4-FFF2-40B4-BE49-F238E27FC236}">
                <a16:creationId xmlns:a16="http://schemas.microsoft.com/office/drawing/2014/main" id="{FB5A8D68-F8DD-47C5-B60B-BD0FEC427CB7}"/>
              </a:ext>
            </a:extLst>
          </p:cNvPr>
          <p:cNvSpPr txBox="1"/>
          <p:nvPr/>
        </p:nvSpPr>
        <p:spPr>
          <a:xfrm>
            <a:off x="5005705" y="33712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椭圆 17">
            <a:extLst>
              <a:ext uri="{FF2B5EF4-FFF2-40B4-BE49-F238E27FC236}">
                <a16:creationId xmlns:a16="http://schemas.microsoft.com/office/drawing/2014/main" id="{DBB411BE-0EDC-4992-9579-F0E107E338E7}"/>
              </a:ext>
            </a:extLst>
          </p:cNvPr>
          <p:cNvSpPr/>
          <p:nvPr/>
        </p:nvSpPr>
        <p:spPr>
          <a:xfrm>
            <a:off x="3358873" y="2346879"/>
            <a:ext cx="1422188" cy="1417338"/>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noProof="1">
                <a:latin typeface="华文新魏" panose="02010800040101010101" pitchFamily="2" charset="-122"/>
                <a:ea typeface="华文新魏" panose="02010800040101010101" pitchFamily="2" charset="-122"/>
              </a:rPr>
              <a:t>3</a:t>
            </a:r>
            <a:endParaRPr lang="zh-CN" altLang="en-US" sz="6000" noProof="1">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141079239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14:presetBounceEnd="50667">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50667">
                                          <p:cBhvr additive="base">
                                            <p:cTn id="11" dur="750" fill="hold"/>
                                            <p:tgtEl>
                                              <p:spTgt spid="18"/>
                                            </p:tgtEl>
                                            <p:attrNameLst>
                                              <p:attrName>ppt_x</p:attrName>
                                            </p:attrNameLst>
                                          </p:cBhvr>
                                          <p:tavLst>
                                            <p:tav tm="0">
                                              <p:val>
                                                <p:strVal val="0-#ppt_w/2"/>
                                              </p:val>
                                            </p:tav>
                                            <p:tav tm="100000">
                                              <p:val>
                                                <p:strVal val="#ppt_x"/>
                                              </p:val>
                                            </p:tav>
                                          </p:tavLst>
                                        </p:anim>
                                        <p:anim calcmode="lin" valueType="num" p14:bounceEnd="50667">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id="{70B65209-B531-4A31-B52E-9BFDAD42A24B}"/>
              </a:ext>
            </a:extLst>
          </p:cNvPr>
          <p:cNvGrpSpPr/>
          <p:nvPr/>
        </p:nvGrpSpPr>
        <p:grpSpPr>
          <a:xfrm>
            <a:off x="6151154" y="1918926"/>
            <a:ext cx="1594497" cy="741951"/>
            <a:chOff x="2948535" y="3672185"/>
            <a:chExt cx="2811555" cy="1281388"/>
          </a:xfrm>
        </p:grpSpPr>
        <p:sp>
          <p:nvSpPr>
            <p:cNvPr id="11" name="Rounded Rectangle 43">
              <a:extLst>
                <a:ext uri="{FF2B5EF4-FFF2-40B4-BE49-F238E27FC236}">
                  <a16:creationId xmlns:a16="http://schemas.microsoft.com/office/drawing/2014/main" id="{93A550DF-907A-47E4-AACF-DBCDA79F8008}"/>
                </a:ext>
              </a:extLst>
            </p:cNvPr>
            <p:cNvSpPr/>
            <p:nvPr/>
          </p:nvSpPr>
          <p:spPr>
            <a:xfrm>
              <a:off x="2964135" y="3673227"/>
              <a:ext cx="2230265" cy="557566"/>
            </a:xfrm>
            <a:prstGeom prst="roundRect">
              <a:avLst>
                <a:gd name="adj" fmla="val 46832"/>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44">
              <a:extLst>
                <a:ext uri="{FF2B5EF4-FFF2-40B4-BE49-F238E27FC236}">
                  <a16:creationId xmlns:a16="http://schemas.microsoft.com/office/drawing/2014/main" id="{418189F8-DD92-420D-A80C-129B01805907}"/>
                </a:ext>
              </a:extLst>
            </p:cNvPr>
            <p:cNvSpPr txBox="1"/>
            <p:nvPr/>
          </p:nvSpPr>
          <p:spPr>
            <a:xfrm>
              <a:off x="3188964" y="3672185"/>
              <a:ext cx="210410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加入标题</a:t>
              </a:r>
              <a:endParaRPr lang="id-ID" sz="1500" dirty="0">
                <a:solidFill>
                  <a:schemeClr val="bg1"/>
                </a:solidFill>
                <a:latin typeface="思源黑体 CN Medium" pitchFamily="34" charset="-122"/>
                <a:ea typeface="思源黑体 CN Medium" pitchFamily="34" charset="-122"/>
              </a:endParaRPr>
            </a:p>
          </p:txBody>
        </p:sp>
        <p:sp>
          <p:nvSpPr>
            <p:cNvPr id="13" name="TextBox 45">
              <a:extLst>
                <a:ext uri="{FF2B5EF4-FFF2-40B4-BE49-F238E27FC236}">
                  <a16:creationId xmlns:a16="http://schemas.microsoft.com/office/drawing/2014/main" id="{D76A7421-78AC-4EA2-96AF-549001E661C8}"/>
                </a:ext>
              </a:extLst>
            </p:cNvPr>
            <p:cNvSpPr txBox="1"/>
            <p:nvPr/>
          </p:nvSpPr>
          <p:spPr>
            <a:xfrm>
              <a:off x="2948535" y="4342295"/>
              <a:ext cx="2811555" cy="611278"/>
            </a:xfrm>
            <a:prstGeom prst="rect">
              <a:avLst/>
            </a:prstGeom>
            <a:noFill/>
          </p:spPr>
          <p:txBody>
            <a:bodyPr wrap="square" rtlCol="0">
              <a:spAutoFit/>
            </a:bodyPr>
            <a:lstStyle/>
            <a:p>
              <a:r>
                <a:rPr lang="en-US" altLang="zh-CN" sz="170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sp>
        <p:nvSpPr>
          <p:cNvPr id="14" name="TextBox 46">
            <a:extLst>
              <a:ext uri="{FF2B5EF4-FFF2-40B4-BE49-F238E27FC236}">
                <a16:creationId xmlns:a16="http://schemas.microsoft.com/office/drawing/2014/main" id="{A892888B-7657-4B47-A4F3-70CD15A8286E}"/>
              </a:ext>
            </a:extLst>
          </p:cNvPr>
          <p:cNvSpPr txBox="1"/>
          <p:nvPr/>
        </p:nvSpPr>
        <p:spPr>
          <a:xfrm>
            <a:off x="6167004" y="2788895"/>
            <a:ext cx="5579128" cy="3351022"/>
          </a:xfrm>
          <a:prstGeom prst="rect">
            <a:avLst/>
          </a:prstGeom>
          <a:noFill/>
        </p:spPr>
        <p:txBody>
          <a:bodyPr wrap="square" lIns="49634" tIns="24817" rIns="49634" bIns="24817" rtlCol="0">
            <a:spAutoFit/>
          </a:bodyPr>
          <a:lstStyle/>
          <a:p>
            <a:pPr>
              <a:lnSpc>
                <a:spcPct val="150000"/>
              </a:lnSpc>
            </a:pPr>
            <a:r>
              <a:rPr lang="zh-CN" altLang="en-US" sz="13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300" dirty="0">
              <a:solidFill>
                <a:schemeClr val="bg1">
                  <a:lumMod val="50000"/>
                </a:schemeClr>
              </a:solidFill>
              <a:latin typeface="微软雅黑" pitchFamily="34" charset="-122"/>
              <a:ea typeface="微软雅黑" pitchFamily="34" charset="-122"/>
            </a:endParaRPr>
          </a:p>
          <a:p>
            <a:pPr>
              <a:lnSpc>
                <a:spcPct val="150000"/>
              </a:lnSpc>
            </a:pPr>
            <a:r>
              <a:rPr lang="zh-CN" altLang="en-US" sz="13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bg1">
                  <a:lumMod val="50000"/>
                </a:schemeClr>
              </a:solidFill>
              <a:latin typeface="微软雅黑" pitchFamily="34" charset="-122"/>
              <a:ea typeface="微软雅黑" pitchFamily="34" charset="-122"/>
            </a:endParaRPr>
          </a:p>
          <a:p>
            <a:pPr>
              <a:lnSpc>
                <a:spcPct val="150000"/>
              </a:lnSpc>
            </a:pPr>
            <a:r>
              <a:rPr lang="zh-CN" altLang="en-US" sz="1300" dirty="0">
                <a:solidFill>
                  <a:schemeClr val="bg1">
                    <a:lumMod val="50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您的内容打在这里，或者通过复制您的文本后，在此框中选择粘贴，您的内容打在这里，或者通过复制您的文本后，在此框中选择粘贴，并选择只保留文字。您的内容打在这里，或者通过复制您的文本后，</a:t>
            </a:r>
            <a:endParaRPr lang="en-US" altLang="zh-CN" sz="1300" dirty="0">
              <a:solidFill>
                <a:schemeClr val="bg1">
                  <a:lumMod val="50000"/>
                </a:schemeClr>
              </a:solidFill>
              <a:latin typeface="微软雅黑" pitchFamily="34" charset="-122"/>
              <a:ea typeface="微软雅黑" pitchFamily="34" charset="-122"/>
            </a:endParaRPr>
          </a:p>
          <a:p>
            <a:pPr>
              <a:lnSpc>
                <a:spcPct val="150000"/>
              </a:lnSpc>
            </a:pPr>
            <a:r>
              <a:rPr lang="zh-CN" altLang="en-US" sz="13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bg1">
                  <a:lumMod val="50000"/>
                </a:schemeClr>
              </a:solidFill>
              <a:latin typeface="微软雅黑" pitchFamily="34" charset="-122"/>
              <a:ea typeface="微软雅黑" pitchFamily="34" charset="-122"/>
            </a:endParaRPr>
          </a:p>
          <a:p>
            <a:pPr>
              <a:lnSpc>
                <a:spcPct val="150000"/>
              </a:lnSpc>
            </a:pPr>
            <a:r>
              <a:rPr lang="zh-CN" altLang="en-US" sz="1300" dirty="0">
                <a:solidFill>
                  <a:schemeClr val="bg1">
                    <a:lumMod val="50000"/>
                  </a:schemeClr>
                </a:solidFill>
                <a:latin typeface="微软雅黑" pitchFamily="34" charset="-122"/>
                <a:ea typeface="微软雅黑" pitchFamily="34" charset="-122"/>
              </a:rPr>
              <a:t>您的内容打在这里，或者通过复制您的文本后，在此框中选择粘贴，</a:t>
            </a:r>
            <a:endParaRPr lang="en-US" altLang="zh-CN" sz="1300" dirty="0">
              <a:solidFill>
                <a:schemeClr val="bg1">
                  <a:lumMod val="50000"/>
                </a:schemeClr>
              </a:solidFill>
              <a:latin typeface="微软雅黑" pitchFamily="34" charset="-122"/>
              <a:ea typeface="微软雅黑" pitchFamily="34" charset="-122"/>
            </a:endParaRPr>
          </a:p>
          <a:p>
            <a:pPr>
              <a:lnSpc>
                <a:spcPct val="150000"/>
              </a:lnSpc>
            </a:pPr>
            <a:endParaRPr lang="en-US" altLang="zh-CN" sz="1300" dirty="0">
              <a:solidFill>
                <a:schemeClr val="bg1">
                  <a:lumMod val="50000"/>
                </a:schemeClr>
              </a:solidFill>
              <a:latin typeface="微软雅黑" pitchFamily="34" charset="-122"/>
              <a:ea typeface="微软雅黑" pitchFamily="34" charset="-122"/>
            </a:endParaRPr>
          </a:p>
        </p:txBody>
      </p:sp>
      <p:sp>
        <p:nvSpPr>
          <p:cNvPr id="15" name="Rectangle 3">
            <a:extLst>
              <a:ext uri="{FF2B5EF4-FFF2-40B4-BE49-F238E27FC236}">
                <a16:creationId xmlns:a16="http://schemas.microsoft.com/office/drawing/2014/main" id="{BF3F77AD-214B-4CCF-BF7A-6886BF896EBB}"/>
              </a:ext>
            </a:extLst>
          </p:cNvPr>
          <p:cNvSpPr/>
          <p:nvPr/>
        </p:nvSpPr>
        <p:spPr>
          <a:xfrm>
            <a:off x="904125" y="4517559"/>
            <a:ext cx="4797074" cy="1477746"/>
          </a:xfrm>
          <a:prstGeom prst="rect">
            <a:avLst/>
          </a:prstGeom>
          <a:solidFill>
            <a:srgbClr val="5DA049"/>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7" name="Subtitle 2">
            <a:extLst>
              <a:ext uri="{FF2B5EF4-FFF2-40B4-BE49-F238E27FC236}">
                <a16:creationId xmlns:a16="http://schemas.microsoft.com/office/drawing/2014/main" id="{301E1ECE-D38A-40BA-9A34-81AEEDF24CA6}"/>
              </a:ext>
            </a:extLst>
          </p:cNvPr>
          <p:cNvSpPr txBox="1"/>
          <p:nvPr/>
        </p:nvSpPr>
        <p:spPr>
          <a:xfrm>
            <a:off x="1405755" y="4784672"/>
            <a:ext cx="3851870" cy="125565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600" dirty="0">
                <a:solidFill>
                  <a:schemeClr val="bg1"/>
                </a:solidFill>
                <a:latin typeface="微软雅黑" pitchFamily="34" charset="-122"/>
                <a:ea typeface="微软雅黑" pitchFamily="34" charset="-122"/>
              </a:rPr>
              <a:t>详写内容</a:t>
            </a:r>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600" dirty="0">
              <a:solidFill>
                <a:schemeClr val="bg1"/>
              </a:solidFill>
              <a:latin typeface="微软雅黑" pitchFamily="34" charset="-122"/>
              <a:ea typeface="微软雅黑" pitchFamily="34" charset="-122"/>
            </a:endParaRPr>
          </a:p>
        </p:txBody>
      </p:sp>
      <p:sp>
        <p:nvSpPr>
          <p:cNvPr id="19" name="Rectangle 3">
            <a:extLst>
              <a:ext uri="{FF2B5EF4-FFF2-40B4-BE49-F238E27FC236}">
                <a16:creationId xmlns:a16="http://schemas.microsoft.com/office/drawing/2014/main" id="{526F3379-7DD4-4EEB-A48F-28B08A627842}"/>
              </a:ext>
            </a:extLst>
          </p:cNvPr>
          <p:cNvSpPr/>
          <p:nvPr/>
        </p:nvSpPr>
        <p:spPr>
          <a:xfrm>
            <a:off x="904125" y="1668702"/>
            <a:ext cx="4797074" cy="2742608"/>
          </a:xfrm>
          <a:prstGeom prst="rect">
            <a:avLst/>
          </a:prstGeom>
          <a:blipFill dpi="0" rotWithShape="1">
            <a:blip r:embed="rId3"/>
            <a:srcRect/>
            <a:stretch>
              <a:fillRect/>
            </a:stretch>
          </a:blipFill>
          <a:ln w="7620">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Tree>
    <p:extLst>
      <p:ext uri="{BB962C8B-B14F-4D97-AF65-F5344CB8AC3E}">
        <p14:creationId xmlns:p14="http://schemas.microsoft.com/office/powerpoint/2010/main" val="44301483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7" grpId="0"/>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0" name="圆角矩形 19">
            <a:extLst>
              <a:ext uri="{FF2B5EF4-FFF2-40B4-BE49-F238E27FC236}">
                <a16:creationId xmlns:a16="http://schemas.microsoft.com/office/drawing/2014/main" id="{2C6FE008-ABAD-4414-8711-51092F676654}"/>
              </a:ext>
            </a:extLst>
          </p:cNvPr>
          <p:cNvSpPr/>
          <p:nvPr/>
        </p:nvSpPr>
        <p:spPr>
          <a:xfrm>
            <a:off x="1078480" y="2670065"/>
            <a:ext cx="848471" cy="520804"/>
          </a:xfrm>
          <a:prstGeom prst="round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6">
            <a:extLst>
              <a:ext uri="{FF2B5EF4-FFF2-40B4-BE49-F238E27FC236}">
                <a16:creationId xmlns:a16="http://schemas.microsoft.com/office/drawing/2014/main" id="{D2977DD5-8186-4F63-AF14-069F19982CD4}"/>
              </a:ext>
            </a:extLst>
          </p:cNvPr>
          <p:cNvSpPr txBox="1"/>
          <p:nvPr/>
        </p:nvSpPr>
        <p:spPr>
          <a:xfrm>
            <a:off x="903834" y="2025888"/>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2" name="文本框 27">
            <a:extLst>
              <a:ext uri="{FF2B5EF4-FFF2-40B4-BE49-F238E27FC236}">
                <a16:creationId xmlns:a16="http://schemas.microsoft.com/office/drawing/2014/main" id="{15A1D0CD-5D81-451D-9F57-3886988A473F}"/>
              </a:ext>
            </a:extLst>
          </p:cNvPr>
          <p:cNvSpPr txBox="1"/>
          <p:nvPr/>
        </p:nvSpPr>
        <p:spPr>
          <a:xfrm>
            <a:off x="2266104" y="2021626"/>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3" name="文本框 28">
            <a:extLst>
              <a:ext uri="{FF2B5EF4-FFF2-40B4-BE49-F238E27FC236}">
                <a16:creationId xmlns:a16="http://schemas.microsoft.com/office/drawing/2014/main" id="{698E909B-26C3-4688-9611-D515C86A5171}"/>
              </a:ext>
            </a:extLst>
          </p:cNvPr>
          <p:cNvSpPr txBox="1"/>
          <p:nvPr/>
        </p:nvSpPr>
        <p:spPr>
          <a:xfrm>
            <a:off x="3621480" y="2012683"/>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4" name="文本框 29">
            <a:extLst>
              <a:ext uri="{FF2B5EF4-FFF2-40B4-BE49-F238E27FC236}">
                <a16:creationId xmlns:a16="http://schemas.microsoft.com/office/drawing/2014/main" id="{FE5312A2-CAAD-4D1B-8633-FFC2BF13FAF8}"/>
              </a:ext>
            </a:extLst>
          </p:cNvPr>
          <p:cNvSpPr txBox="1"/>
          <p:nvPr/>
        </p:nvSpPr>
        <p:spPr>
          <a:xfrm>
            <a:off x="5057790" y="2021663"/>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5" name="圆角矩形 24">
            <a:extLst>
              <a:ext uri="{FF2B5EF4-FFF2-40B4-BE49-F238E27FC236}">
                <a16:creationId xmlns:a16="http://schemas.microsoft.com/office/drawing/2014/main" id="{98A41208-FF4C-4953-BAD1-DA05699A460C}"/>
              </a:ext>
            </a:extLst>
          </p:cNvPr>
          <p:cNvSpPr/>
          <p:nvPr/>
        </p:nvSpPr>
        <p:spPr>
          <a:xfrm>
            <a:off x="2440751" y="2673075"/>
            <a:ext cx="848471" cy="520804"/>
          </a:xfrm>
          <a:prstGeom prst="round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25">
            <a:extLst>
              <a:ext uri="{FF2B5EF4-FFF2-40B4-BE49-F238E27FC236}">
                <a16:creationId xmlns:a16="http://schemas.microsoft.com/office/drawing/2014/main" id="{1986705B-419E-416C-8FCF-A6E9FB12CECD}"/>
              </a:ext>
            </a:extLst>
          </p:cNvPr>
          <p:cNvSpPr/>
          <p:nvPr/>
        </p:nvSpPr>
        <p:spPr>
          <a:xfrm>
            <a:off x="3803022" y="2670065"/>
            <a:ext cx="848471" cy="520804"/>
          </a:xfrm>
          <a:prstGeom prst="round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26">
            <a:extLst>
              <a:ext uri="{FF2B5EF4-FFF2-40B4-BE49-F238E27FC236}">
                <a16:creationId xmlns:a16="http://schemas.microsoft.com/office/drawing/2014/main" id="{57E80451-A4A5-4EAF-93E6-C3489785665A}"/>
              </a:ext>
            </a:extLst>
          </p:cNvPr>
          <p:cNvSpPr/>
          <p:nvPr/>
        </p:nvSpPr>
        <p:spPr>
          <a:xfrm>
            <a:off x="5165293" y="2670065"/>
            <a:ext cx="848471" cy="520804"/>
          </a:xfrm>
          <a:prstGeom prst="round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a:extLst>
              <a:ext uri="{FF2B5EF4-FFF2-40B4-BE49-F238E27FC236}">
                <a16:creationId xmlns:a16="http://schemas.microsoft.com/office/drawing/2014/main" id="{8F3AC2E4-7F6C-47A1-8EB5-97EC95441A1B}"/>
              </a:ext>
            </a:extLst>
          </p:cNvPr>
          <p:cNvGrpSpPr/>
          <p:nvPr/>
        </p:nvGrpSpPr>
        <p:grpSpPr>
          <a:xfrm>
            <a:off x="1327265" y="2793790"/>
            <a:ext cx="315240" cy="301489"/>
            <a:chOff x="1004888" y="993775"/>
            <a:chExt cx="2438400" cy="2332038"/>
          </a:xfrm>
          <a:solidFill>
            <a:srgbClr val="FEFEFE"/>
          </a:solidFill>
        </p:grpSpPr>
        <p:sp>
          <p:nvSpPr>
            <p:cNvPr id="19" name="Freeform 25">
              <a:extLst>
                <a:ext uri="{FF2B5EF4-FFF2-40B4-BE49-F238E27FC236}">
                  <a16:creationId xmlns:a16="http://schemas.microsoft.com/office/drawing/2014/main" id="{67F63A40-AF93-40AD-8491-890F3B11113D}"/>
                </a:ext>
              </a:extLst>
            </p:cNvPr>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0" name="任意多边形 29">
              <a:extLst>
                <a:ext uri="{FF2B5EF4-FFF2-40B4-BE49-F238E27FC236}">
                  <a16:creationId xmlns:a16="http://schemas.microsoft.com/office/drawing/2014/main" id="{CC2A9A2B-3FD8-4331-A6E8-18BF95E6C0A5}"/>
                </a:ext>
              </a:extLst>
            </p:cNvPr>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21" name="组合 20">
            <a:extLst>
              <a:ext uri="{FF2B5EF4-FFF2-40B4-BE49-F238E27FC236}">
                <a16:creationId xmlns:a16="http://schemas.microsoft.com/office/drawing/2014/main" id="{2F9C6CBD-CAA4-408F-8FFD-445D0634E6BE}"/>
              </a:ext>
            </a:extLst>
          </p:cNvPr>
          <p:cNvGrpSpPr>
            <a:grpSpLocks noChangeAspect="1"/>
          </p:cNvGrpSpPr>
          <p:nvPr/>
        </p:nvGrpSpPr>
        <p:grpSpPr>
          <a:xfrm>
            <a:off x="2642300" y="2781250"/>
            <a:ext cx="419852" cy="319007"/>
            <a:chOff x="4268086" y="4221191"/>
            <a:chExt cx="509646" cy="387231"/>
          </a:xfrm>
          <a:solidFill>
            <a:schemeClr val="bg1"/>
          </a:solidFill>
        </p:grpSpPr>
        <p:sp>
          <p:nvSpPr>
            <p:cNvPr id="22" name="Freeform 20">
              <a:extLst>
                <a:ext uri="{FF2B5EF4-FFF2-40B4-BE49-F238E27FC236}">
                  <a16:creationId xmlns:a16="http://schemas.microsoft.com/office/drawing/2014/main" id="{06784E10-791A-4921-9302-19C40D5EDB4F}"/>
                </a:ext>
              </a:extLst>
            </p:cNvPr>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3" name="Freeform 21">
              <a:extLst>
                <a:ext uri="{FF2B5EF4-FFF2-40B4-BE49-F238E27FC236}">
                  <a16:creationId xmlns:a16="http://schemas.microsoft.com/office/drawing/2014/main" id="{85143672-72C0-49EA-906B-899B117E4D4C}"/>
                </a:ext>
              </a:extLst>
            </p:cNvPr>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4" name="组合 23">
            <a:extLst>
              <a:ext uri="{FF2B5EF4-FFF2-40B4-BE49-F238E27FC236}">
                <a16:creationId xmlns:a16="http://schemas.microsoft.com/office/drawing/2014/main" id="{5900CBF9-818C-4E7F-B586-5A8B93693A7B}"/>
              </a:ext>
            </a:extLst>
          </p:cNvPr>
          <p:cNvGrpSpPr/>
          <p:nvPr/>
        </p:nvGrpSpPr>
        <p:grpSpPr>
          <a:xfrm>
            <a:off x="5446179" y="2724383"/>
            <a:ext cx="282736" cy="361586"/>
            <a:chOff x="1605186" y="572440"/>
            <a:chExt cx="563562" cy="720725"/>
          </a:xfrm>
          <a:solidFill>
            <a:schemeClr val="bg1"/>
          </a:solidFill>
        </p:grpSpPr>
        <p:sp>
          <p:nvSpPr>
            <p:cNvPr id="25" name="Freeform 32">
              <a:extLst>
                <a:ext uri="{FF2B5EF4-FFF2-40B4-BE49-F238E27FC236}">
                  <a16:creationId xmlns:a16="http://schemas.microsoft.com/office/drawing/2014/main" id="{4CF1AC88-03F9-4CCC-9965-A48EB51EB1C5}"/>
                </a:ext>
              </a:extLst>
            </p:cNvPr>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33">
              <a:extLst>
                <a:ext uri="{FF2B5EF4-FFF2-40B4-BE49-F238E27FC236}">
                  <a16:creationId xmlns:a16="http://schemas.microsoft.com/office/drawing/2014/main" id="{9BA9F9F6-E264-4ACA-8883-D2D7B44836EB}"/>
                </a:ext>
              </a:extLst>
            </p:cNvPr>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34">
              <a:extLst>
                <a:ext uri="{FF2B5EF4-FFF2-40B4-BE49-F238E27FC236}">
                  <a16:creationId xmlns:a16="http://schemas.microsoft.com/office/drawing/2014/main" id="{6066F2CB-C197-4E71-9144-47D95B2C51CB}"/>
                </a:ext>
              </a:extLst>
            </p:cNvPr>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8" name="组合 27">
            <a:extLst>
              <a:ext uri="{FF2B5EF4-FFF2-40B4-BE49-F238E27FC236}">
                <a16:creationId xmlns:a16="http://schemas.microsoft.com/office/drawing/2014/main" id="{18A1C9BD-09B5-4C94-97B6-389B5B154797}"/>
              </a:ext>
            </a:extLst>
          </p:cNvPr>
          <p:cNvGrpSpPr>
            <a:grpSpLocks noChangeAspect="1"/>
          </p:cNvGrpSpPr>
          <p:nvPr/>
        </p:nvGrpSpPr>
        <p:grpSpPr>
          <a:xfrm>
            <a:off x="4069894" y="2740400"/>
            <a:ext cx="342861" cy="383431"/>
            <a:chOff x="5999255" y="3275006"/>
            <a:chExt cx="402656" cy="450303"/>
          </a:xfrm>
          <a:solidFill>
            <a:srgbClr val="FEFEFE"/>
          </a:solidFill>
          <a:effectLst/>
        </p:grpSpPr>
        <p:sp>
          <p:nvSpPr>
            <p:cNvPr id="29" name="Freeform 108">
              <a:extLst>
                <a:ext uri="{FF2B5EF4-FFF2-40B4-BE49-F238E27FC236}">
                  <a16:creationId xmlns:a16="http://schemas.microsoft.com/office/drawing/2014/main" id="{6592101D-741C-4E72-923B-A09A372003CC}"/>
                </a:ext>
              </a:extLst>
            </p:cNvPr>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109">
              <a:extLst>
                <a:ext uri="{FF2B5EF4-FFF2-40B4-BE49-F238E27FC236}">
                  <a16:creationId xmlns:a16="http://schemas.microsoft.com/office/drawing/2014/main" id="{2A0EB4F7-C4F8-4A2A-B53D-0E0446E7D4AB}"/>
                </a:ext>
              </a:extLst>
            </p:cNvPr>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110">
              <a:extLst>
                <a:ext uri="{FF2B5EF4-FFF2-40B4-BE49-F238E27FC236}">
                  <a16:creationId xmlns:a16="http://schemas.microsoft.com/office/drawing/2014/main" id="{CBDDA616-CC5C-4E7A-9609-822C378F7AE7}"/>
                </a:ext>
              </a:extLst>
            </p:cNvPr>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111">
              <a:extLst>
                <a:ext uri="{FF2B5EF4-FFF2-40B4-BE49-F238E27FC236}">
                  <a16:creationId xmlns:a16="http://schemas.microsoft.com/office/drawing/2014/main" id="{D14069C9-E2F2-44D5-871B-A4F33E8C3B1F}"/>
                </a:ext>
              </a:extLst>
            </p:cNvPr>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112">
              <a:extLst>
                <a:ext uri="{FF2B5EF4-FFF2-40B4-BE49-F238E27FC236}">
                  <a16:creationId xmlns:a16="http://schemas.microsoft.com/office/drawing/2014/main" id="{D9D1E051-E1CF-48E3-B577-D8CCCF93904D}"/>
                </a:ext>
              </a:extLst>
            </p:cNvPr>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4" name="文本框 49">
            <a:extLst>
              <a:ext uri="{FF2B5EF4-FFF2-40B4-BE49-F238E27FC236}">
                <a16:creationId xmlns:a16="http://schemas.microsoft.com/office/drawing/2014/main" id="{5342AB62-35E4-4A1E-85CC-D37351E25837}"/>
              </a:ext>
            </a:extLst>
          </p:cNvPr>
          <p:cNvSpPr txBox="1"/>
          <p:nvPr/>
        </p:nvSpPr>
        <p:spPr>
          <a:xfrm>
            <a:off x="947594" y="3699952"/>
            <a:ext cx="5338321" cy="2031325"/>
          </a:xfrm>
          <a:prstGeom prst="rect">
            <a:avLst/>
          </a:prstGeom>
          <a:noFill/>
          <a:effectLst/>
        </p:spPr>
        <p:txBody>
          <a:bodyPr wrap="none" rtlCol="0">
            <a:spAutoFit/>
          </a:bodyPr>
          <a:lstStyle/>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grpSp>
        <p:nvGrpSpPr>
          <p:cNvPr id="35" name="组合 34">
            <a:extLst>
              <a:ext uri="{FF2B5EF4-FFF2-40B4-BE49-F238E27FC236}">
                <a16:creationId xmlns:a16="http://schemas.microsoft.com/office/drawing/2014/main" id="{66CA1CF5-8DE2-45CA-88E9-C6F021C2A5FA}"/>
              </a:ext>
            </a:extLst>
          </p:cNvPr>
          <p:cNvGrpSpPr/>
          <p:nvPr/>
        </p:nvGrpSpPr>
        <p:grpSpPr>
          <a:xfrm>
            <a:off x="6962452" y="2012683"/>
            <a:ext cx="4559309" cy="3588751"/>
            <a:chOff x="7239890" y="2537081"/>
            <a:chExt cx="4207610" cy="3311920"/>
          </a:xfrm>
        </p:grpSpPr>
        <p:cxnSp>
          <p:nvCxnSpPr>
            <p:cNvPr id="36" name="Straight Connector 34">
              <a:extLst>
                <a:ext uri="{FF2B5EF4-FFF2-40B4-BE49-F238E27FC236}">
                  <a16:creationId xmlns:a16="http://schemas.microsoft.com/office/drawing/2014/main" id="{15D525A3-2CB5-417E-A471-DD5A2C088731}"/>
                </a:ext>
              </a:extLst>
            </p:cNvPr>
            <p:cNvCxnSpPr>
              <a:cxnSpLocks/>
            </p:cNvCxnSpPr>
            <p:nvPr/>
          </p:nvCxnSpPr>
          <p:spPr>
            <a:xfrm>
              <a:off x="7454318" y="3766804"/>
              <a:ext cx="2887253" cy="1"/>
            </a:xfrm>
            <a:prstGeom prst="line">
              <a:avLst/>
            </a:prstGeom>
            <a:solidFill>
              <a:srgbClr val="F8A659"/>
            </a:solidFill>
            <a:ln w="254000">
              <a:solidFill>
                <a:srgbClr val="F8A659"/>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5FDD88D-2E2B-419D-B304-572A854AB9BA}"/>
                </a:ext>
              </a:extLst>
            </p:cNvPr>
            <p:cNvCxnSpPr>
              <a:cxnSpLocks/>
            </p:cNvCxnSpPr>
            <p:nvPr/>
          </p:nvCxnSpPr>
          <p:spPr>
            <a:xfrm>
              <a:off x="7621374" y="4643091"/>
              <a:ext cx="3450619" cy="1"/>
            </a:xfrm>
            <a:prstGeom prst="line">
              <a:avLst/>
            </a:prstGeom>
            <a:solidFill>
              <a:srgbClr val="5DA049"/>
            </a:solidFill>
            <a:ln w="254000">
              <a:solidFill>
                <a:srgbClr val="5DA049"/>
              </a:solidFill>
            </a:ln>
          </p:spPr>
          <p:style>
            <a:lnRef idx="1">
              <a:schemeClr val="accent1"/>
            </a:lnRef>
            <a:fillRef idx="0">
              <a:schemeClr val="accent1"/>
            </a:fillRef>
            <a:effectRef idx="0">
              <a:schemeClr val="accent1"/>
            </a:effectRef>
            <a:fontRef idx="minor">
              <a:schemeClr val="tx1"/>
            </a:fontRef>
          </p:style>
        </p:cxnSp>
        <p:cxnSp>
          <p:nvCxnSpPr>
            <p:cNvPr id="38" name="Straight Connector 10">
              <a:extLst>
                <a:ext uri="{FF2B5EF4-FFF2-40B4-BE49-F238E27FC236}">
                  <a16:creationId xmlns:a16="http://schemas.microsoft.com/office/drawing/2014/main" id="{980CE17C-A644-4464-96A6-D4F636FE45F3}"/>
                </a:ext>
              </a:extLst>
            </p:cNvPr>
            <p:cNvCxnSpPr>
              <a:cxnSpLocks/>
            </p:cNvCxnSpPr>
            <p:nvPr/>
          </p:nvCxnSpPr>
          <p:spPr>
            <a:xfrm>
              <a:off x="7785618" y="2889282"/>
              <a:ext cx="3661882" cy="1"/>
            </a:xfrm>
            <a:prstGeom prst="line">
              <a:avLst/>
            </a:prstGeom>
            <a:solidFill>
              <a:srgbClr val="5DA049"/>
            </a:solidFill>
            <a:ln w="254000">
              <a:solidFill>
                <a:srgbClr val="5DA049"/>
              </a:solidFill>
            </a:ln>
          </p:spPr>
          <p:style>
            <a:lnRef idx="1">
              <a:schemeClr val="accent1"/>
            </a:lnRef>
            <a:fillRef idx="0">
              <a:schemeClr val="accent1"/>
            </a:fillRef>
            <a:effectRef idx="0">
              <a:schemeClr val="accent1"/>
            </a:effectRef>
            <a:fontRef idx="minor">
              <a:schemeClr val="tx1"/>
            </a:fontRef>
          </p:style>
        </p:cxnSp>
        <p:sp>
          <p:nvSpPr>
            <p:cNvPr id="39" name="Rounded Rectangle 17">
              <a:extLst>
                <a:ext uri="{FF2B5EF4-FFF2-40B4-BE49-F238E27FC236}">
                  <a16:creationId xmlns:a16="http://schemas.microsoft.com/office/drawing/2014/main" id="{493E907A-A909-43FC-B9DD-9E2347FEBF69}"/>
                </a:ext>
              </a:extLst>
            </p:cNvPr>
            <p:cNvSpPr/>
            <p:nvPr/>
          </p:nvSpPr>
          <p:spPr>
            <a:xfrm>
              <a:off x="7239890" y="2537081"/>
              <a:ext cx="705492" cy="681824"/>
            </a:xfrm>
            <a:prstGeom prst="roundRect">
              <a:avLst/>
            </a:prstGeom>
            <a:solidFill>
              <a:srgbClr val="5DA049"/>
            </a:solidFill>
            <a:ln>
              <a:solidFill>
                <a:srgbClr val="5DA0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100%</a:t>
              </a:r>
            </a:p>
          </p:txBody>
        </p:sp>
        <p:sp>
          <p:nvSpPr>
            <p:cNvPr id="40" name="Rounded Rectangle 18">
              <a:extLst>
                <a:ext uri="{FF2B5EF4-FFF2-40B4-BE49-F238E27FC236}">
                  <a16:creationId xmlns:a16="http://schemas.microsoft.com/office/drawing/2014/main" id="{EEE3E1F9-105D-4E44-BE98-0AEDB557C62D}"/>
                </a:ext>
              </a:extLst>
            </p:cNvPr>
            <p:cNvSpPr/>
            <p:nvPr/>
          </p:nvSpPr>
          <p:spPr>
            <a:xfrm>
              <a:off x="7239890" y="3414603"/>
              <a:ext cx="705492" cy="681824"/>
            </a:xfrm>
            <a:prstGeom prst="roundRect">
              <a:avLst/>
            </a:prstGeom>
            <a:solidFill>
              <a:srgbClr val="F8A659"/>
            </a:solidFill>
            <a:ln>
              <a:solidFill>
                <a:srgbClr val="F8A6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80%</a:t>
              </a:r>
            </a:p>
          </p:txBody>
        </p:sp>
        <p:sp>
          <p:nvSpPr>
            <p:cNvPr id="41" name="Rounded Rectangle 19">
              <a:extLst>
                <a:ext uri="{FF2B5EF4-FFF2-40B4-BE49-F238E27FC236}">
                  <a16:creationId xmlns:a16="http://schemas.microsoft.com/office/drawing/2014/main" id="{AA6C4440-A03A-4276-AEDE-762E93167F8E}"/>
                </a:ext>
              </a:extLst>
            </p:cNvPr>
            <p:cNvSpPr/>
            <p:nvPr/>
          </p:nvSpPr>
          <p:spPr>
            <a:xfrm>
              <a:off x="7239890" y="4290890"/>
              <a:ext cx="705492" cy="681824"/>
            </a:xfrm>
            <a:prstGeom prst="roundRect">
              <a:avLst/>
            </a:prstGeom>
            <a:solidFill>
              <a:srgbClr val="5DA049"/>
            </a:solidFill>
            <a:ln>
              <a:solidFill>
                <a:srgbClr val="5DA0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75%</a:t>
              </a:r>
            </a:p>
          </p:txBody>
        </p:sp>
        <p:cxnSp>
          <p:nvCxnSpPr>
            <p:cNvPr id="42" name="Straight Connector 36">
              <a:extLst>
                <a:ext uri="{FF2B5EF4-FFF2-40B4-BE49-F238E27FC236}">
                  <a16:creationId xmlns:a16="http://schemas.microsoft.com/office/drawing/2014/main" id="{7F92814D-5735-4CC0-B439-41A9D387DF87}"/>
                </a:ext>
              </a:extLst>
            </p:cNvPr>
            <p:cNvCxnSpPr>
              <a:cxnSpLocks/>
            </p:cNvCxnSpPr>
            <p:nvPr/>
          </p:nvCxnSpPr>
          <p:spPr>
            <a:xfrm>
              <a:off x="7621374" y="5519378"/>
              <a:ext cx="3450619" cy="1"/>
            </a:xfrm>
            <a:prstGeom prst="line">
              <a:avLst/>
            </a:prstGeom>
            <a:solidFill>
              <a:srgbClr val="F8A659"/>
            </a:solidFill>
            <a:ln w="254000">
              <a:solidFill>
                <a:srgbClr val="F8A659"/>
              </a:solidFill>
            </a:ln>
          </p:spPr>
          <p:style>
            <a:lnRef idx="1">
              <a:schemeClr val="accent1"/>
            </a:lnRef>
            <a:fillRef idx="0">
              <a:schemeClr val="accent1"/>
            </a:fillRef>
            <a:effectRef idx="0">
              <a:schemeClr val="accent1"/>
            </a:effectRef>
            <a:fontRef idx="minor">
              <a:schemeClr val="tx1"/>
            </a:fontRef>
          </p:style>
        </p:cxnSp>
        <p:sp>
          <p:nvSpPr>
            <p:cNvPr id="43" name="Rounded Rectangle 19">
              <a:extLst>
                <a:ext uri="{FF2B5EF4-FFF2-40B4-BE49-F238E27FC236}">
                  <a16:creationId xmlns:a16="http://schemas.microsoft.com/office/drawing/2014/main" id="{9ADE799E-CE25-422E-9065-15607008E674}"/>
                </a:ext>
              </a:extLst>
            </p:cNvPr>
            <p:cNvSpPr/>
            <p:nvPr/>
          </p:nvSpPr>
          <p:spPr>
            <a:xfrm>
              <a:off x="7239890" y="5167177"/>
              <a:ext cx="705492" cy="681824"/>
            </a:xfrm>
            <a:prstGeom prst="roundRect">
              <a:avLst/>
            </a:prstGeom>
            <a:solidFill>
              <a:srgbClr val="F8A659"/>
            </a:solidFill>
            <a:ln>
              <a:solidFill>
                <a:srgbClr val="F8A6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75%</a:t>
              </a:r>
            </a:p>
          </p:txBody>
        </p:sp>
      </p:grpSp>
    </p:spTree>
    <p:extLst>
      <p:ext uri="{BB962C8B-B14F-4D97-AF65-F5344CB8AC3E}">
        <p14:creationId xmlns:p14="http://schemas.microsoft.com/office/powerpoint/2010/main" val="315774314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50"/>
                                        <p:tgtEl>
                                          <p:spTgt spid="10"/>
                                        </p:tgtEl>
                                      </p:cBhvr>
                                    </p:animEffect>
                                    <p:anim calcmode="lin" valueType="num">
                                      <p:cBhvr>
                                        <p:cTn id="13" dur="250" fill="hold"/>
                                        <p:tgtEl>
                                          <p:spTgt spid="10"/>
                                        </p:tgtEl>
                                        <p:attrNameLst>
                                          <p:attrName>ppt_x</p:attrName>
                                        </p:attrNameLst>
                                      </p:cBhvr>
                                      <p:tavLst>
                                        <p:tav tm="0">
                                          <p:val>
                                            <p:strVal val="#ppt_x"/>
                                          </p:val>
                                        </p:tav>
                                        <p:tav tm="100000">
                                          <p:val>
                                            <p:strVal val="#ppt_x"/>
                                          </p:val>
                                        </p:tav>
                                      </p:tavLst>
                                    </p:anim>
                                    <p:anim calcmode="lin" valueType="num">
                                      <p:cBhvr>
                                        <p:cTn id="14" dur="25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50"/>
                                        <p:tgtEl>
                                          <p:spTgt spid="11"/>
                                        </p:tgtEl>
                                      </p:cBhvr>
                                    </p:animEffect>
                                    <p:anim calcmode="lin" valueType="num">
                                      <p:cBhvr>
                                        <p:cTn id="19" dur="250" fill="hold"/>
                                        <p:tgtEl>
                                          <p:spTgt spid="11"/>
                                        </p:tgtEl>
                                        <p:attrNameLst>
                                          <p:attrName>ppt_x</p:attrName>
                                        </p:attrNameLst>
                                      </p:cBhvr>
                                      <p:tavLst>
                                        <p:tav tm="0">
                                          <p:val>
                                            <p:strVal val="#ppt_x"/>
                                          </p:val>
                                        </p:tav>
                                        <p:tav tm="100000">
                                          <p:val>
                                            <p:strVal val="#ppt_x"/>
                                          </p:val>
                                        </p:tav>
                                      </p:tavLst>
                                    </p:anim>
                                    <p:anim calcmode="lin" valueType="num">
                                      <p:cBhvr>
                                        <p:cTn id="20" dur="25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250"/>
                                        <p:tgtEl>
                                          <p:spTgt spid="12"/>
                                        </p:tgtEl>
                                      </p:cBhvr>
                                    </p:animEffect>
                                    <p:anim calcmode="lin" valueType="num">
                                      <p:cBhvr>
                                        <p:cTn id="25" dur="250" fill="hold"/>
                                        <p:tgtEl>
                                          <p:spTgt spid="12"/>
                                        </p:tgtEl>
                                        <p:attrNameLst>
                                          <p:attrName>ppt_x</p:attrName>
                                        </p:attrNameLst>
                                      </p:cBhvr>
                                      <p:tavLst>
                                        <p:tav tm="0">
                                          <p:val>
                                            <p:strVal val="#ppt_x"/>
                                          </p:val>
                                        </p:tav>
                                        <p:tav tm="100000">
                                          <p:val>
                                            <p:strVal val="#ppt_x"/>
                                          </p:val>
                                        </p:tav>
                                      </p:tavLst>
                                    </p:anim>
                                    <p:anim calcmode="lin" valueType="num">
                                      <p:cBhvr>
                                        <p:cTn id="26" dur="25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250"/>
                                        <p:tgtEl>
                                          <p:spTgt spid="13"/>
                                        </p:tgtEl>
                                      </p:cBhvr>
                                    </p:animEffect>
                                    <p:anim calcmode="lin" valueType="num">
                                      <p:cBhvr>
                                        <p:cTn id="31" dur="250" fill="hold"/>
                                        <p:tgtEl>
                                          <p:spTgt spid="13"/>
                                        </p:tgtEl>
                                        <p:attrNameLst>
                                          <p:attrName>ppt_x</p:attrName>
                                        </p:attrNameLst>
                                      </p:cBhvr>
                                      <p:tavLst>
                                        <p:tav tm="0">
                                          <p:val>
                                            <p:strVal val="#ppt_x"/>
                                          </p:val>
                                        </p:tav>
                                        <p:tav tm="100000">
                                          <p:val>
                                            <p:strVal val="#ppt_x"/>
                                          </p:val>
                                        </p:tav>
                                      </p:tavLst>
                                    </p:anim>
                                    <p:anim calcmode="lin" valueType="num">
                                      <p:cBhvr>
                                        <p:cTn id="32" dur="250" fill="hold"/>
                                        <p:tgtEl>
                                          <p:spTgt spid="1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250"/>
                                        <p:tgtEl>
                                          <p:spTgt spid="14"/>
                                        </p:tgtEl>
                                      </p:cBhvr>
                                    </p:animEffect>
                                    <p:anim calcmode="lin" valueType="num">
                                      <p:cBhvr>
                                        <p:cTn id="37" dur="250" fill="hold"/>
                                        <p:tgtEl>
                                          <p:spTgt spid="14"/>
                                        </p:tgtEl>
                                        <p:attrNameLst>
                                          <p:attrName>ppt_x</p:attrName>
                                        </p:attrNameLst>
                                      </p:cBhvr>
                                      <p:tavLst>
                                        <p:tav tm="0">
                                          <p:val>
                                            <p:strVal val="#ppt_x"/>
                                          </p:val>
                                        </p:tav>
                                        <p:tav tm="100000">
                                          <p:val>
                                            <p:strVal val="#ppt_x"/>
                                          </p:val>
                                        </p:tav>
                                      </p:tavLst>
                                    </p:anim>
                                    <p:anim calcmode="lin" valueType="num">
                                      <p:cBhvr>
                                        <p:cTn id="38" dur="25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250"/>
                                        <p:tgtEl>
                                          <p:spTgt spid="15"/>
                                        </p:tgtEl>
                                      </p:cBhvr>
                                    </p:animEffect>
                                    <p:anim calcmode="lin" valueType="num">
                                      <p:cBhvr>
                                        <p:cTn id="43" dur="250" fill="hold"/>
                                        <p:tgtEl>
                                          <p:spTgt spid="15"/>
                                        </p:tgtEl>
                                        <p:attrNameLst>
                                          <p:attrName>ppt_x</p:attrName>
                                        </p:attrNameLst>
                                      </p:cBhvr>
                                      <p:tavLst>
                                        <p:tav tm="0">
                                          <p:val>
                                            <p:strVal val="#ppt_x"/>
                                          </p:val>
                                        </p:tav>
                                        <p:tav tm="100000">
                                          <p:val>
                                            <p:strVal val="#ppt_x"/>
                                          </p:val>
                                        </p:tav>
                                      </p:tavLst>
                                    </p:anim>
                                    <p:anim calcmode="lin" valueType="num">
                                      <p:cBhvr>
                                        <p:cTn id="44" dur="250" fill="hold"/>
                                        <p:tgtEl>
                                          <p:spTgt spid="15"/>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250"/>
                                        <p:tgtEl>
                                          <p:spTgt spid="16"/>
                                        </p:tgtEl>
                                      </p:cBhvr>
                                    </p:animEffect>
                                    <p:anim calcmode="lin" valueType="num">
                                      <p:cBhvr>
                                        <p:cTn id="49" dur="250" fill="hold"/>
                                        <p:tgtEl>
                                          <p:spTgt spid="16"/>
                                        </p:tgtEl>
                                        <p:attrNameLst>
                                          <p:attrName>ppt_x</p:attrName>
                                        </p:attrNameLst>
                                      </p:cBhvr>
                                      <p:tavLst>
                                        <p:tav tm="0">
                                          <p:val>
                                            <p:strVal val="#ppt_x"/>
                                          </p:val>
                                        </p:tav>
                                        <p:tav tm="100000">
                                          <p:val>
                                            <p:strVal val="#ppt_x"/>
                                          </p:val>
                                        </p:tav>
                                      </p:tavLst>
                                    </p:anim>
                                    <p:anim calcmode="lin" valueType="num">
                                      <p:cBhvr>
                                        <p:cTn id="50" dur="25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250"/>
                                        <p:tgtEl>
                                          <p:spTgt spid="17"/>
                                        </p:tgtEl>
                                      </p:cBhvr>
                                    </p:animEffect>
                                    <p:anim calcmode="lin" valueType="num">
                                      <p:cBhvr>
                                        <p:cTn id="55" dur="250" fill="hold"/>
                                        <p:tgtEl>
                                          <p:spTgt spid="17"/>
                                        </p:tgtEl>
                                        <p:attrNameLst>
                                          <p:attrName>ppt_x</p:attrName>
                                        </p:attrNameLst>
                                      </p:cBhvr>
                                      <p:tavLst>
                                        <p:tav tm="0">
                                          <p:val>
                                            <p:strVal val="#ppt_x"/>
                                          </p:val>
                                        </p:tav>
                                        <p:tav tm="100000">
                                          <p:val>
                                            <p:strVal val="#ppt_x"/>
                                          </p:val>
                                        </p:tav>
                                      </p:tavLst>
                                    </p:anim>
                                    <p:anim calcmode="lin" valueType="num">
                                      <p:cBhvr>
                                        <p:cTn id="56" dur="250" fill="hold"/>
                                        <p:tgtEl>
                                          <p:spTgt spid="17"/>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250"/>
                                        <p:tgtEl>
                                          <p:spTgt spid="18"/>
                                        </p:tgtEl>
                                      </p:cBhvr>
                                    </p:animEffect>
                                    <p:anim calcmode="lin" valueType="num">
                                      <p:cBhvr>
                                        <p:cTn id="61" dur="250" fill="hold"/>
                                        <p:tgtEl>
                                          <p:spTgt spid="18"/>
                                        </p:tgtEl>
                                        <p:attrNameLst>
                                          <p:attrName>ppt_x</p:attrName>
                                        </p:attrNameLst>
                                      </p:cBhvr>
                                      <p:tavLst>
                                        <p:tav tm="0">
                                          <p:val>
                                            <p:strVal val="#ppt_x"/>
                                          </p:val>
                                        </p:tav>
                                        <p:tav tm="100000">
                                          <p:val>
                                            <p:strVal val="#ppt_x"/>
                                          </p:val>
                                        </p:tav>
                                      </p:tavLst>
                                    </p:anim>
                                    <p:anim calcmode="lin" valueType="num">
                                      <p:cBhvr>
                                        <p:cTn id="62" dur="250" fill="hold"/>
                                        <p:tgtEl>
                                          <p:spTgt spid="18"/>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250"/>
                                        <p:tgtEl>
                                          <p:spTgt spid="21"/>
                                        </p:tgtEl>
                                      </p:cBhvr>
                                    </p:animEffect>
                                    <p:anim calcmode="lin" valueType="num">
                                      <p:cBhvr>
                                        <p:cTn id="67" dur="250" fill="hold"/>
                                        <p:tgtEl>
                                          <p:spTgt spid="21"/>
                                        </p:tgtEl>
                                        <p:attrNameLst>
                                          <p:attrName>ppt_x</p:attrName>
                                        </p:attrNameLst>
                                      </p:cBhvr>
                                      <p:tavLst>
                                        <p:tav tm="0">
                                          <p:val>
                                            <p:strVal val="#ppt_x"/>
                                          </p:val>
                                        </p:tav>
                                        <p:tav tm="100000">
                                          <p:val>
                                            <p:strVal val="#ppt_x"/>
                                          </p:val>
                                        </p:tav>
                                      </p:tavLst>
                                    </p:anim>
                                    <p:anim calcmode="lin" valueType="num">
                                      <p:cBhvr>
                                        <p:cTn id="68" dur="250" fill="hold"/>
                                        <p:tgtEl>
                                          <p:spTgt spid="21"/>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250"/>
                                        <p:tgtEl>
                                          <p:spTgt spid="24"/>
                                        </p:tgtEl>
                                      </p:cBhvr>
                                    </p:animEffect>
                                    <p:anim calcmode="lin" valueType="num">
                                      <p:cBhvr>
                                        <p:cTn id="73" dur="250" fill="hold"/>
                                        <p:tgtEl>
                                          <p:spTgt spid="24"/>
                                        </p:tgtEl>
                                        <p:attrNameLst>
                                          <p:attrName>ppt_x</p:attrName>
                                        </p:attrNameLst>
                                      </p:cBhvr>
                                      <p:tavLst>
                                        <p:tav tm="0">
                                          <p:val>
                                            <p:strVal val="#ppt_x"/>
                                          </p:val>
                                        </p:tav>
                                        <p:tav tm="100000">
                                          <p:val>
                                            <p:strVal val="#ppt_x"/>
                                          </p:val>
                                        </p:tav>
                                      </p:tavLst>
                                    </p:anim>
                                    <p:anim calcmode="lin" valueType="num">
                                      <p:cBhvr>
                                        <p:cTn id="74" dur="250" fill="hold"/>
                                        <p:tgtEl>
                                          <p:spTgt spid="24"/>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250"/>
                                        <p:tgtEl>
                                          <p:spTgt spid="28"/>
                                        </p:tgtEl>
                                      </p:cBhvr>
                                    </p:animEffect>
                                    <p:anim calcmode="lin" valueType="num">
                                      <p:cBhvr>
                                        <p:cTn id="79" dur="250" fill="hold"/>
                                        <p:tgtEl>
                                          <p:spTgt spid="28"/>
                                        </p:tgtEl>
                                        <p:attrNameLst>
                                          <p:attrName>ppt_x</p:attrName>
                                        </p:attrNameLst>
                                      </p:cBhvr>
                                      <p:tavLst>
                                        <p:tav tm="0">
                                          <p:val>
                                            <p:strVal val="#ppt_x"/>
                                          </p:val>
                                        </p:tav>
                                        <p:tav tm="100000">
                                          <p:val>
                                            <p:strVal val="#ppt_x"/>
                                          </p:val>
                                        </p:tav>
                                      </p:tavLst>
                                    </p:anim>
                                    <p:anim calcmode="lin" valueType="num">
                                      <p:cBhvr>
                                        <p:cTn id="80" dur="250" fill="hold"/>
                                        <p:tgtEl>
                                          <p:spTgt spid="28"/>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250"/>
                                        <p:tgtEl>
                                          <p:spTgt spid="34"/>
                                        </p:tgtEl>
                                      </p:cBhvr>
                                    </p:animEffect>
                                    <p:anim calcmode="lin" valueType="num">
                                      <p:cBhvr>
                                        <p:cTn id="85" dur="250" fill="hold"/>
                                        <p:tgtEl>
                                          <p:spTgt spid="34"/>
                                        </p:tgtEl>
                                        <p:attrNameLst>
                                          <p:attrName>ppt_x</p:attrName>
                                        </p:attrNameLst>
                                      </p:cBhvr>
                                      <p:tavLst>
                                        <p:tav tm="0">
                                          <p:val>
                                            <p:strVal val="#ppt_x"/>
                                          </p:val>
                                        </p:tav>
                                        <p:tav tm="100000">
                                          <p:val>
                                            <p:strVal val="#ppt_x"/>
                                          </p:val>
                                        </p:tav>
                                      </p:tavLst>
                                    </p:anim>
                                    <p:anim calcmode="lin" valueType="num">
                                      <p:cBhvr>
                                        <p:cTn id="86" dur="250" fill="hold"/>
                                        <p:tgtEl>
                                          <p:spTgt spid="34"/>
                                        </p:tgtEl>
                                        <p:attrNameLst>
                                          <p:attrName>ppt_y</p:attrName>
                                        </p:attrNameLst>
                                      </p:cBhvr>
                                      <p:tavLst>
                                        <p:tav tm="0">
                                          <p:val>
                                            <p:strVal val="#ppt_y+.1"/>
                                          </p:val>
                                        </p:tav>
                                        <p:tav tm="100000">
                                          <p:val>
                                            <p:strVal val="#ppt_y"/>
                                          </p:val>
                                        </p:tav>
                                      </p:tavLst>
                                    </p:anim>
                                  </p:childTnLst>
                                </p:cTn>
                              </p:par>
                            </p:childTnLst>
                          </p:cTn>
                        </p:par>
                        <p:par>
                          <p:cTn id="87" fill="hold">
                            <p:stCondLst>
                              <p:cond delay="3750"/>
                            </p:stCondLst>
                            <p:childTnLst>
                              <p:par>
                                <p:cTn id="88" presetID="42" presetClass="entr" presetSubtype="0"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1000"/>
                                        <p:tgtEl>
                                          <p:spTgt spid="35"/>
                                        </p:tgtEl>
                                      </p:cBhvr>
                                    </p:animEffect>
                                    <p:anim calcmode="lin" valueType="num">
                                      <p:cBhvr>
                                        <p:cTn id="91" dur="1000" fill="hold"/>
                                        <p:tgtEl>
                                          <p:spTgt spid="35"/>
                                        </p:tgtEl>
                                        <p:attrNameLst>
                                          <p:attrName>ppt_x</p:attrName>
                                        </p:attrNameLst>
                                      </p:cBhvr>
                                      <p:tavLst>
                                        <p:tav tm="0">
                                          <p:val>
                                            <p:strVal val="#ppt_x"/>
                                          </p:val>
                                        </p:tav>
                                        <p:tav tm="100000">
                                          <p:val>
                                            <p:strVal val="#ppt_x"/>
                                          </p:val>
                                        </p:tav>
                                      </p:tavLst>
                                    </p:anim>
                                    <p:anim calcmode="lin" valueType="num">
                                      <p:cBhvr>
                                        <p:cTn id="9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5" grpId="0" animBg="1"/>
      <p:bldP spid="16" grpId="0" animBg="1"/>
      <p:bldP spid="17" grpId="0" animBg="1"/>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id="{8591265C-AA02-44AE-A789-54323CC8BDF4}"/>
              </a:ext>
            </a:extLst>
          </p:cNvPr>
          <p:cNvGrpSpPr/>
          <p:nvPr/>
        </p:nvGrpSpPr>
        <p:grpSpPr>
          <a:xfrm>
            <a:off x="6316186" y="1588303"/>
            <a:ext cx="4496956" cy="4236804"/>
            <a:chOff x="1453158" y="3097779"/>
            <a:chExt cx="3529589" cy="3530510"/>
          </a:xfrm>
        </p:grpSpPr>
        <p:sp>
          <p:nvSpPr>
            <p:cNvPr id="11" name="矩形 10">
              <a:extLst>
                <a:ext uri="{FF2B5EF4-FFF2-40B4-BE49-F238E27FC236}">
                  <a16:creationId xmlns:a16="http://schemas.microsoft.com/office/drawing/2014/main" id="{4C59CAE4-C057-406A-A8A2-BB8A29B379CC}"/>
                </a:ext>
              </a:extLst>
            </p:cNvPr>
            <p:cNvSpPr/>
            <p:nvPr/>
          </p:nvSpPr>
          <p:spPr>
            <a:xfrm>
              <a:off x="3234256" y="4879798"/>
              <a:ext cx="1748490" cy="1748491"/>
            </a:xfrm>
            <a:prstGeom prst="rect">
              <a:avLst/>
            </a:prstGeom>
            <a:solidFill>
              <a:srgbClr val="F8A65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矩形 11">
              <a:extLst>
                <a:ext uri="{FF2B5EF4-FFF2-40B4-BE49-F238E27FC236}">
                  <a16:creationId xmlns:a16="http://schemas.microsoft.com/office/drawing/2014/main" id="{02FE567D-F197-4ED8-B749-49CFBAB64C90}"/>
                </a:ext>
              </a:extLst>
            </p:cNvPr>
            <p:cNvSpPr/>
            <p:nvPr/>
          </p:nvSpPr>
          <p:spPr>
            <a:xfrm>
              <a:off x="3234257" y="3112294"/>
              <a:ext cx="1748490" cy="1748491"/>
            </a:xfrm>
            <a:prstGeom prst="rect">
              <a:avLst/>
            </a:prstGeom>
            <a:blipFill dpi="0" rotWithShape="1">
              <a:blip r:embed="rId3"/>
              <a:srcRect/>
              <a:tile tx="0" ty="254000" sx="22000" sy="22000" flip="none" algn="ctr"/>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矩形 12">
              <a:extLst>
                <a:ext uri="{FF2B5EF4-FFF2-40B4-BE49-F238E27FC236}">
                  <a16:creationId xmlns:a16="http://schemas.microsoft.com/office/drawing/2014/main" id="{8484F110-BD57-4A5B-9A16-A5203F63B846}"/>
                </a:ext>
              </a:extLst>
            </p:cNvPr>
            <p:cNvSpPr/>
            <p:nvPr/>
          </p:nvSpPr>
          <p:spPr>
            <a:xfrm>
              <a:off x="3646338" y="5261351"/>
              <a:ext cx="979477" cy="954080"/>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sp>
          <p:nvSpPr>
            <p:cNvPr id="14" name="矩形 13">
              <a:extLst>
                <a:ext uri="{FF2B5EF4-FFF2-40B4-BE49-F238E27FC236}">
                  <a16:creationId xmlns:a16="http://schemas.microsoft.com/office/drawing/2014/main" id="{CB3D63C2-1A3D-459D-9A36-F16C82F605BE}"/>
                </a:ext>
              </a:extLst>
            </p:cNvPr>
            <p:cNvSpPr/>
            <p:nvPr/>
          </p:nvSpPr>
          <p:spPr>
            <a:xfrm>
              <a:off x="1453159" y="3097779"/>
              <a:ext cx="1748490" cy="1748491"/>
            </a:xfrm>
            <a:prstGeom prst="rect">
              <a:avLst/>
            </a:prstGeom>
            <a:solidFill>
              <a:srgbClr val="5DA04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5" name="矩形 14">
              <a:extLst>
                <a:ext uri="{FF2B5EF4-FFF2-40B4-BE49-F238E27FC236}">
                  <a16:creationId xmlns:a16="http://schemas.microsoft.com/office/drawing/2014/main" id="{D08507EE-FC17-4C7F-ACBE-D6D9D4C0E1CB}"/>
                </a:ext>
              </a:extLst>
            </p:cNvPr>
            <p:cNvSpPr/>
            <p:nvPr/>
          </p:nvSpPr>
          <p:spPr>
            <a:xfrm>
              <a:off x="1857717" y="3529549"/>
              <a:ext cx="979477" cy="954080"/>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sp>
          <p:nvSpPr>
            <p:cNvPr id="16" name="矩形 15">
              <a:extLst>
                <a:ext uri="{FF2B5EF4-FFF2-40B4-BE49-F238E27FC236}">
                  <a16:creationId xmlns:a16="http://schemas.microsoft.com/office/drawing/2014/main" id="{FA50C333-A782-416A-B579-7B8DBC47E8C3}"/>
                </a:ext>
              </a:extLst>
            </p:cNvPr>
            <p:cNvSpPr/>
            <p:nvPr/>
          </p:nvSpPr>
          <p:spPr>
            <a:xfrm>
              <a:off x="1453158" y="4879798"/>
              <a:ext cx="1748489" cy="1748491"/>
            </a:xfrm>
            <a:prstGeom prst="rect">
              <a:avLst/>
            </a:prstGeom>
            <a:blipFill dpi="0" rotWithShape="1">
              <a:blip r:embed="rId4"/>
              <a:srcRect/>
              <a:tile tx="0" ty="254000" sx="7000" sy="7000" flip="none" algn="ctr"/>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7" name="文本框 29">
            <a:extLst>
              <a:ext uri="{FF2B5EF4-FFF2-40B4-BE49-F238E27FC236}">
                <a16:creationId xmlns:a16="http://schemas.microsoft.com/office/drawing/2014/main" id="{ABC45326-CE35-44C1-A909-4571A9CB7A30}"/>
              </a:ext>
            </a:extLst>
          </p:cNvPr>
          <p:cNvSpPr txBox="1"/>
          <p:nvPr/>
        </p:nvSpPr>
        <p:spPr>
          <a:xfrm>
            <a:off x="1478078" y="2027956"/>
            <a:ext cx="3945828" cy="523220"/>
          </a:xfrm>
          <a:prstGeom prst="rect">
            <a:avLst/>
          </a:prstGeom>
          <a:noFill/>
        </p:spPr>
        <p:txBody>
          <a:bodyPr wrap="square" rtlCol="0">
            <a:spAutoFit/>
          </a:bodyPr>
          <a:lstStyle/>
          <a:p>
            <a:r>
              <a:rPr lang="zh-CN" altLang="en-US" sz="2800" b="1" dirty="0">
                <a:solidFill>
                  <a:srgbClr val="5DA049"/>
                </a:solidFill>
                <a:latin typeface="微软雅黑" panose="020B0503020204020204" pitchFamily="34" charset="-122"/>
                <a:ea typeface="微软雅黑" panose="020B0503020204020204" pitchFamily="34" charset="-122"/>
              </a:rPr>
              <a:t>加入你的标题描述</a:t>
            </a:r>
            <a:endParaRPr lang="en-US" altLang="zh-CN" sz="2800" b="1" dirty="0">
              <a:solidFill>
                <a:srgbClr val="5DA049"/>
              </a:solidFill>
              <a:latin typeface="微软雅黑" panose="020B0503020204020204" pitchFamily="34" charset="-122"/>
              <a:ea typeface="微软雅黑" panose="020B0503020204020204" pitchFamily="34" charset="-122"/>
            </a:endParaRPr>
          </a:p>
        </p:txBody>
      </p:sp>
      <p:sp>
        <p:nvSpPr>
          <p:cNvPr id="18" name="文本框 30">
            <a:extLst>
              <a:ext uri="{FF2B5EF4-FFF2-40B4-BE49-F238E27FC236}">
                <a16:creationId xmlns:a16="http://schemas.microsoft.com/office/drawing/2014/main" id="{2575D3EA-20D2-4038-B79C-959D59638466}"/>
              </a:ext>
            </a:extLst>
          </p:cNvPr>
          <p:cNvSpPr txBox="1"/>
          <p:nvPr/>
        </p:nvSpPr>
        <p:spPr>
          <a:xfrm>
            <a:off x="1478077" y="2547287"/>
            <a:ext cx="4545324" cy="3277820"/>
          </a:xfrm>
          <a:prstGeom prst="rect">
            <a:avLst/>
          </a:prstGeom>
          <a:noFill/>
          <a:effectLst/>
        </p:spPr>
        <p:txBody>
          <a:bodyPr wrap="square" rtlCol="0">
            <a:spAutoFit/>
          </a:bodyPr>
          <a:lstStyle/>
          <a:p>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4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4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400" dirty="0">
                <a:solidFill>
                  <a:schemeClr val="bg1">
                    <a:lumMod val="50000"/>
                  </a:schemeClr>
                </a:solidFill>
                <a:latin typeface="方正姚体" pitchFamily="2" charset="-122"/>
                <a:ea typeface="方正姚体" pitchFamily="2" charset="-122"/>
              </a:rPr>
              <a:t>center of the  narrative thought</a:t>
            </a:r>
          </a:p>
          <a:p>
            <a:endParaRPr lang="en-US" altLang="zh-CN" sz="1400"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4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4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400" dirty="0">
                <a:solidFill>
                  <a:schemeClr val="bg1">
                    <a:lumMod val="50000"/>
                  </a:schemeClr>
                </a:solidFill>
                <a:latin typeface="方正姚体" pitchFamily="2" charset="-122"/>
                <a:ea typeface="方正姚体" pitchFamily="2" charset="-122"/>
              </a:rPr>
              <a:t>center of the  narrative thought</a:t>
            </a:r>
          </a:p>
          <a:p>
            <a:r>
              <a:rPr lang="en-US" altLang="zh-CN" sz="14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400" dirty="0">
                <a:solidFill>
                  <a:schemeClr val="bg1">
                    <a:lumMod val="50000"/>
                  </a:schemeClr>
                </a:solidFill>
                <a:latin typeface="方正姚体" pitchFamily="2" charset="-122"/>
                <a:ea typeface="方正姚体" pitchFamily="2" charset="-122"/>
              </a:rPr>
              <a:t>thought  Click here to add  you to the  center of the </a:t>
            </a:r>
          </a:p>
          <a:p>
            <a:endParaRPr lang="en-US" altLang="zh-CN" sz="14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val="69631934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250"/>
                                        <p:tgtEl>
                                          <p:spTgt spid="17"/>
                                        </p:tgtEl>
                                      </p:cBhvr>
                                    </p:animEffect>
                                    <p:anim calcmode="lin" valueType="num">
                                      <p:cBhvr>
                                        <p:cTn id="19" dur="250" fill="hold"/>
                                        <p:tgtEl>
                                          <p:spTgt spid="17"/>
                                        </p:tgtEl>
                                        <p:attrNameLst>
                                          <p:attrName>ppt_x</p:attrName>
                                        </p:attrNameLst>
                                      </p:cBhvr>
                                      <p:tavLst>
                                        <p:tav tm="0">
                                          <p:val>
                                            <p:strVal val="#ppt_x"/>
                                          </p:val>
                                        </p:tav>
                                        <p:tav tm="100000">
                                          <p:val>
                                            <p:strVal val="#ppt_x"/>
                                          </p:val>
                                        </p:tav>
                                      </p:tavLst>
                                    </p:anim>
                                    <p:anim calcmode="lin" valueType="num">
                                      <p:cBhvr>
                                        <p:cTn id="20" dur="250" fill="hold"/>
                                        <p:tgtEl>
                                          <p:spTgt spid="17"/>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250"/>
                                        <p:tgtEl>
                                          <p:spTgt spid="18"/>
                                        </p:tgtEl>
                                      </p:cBhvr>
                                    </p:animEffect>
                                    <p:anim calcmode="lin" valueType="num">
                                      <p:cBhvr>
                                        <p:cTn id="25" dur="250" fill="hold"/>
                                        <p:tgtEl>
                                          <p:spTgt spid="18"/>
                                        </p:tgtEl>
                                        <p:attrNameLst>
                                          <p:attrName>ppt_x</p:attrName>
                                        </p:attrNameLst>
                                      </p:cBhvr>
                                      <p:tavLst>
                                        <p:tav tm="0">
                                          <p:val>
                                            <p:strVal val="#ppt_x"/>
                                          </p:val>
                                        </p:tav>
                                        <p:tav tm="100000">
                                          <p:val>
                                            <p:strVal val="#ppt_x"/>
                                          </p:val>
                                        </p:tav>
                                      </p:tavLst>
                                    </p:anim>
                                    <p:anim calcmode="lin" valueType="num">
                                      <p:cBhvr>
                                        <p:cTn id="26"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Grupo 34">
            <a:extLst>
              <a:ext uri="{FF2B5EF4-FFF2-40B4-BE49-F238E27FC236}">
                <a16:creationId xmlns:a16="http://schemas.microsoft.com/office/drawing/2014/main" id="{9C287BDF-22EC-4849-B34B-ADFF810BE31C}"/>
              </a:ext>
            </a:extLst>
          </p:cNvPr>
          <p:cNvGrpSpPr/>
          <p:nvPr/>
        </p:nvGrpSpPr>
        <p:grpSpPr>
          <a:xfrm>
            <a:off x="2166560" y="2076808"/>
            <a:ext cx="8234043" cy="1615811"/>
            <a:chOff x="1601458" y="2778725"/>
            <a:chExt cx="8234043" cy="1615811"/>
          </a:xfrm>
        </p:grpSpPr>
        <p:grpSp>
          <p:nvGrpSpPr>
            <p:cNvPr id="11" name="Grupo 29">
              <a:extLst>
                <a:ext uri="{FF2B5EF4-FFF2-40B4-BE49-F238E27FC236}">
                  <a16:creationId xmlns:a16="http://schemas.microsoft.com/office/drawing/2014/main" id="{5C7D9971-2CA1-4E2D-A022-A23B34A0A3B3}"/>
                </a:ext>
              </a:extLst>
            </p:cNvPr>
            <p:cNvGrpSpPr/>
            <p:nvPr/>
          </p:nvGrpSpPr>
          <p:grpSpPr>
            <a:xfrm>
              <a:off x="1601458" y="2811365"/>
              <a:ext cx="1564195" cy="1583171"/>
              <a:chOff x="1116529" y="2822109"/>
              <a:chExt cx="1564195" cy="1583171"/>
            </a:xfrm>
          </p:grpSpPr>
          <p:sp>
            <p:nvSpPr>
              <p:cNvPr id="25" name="Rectángulo redondeado 16">
                <a:extLst>
                  <a:ext uri="{FF2B5EF4-FFF2-40B4-BE49-F238E27FC236}">
                    <a16:creationId xmlns:a16="http://schemas.microsoft.com/office/drawing/2014/main" id="{3137446F-E59B-4BA0-9934-95FF220D7998}"/>
                  </a:ext>
                </a:extLst>
              </p:cNvPr>
              <p:cNvSpPr/>
              <p:nvPr/>
            </p:nvSpPr>
            <p:spPr>
              <a:xfrm rot="2700000">
                <a:off x="1160148" y="2884704"/>
                <a:ext cx="1520576" cy="152057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Rectángulo redondeado 17">
                <a:extLst>
                  <a:ext uri="{FF2B5EF4-FFF2-40B4-BE49-F238E27FC236}">
                    <a16:creationId xmlns:a16="http://schemas.microsoft.com/office/drawing/2014/main" id="{DF6B3CAA-FCCA-4849-AFF7-40E5848C1300}"/>
                  </a:ext>
                </a:extLst>
              </p:cNvPr>
              <p:cNvSpPr/>
              <p:nvPr/>
            </p:nvSpPr>
            <p:spPr>
              <a:xfrm rot="2700000">
                <a:off x="1116529" y="2822109"/>
                <a:ext cx="1520576" cy="1520576"/>
              </a:xfrm>
              <a:prstGeom prst="round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ángulo redondeado 25">
                <a:extLst>
                  <a:ext uri="{FF2B5EF4-FFF2-40B4-BE49-F238E27FC236}">
                    <a16:creationId xmlns:a16="http://schemas.microsoft.com/office/drawing/2014/main" id="{7F9D6E04-8ECA-44AA-A501-0171B5C32946}"/>
                  </a:ext>
                </a:extLst>
              </p:cNvPr>
              <p:cNvSpPr/>
              <p:nvPr/>
            </p:nvSpPr>
            <p:spPr>
              <a:xfrm rot="2700000">
                <a:off x="1269911" y="2972068"/>
                <a:ext cx="1213809" cy="1213809"/>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2" name="Grupo 30">
              <a:extLst>
                <a:ext uri="{FF2B5EF4-FFF2-40B4-BE49-F238E27FC236}">
                  <a16:creationId xmlns:a16="http://schemas.microsoft.com/office/drawing/2014/main" id="{5D396E60-8290-4F56-AD08-4845118E2185}"/>
                </a:ext>
              </a:extLst>
            </p:cNvPr>
            <p:cNvGrpSpPr/>
            <p:nvPr/>
          </p:nvGrpSpPr>
          <p:grpSpPr>
            <a:xfrm>
              <a:off x="3824672" y="2778725"/>
              <a:ext cx="1564195" cy="1586593"/>
              <a:chOff x="3868291" y="2818686"/>
              <a:chExt cx="1564195" cy="1586593"/>
            </a:xfrm>
          </p:grpSpPr>
          <p:sp>
            <p:nvSpPr>
              <p:cNvPr id="22" name="Rectángulo redondeado 15">
                <a:extLst>
                  <a:ext uri="{FF2B5EF4-FFF2-40B4-BE49-F238E27FC236}">
                    <a16:creationId xmlns:a16="http://schemas.microsoft.com/office/drawing/2014/main" id="{442380A0-0F01-4A49-A2E4-8546C9322BB4}"/>
                  </a:ext>
                </a:extLst>
              </p:cNvPr>
              <p:cNvSpPr/>
              <p:nvPr/>
            </p:nvSpPr>
            <p:spPr>
              <a:xfrm rot="2700000">
                <a:off x="3911910" y="2884703"/>
                <a:ext cx="1520576" cy="152057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redondeado 18">
                <a:extLst>
                  <a:ext uri="{FF2B5EF4-FFF2-40B4-BE49-F238E27FC236}">
                    <a16:creationId xmlns:a16="http://schemas.microsoft.com/office/drawing/2014/main" id="{DFA176ED-751B-4B93-A78D-F0C400B1F9A5}"/>
                  </a:ext>
                </a:extLst>
              </p:cNvPr>
              <p:cNvSpPr/>
              <p:nvPr/>
            </p:nvSpPr>
            <p:spPr>
              <a:xfrm rot="2700000">
                <a:off x="3868291" y="2818686"/>
                <a:ext cx="1520576" cy="1520576"/>
              </a:xfrm>
              <a:prstGeom prst="round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redondeado 26">
                <a:extLst>
                  <a:ext uri="{FF2B5EF4-FFF2-40B4-BE49-F238E27FC236}">
                    <a16:creationId xmlns:a16="http://schemas.microsoft.com/office/drawing/2014/main" id="{07D4027A-87D9-4829-8817-E1624F3A3A29}"/>
                  </a:ext>
                </a:extLst>
              </p:cNvPr>
              <p:cNvSpPr/>
              <p:nvPr/>
            </p:nvSpPr>
            <p:spPr>
              <a:xfrm rot="2700000">
                <a:off x="4021674" y="2972070"/>
                <a:ext cx="1213809" cy="1213809"/>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3" name="Grupo 31">
              <a:extLst>
                <a:ext uri="{FF2B5EF4-FFF2-40B4-BE49-F238E27FC236}">
                  <a16:creationId xmlns:a16="http://schemas.microsoft.com/office/drawing/2014/main" id="{33346D37-1615-4EE6-9909-014873891036}"/>
                </a:ext>
              </a:extLst>
            </p:cNvPr>
            <p:cNvGrpSpPr/>
            <p:nvPr/>
          </p:nvGrpSpPr>
          <p:grpSpPr>
            <a:xfrm>
              <a:off x="6017938" y="2786919"/>
              <a:ext cx="1577996" cy="1562617"/>
              <a:chOff x="6620053" y="2842663"/>
              <a:chExt cx="1577996" cy="1562617"/>
            </a:xfrm>
          </p:grpSpPr>
          <p:sp>
            <p:nvSpPr>
              <p:cNvPr id="19" name="Rectángulo redondeado 14">
                <a:extLst>
                  <a:ext uri="{FF2B5EF4-FFF2-40B4-BE49-F238E27FC236}">
                    <a16:creationId xmlns:a16="http://schemas.microsoft.com/office/drawing/2014/main" id="{D1ED872D-6CAF-4096-88A4-18DA5FE2CA76}"/>
                  </a:ext>
                </a:extLst>
              </p:cNvPr>
              <p:cNvSpPr/>
              <p:nvPr/>
            </p:nvSpPr>
            <p:spPr>
              <a:xfrm rot="2700000">
                <a:off x="6677473" y="2884704"/>
                <a:ext cx="1520576" cy="152057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redondeado 19">
                <a:extLst>
                  <a:ext uri="{FF2B5EF4-FFF2-40B4-BE49-F238E27FC236}">
                    <a16:creationId xmlns:a16="http://schemas.microsoft.com/office/drawing/2014/main" id="{8D4CE4AD-26CB-4CA1-B0E3-221CF92DC1E7}"/>
                  </a:ext>
                </a:extLst>
              </p:cNvPr>
              <p:cNvSpPr/>
              <p:nvPr/>
            </p:nvSpPr>
            <p:spPr>
              <a:xfrm rot="2700000">
                <a:off x="6620053" y="2842663"/>
                <a:ext cx="1520576" cy="1520576"/>
              </a:xfrm>
              <a:prstGeom prst="round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redondeado 27">
                <a:extLst>
                  <a:ext uri="{FF2B5EF4-FFF2-40B4-BE49-F238E27FC236}">
                    <a16:creationId xmlns:a16="http://schemas.microsoft.com/office/drawing/2014/main" id="{46ABFF88-288F-4B84-BA65-ECE0CC3987A5}"/>
                  </a:ext>
                </a:extLst>
              </p:cNvPr>
              <p:cNvSpPr/>
              <p:nvPr/>
            </p:nvSpPr>
            <p:spPr>
              <a:xfrm rot="2700000">
                <a:off x="6773436" y="2984769"/>
                <a:ext cx="1213809" cy="1213809"/>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4" name="Grupo 33">
              <a:extLst>
                <a:ext uri="{FF2B5EF4-FFF2-40B4-BE49-F238E27FC236}">
                  <a16:creationId xmlns:a16="http://schemas.microsoft.com/office/drawing/2014/main" id="{B2C5E5D2-7A2D-4E14-87A2-11911A787B80}"/>
                </a:ext>
              </a:extLst>
            </p:cNvPr>
            <p:cNvGrpSpPr/>
            <p:nvPr/>
          </p:nvGrpSpPr>
          <p:grpSpPr>
            <a:xfrm>
              <a:off x="8254215" y="2781664"/>
              <a:ext cx="1581286" cy="1573127"/>
              <a:chOff x="9371815" y="2842663"/>
              <a:chExt cx="1581286" cy="1573127"/>
            </a:xfrm>
          </p:grpSpPr>
          <p:sp>
            <p:nvSpPr>
              <p:cNvPr id="15" name="Rectángulo redondeado 13">
                <a:extLst>
                  <a:ext uri="{FF2B5EF4-FFF2-40B4-BE49-F238E27FC236}">
                    <a16:creationId xmlns:a16="http://schemas.microsoft.com/office/drawing/2014/main" id="{84CB6961-4456-44DE-9AA3-95A456292BCE}"/>
                  </a:ext>
                </a:extLst>
              </p:cNvPr>
              <p:cNvSpPr/>
              <p:nvPr/>
            </p:nvSpPr>
            <p:spPr>
              <a:xfrm rot="2700000">
                <a:off x="9432525" y="2895214"/>
                <a:ext cx="1520576" cy="152057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6" name="Grupo 32">
                <a:extLst>
                  <a:ext uri="{FF2B5EF4-FFF2-40B4-BE49-F238E27FC236}">
                    <a16:creationId xmlns:a16="http://schemas.microsoft.com/office/drawing/2014/main" id="{D74A9821-61B2-49C3-89F3-0BC8981F04C4}"/>
                  </a:ext>
                </a:extLst>
              </p:cNvPr>
              <p:cNvGrpSpPr/>
              <p:nvPr/>
            </p:nvGrpSpPr>
            <p:grpSpPr>
              <a:xfrm>
                <a:off x="9371815" y="2842663"/>
                <a:ext cx="1520576" cy="1520576"/>
                <a:chOff x="9371815" y="2842663"/>
                <a:chExt cx="1520576" cy="1520576"/>
              </a:xfrm>
            </p:grpSpPr>
            <p:sp>
              <p:nvSpPr>
                <p:cNvPr id="17" name="Rectángulo redondeado 20">
                  <a:extLst>
                    <a:ext uri="{FF2B5EF4-FFF2-40B4-BE49-F238E27FC236}">
                      <a16:creationId xmlns:a16="http://schemas.microsoft.com/office/drawing/2014/main" id="{D11AE94E-4CD0-45FF-A489-D6C8A8B45CD8}"/>
                    </a:ext>
                  </a:extLst>
                </p:cNvPr>
                <p:cNvSpPr/>
                <p:nvPr/>
              </p:nvSpPr>
              <p:spPr>
                <a:xfrm rot="2700000">
                  <a:off x="9371815" y="2842663"/>
                  <a:ext cx="1520576" cy="1520576"/>
                </a:xfrm>
                <a:prstGeom prst="round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redondeado 28">
                  <a:extLst>
                    <a:ext uri="{FF2B5EF4-FFF2-40B4-BE49-F238E27FC236}">
                      <a16:creationId xmlns:a16="http://schemas.microsoft.com/office/drawing/2014/main" id="{EC42A970-8948-49C6-8C80-488534F80345}"/>
                    </a:ext>
                  </a:extLst>
                </p:cNvPr>
                <p:cNvSpPr/>
                <p:nvPr/>
              </p:nvSpPr>
              <p:spPr>
                <a:xfrm rot="2700000">
                  <a:off x="9525197" y="2984769"/>
                  <a:ext cx="1213809" cy="1213809"/>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grpSp>
      <p:grpSp>
        <p:nvGrpSpPr>
          <p:cNvPr id="28" name="Grupo 39">
            <a:extLst>
              <a:ext uri="{FF2B5EF4-FFF2-40B4-BE49-F238E27FC236}">
                <a16:creationId xmlns:a16="http://schemas.microsoft.com/office/drawing/2014/main" id="{5F71E191-CFFA-4C8B-8805-915B60D01038}"/>
              </a:ext>
            </a:extLst>
          </p:cNvPr>
          <p:cNvGrpSpPr/>
          <p:nvPr/>
        </p:nvGrpSpPr>
        <p:grpSpPr>
          <a:xfrm>
            <a:off x="2209545" y="3931170"/>
            <a:ext cx="8281888" cy="400112"/>
            <a:chOff x="2550158" y="1930783"/>
            <a:chExt cx="6901185" cy="400112"/>
          </a:xfrm>
        </p:grpSpPr>
        <p:sp>
          <p:nvSpPr>
            <p:cNvPr id="29" name="CuadroTexto 35">
              <a:extLst>
                <a:ext uri="{FF2B5EF4-FFF2-40B4-BE49-F238E27FC236}">
                  <a16:creationId xmlns:a16="http://schemas.microsoft.com/office/drawing/2014/main" id="{4D17F191-1DF4-42C9-824A-9D8CCBB9F541}"/>
                </a:ext>
              </a:extLst>
            </p:cNvPr>
            <p:cNvSpPr txBox="1"/>
            <p:nvPr/>
          </p:nvSpPr>
          <p:spPr>
            <a:xfrm>
              <a:off x="2550158" y="1930785"/>
              <a:ext cx="1414256" cy="400110"/>
            </a:xfrm>
            <a:prstGeom prst="rect">
              <a:avLst/>
            </a:prstGeom>
            <a:noFill/>
          </p:spPr>
          <p:txBody>
            <a:bodyPr wrap="square" rtlCol="0">
              <a:spAutoFit/>
            </a:bodyPr>
            <a:lstStyle/>
            <a:p>
              <a:pPr algn="ctr"/>
              <a:r>
                <a:rPr lang="es-ES" sz="2000" b="1" dirty="0">
                  <a:solidFill>
                    <a:schemeClr val="bg1">
                      <a:lumMod val="50000"/>
                    </a:schemeClr>
                  </a:solidFill>
                  <a:latin typeface="Roboto Condensed" panose="02000000000000000000" pitchFamily="2" charset="0"/>
                  <a:ea typeface="Roboto Condensed" panose="02000000000000000000" pitchFamily="2" charset="0"/>
                </a:rPr>
                <a:t>PRODUCT A</a:t>
              </a:r>
            </a:p>
          </p:txBody>
        </p:sp>
        <p:sp>
          <p:nvSpPr>
            <p:cNvPr id="30" name="CuadroTexto 36">
              <a:extLst>
                <a:ext uri="{FF2B5EF4-FFF2-40B4-BE49-F238E27FC236}">
                  <a16:creationId xmlns:a16="http://schemas.microsoft.com/office/drawing/2014/main" id="{28783B2D-3622-4078-9B65-8BAE0E84FA90}"/>
                </a:ext>
              </a:extLst>
            </p:cNvPr>
            <p:cNvSpPr txBox="1"/>
            <p:nvPr/>
          </p:nvSpPr>
          <p:spPr>
            <a:xfrm>
              <a:off x="4340336" y="1930783"/>
              <a:ext cx="1414256" cy="400110"/>
            </a:xfrm>
            <a:prstGeom prst="rect">
              <a:avLst/>
            </a:prstGeom>
            <a:noFill/>
          </p:spPr>
          <p:txBody>
            <a:bodyPr wrap="square" rtlCol="0">
              <a:spAutoFit/>
            </a:bodyPr>
            <a:lstStyle/>
            <a:p>
              <a:pPr algn="ctr"/>
              <a:r>
                <a:rPr lang="es-ES" sz="2000" b="1" dirty="0">
                  <a:solidFill>
                    <a:schemeClr val="bg1">
                      <a:lumMod val="50000"/>
                    </a:schemeClr>
                  </a:solidFill>
                  <a:latin typeface="Roboto Condensed" panose="02000000000000000000" pitchFamily="2" charset="0"/>
                  <a:ea typeface="Roboto Condensed" panose="02000000000000000000" pitchFamily="2" charset="0"/>
                </a:rPr>
                <a:t>PRODUCT B</a:t>
              </a:r>
            </a:p>
          </p:txBody>
        </p:sp>
        <p:sp>
          <p:nvSpPr>
            <p:cNvPr id="31" name="CuadroTexto 37">
              <a:extLst>
                <a:ext uri="{FF2B5EF4-FFF2-40B4-BE49-F238E27FC236}">
                  <a16:creationId xmlns:a16="http://schemas.microsoft.com/office/drawing/2014/main" id="{51712D3F-757F-4335-80C3-EF19FDB204CD}"/>
                </a:ext>
              </a:extLst>
            </p:cNvPr>
            <p:cNvSpPr txBox="1"/>
            <p:nvPr/>
          </p:nvSpPr>
          <p:spPr>
            <a:xfrm>
              <a:off x="6172841" y="1930784"/>
              <a:ext cx="1414256" cy="400110"/>
            </a:xfrm>
            <a:prstGeom prst="rect">
              <a:avLst/>
            </a:prstGeom>
            <a:noFill/>
          </p:spPr>
          <p:txBody>
            <a:bodyPr wrap="square" rtlCol="0">
              <a:spAutoFit/>
            </a:bodyPr>
            <a:lstStyle/>
            <a:p>
              <a:pPr algn="ctr"/>
              <a:r>
                <a:rPr lang="es-ES" sz="2000" b="1" dirty="0">
                  <a:solidFill>
                    <a:schemeClr val="bg1">
                      <a:lumMod val="50000"/>
                    </a:schemeClr>
                  </a:solidFill>
                  <a:latin typeface="Roboto Condensed" panose="02000000000000000000" pitchFamily="2" charset="0"/>
                  <a:ea typeface="Roboto Condensed" panose="02000000000000000000" pitchFamily="2" charset="0"/>
                </a:rPr>
                <a:t>PRODUCT C</a:t>
              </a:r>
            </a:p>
          </p:txBody>
        </p:sp>
        <p:sp>
          <p:nvSpPr>
            <p:cNvPr id="32" name="CuadroTexto 38">
              <a:extLst>
                <a:ext uri="{FF2B5EF4-FFF2-40B4-BE49-F238E27FC236}">
                  <a16:creationId xmlns:a16="http://schemas.microsoft.com/office/drawing/2014/main" id="{F11DD5C9-6E23-4E80-8671-8009474BC167}"/>
                </a:ext>
              </a:extLst>
            </p:cNvPr>
            <p:cNvSpPr txBox="1"/>
            <p:nvPr/>
          </p:nvSpPr>
          <p:spPr>
            <a:xfrm>
              <a:off x="8037087" y="1930783"/>
              <a:ext cx="1414256" cy="400110"/>
            </a:xfrm>
            <a:prstGeom prst="rect">
              <a:avLst/>
            </a:prstGeom>
            <a:noFill/>
          </p:spPr>
          <p:txBody>
            <a:bodyPr wrap="square" rtlCol="0">
              <a:spAutoFit/>
            </a:bodyPr>
            <a:lstStyle/>
            <a:p>
              <a:pPr algn="ctr"/>
              <a:r>
                <a:rPr lang="es-ES" sz="2000" b="1" dirty="0">
                  <a:solidFill>
                    <a:schemeClr val="bg1">
                      <a:lumMod val="50000"/>
                    </a:schemeClr>
                  </a:solidFill>
                  <a:latin typeface="Roboto Condensed" panose="02000000000000000000" pitchFamily="2" charset="0"/>
                  <a:ea typeface="Roboto Condensed" panose="02000000000000000000" pitchFamily="2" charset="0"/>
                </a:rPr>
                <a:t>PRODUCT D</a:t>
              </a:r>
            </a:p>
          </p:txBody>
        </p:sp>
      </p:grpSp>
      <p:grpSp>
        <p:nvGrpSpPr>
          <p:cNvPr id="33" name="Grupo 44">
            <a:extLst>
              <a:ext uri="{FF2B5EF4-FFF2-40B4-BE49-F238E27FC236}">
                <a16:creationId xmlns:a16="http://schemas.microsoft.com/office/drawing/2014/main" id="{88D6D21F-399E-4A90-8420-D16A79FB7F65}"/>
              </a:ext>
            </a:extLst>
          </p:cNvPr>
          <p:cNvGrpSpPr/>
          <p:nvPr/>
        </p:nvGrpSpPr>
        <p:grpSpPr>
          <a:xfrm>
            <a:off x="1509698" y="4359684"/>
            <a:ext cx="9547770" cy="1169553"/>
            <a:chOff x="1582319" y="4418734"/>
            <a:chExt cx="9027358" cy="1169553"/>
          </a:xfrm>
        </p:grpSpPr>
        <p:sp>
          <p:nvSpPr>
            <p:cNvPr id="34" name="Rectángulo 40">
              <a:extLst>
                <a:ext uri="{FF2B5EF4-FFF2-40B4-BE49-F238E27FC236}">
                  <a16:creationId xmlns:a16="http://schemas.microsoft.com/office/drawing/2014/main" id="{2660A4D6-E88F-49B7-BB11-BC52129377AA}"/>
                </a:ext>
              </a:extLst>
            </p:cNvPr>
            <p:cNvSpPr/>
            <p:nvPr/>
          </p:nvSpPr>
          <p:spPr>
            <a:xfrm>
              <a:off x="1582319" y="4418736"/>
              <a:ext cx="2228166" cy="1169551"/>
            </a:xfrm>
            <a:prstGeom prst="rect">
              <a:avLst/>
            </a:prstGeom>
          </p:spPr>
          <p:txBody>
            <a:bodyPr wrap="square">
              <a:spAutoFit/>
            </a:bodyPr>
            <a:lstStyle/>
            <a:p>
              <a:pPr algn="ctr"/>
              <a:r>
                <a:rPr lang="es-ES" sz="14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35" name="Rectángulo 41">
              <a:extLst>
                <a:ext uri="{FF2B5EF4-FFF2-40B4-BE49-F238E27FC236}">
                  <a16:creationId xmlns:a16="http://schemas.microsoft.com/office/drawing/2014/main" id="{E230C1A4-6FD9-4015-A4B0-5691BD0BCDD8}"/>
                </a:ext>
              </a:extLst>
            </p:cNvPr>
            <p:cNvSpPr/>
            <p:nvPr/>
          </p:nvSpPr>
          <p:spPr>
            <a:xfrm>
              <a:off x="3848716" y="4418735"/>
              <a:ext cx="2228166" cy="1169551"/>
            </a:xfrm>
            <a:prstGeom prst="rect">
              <a:avLst/>
            </a:prstGeom>
          </p:spPr>
          <p:txBody>
            <a:bodyPr wrap="square">
              <a:spAutoFit/>
            </a:bodyPr>
            <a:lstStyle/>
            <a:p>
              <a:pPr algn="ctr"/>
              <a:r>
                <a:rPr lang="es-ES" sz="14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36" name="Rectángulo 42">
              <a:extLst>
                <a:ext uri="{FF2B5EF4-FFF2-40B4-BE49-F238E27FC236}">
                  <a16:creationId xmlns:a16="http://schemas.microsoft.com/office/drawing/2014/main" id="{EBD8568C-7A06-4BD3-8436-AB9F4DACD8A4}"/>
                </a:ext>
              </a:extLst>
            </p:cNvPr>
            <p:cNvSpPr/>
            <p:nvPr/>
          </p:nvSpPr>
          <p:spPr>
            <a:xfrm>
              <a:off x="6115114" y="4418735"/>
              <a:ext cx="2228166" cy="1169551"/>
            </a:xfrm>
            <a:prstGeom prst="rect">
              <a:avLst/>
            </a:prstGeom>
          </p:spPr>
          <p:txBody>
            <a:bodyPr wrap="square">
              <a:spAutoFit/>
            </a:bodyPr>
            <a:lstStyle/>
            <a:p>
              <a:pPr algn="ctr"/>
              <a:r>
                <a:rPr lang="es-ES" sz="14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37" name="Rectángulo 43">
              <a:extLst>
                <a:ext uri="{FF2B5EF4-FFF2-40B4-BE49-F238E27FC236}">
                  <a16:creationId xmlns:a16="http://schemas.microsoft.com/office/drawing/2014/main" id="{BCDD8D98-07EF-425C-AEFB-7548848B078F}"/>
                </a:ext>
              </a:extLst>
            </p:cNvPr>
            <p:cNvSpPr/>
            <p:nvPr/>
          </p:nvSpPr>
          <p:spPr>
            <a:xfrm>
              <a:off x="8381511" y="4418734"/>
              <a:ext cx="2228166" cy="1169551"/>
            </a:xfrm>
            <a:prstGeom prst="rect">
              <a:avLst/>
            </a:prstGeom>
          </p:spPr>
          <p:txBody>
            <a:bodyPr wrap="square">
              <a:spAutoFit/>
            </a:bodyPr>
            <a:lstStyle/>
            <a:p>
              <a:pPr algn="ctr"/>
              <a:r>
                <a:rPr lang="es-ES" sz="14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grpSp>
      <p:sp>
        <p:nvSpPr>
          <p:cNvPr id="38" name="Freeform 90">
            <a:extLst>
              <a:ext uri="{FF2B5EF4-FFF2-40B4-BE49-F238E27FC236}">
                <a16:creationId xmlns:a16="http://schemas.microsoft.com/office/drawing/2014/main" id="{3C6C3D8A-515C-4550-AB6F-AE252A334C04}"/>
              </a:ext>
            </a:extLst>
          </p:cNvPr>
          <p:cNvSpPr>
            <a:spLocks/>
          </p:cNvSpPr>
          <p:nvPr/>
        </p:nvSpPr>
        <p:spPr bwMode="auto">
          <a:xfrm>
            <a:off x="2721090" y="2594804"/>
            <a:ext cx="193818" cy="389051"/>
          </a:xfrm>
          <a:custGeom>
            <a:avLst/>
            <a:gdLst>
              <a:gd name="T0" fmla="*/ 32 w 58"/>
              <a:gd name="T1" fmla="*/ 0 h 116"/>
              <a:gd name="T2" fmla="*/ 38 w 58"/>
              <a:gd name="T3" fmla="*/ 1 h 116"/>
              <a:gd name="T4" fmla="*/ 38 w 58"/>
              <a:gd name="T5" fmla="*/ 12 h 116"/>
              <a:gd name="T6" fmla="*/ 44 w 58"/>
              <a:gd name="T7" fmla="*/ 12 h 116"/>
              <a:gd name="T8" fmla="*/ 44 w 58"/>
              <a:gd name="T9" fmla="*/ 4 h 116"/>
              <a:gd name="T10" fmla="*/ 57 w 58"/>
              <a:gd name="T11" fmla="*/ 22 h 116"/>
              <a:gd name="T12" fmla="*/ 43 w 58"/>
              <a:gd name="T13" fmla="*/ 22 h 116"/>
              <a:gd name="T14" fmla="*/ 43 w 58"/>
              <a:gd name="T15" fmla="*/ 31 h 116"/>
              <a:gd name="T16" fmla="*/ 58 w 58"/>
              <a:gd name="T17" fmla="*/ 31 h 116"/>
              <a:gd name="T18" fmla="*/ 58 w 58"/>
              <a:gd name="T19" fmla="*/ 38 h 116"/>
              <a:gd name="T20" fmla="*/ 43 w 58"/>
              <a:gd name="T21" fmla="*/ 38 h 116"/>
              <a:gd name="T22" fmla="*/ 43 w 58"/>
              <a:gd name="T23" fmla="*/ 47 h 116"/>
              <a:gd name="T24" fmla="*/ 58 w 58"/>
              <a:gd name="T25" fmla="*/ 47 h 116"/>
              <a:gd name="T26" fmla="*/ 58 w 58"/>
              <a:gd name="T27" fmla="*/ 55 h 116"/>
              <a:gd name="T28" fmla="*/ 43 w 58"/>
              <a:gd name="T29" fmla="*/ 55 h 116"/>
              <a:gd name="T30" fmla="*/ 43 w 58"/>
              <a:gd name="T31" fmla="*/ 64 h 116"/>
              <a:gd name="T32" fmla="*/ 57 w 58"/>
              <a:gd name="T33" fmla="*/ 64 h 116"/>
              <a:gd name="T34" fmla="*/ 37 w 58"/>
              <a:gd name="T35" fmla="*/ 85 h 116"/>
              <a:gd name="T36" fmla="*/ 37 w 58"/>
              <a:gd name="T37" fmla="*/ 106 h 116"/>
              <a:gd name="T38" fmla="*/ 57 w 58"/>
              <a:gd name="T39" fmla="*/ 106 h 116"/>
              <a:gd name="T40" fmla="*/ 57 w 58"/>
              <a:gd name="T41" fmla="*/ 116 h 116"/>
              <a:gd name="T42" fmla="*/ 1 w 58"/>
              <a:gd name="T43" fmla="*/ 116 h 116"/>
              <a:gd name="T44" fmla="*/ 1 w 58"/>
              <a:gd name="T45" fmla="*/ 106 h 116"/>
              <a:gd name="T46" fmla="*/ 22 w 58"/>
              <a:gd name="T47" fmla="*/ 106 h 116"/>
              <a:gd name="T48" fmla="*/ 22 w 58"/>
              <a:gd name="T49" fmla="*/ 85 h 116"/>
              <a:gd name="T50" fmla="*/ 1 w 58"/>
              <a:gd name="T51" fmla="*/ 64 h 116"/>
              <a:gd name="T52" fmla="*/ 16 w 58"/>
              <a:gd name="T53" fmla="*/ 64 h 116"/>
              <a:gd name="T54" fmla="*/ 16 w 58"/>
              <a:gd name="T55" fmla="*/ 55 h 116"/>
              <a:gd name="T56" fmla="*/ 0 w 58"/>
              <a:gd name="T57" fmla="*/ 55 h 116"/>
              <a:gd name="T58" fmla="*/ 0 w 58"/>
              <a:gd name="T59" fmla="*/ 47 h 116"/>
              <a:gd name="T60" fmla="*/ 16 w 58"/>
              <a:gd name="T61" fmla="*/ 47 h 116"/>
              <a:gd name="T62" fmla="*/ 16 w 58"/>
              <a:gd name="T63" fmla="*/ 38 h 116"/>
              <a:gd name="T64" fmla="*/ 0 w 58"/>
              <a:gd name="T65" fmla="*/ 38 h 116"/>
              <a:gd name="T66" fmla="*/ 0 w 58"/>
              <a:gd name="T67" fmla="*/ 31 h 116"/>
              <a:gd name="T68" fmla="*/ 16 w 58"/>
              <a:gd name="T69" fmla="*/ 31 h 116"/>
              <a:gd name="T70" fmla="*/ 16 w 58"/>
              <a:gd name="T71" fmla="*/ 22 h 116"/>
              <a:gd name="T72" fmla="*/ 1 w 58"/>
              <a:gd name="T73" fmla="*/ 22 h 116"/>
              <a:gd name="T74" fmla="*/ 13 w 58"/>
              <a:gd name="T75" fmla="*/ 4 h 116"/>
              <a:gd name="T76" fmla="*/ 13 w 58"/>
              <a:gd name="T77" fmla="*/ 12 h 116"/>
              <a:gd name="T78" fmla="*/ 20 w 58"/>
              <a:gd name="T79" fmla="*/ 12 h 116"/>
              <a:gd name="T80" fmla="*/ 20 w 58"/>
              <a:gd name="T81" fmla="*/ 1 h 116"/>
              <a:gd name="T82" fmla="*/ 26 w 58"/>
              <a:gd name="T83" fmla="*/ 0 h 116"/>
              <a:gd name="T84" fmla="*/ 26 w 58"/>
              <a:gd name="T85" fmla="*/ 12 h 116"/>
              <a:gd name="T86" fmla="*/ 32 w 58"/>
              <a:gd name="T87" fmla="*/ 12 h 116"/>
              <a:gd name="T88" fmla="*/ 32 w 58"/>
              <a:gd name="T89"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 h="116">
                <a:moveTo>
                  <a:pt x="32" y="0"/>
                </a:moveTo>
                <a:cubicBezTo>
                  <a:pt x="34" y="0"/>
                  <a:pt x="36" y="0"/>
                  <a:pt x="38" y="1"/>
                </a:cubicBezTo>
                <a:cubicBezTo>
                  <a:pt x="38" y="12"/>
                  <a:pt x="38" y="12"/>
                  <a:pt x="38" y="12"/>
                </a:cubicBezTo>
                <a:cubicBezTo>
                  <a:pt x="44" y="12"/>
                  <a:pt x="44" y="12"/>
                  <a:pt x="44" y="12"/>
                </a:cubicBezTo>
                <a:cubicBezTo>
                  <a:pt x="44" y="4"/>
                  <a:pt x="44" y="4"/>
                  <a:pt x="44" y="4"/>
                </a:cubicBezTo>
                <a:cubicBezTo>
                  <a:pt x="51" y="8"/>
                  <a:pt x="55" y="15"/>
                  <a:pt x="57" y="22"/>
                </a:cubicBezTo>
                <a:cubicBezTo>
                  <a:pt x="43" y="22"/>
                  <a:pt x="43" y="22"/>
                  <a:pt x="43" y="22"/>
                </a:cubicBezTo>
                <a:cubicBezTo>
                  <a:pt x="43" y="31"/>
                  <a:pt x="43" y="31"/>
                  <a:pt x="43" y="31"/>
                </a:cubicBezTo>
                <a:cubicBezTo>
                  <a:pt x="58" y="31"/>
                  <a:pt x="58" y="31"/>
                  <a:pt x="58" y="31"/>
                </a:cubicBezTo>
                <a:cubicBezTo>
                  <a:pt x="58" y="38"/>
                  <a:pt x="58" y="38"/>
                  <a:pt x="58" y="38"/>
                </a:cubicBezTo>
                <a:cubicBezTo>
                  <a:pt x="43" y="38"/>
                  <a:pt x="43" y="38"/>
                  <a:pt x="43" y="38"/>
                </a:cubicBezTo>
                <a:cubicBezTo>
                  <a:pt x="43" y="47"/>
                  <a:pt x="43" y="47"/>
                  <a:pt x="43" y="47"/>
                </a:cubicBezTo>
                <a:cubicBezTo>
                  <a:pt x="58" y="47"/>
                  <a:pt x="58" y="47"/>
                  <a:pt x="58" y="47"/>
                </a:cubicBezTo>
                <a:cubicBezTo>
                  <a:pt x="58" y="55"/>
                  <a:pt x="58" y="55"/>
                  <a:pt x="58" y="55"/>
                </a:cubicBezTo>
                <a:cubicBezTo>
                  <a:pt x="43" y="55"/>
                  <a:pt x="43" y="55"/>
                  <a:pt x="43" y="55"/>
                </a:cubicBezTo>
                <a:cubicBezTo>
                  <a:pt x="43" y="64"/>
                  <a:pt x="43" y="64"/>
                  <a:pt x="43" y="64"/>
                </a:cubicBezTo>
                <a:cubicBezTo>
                  <a:pt x="57" y="64"/>
                  <a:pt x="57" y="64"/>
                  <a:pt x="57" y="64"/>
                </a:cubicBezTo>
                <a:cubicBezTo>
                  <a:pt x="55" y="74"/>
                  <a:pt x="47" y="82"/>
                  <a:pt x="37" y="85"/>
                </a:cubicBezTo>
                <a:cubicBezTo>
                  <a:pt x="37" y="106"/>
                  <a:pt x="37" y="106"/>
                  <a:pt x="37" y="106"/>
                </a:cubicBezTo>
                <a:cubicBezTo>
                  <a:pt x="57" y="106"/>
                  <a:pt x="57" y="106"/>
                  <a:pt x="57" y="106"/>
                </a:cubicBezTo>
                <a:cubicBezTo>
                  <a:pt x="57" y="116"/>
                  <a:pt x="57" y="116"/>
                  <a:pt x="57" y="116"/>
                </a:cubicBezTo>
                <a:cubicBezTo>
                  <a:pt x="1" y="116"/>
                  <a:pt x="1" y="116"/>
                  <a:pt x="1" y="116"/>
                </a:cubicBezTo>
                <a:cubicBezTo>
                  <a:pt x="1" y="106"/>
                  <a:pt x="1" y="106"/>
                  <a:pt x="1" y="106"/>
                </a:cubicBezTo>
                <a:cubicBezTo>
                  <a:pt x="22" y="106"/>
                  <a:pt x="22" y="106"/>
                  <a:pt x="22" y="106"/>
                </a:cubicBezTo>
                <a:cubicBezTo>
                  <a:pt x="22" y="85"/>
                  <a:pt x="22" y="85"/>
                  <a:pt x="22" y="85"/>
                </a:cubicBezTo>
                <a:cubicBezTo>
                  <a:pt x="11" y="83"/>
                  <a:pt x="3" y="74"/>
                  <a:pt x="1" y="64"/>
                </a:cubicBezTo>
                <a:cubicBezTo>
                  <a:pt x="16" y="64"/>
                  <a:pt x="16" y="64"/>
                  <a:pt x="16" y="64"/>
                </a:cubicBezTo>
                <a:cubicBezTo>
                  <a:pt x="16" y="55"/>
                  <a:pt x="16" y="55"/>
                  <a:pt x="16" y="55"/>
                </a:cubicBezTo>
                <a:cubicBezTo>
                  <a:pt x="0" y="55"/>
                  <a:pt x="0" y="55"/>
                  <a:pt x="0" y="55"/>
                </a:cubicBezTo>
                <a:cubicBezTo>
                  <a:pt x="0" y="47"/>
                  <a:pt x="0" y="47"/>
                  <a:pt x="0" y="47"/>
                </a:cubicBezTo>
                <a:cubicBezTo>
                  <a:pt x="16" y="47"/>
                  <a:pt x="16" y="47"/>
                  <a:pt x="16" y="47"/>
                </a:cubicBezTo>
                <a:cubicBezTo>
                  <a:pt x="16" y="38"/>
                  <a:pt x="16" y="38"/>
                  <a:pt x="16" y="38"/>
                </a:cubicBezTo>
                <a:cubicBezTo>
                  <a:pt x="0" y="38"/>
                  <a:pt x="0" y="38"/>
                  <a:pt x="0" y="38"/>
                </a:cubicBezTo>
                <a:cubicBezTo>
                  <a:pt x="0" y="31"/>
                  <a:pt x="0" y="31"/>
                  <a:pt x="0" y="31"/>
                </a:cubicBezTo>
                <a:cubicBezTo>
                  <a:pt x="16" y="31"/>
                  <a:pt x="16" y="31"/>
                  <a:pt x="16" y="31"/>
                </a:cubicBezTo>
                <a:cubicBezTo>
                  <a:pt x="16" y="22"/>
                  <a:pt x="16" y="22"/>
                  <a:pt x="16" y="22"/>
                </a:cubicBezTo>
                <a:cubicBezTo>
                  <a:pt x="1" y="22"/>
                  <a:pt x="1" y="22"/>
                  <a:pt x="1" y="22"/>
                </a:cubicBezTo>
                <a:cubicBezTo>
                  <a:pt x="2" y="15"/>
                  <a:pt x="7" y="8"/>
                  <a:pt x="13" y="4"/>
                </a:cubicBezTo>
                <a:cubicBezTo>
                  <a:pt x="13" y="12"/>
                  <a:pt x="13" y="12"/>
                  <a:pt x="13" y="12"/>
                </a:cubicBezTo>
                <a:cubicBezTo>
                  <a:pt x="20" y="12"/>
                  <a:pt x="20" y="12"/>
                  <a:pt x="20" y="12"/>
                </a:cubicBezTo>
                <a:cubicBezTo>
                  <a:pt x="20" y="1"/>
                  <a:pt x="20" y="1"/>
                  <a:pt x="20" y="1"/>
                </a:cubicBezTo>
                <a:cubicBezTo>
                  <a:pt x="22" y="0"/>
                  <a:pt x="24" y="0"/>
                  <a:pt x="26" y="0"/>
                </a:cubicBezTo>
                <a:cubicBezTo>
                  <a:pt x="26" y="12"/>
                  <a:pt x="26" y="12"/>
                  <a:pt x="26" y="12"/>
                </a:cubicBezTo>
                <a:cubicBezTo>
                  <a:pt x="32" y="12"/>
                  <a:pt x="32" y="12"/>
                  <a:pt x="32" y="12"/>
                </a:cubicBezTo>
                <a:lnTo>
                  <a:pt x="32"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Freeform 11">
            <a:extLst>
              <a:ext uri="{FF2B5EF4-FFF2-40B4-BE49-F238E27FC236}">
                <a16:creationId xmlns:a16="http://schemas.microsoft.com/office/drawing/2014/main" id="{FEACB690-0E2B-496B-BDB5-CEEF5E440C4F}"/>
              </a:ext>
            </a:extLst>
          </p:cNvPr>
          <p:cNvSpPr>
            <a:spLocks noEditPoints="1"/>
          </p:cNvSpPr>
          <p:nvPr/>
        </p:nvSpPr>
        <p:spPr bwMode="auto">
          <a:xfrm>
            <a:off x="7207388" y="2612699"/>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91">
            <a:extLst>
              <a:ext uri="{FF2B5EF4-FFF2-40B4-BE49-F238E27FC236}">
                <a16:creationId xmlns:a16="http://schemas.microsoft.com/office/drawing/2014/main" id="{E170C1DC-A5DF-47B5-BFAA-D1D95FD9CB6C}"/>
              </a:ext>
            </a:extLst>
          </p:cNvPr>
          <p:cNvSpPr>
            <a:spLocks noEditPoints="1"/>
          </p:cNvSpPr>
          <p:nvPr/>
        </p:nvSpPr>
        <p:spPr bwMode="auto">
          <a:xfrm>
            <a:off x="4929182" y="2624590"/>
            <a:ext cx="383467" cy="310638"/>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96">
            <a:extLst>
              <a:ext uri="{FF2B5EF4-FFF2-40B4-BE49-F238E27FC236}">
                <a16:creationId xmlns:a16="http://schemas.microsoft.com/office/drawing/2014/main" id="{677AD339-D294-4B07-81F3-7039AE68C960}"/>
              </a:ext>
            </a:extLst>
          </p:cNvPr>
          <p:cNvSpPr>
            <a:spLocks noEditPoints="1"/>
          </p:cNvSpPr>
          <p:nvPr/>
        </p:nvSpPr>
        <p:spPr bwMode="auto">
          <a:xfrm>
            <a:off x="9457252" y="2541356"/>
            <a:ext cx="291316" cy="393872"/>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Tree>
    <p:extLst>
      <p:ext uri="{BB962C8B-B14F-4D97-AF65-F5344CB8AC3E}">
        <p14:creationId xmlns:p14="http://schemas.microsoft.com/office/powerpoint/2010/main" val="4683787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50"/>
                                        <p:tgtEl>
                                          <p:spTgt spid="10"/>
                                        </p:tgtEl>
                                      </p:cBhvr>
                                    </p:animEffect>
                                    <p:anim calcmode="lin" valueType="num">
                                      <p:cBhvr>
                                        <p:cTn id="13" dur="250" fill="hold"/>
                                        <p:tgtEl>
                                          <p:spTgt spid="10"/>
                                        </p:tgtEl>
                                        <p:attrNameLst>
                                          <p:attrName>ppt_x</p:attrName>
                                        </p:attrNameLst>
                                      </p:cBhvr>
                                      <p:tavLst>
                                        <p:tav tm="0">
                                          <p:val>
                                            <p:strVal val="#ppt_x"/>
                                          </p:val>
                                        </p:tav>
                                        <p:tav tm="100000">
                                          <p:val>
                                            <p:strVal val="#ppt_x"/>
                                          </p:val>
                                        </p:tav>
                                      </p:tavLst>
                                    </p:anim>
                                    <p:anim calcmode="lin" valueType="num">
                                      <p:cBhvr>
                                        <p:cTn id="14" dur="25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250"/>
                                        <p:tgtEl>
                                          <p:spTgt spid="28"/>
                                        </p:tgtEl>
                                      </p:cBhvr>
                                    </p:animEffect>
                                    <p:anim calcmode="lin" valueType="num">
                                      <p:cBhvr>
                                        <p:cTn id="19" dur="250" fill="hold"/>
                                        <p:tgtEl>
                                          <p:spTgt spid="28"/>
                                        </p:tgtEl>
                                        <p:attrNameLst>
                                          <p:attrName>ppt_x</p:attrName>
                                        </p:attrNameLst>
                                      </p:cBhvr>
                                      <p:tavLst>
                                        <p:tav tm="0">
                                          <p:val>
                                            <p:strVal val="#ppt_x"/>
                                          </p:val>
                                        </p:tav>
                                        <p:tav tm="100000">
                                          <p:val>
                                            <p:strVal val="#ppt_x"/>
                                          </p:val>
                                        </p:tav>
                                      </p:tavLst>
                                    </p:anim>
                                    <p:anim calcmode="lin" valueType="num">
                                      <p:cBhvr>
                                        <p:cTn id="20" dur="250" fill="hold"/>
                                        <p:tgtEl>
                                          <p:spTgt spid="2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250"/>
                                        <p:tgtEl>
                                          <p:spTgt spid="33"/>
                                        </p:tgtEl>
                                      </p:cBhvr>
                                    </p:animEffect>
                                    <p:anim calcmode="lin" valueType="num">
                                      <p:cBhvr>
                                        <p:cTn id="25" dur="250" fill="hold"/>
                                        <p:tgtEl>
                                          <p:spTgt spid="33"/>
                                        </p:tgtEl>
                                        <p:attrNameLst>
                                          <p:attrName>ppt_x</p:attrName>
                                        </p:attrNameLst>
                                      </p:cBhvr>
                                      <p:tavLst>
                                        <p:tav tm="0">
                                          <p:val>
                                            <p:strVal val="#ppt_x"/>
                                          </p:val>
                                        </p:tav>
                                        <p:tav tm="100000">
                                          <p:val>
                                            <p:strVal val="#ppt_x"/>
                                          </p:val>
                                        </p:tav>
                                      </p:tavLst>
                                    </p:anim>
                                    <p:anim calcmode="lin" valueType="num">
                                      <p:cBhvr>
                                        <p:cTn id="26" dur="250" fill="hold"/>
                                        <p:tgtEl>
                                          <p:spTgt spid="33"/>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250"/>
                                        <p:tgtEl>
                                          <p:spTgt spid="38"/>
                                        </p:tgtEl>
                                      </p:cBhvr>
                                    </p:animEffect>
                                    <p:anim calcmode="lin" valueType="num">
                                      <p:cBhvr>
                                        <p:cTn id="31" dur="250" fill="hold"/>
                                        <p:tgtEl>
                                          <p:spTgt spid="38"/>
                                        </p:tgtEl>
                                        <p:attrNameLst>
                                          <p:attrName>ppt_x</p:attrName>
                                        </p:attrNameLst>
                                      </p:cBhvr>
                                      <p:tavLst>
                                        <p:tav tm="0">
                                          <p:val>
                                            <p:strVal val="#ppt_x"/>
                                          </p:val>
                                        </p:tav>
                                        <p:tav tm="100000">
                                          <p:val>
                                            <p:strVal val="#ppt_x"/>
                                          </p:val>
                                        </p:tav>
                                      </p:tavLst>
                                    </p:anim>
                                    <p:anim calcmode="lin" valueType="num">
                                      <p:cBhvr>
                                        <p:cTn id="32" dur="250" fill="hold"/>
                                        <p:tgtEl>
                                          <p:spTgt spid="38"/>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250"/>
                                        <p:tgtEl>
                                          <p:spTgt spid="39"/>
                                        </p:tgtEl>
                                      </p:cBhvr>
                                    </p:animEffect>
                                    <p:anim calcmode="lin" valueType="num">
                                      <p:cBhvr>
                                        <p:cTn id="37" dur="250" fill="hold"/>
                                        <p:tgtEl>
                                          <p:spTgt spid="39"/>
                                        </p:tgtEl>
                                        <p:attrNameLst>
                                          <p:attrName>ppt_x</p:attrName>
                                        </p:attrNameLst>
                                      </p:cBhvr>
                                      <p:tavLst>
                                        <p:tav tm="0">
                                          <p:val>
                                            <p:strVal val="#ppt_x"/>
                                          </p:val>
                                        </p:tav>
                                        <p:tav tm="100000">
                                          <p:val>
                                            <p:strVal val="#ppt_x"/>
                                          </p:val>
                                        </p:tav>
                                      </p:tavLst>
                                    </p:anim>
                                    <p:anim calcmode="lin" valueType="num">
                                      <p:cBhvr>
                                        <p:cTn id="38" dur="250" fill="hold"/>
                                        <p:tgtEl>
                                          <p:spTgt spid="39"/>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250"/>
                                        <p:tgtEl>
                                          <p:spTgt spid="40"/>
                                        </p:tgtEl>
                                      </p:cBhvr>
                                    </p:animEffect>
                                    <p:anim calcmode="lin" valueType="num">
                                      <p:cBhvr>
                                        <p:cTn id="43" dur="250" fill="hold"/>
                                        <p:tgtEl>
                                          <p:spTgt spid="40"/>
                                        </p:tgtEl>
                                        <p:attrNameLst>
                                          <p:attrName>ppt_x</p:attrName>
                                        </p:attrNameLst>
                                      </p:cBhvr>
                                      <p:tavLst>
                                        <p:tav tm="0">
                                          <p:val>
                                            <p:strVal val="#ppt_x"/>
                                          </p:val>
                                        </p:tav>
                                        <p:tav tm="100000">
                                          <p:val>
                                            <p:strVal val="#ppt_x"/>
                                          </p:val>
                                        </p:tav>
                                      </p:tavLst>
                                    </p:anim>
                                    <p:anim calcmode="lin" valueType="num">
                                      <p:cBhvr>
                                        <p:cTn id="44" dur="250" fill="hold"/>
                                        <p:tgtEl>
                                          <p:spTgt spid="40"/>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250"/>
                                        <p:tgtEl>
                                          <p:spTgt spid="41"/>
                                        </p:tgtEl>
                                      </p:cBhvr>
                                    </p:animEffect>
                                    <p:anim calcmode="lin" valueType="num">
                                      <p:cBhvr>
                                        <p:cTn id="49" dur="250" fill="hold"/>
                                        <p:tgtEl>
                                          <p:spTgt spid="41"/>
                                        </p:tgtEl>
                                        <p:attrNameLst>
                                          <p:attrName>ppt_x</p:attrName>
                                        </p:attrNameLst>
                                      </p:cBhvr>
                                      <p:tavLst>
                                        <p:tav tm="0">
                                          <p:val>
                                            <p:strVal val="#ppt_x"/>
                                          </p:val>
                                        </p:tav>
                                        <p:tav tm="100000">
                                          <p:val>
                                            <p:strVal val="#ppt_x"/>
                                          </p:val>
                                        </p:tav>
                                      </p:tavLst>
                                    </p:anim>
                                    <p:anim calcmode="lin" valueType="num">
                                      <p:cBhvr>
                                        <p:cTn id="50" dur="2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DFC9C96F-0063-41C4-B91D-C8C9D4A74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id="{BC0A5E7D-4945-41BE-8CFC-EC711F72AF63}"/>
              </a:ext>
            </a:extLst>
          </p:cNvPr>
          <p:cNvSpPr/>
          <p:nvPr/>
        </p:nvSpPr>
        <p:spPr>
          <a:xfrm>
            <a:off x="4963979" y="2297632"/>
            <a:ext cx="3865562" cy="738664"/>
          </a:xfrm>
          <a:prstGeom prst="rect">
            <a:avLst/>
          </a:prstGeom>
        </p:spPr>
        <p:txBody>
          <a:bodyPr lIns="0" tIns="0" rIns="0" bIns="0">
            <a:spAutoFit/>
          </a:bodyPr>
          <a:lstStyle/>
          <a:p>
            <a:pPr algn="ctr" eaLnBrk="1" hangingPunct="1">
              <a:defRPr/>
            </a:pPr>
            <a:r>
              <a:rPr lang="zh-CN" altLang="en-US" sz="4800" b="1" noProof="1">
                <a:solidFill>
                  <a:srgbClr val="F8A659"/>
                </a:solidFill>
                <a:latin typeface="华文新魏" panose="02010800040101010101" pitchFamily="2" charset="-122"/>
                <a:ea typeface="华文新魏" panose="02010800040101010101" pitchFamily="2" charset="-122"/>
                <a:cs typeface="+mn-ea"/>
                <a:sym typeface="Arial" panose="020B0604020202020204" pitchFamily="34" charset="0"/>
              </a:rPr>
              <a:t>加入标题描述</a:t>
            </a:r>
          </a:p>
        </p:txBody>
      </p:sp>
      <p:sp>
        <p:nvSpPr>
          <p:cNvPr id="16" name="TextBox 11">
            <a:extLst>
              <a:ext uri="{FF2B5EF4-FFF2-40B4-BE49-F238E27FC236}">
                <a16:creationId xmlns:a16="http://schemas.microsoft.com/office/drawing/2014/main" id="{6053FF47-FEF4-46E2-828F-D76E7B35C690}"/>
              </a:ext>
            </a:extLst>
          </p:cNvPr>
          <p:cNvSpPr txBox="1"/>
          <p:nvPr/>
        </p:nvSpPr>
        <p:spPr>
          <a:xfrm>
            <a:off x="5005705" y="3055548"/>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7" name="TextBox 11">
            <a:extLst>
              <a:ext uri="{FF2B5EF4-FFF2-40B4-BE49-F238E27FC236}">
                <a16:creationId xmlns:a16="http://schemas.microsoft.com/office/drawing/2014/main" id="{FB5A8D68-F8DD-47C5-B60B-BD0FEC427CB7}"/>
              </a:ext>
            </a:extLst>
          </p:cNvPr>
          <p:cNvSpPr txBox="1"/>
          <p:nvPr/>
        </p:nvSpPr>
        <p:spPr>
          <a:xfrm>
            <a:off x="5005705" y="33712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椭圆 17">
            <a:extLst>
              <a:ext uri="{FF2B5EF4-FFF2-40B4-BE49-F238E27FC236}">
                <a16:creationId xmlns:a16="http://schemas.microsoft.com/office/drawing/2014/main" id="{DBB411BE-0EDC-4992-9579-F0E107E338E7}"/>
              </a:ext>
            </a:extLst>
          </p:cNvPr>
          <p:cNvSpPr/>
          <p:nvPr/>
        </p:nvSpPr>
        <p:spPr>
          <a:xfrm>
            <a:off x="3358873" y="2346879"/>
            <a:ext cx="1422188" cy="1417338"/>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noProof="1">
                <a:latin typeface="华文新魏" panose="02010800040101010101" pitchFamily="2" charset="-122"/>
                <a:ea typeface="华文新魏" panose="02010800040101010101" pitchFamily="2" charset="-122"/>
              </a:rPr>
              <a:t>4</a:t>
            </a:r>
            <a:endParaRPr lang="zh-CN" altLang="en-US" sz="6000" noProof="1">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304715129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14:presetBounceEnd="50667">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50667">
                                          <p:cBhvr additive="base">
                                            <p:cTn id="11" dur="750" fill="hold"/>
                                            <p:tgtEl>
                                              <p:spTgt spid="18"/>
                                            </p:tgtEl>
                                            <p:attrNameLst>
                                              <p:attrName>ppt_x</p:attrName>
                                            </p:attrNameLst>
                                          </p:cBhvr>
                                          <p:tavLst>
                                            <p:tav tm="0">
                                              <p:val>
                                                <p:strVal val="0-#ppt_w/2"/>
                                              </p:val>
                                            </p:tav>
                                            <p:tav tm="100000">
                                              <p:val>
                                                <p:strVal val="#ppt_x"/>
                                              </p:val>
                                            </p:tav>
                                          </p:tavLst>
                                        </p:anim>
                                        <p:anim calcmode="lin" valueType="num" p14:bounceEnd="50667">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id="{B92F2EC3-857F-4F8A-8713-D9252214B1B1}"/>
              </a:ext>
            </a:extLst>
          </p:cNvPr>
          <p:cNvGrpSpPr/>
          <p:nvPr/>
        </p:nvGrpSpPr>
        <p:grpSpPr>
          <a:xfrm>
            <a:off x="890298" y="1725838"/>
            <a:ext cx="4326490" cy="4150721"/>
            <a:chOff x="1453158" y="3097779"/>
            <a:chExt cx="3529589" cy="3530510"/>
          </a:xfrm>
        </p:grpSpPr>
        <p:sp>
          <p:nvSpPr>
            <p:cNvPr id="11" name="矩形 10">
              <a:extLst>
                <a:ext uri="{FF2B5EF4-FFF2-40B4-BE49-F238E27FC236}">
                  <a16:creationId xmlns:a16="http://schemas.microsoft.com/office/drawing/2014/main" id="{99BA2BE6-4812-4ADE-8669-F5887E50E654}"/>
                </a:ext>
              </a:extLst>
            </p:cNvPr>
            <p:cNvSpPr/>
            <p:nvPr/>
          </p:nvSpPr>
          <p:spPr>
            <a:xfrm>
              <a:off x="3234256" y="4879798"/>
              <a:ext cx="1748490" cy="1748491"/>
            </a:xfrm>
            <a:prstGeom prst="rect">
              <a:avLst/>
            </a:prstGeom>
            <a:solidFill>
              <a:srgbClr val="5DA04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矩形 11">
              <a:extLst>
                <a:ext uri="{FF2B5EF4-FFF2-40B4-BE49-F238E27FC236}">
                  <a16:creationId xmlns:a16="http://schemas.microsoft.com/office/drawing/2014/main" id="{49D9FC60-294B-42FA-9F30-D850E9960A86}"/>
                </a:ext>
              </a:extLst>
            </p:cNvPr>
            <p:cNvSpPr/>
            <p:nvPr/>
          </p:nvSpPr>
          <p:spPr>
            <a:xfrm>
              <a:off x="3234257" y="3112294"/>
              <a:ext cx="1748490" cy="1748491"/>
            </a:xfrm>
            <a:prstGeom prst="rect">
              <a:avLst/>
            </a:prstGeom>
            <a:blipFill dpi="0" rotWithShape="1">
              <a:blip r:embed="rId3"/>
              <a:srcRect/>
              <a:tile tx="0" ty="0" sx="8000" sy="8000" flip="none" algn="ctr"/>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矩形 12">
              <a:extLst>
                <a:ext uri="{FF2B5EF4-FFF2-40B4-BE49-F238E27FC236}">
                  <a16:creationId xmlns:a16="http://schemas.microsoft.com/office/drawing/2014/main" id="{8D4D7426-A567-4A31-9807-49DA1D951562}"/>
                </a:ext>
              </a:extLst>
            </p:cNvPr>
            <p:cNvSpPr/>
            <p:nvPr/>
          </p:nvSpPr>
          <p:spPr>
            <a:xfrm>
              <a:off x="3646338" y="5261351"/>
              <a:ext cx="979477" cy="954080"/>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sp>
          <p:nvSpPr>
            <p:cNvPr id="14" name="矩形 13">
              <a:extLst>
                <a:ext uri="{FF2B5EF4-FFF2-40B4-BE49-F238E27FC236}">
                  <a16:creationId xmlns:a16="http://schemas.microsoft.com/office/drawing/2014/main" id="{36245E0F-782A-448E-BFD4-A6611606C5E6}"/>
                </a:ext>
              </a:extLst>
            </p:cNvPr>
            <p:cNvSpPr/>
            <p:nvPr/>
          </p:nvSpPr>
          <p:spPr>
            <a:xfrm>
              <a:off x="1453159" y="3097779"/>
              <a:ext cx="1748490" cy="1748491"/>
            </a:xfrm>
            <a:prstGeom prst="rect">
              <a:avLst/>
            </a:prstGeom>
            <a:solidFill>
              <a:srgbClr val="5DA04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5" name="矩形 14">
              <a:extLst>
                <a:ext uri="{FF2B5EF4-FFF2-40B4-BE49-F238E27FC236}">
                  <a16:creationId xmlns:a16="http://schemas.microsoft.com/office/drawing/2014/main" id="{376E2954-0EB4-41C4-9AC0-31CEE53ECFDA}"/>
                </a:ext>
              </a:extLst>
            </p:cNvPr>
            <p:cNvSpPr/>
            <p:nvPr/>
          </p:nvSpPr>
          <p:spPr>
            <a:xfrm>
              <a:off x="1857717" y="3529549"/>
              <a:ext cx="979477" cy="954080"/>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sp>
          <p:nvSpPr>
            <p:cNvPr id="16" name="矩形 15">
              <a:extLst>
                <a:ext uri="{FF2B5EF4-FFF2-40B4-BE49-F238E27FC236}">
                  <a16:creationId xmlns:a16="http://schemas.microsoft.com/office/drawing/2014/main" id="{5ADC9831-75A8-4EC6-8D49-53E762CC66CA}"/>
                </a:ext>
              </a:extLst>
            </p:cNvPr>
            <p:cNvSpPr/>
            <p:nvPr/>
          </p:nvSpPr>
          <p:spPr>
            <a:xfrm>
              <a:off x="1453158" y="4879798"/>
              <a:ext cx="1748489" cy="1748491"/>
            </a:xfrm>
            <a:prstGeom prst="rect">
              <a:avLst/>
            </a:prstGeom>
            <a:blipFill dpi="0" rotWithShape="1">
              <a:blip r:embed="rId4"/>
              <a:srcRect/>
              <a:tile tx="0" ty="0" sx="8000" sy="8000" flip="none" algn="ctr"/>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7" name="Subtitle 2">
            <a:extLst>
              <a:ext uri="{FF2B5EF4-FFF2-40B4-BE49-F238E27FC236}">
                <a16:creationId xmlns:a16="http://schemas.microsoft.com/office/drawing/2014/main" id="{91147BE1-6A0E-4FDE-B889-05240384030E}"/>
              </a:ext>
            </a:extLst>
          </p:cNvPr>
          <p:cNvSpPr txBox="1">
            <a:spLocks/>
          </p:cNvSpPr>
          <p:nvPr/>
        </p:nvSpPr>
        <p:spPr>
          <a:xfrm>
            <a:off x="9722509" y="3732287"/>
            <a:ext cx="2163106"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18" name="TextBox 8">
            <a:extLst>
              <a:ext uri="{FF2B5EF4-FFF2-40B4-BE49-F238E27FC236}">
                <a16:creationId xmlns:a16="http://schemas.microsoft.com/office/drawing/2014/main" id="{F172E212-7326-44EF-BFDF-789664B61D96}"/>
              </a:ext>
            </a:extLst>
          </p:cNvPr>
          <p:cNvSpPr txBox="1"/>
          <p:nvPr/>
        </p:nvSpPr>
        <p:spPr>
          <a:xfrm>
            <a:off x="9802395" y="3547283"/>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2</a:t>
            </a:r>
          </a:p>
        </p:txBody>
      </p:sp>
      <p:sp>
        <p:nvSpPr>
          <p:cNvPr id="19" name="Oval 28">
            <a:extLst>
              <a:ext uri="{FF2B5EF4-FFF2-40B4-BE49-F238E27FC236}">
                <a16:creationId xmlns:a16="http://schemas.microsoft.com/office/drawing/2014/main" id="{E360687A-6DF8-43B9-A232-A4C472FC7E02}"/>
              </a:ext>
            </a:extLst>
          </p:cNvPr>
          <p:cNvSpPr/>
          <p:nvPr/>
        </p:nvSpPr>
        <p:spPr>
          <a:xfrm>
            <a:off x="8768047" y="3573569"/>
            <a:ext cx="620782" cy="620782"/>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0" name="Subtitle 2">
            <a:extLst>
              <a:ext uri="{FF2B5EF4-FFF2-40B4-BE49-F238E27FC236}">
                <a16:creationId xmlns:a16="http://schemas.microsoft.com/office/drawing/2014/main" id="{04245E77-3D0C-4FEE-8EBC-A8BEB280126F}"/>
              </a:ext>
            </a:extLst>
          </p:cNvPr>
          <p:cNvSpPr txBox="1">
            <a:spLocks/>
          </p:cNvSpPr>
          <p:nvPr/>
        </p:nvSpPr>
        <p:spPr>
          <a:xfrm>
            <a:off x="6604939" y="3732287"/>
            <a:ext cx="2163106" cy="85472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21" name="TextBox 11">
            <a:extLst>
              <a:ext uri="{FF2B5EF4-FFF2-40B4-BE49-F238E27FC236}">
                <a16:creationId xmlns:a16="http://schemas.microsoft.com/office/drawing/2014/main" id="{A676AE04-E540-48CB-9FD0-4C252EA8C32E}"/>
              </a:ext>
            </a:extLst>
          </p:cNvPr>
          <p:cNvSpPr txBox="1"/>
          <p:nvPr/>
        </p:nvSpPr>
        <p:spPr>
          <a:xfrm>
            <a:off x="6684825" y="3547283"/>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1</a:t>
            </a:r>
          </a:p>
        </p:txBody>
      </p:sp>
      <p:sp>
        <p:nvSpPr>
          <p:cNvPr id="22" name="Oval 32">
            <a:extLst>
              <a:ext uri="{FF2B5EF4-FFF2-40B4-BE49-F238E27FC236}">
                <a16:creationId xmlns:a16="http://schemas.microsoft.com/office/drawing/2014/main" id="{A7B6C4A5-6B4E-4359-AD78-57974BD58EE0}"/>
              </a:ext>
            </a:extLst>
          </p:cNvPr>
          <p:cNvSpPr/>
          <p:nvPr/>
        </p:nvSpPr>
        <p:spPr>
          <a:xfrm>
            <a:off x="5650478" y="3573569"/>
            <a:ext cx="620782" cy="620782"/>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3" name="Shape 2579">
            <a:extLst>
              <a:ext uri="{FF2B5EF4-FFF2-40B4-BE49-F238E27FC236}">
                <a16:creationId xmlns:a16="http://schemas.microsoft.com/office/drawing/2014/main" id="{EEAB3E88-A706-4F67-8573-3BFFB3897FB5}"/>
              </a:ext>
            </a:extLst>
          </p:cNvPr>
          <p:cNvSpPr/>
          <p:nvPr/>
        </p:nvSpPr>
        <p:spPr>
          <a:xfrm>
            <a:off x="5816457" y="3716792"/>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24" name="Shape 2629">
            <a:extLst>
              <a:ext uri="{FF2B5EF4-FFF2-40B4-BE49-F238E27FC236}">
                <a16:creationId xmlns:a16="http://schemas.microsoft.com/office/drawing/2014/main" id="{C4FDA61D-3E8B-486D-8F8E-05E507C70530}"/>
              </a:ext>
            </a:extLst>
          </p:cNvPr>
          <p:cNvSpPr/>
          <p:nvPr/>
        </p:nvSpPr>
        <p:spPr>
          <a:xfrm>
            <a:off x="8929186" y="3741933"/>
            <a:ext cx="309100" cy="309014"/>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25" name="Subtitle 2">
            <a:extLst>
              <a:ext uri="{FF2B5EF4-FFF2-40B4-BE49-F238E27FC236}">
                <a16:creationId xmlns:a16="http://schemas.microsoft.com/office/drawing/2014/main" id="{261B0F71-B771-4015-933C-F85128239BC8}"/>
              </a:ext>
            </a:extLst>
          </p:cNvPr>
          <p:cNvSpPr txBox="1">
            <a:spLocks/>
          </p:cNvSpPr>
          <p:nvPr/>
        </p:nvSpPr>
        <p:spPr>
          <a:xfrm>
            <a:off x="9722509" y="5020344"/>
            <a:ext cx="2163106"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26" name="TextBox 16">
            <a:extLst>
              <a:ext uri="{FF2B5EF4-FFF2-40B4-BE49-F238E27FC236}">
                <a16:creationId xmlns:a16="http://schemas.microsoft.com/office/drawing/2014/main" id="{093E3C59-CF65-4493-9818-082A8779A697}"/>
              </a:ext>
            </a:extLst>
          </p:cNvPr>
          <p:cNvSpPr txBox="1"/>
          <p:nvPr/>
        </p:nvSpPr>
        <p:spPr>
          <a:xfrm>
            <a:off x="9802395" y="4965964"/>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4</a:t>
            </a:r>
          </a:p>
        </p:txBody>
      </p:sp>
      <p:sp>
        <p:nvSpPr>
          <p:cNvPr id="27" name="Oval 37">
            <a:extLst>
              <a:ext uri="{FF2B5EF4-FFF2-40B4-BE49-F238E27FC236}">
                <a16:creationId xmlns:a16="http://schemas.microsoft.com/office/drawing/2014/main" id="{42643D32-1FCB-4CDE-A332-427636C81AFE}"/>
              </a:ext>
            </a:extLst>
          </p:cNvPr>
          <p:cNvSpPr/>
          <p:nvPr/>
        </p:nvSpPr>
        <p:spPr>
          <a:xfrm>
            <a:off x="8768047" y="4992252"/>
            <a:ext cx="620782" cy="620782"/>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8" name="Subtitle 2">
            <a:extLst>
              <a:ext uri="{FF2B5EF4-FFF2-40B4-BE49-F238E27FC236}">
                <a16:creationId xmlns:a16="http://schemas.microsoft.com/office/drawing/2014/main" id="{1162E2BD-149D-4F3E-ABB3-F9A5DF4A11E0}"/>
              </a:ext>
            </a:extLst>
          </p:cNvPr>
          <p:cNvSpPr txBox="1">
            <a:spLocks/>
          </p:cNvSpPr>
          <p:nvPr/>
        </p:nvSpPr>
        <p:spPr>
          <a:xfrm>
            <a:off x="6604939" y="5020344"/>
            <a:ext cx="2163106"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29" name="TextBox 19">
            <a:extLst>
              <a:ext uri="{FF2B5EF4-FFF2-40B4-BE49-F238E27FC236}">
                <a16:creationId xmlns:a16="http://schemas.microsoft.com/office/drawing/2014/main" id="{126103EE-2FB4-4507-8329-3E165604EFD1}"/>
              </a:ext>
            </a:extLst>
          </p:cNvPr>
          <p:cNvSpPr txBox="1"/>
          <p:nvPr/>
        </p:nvSpPr>
        <p:spPr>
          <a:xfrm>
            <a:off x="6684825" y="4965964"/>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3</a:t>
            </a:r>
          </a:p>
        </p:txBody>
      </p:sp>
      <p:sp>
        <p:nvSpPr>
          <p:cNvPr id="30" name="Oval 43">
            <a:extLst>
              <a:ext uri="{FF2B5EF4-FFF2-40B4-BE49-F238E27FC236}">
                <a16:creationId xmlns:a16="http://schemas.microsoft.com/office/drawing/2014/main" id="{C486C88B-BE29-4FE8-B289-6348DB8496E1}"/>
              </a:ext>
            </a:extLst>
          </p:cNvPr>
          <p:cNvSpPr/>
          <p:nvPr/>
        </p:nvSpPr>
        <p:spPr>
          <a:xfrm>
            <a:off x="5650478" y="4992252"/>
            <a:ext cx="620782" cy="620782"/>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31" name="Shape 2633">
            <a:extLst>
              <a:ext uri="{FF2B5EF4-FFF2-40B4-BE49-F238E27FC236}">
                <a16:creationId xmlns:a16="http://schemas.microsoft.com/office/drawing/2014/main" id="{8A6229E7-CEBD-4A71-8F0B-CEADC8F8FEA1}"/>
              </a:ext>
            </a:extLst>
          </p:cNvPr>
          <p:cNvSpPr/>
          <p:nvPr/>
        </p:nvSpPr>
        <p:spPr>
          <a:xfrm>
            <a:off x="5816457" y="5172808"/>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2" name="Shape 2840">
            <a:extLst>
              <a:ext uri="{FF2B5EF4-FFF2-40B4-BE49-F238E27FC236}">
                <a16:creationId xmlns:a16="http://schemas.microsoft.com/office/drawing/2014/main" id="{B5B2C458-52C6-43CD-BC00-22939B807A1D}"/>
              </a:ext>
            </a:extLst>
          </p:cNvPr>
          <p:cNvSpPr/>
          <p:nvPr/>
        </p:nvSpPr>
        <p:spPr>
          <a:xfrm>
            <a:off x="8923930" y="5162181"/>
            <a:ext cx="309014" cy="280923"/>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3" name="Subtitle 2">
            <a:extLst>
              <a:ext uri="{FF2B5EF4-FFF2-40B4-BE49-F238E27FC236}">
                <a16:creationId xmlns:a16="http://schemas.microsoft.com/office/drawing/2014/main" id="{B1A4C9B6-6134-4995-9CC9-DE22EFBAC927}"/>
              </a:ext>
            </a:extLst>
          </p:cNvPr>
          <p:cNvSpPr txBox="1">
            <a:spLocks/>
          </p:cNvSpPr>
          <p:nvPr/>
        </p:nvSpPr>
        <p:spPr>
          <a:xfrm>
            <a:off x="5546675" y="1695286"/>
            <a:ext cx="5960703" cy="160460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a</a:t>
            </a:r>
          </a:p>
        </p:txBody>
      </p:sp>
    </p:spTree>
    <p:extLst>
      <p:ext uri="{BB962C8B-B14F-4D97-AF65-F5344CB8AC3E}">
        <p14:creationId xmlns:p14="http://schemas.microsoft.com/office/powerpoint/2010/main" val="122573537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anim calcmode="lin" valueType="num">
                                      <p:cBhvr>
                                        <p:cTn id="39" dur="1000" fill="hold"/>
                                        <p:tgtEl>
                                          <p:spTgt spid="21"/>
                                        </p:tgtEl>
                                        <p:attrNameLst>
                                          <p:attrName>ppt_x</p:attrName>
                                        </p:attrNameLst>
                                      </p:cBhvr>
                                      <p:tavLst>
                                        <p:tav tm="0">
                                          <p:val>
                                            <p:strVal val="#ppt_x"/>
                                          </p:val>
                                        </p:tav>
                                        <p:tav tm="100000">
                                          <p:val>
                                            <p:strVal val="#ppt_x"/>
                                          </p:val>
                                        </p:tav>
                                      </p:tavLst>
                                    </p:anim>
                                    <p:anim calcmode="lin" valueType="num">
                                      <p:cBhvr>
                                        <p:cTn id="40" dur="1000" fill="hold"/>
                                        <p:tgtEl>
                                          <p:spTgt spid="2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anim calcmode="lin" valueType="num">
                                      <p:cBhvr>
                                        <p:cTn id="59" dur="1000" fill="hold"/>
                                        <p:tgtEl>
                                          <p:spTgt spid="25"/>
                                        </p:tgtEl>
                                        <p:attrNameLst>
                                          <p:attrName>ppt_x</p:attrName>
                                        </p:attrNameLst>
                                      </p:cBhvr>
                                      <p:tavLst>
                                        <p:tav tm="0">
                                          <p:val>
                                            <p:strVal val="#ppt_x"/>
                                          </p:val>
                                        </p:tav>
                                        <p:tav tm="100000">
                                          <p:val>
                                            <p:strVal val="#ppt_x"/>
                                          </p:val>
                                        </p:tav>
                                      </p:tavLst>
                                    </p:anim>
                                    <p:anim calcmode="lin" valueType="num">
                                      <p:cBhvr>
                                        <p:cTn id="60" dur="1000" fill="hold"/>
                                        <p:tgtEl>
                                          <p:spTgt spid="2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1000"/>
                                        <p:tgtEl>
                                          <p:spTgt spid="28"/>
                                        </p:tgtEl>
                                      </p:cBhvr>
                                    </p:animEffect>
                                    <p:anim calcmode="lin" valueType="num">
                                      <p:cBhvr>
                                        <p:cTn id="74" dur="1000" fill="hold"/>
                                        <p:tgtEl>
                                          <p:spTgt spid="28"/>
                                        </p:tgtEl>
                                        <p:attrNameLst>
                                          <p:attrName>ppt_x</p:attrName>
                                        </p:attrNameLst>
                                      </p:cBhvr>
                                      <p:tavLst>
                                        <p:tav tm="0">
                                          <p:val>
                                            <p:strVal val="#ppt_x"/>
                                          </p:val>
                                        </p:tav>
                                        <p:tav tm="100000">
                                          <p:val>
                                            <p:strVal val="#ppt_x"/>
                                          </p:val>
                                        </p:tav>
                                      </p:tavLst>
                                    </p:anim>
                                    <p:anim calcmode="lin" valueType="num">
                                      <p:cBhvr>
                                        <p:cTn id="75" dur="1000" fill="hold"/>
                                        <p:tgtEl>
                                          <p:spTgt spid="2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1000"/>
                                        <p:tgtEl>
                                          <p:spTgt spid="29"/>
                                        </p:tgtEl>
                                      </p:cBhvr>
                                    </p:animEffect>
                                    <p:anim calcmode="lin" valueType="num">
                                      <p:cBhvr>
                                        <p:cTn id="79" dur="1000" fill="hold"/>
                                        <p:tgtEl>
                                          <p:spTgt spid="29"/>
                                        </p:tgtEl>
                                        <p:attrNameLst>
                                          <p:attrName>ppt_x</p:attrName>
                                        </p:attrNameLst>
                                      </p:cBhvr>
                                      <p:tavLst>
                                        <p:tav tm="0">
                                          <p:val>
                                            <p:strVal val="#ppt_x"/>
                                          </p:val>
                                        </p:tav>
                                        <p:tav tm="100000">
                                          <p:val>
                                            <p:strVal val="#ppt_x"/>
                                          </p:val>
                                        </p:tav>
                                      </p:tavLst>
                                    </p:anim>
                                    <p:anim calcmode="lin" valueType="num">
                                      <p:cBhvr>
                                        <p:cTn id="80" dur="1000" fill="hold"/>
                                        <p:tgtEl>
                                          <p:spTgt spid="2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anim calcmode="lin" valueType="num">
                                      <p:cBhvr>
                                        <p:cTn id="84" dur="1000" fill="hold"/>
                                        <p:tgtEl>
                                          <p:spTgt spid="30"/>
                                        </p:tgtEl>
                                        <p:attrNameLst>
                                          <p:attrName>ppt_x</p:attrName>
                                        </p:attrNameLst>
                                      </p:cBhvr>
                                      <p:tavLst>
                                        <p:tav tm="0">
                                          <p:val>
                                            <p:strVal val="#ppt_x"/>
                                          </p:val>
                                        </p:tav>
                                        <p:tav tm="100000">
                                          <p:val>
                                            <p:strVal val="#ppt_x"/>
                                          </p:val>
                                        </p:tav>
                                      </p:tavLst>
                                    </p:anim>
                                    <p:anim calcmode="lin" valueType="num">
                                      <p:cBhvr>
                                        <p:cTn id="85" dur="1000" fill="hold"/>
                                        <p:tgtEl>
                                          <p:spTgt spid="3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1000"/>
                                        <p:tgtEl>
                                          <p:spTgt spid="31"/>
                                        </p:tgtEl>
                                      </p:cBhvr>
                                    </p:animEffect>
                                    <p:anim calcmode="lin" valueType="num">
                                      <p:cBhvr>
                                        <p:cTn id="89" dur="1000" fill="hold"/>
                                        <p:tgtEl>
                                          <p:spTgt spid="31"/>
                                        </p:tgtEl>
                                        <p:attrNameLst>
                                          <p:attrName>ppt_x</p:attrName>
                                        </p:attrNameLst>
                                      </p:cBhvr>
                                      <p:tavLst>
                                        <p:tav tm="0">
                                          <p:val>
                                            <p:strVal val="#ppt_x"/>
                                          </p:val>
                                        </p:tav>
                                        <p:tav tm="100000">
                                          <p:val>
                                            <p:strVal val="#ppt_x"/>
                                          </p:val>
                                        </p:tav>
                                      </p:tavLst>
                                    </p:anim>
                                    <p:anim calcmode="lin" valueType="num">
                                      <p:cBhvr>
                                        <p:cTn id="90" dur="1000" fill="hold"/>
                                        <p:tgtEl>
                                          <p:spTgt spid="3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1000"/>
                                        <p:tgtEl>
                                          <p:spTgt spid="32"/>
                                        </p:tgtEl>
                                      </p:cBhvr>
                                    </p:animEffect>
                                    <p:anim calcmode="lin" valueType="num">
                                      <p:cBhvr>
                                        <p:cTn id="94" dur="1000" fill="hold"/>
                                        <p:tgtEl>
                                          <p:spTgt spid="32"/>
                                        </p:tgtEl>
                                        <p:attrNameLst>
                                          <p:attrName>ppt_x</p:attrName>
                                        </p:attrNameLst>
                                      </p:cBhvr>
                                      <p:tavLst>
                                        <p:tav tm="0">
                                          <p:val>
                                            <p:strVal val="#ppt_x"/>
                                          </p:val>
                                        </p:tav>
                                        <p:tav tm="100000">
                                          <p:val>
                                            <p:strVal val="#ppt_x"/>
                                          </p:val>
                                        </p:tav>
                                      </p:tavLst>
                                    </p:anim>
                                    <p:anim calcmode="lin" valueType="num">
                                      <p:cBhvr>
                                        <p:cTn id="95" dur="1000" fill="hold"/>
                                        <p:tgtEl>
                                          <p:spTgt spid="3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1000"/>
                                        <p:tgtEl>
                                          <p:spTgt spid="33"/>
                                        </p:tgtEl>
                                      </p:cBhvr>
                                    </p:animEffect>
                                    <p:anim calcmode="lin" valueType="num">
                                      <p:cBhvr>
                                        <p:cTn id="99" dur="1000" fill="hold"/>
                                        <p:tgtEl>
                                          <p:spTgt spid="33"/>
                                        </p:tgtEl>
                                        <p:attrNameLst>
                                          <p:attrName>ppt_x</p:attrName>
                                        </p:attrNameLst>
                                      </p:cBhvr>
                                      <p:tavLst>
                                        <p:tav tm="0">
                                          <p:val>
                                            <p:strVal val="#ppt_x"/>
                                          </p:val>
                                        </p:tav>
                                        <p:tav tm="100000">
                                          <p:val>
                                            <p:strVal val="#ppt_x"/>
                                          </p:val>
                                        </p:tav>
                                      </p:tavLst>
                                    </p:anim>
                                    <p:anim calcmode="lin" valueType="num">
                                      <p:cBhvr>
                                        <p:cTn id="10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P spid="20" grpId="0"/>
      <p:bldP spid="21" grpId="0"/>
      <p:bldP spid="22" grpId="0" animBg="1"/>
      <p:bldP spid="23" grpId="0" animBg="1"/>
      <p:bldP spid="24" grpId="0" animBg="1"/>
      <p:bldP spid="25" grpId="0"/>
      <p:bldP spid="26" grpId="0"/>
      <p:bldP spid="27" grpId="0" animBg="1"/>
      <p:bldP spid="28" grpId="0"/>
      <p:bldP spid="29" grpId="0"/>
      <p:bldP spid="30" grpId="0" animBg="1"/>
      <p:bldP spid="31" grpId="0" animBg="1"/>
      <p:bldP spid="32" grpId="0" animBg="1"/>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0" name="矩形 9">
            <a:extLst>
              <a:ext uri="{FF2B5EF4-FFF2-40B4-BE49-F238E27FC236}">
                <a16:creationId xmlns:a16="http://schemas.microsoft.com/office/drawing/2014/main" id="{AC9C9F81-F204-48CA-BDB1-200F24C414BC}"/>
              </a:ext>
            </a:extLst>
          </p:cNvPr>
          <p:cNvSpPr/>
          <p:nvPr/>
        </p:nvSpPr>
        <p:spPr bwMode="auto">
          <a:xfrm>
            <a:off x="6073124" y="2181061"/>
            <a:ext cx="1292224" cy="431800"/>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1" name="矩形 10">
            <a:extLst>
              <a:ext uri="{FF2B5EF4-FFF2-40B4-BE49-F238E27FC236}">
                <a16:creationId xmlns:a16="http://schemas.microsoft.com/office/drawing/2014/main" id="{843FF9B2-2BE9-4B9A-8515-5D7A9CD921A9}"/>
              </a:ext>
            </a:extLst>
          </p:cNvPr>
          <p:cNvSpPr/>
          <p:nvPr/>
        </p:nvSpPr>
        <p:spPr bwMode="auto">
          <a:xfrm>
            <a:off x="7354013" y="2051112"/>
            <a:ext cx="3405872" cy="431800"/>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2" name="直角三角形 11">
            <a:extLst>
              <a:ext uri="{FF2B5EF4-FFF2-40B4-BE49-F238E27FC236}">
                <a16:creationId xmlns:a16="http://schemas.microsoft.com/office/drawing/2014/main" id="{2F425014-35AB-475A-ADDF-A6B030579F1A}"/>
              </a:ext>
            </a:extLst>
          </p:cNvPr>
          <p:cNvSpPr/>
          <p:nvPr/>
        </p:nvSpPr>
        <p:spPr bwMode="auto">
          <a:xfrm rot="5400000" flipV="1">
            <a:off x="7208587" y="2454170"/>
            <a:ext cx="144463" cy="201950"/>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3" name="文本框 12">
            <a:extLst>
              <a:ext uri="{FF2B5EF4-FFF2-40B4-BE49-F238E27FC236}">
                <a16:creationId xmlns:a16="http://schemas.microsoft.com/office/drawing/2014/main" id="{39CEA064-817C-4613-B3E4-C601A59338FC}"/>
              </a:ext>
            </a:extLst>
          </p:cNvPr>
          <p:cNvSpPr txBox="1">
            <a:spLocks noChangeArrowheads="1"/>
          </p:cNvSpPr>
          <p:nvPr/>
        </p:nvSpPr>
        <p:spPr bwMode="auto">
          <a:xfrm>
            <a:off x="10775302" y="2019362"/>
            <a:ext cx="11807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bg1">
                    <a:lumMod val="50000"/>
                  </a:schemeClr>
                </a:solidFill>
                <a:latin typeface="Impact" panose="020B0806030902050204" pitchFamily="34" charset="0"/>
                <a:ea typeface="造字工房尚雅体演示版常规体" pitchFamily="50" charset="-122"/>
              </a:rPr>
              <a:t>75%</a:t>
            </a:r>
            <a:endParaRPr lang="zh-CN" altLang="en-US" sz="2400" dirty="0">
              <a:solidFill>
                <a:schemeClr val="bg1">
                  <a:lumMod val="50000"/>
                </a:schemeClr>
              </a:solidFill>
              <a:latin typeface="Impact" panose="020B0806030902050204" pitchFamily="34" charset="0"/>
              <a:ea typeface="造字工房尚雅体演示版常规体" pitchFamily="50" charset="-122"/>
            </a:endParaRPr>
          </a:p>
        </p:txBody>
      </p:sp>
      <p:sp>
        <p:nvSpPr>
          <p:cNvPr id="14" name="矩形 13">
            <a:extLst>
              <a:ext uri="{FF2B5EF4-FFF2-40B4-BE49-F238E27FC236}">
                <a16:creationId xmlns:a16="http://schemas.microsoft.com/office/drawing/2014/main" id="{798955F4-2B73-4C29-A295-46A5BE9964D8}"/>
              </a:ext>
            </a:extLst>
          </p:cNvPr>
          <p:cNvSpPr/>
          <p:nvPr/>
        </p:nvSpPr>
        <p:spPr bwMode="auto">
          <a:xfrm>
            <a:off x="6073124" y="3444931"/>
            <a:ext cx="1292224" cy="433388"/>
          </a:xfrm>
          <a:prstGeom prst="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5" name="矩形 14">
            <a:extLst>
              <a:ext uri="{FF2B5EF4-FFF2-40B4-BE49-F238E27FC236}">
                <a16:creationId xmlns:a16="http://schemas.microsoft.com/office/drawing/2014/main" id="{1BF09FB7-3661-4C55-8619-69E26E3D7DF7}"/>
              </a:ext>
            </a:extLst>
          </p:cNvPr>
          <p:cNvSpPr/>
          <p:nvPr/>
        </p:nvSpPr>
        <p:spPr bwMode="auto">
          <a:xfrm>
            <a:off x="7352424" y="3308633"/>
            <a:ext cx="2844628" cy="433387"/>
          </a:xfrm>
          <a:prstGeom prst="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6" name="直角三角形 15">
            <a:extLst>
              <a:ext uri="{FF2B5EF4-FFF2-40B4-BE49-F238E27FC236}">
                <a16:creationId xmlns:a16="http://schemas.microsoft.com/office/drawing/2014/main" id="{2C4A7C97-9DEB-4906-8724-B6290A3D09AE}"/>
              </a:ext>
            </a:extLst>
          </p:cNvPr>
          <p:cNvSpPr/>
          <p:nvPr/>
        </p:nvSpPr>
        <p:spPr bwMode="auto">
          <a:xfrm rot="5400000" flipV="1">
            <a:off x="7207619" y="3719008"/>
            <a:ext cx="144463" cy="203190"/>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7" name="文本框 65">
            <a:extLst>
              <a:ext uri="{FF2B5EF4-FFF2-40B4-BE49-F238E27FC236}">
                <a16:creationId xmlns:a16="http://schemas.microsoft.com/office/drawing/2014/main" id="{A4891641-7832-4F48-99D7-7413614416B5}"/>
              </a:ext>
            </a:extLst>
          </p:cNvPr>
          <p:cNvSpPr txBox="1">
            <a:spLocks noChangeArrowheads="1"/>
          </p:cNvSpPr>
          <p:nvPr/>
        </p:nvSpPr>
        <p:spPr bwMode="auto">
          <a:xfrm>
            <a:off x="10112633" y="3284820"/>
            <a:ext cx="1179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bg1">
                    <a:lumMod val="50000"/>
                  </a:schemeClr>
                </a:solidFill>
                <a:latin typeface="Impact" panose="020B0806030902050204" pitchFamily="34" charset="0"/>
                <a:ea typeface="造字工房尚雅体演示版常规体" pitchFamily="50" charset="-122"/>
              </a:rPr>
              <a:t>65%</a:t>
            </a:r>
            <a:endParaRPr lang="zh-CN" altLang="en-US" sz="2400" dirty="0">
              <a:solidFill>
                <a:schemeClr val="bg1">
                  <a:lumMod val="50000"/>
                </a:schemeClr>
              </a:solidFill>
              <a:latin typeface="Impact" panose="020B0806030902050204" pitchFamily="34" charset="0"/>
              <a:ea typeface="造字工房尚雅体演示版常规体" pitchFamily="50" charset="-122"/>
            </a:endParaRPr>
          </a:p>
        </p:txBody>
      </p:sp>
      <p:sp>
        <p:nvSpPr>
          <p:cNvPr id="18" name="矩形 17">
            <a:extLst>
              <a:ext uri="{FF2B5EF4-FFF2-40B4-BE49-F238E27FC236}">
                <a16:creationId xmlns:a16="http://schemas.microsoft.com/office/drawing/2014/main" id="{E11033E8-04D6-4DEF-9D4B-1CEF8050F5DC}"/>
              </a:ext>
            </a:extLst>
          </p:cNvPr>
          <p:cNvSpPr/>
          <p:nvPr/>
        </p:nvSpPr>
        <p:spPr bwMode="auto">
          <a:xfrm>
            <a:off x="6073124" y="4710389"/>
            <a:ext cx="1292224" cy="433388"/>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9" name="矩形 18">
            <a:extLst>
              <a:ext uri="{FF2B5EF4-FFF2-40B4-BE49-F238E27FC236}">
                <a16:creationId xmlns:a16="http://schemas.microsoft.com/office/drawing/2014/main" id="{58397861-D686-4B06-ABB5-C84AC92F3932}"/>
              </a:ext>
            </a:extLst>
          </p:cNvPr>
          <p:cNvSpPr/>
          <p:nvPr/>
        </p:nvSpPr>
        <p:spPr bwMode="auto">
          <a:xfrm>
            <a:off x="7354012" y="4567741"/>
            <a:ext cx="2282145" cy="433387"/>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20" name="直角三角形 19">
            <a:extLst>
              <a:ext uri="{FF2B5EF4-FFF2-40B4-BE49-F238E27FC236}">
                <a16:creationId xmlns:a16="http://schemas.microsoft.com/office/drawing/2014/main" id="{0F808EEF-A310-44B1-BEC8-F75A0B6A2F77}"/>
              </a:ext>
            </a:extLst>
          </p:cNvPr>
          <p:cNvSpPr/>
          <p:nvPr/>
        </p:nvSpPr>
        <p:spPr bwMode="auto">
          <a:xfrm rot="5400000" flipV="1">
            <a:off x="7208587" y="4985086"/>
            <a:ext cx="144463" cy="201950"/>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21" name="文本框 69">
            <a:extLst>
              <a:ext uri="{FF2B5EF4-FFF2-40B4-BE49-F238E27FC236}">
                <a16:creationId xmlns:a16="http://schemas.microsoft.com/office/drawing/2014/main" id="{C8CD0FCE-3325-4DED-9501-2934FAD6DF56}"/>
              </a:ext>
            </a:extLst>
          </p:cNvPr>
          <p:cNvSpPr txBox="1">
            <a:spLocks noChangeArrowheads="1"/>
          </p:cNvSpPr>
          <p:nvPr/>
        </p:nvSpPr>
        <p:spPr bwMode="auto">
          <a:xfrm>
            <a:off x="9552246" y="4522838"/>
            <a:ext cx="11807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a:solidFill>
                  <a:schemeClr val="bg1">
                    <a:lumMod val="50000"/>
                  </a:schemeClr>
                </a:solidFill>
                <a:latin typeface="Impact" panose="020B0806030902050204" pitchFamily="34" charset="0"/>
                <a:ea typeface="造字工房尚雅体演示版常规体" pitchFamily="50" charset="-122"/>
              </a:rPr>
              <a:t>55%</a:t>
            </a:r>
            <a:endParaRPr lang="zh-CN" altLang="en-US" sz="2400">
              <a:solidFill>
                <a:schemeClr val="bg1">
                  <a:lumMod val="50000"/>
                </a:schemeClr>
              </a:solidFill>
              <a:latin typeface="Impact" panose="020B0806030902050204" pitchFamily="34" charset="0"/>
              <a:ea typeface="造字工房尚雅体演示版常规体" pitchFamily="50" charset="-122"/>
            </a:endParaRPr>
          </a:p>
        </p:txBody>
      </p:sp>
      <p:grpSp>
        <p:nvGrpSpPr>
          <p:cNvPr id="22" name="组合 21">
            <a:extLst>
              <a:ext uri="{FF2B5EF4-FFF2-40B4-BE49-F238E27FC236}">
                <a16:creationId xmlns:a16="http://schemas.microsoft.com/office/drawing/2014/main" id="{FD711A88-5EC1-4884-ABE2-B15F78C43EAA}"/>
              </a:ext>
            </a:extLst>
          </p:cNvPr>
          <p:cNvGrpSpPr/>
          <p:nvPr/>
        </p:nvGrpSpPr>
        <p:grpSpPr>
          <a:xfrm>
            <a:off x="1106194" y="2137519"/>
            <a:ext cx="4597610" cy="174940"/>
            <a:chOff x="4906190" y="1416527"/>
            <a:chExt cx="3933010" cy="166280"/>
          </a:xfrm>
          <a:solidFill>
            <a:srgbClr val="5DA049"/>
          </a:solidFill>
        </p:grpSpPr>
        <p:sp>
          <p:nvSpPr>
            <p:cNvPr id="23" name="矩形 22">
              <a:extLst>
                <a:ext uri="{FF2B5EF4-FFF2-40B4-BE49-F238E27FC236}">
                  <a16:creationId xmlns:a16="http://schemas.microsoft.com/office/drawing/2014/main" id="{3FC0D9F7-01C1-4249-8518-B66DA54F4242}"/>
                </a:ext>
              </a:extLst>
            </p:cNvPr>
            <p:cNvSpPr/>
            <p:nvPr/>
          </p:nvSpPr>
          <p:spPr>
            <a:xfrm>
              <a:off x="4906190" y="1416527"/>
              <a:ext cx="166280" cy="166280"/>
            </a:xfrm>
            <a:prstGeom prst="rect">
              <a:avLst/>
            </a:prstGeom>
            <a:grpFill/>
            <a:ln>
              <a:solidFill>
                <a:srgbClr val="5DA0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solidFill>
                  <a:srgbClr val="FFB850"/>
                </a:solidFill>
              </a:endParaRPr>
            </a:p>
          </p:txBody>
        </p:sp>
        <p:cxnSp>
          <p:nvCxnSpPr>
            <p:cNvPr id="24" name="直接连接符 23">
              <a:extLst>
                <a:ext uri="{FF2B5EF4-FFF2-40B4-BE49-F238E27FC236}">
                  <a16:creationId xmlns:a16="http://schemas.microsoft.com/office/drawing/2014/main" id="{4FAF98E1-4017-449D-A620-D8C920B061C5}"/>
                </a:ext>
              </a:extLst>
            </p:cNvPr>
            <p:cNvCxnSpPr>
              <a:stCxn id="23" idx="3"/>
            </p:cNvCxnSpPr>
            <p:nvPr/>
          </p:nvCxnSpPr>
          <p:spPr>
            <a:xfrm>
              <a:off x="5072470" y="1499667"/>
              <a:ext cx="3766730" cy="0"/>
            </a:xfrm>
            <a:prstGeom prst="line">
              <a:avLst/>
            </a:prstGeom>
            <a:grpFill/>
            <a:ln>
              <a:solidFill>
                <a:srgbClr val="5DA049"/>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25" name="组合 24">
            <a:extLst>
              <a:ext uri="{FF2B5EF4-FFF2-40B4-BE49-F238E27FC236}">
                <a16:creationId xmlns:a16="http://schemas.microsoft.com/office/drawing/2014/main" id="{4FA8D639-A8E6-42E3-A005-494704205543}"/>
              </a:ext>
            </a:extLst>
          </p:cNvPr>
          <p:cNvGrpSpPr/>
          <p:nvPr/>
        </p:nvGrpSpPr>
        <p:grpSpPr>
          <a:xfrm>
            <a:off x="1106194" y="3316767"/>
            <a:ext cx="4597610" cy="174940"/>
            <a:chOff x="4906190" y="2727732"/>
            <a:chExt cx="3933010" cy="166280"/>
          </a:xfrm>
          <a:solidFill>
            <a:srgbClr val="F8A659"/>
          </a:solidFill>
        </p:grpSpPr>
        <p:sp>
          <p:nvSpPr>
            <p:cNvPr id="26" name="矩形 25">
              <a:extLst>
                <a:ext uri="{FF2B5EF4-FFF2-40B4-BE49-F238E27FC236}">
                  <a16:creationId xmlns:a16="http://schemas.microsoft.com/office/drawing/2014/main" id="{9955664D-B57A-4801-A1FF-40281293AED4}"/>
                </a:ext>
              </a:extLst>
            </p:cNvPr>
            <p:cNvSpPr/>
            <p:nvPr/>
          </p:nvSpPr>
          <p:spPr>
            <a:xfrm>
              <a:off x="4906190" y="2727732"/>
              <a:ext cx="166280" cy="166280"/>
            </a:xfrm>
            <a:prstGeom prst="rect">
              <a:avLst/>
            </a:prstGeom>
            <a:grpFill/>
            <a:ln>
              <a:solidFill>
                <a:srgbClr val="F8A6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p>
          </p:txBody>
        </p:sp>
        <p:cxnSp>
          <p:nvCxnSpPr>
            <p:cNvPr id="27" name="直接连接符 26">
              <a:extLst>
                <a:ext uri="{FF2B5EF4-FFF2-40B4-BE49-F238E27FC236}">
                  <a16:creationId xmlns:a16="http://schemas.microsoft.com/office/drawing/2014/main" id="{8C78F61D-E2FD-41A3-B859-C70D74345B5C}"/>
                </a:ext>
              </a:extLst>
            </p:cNvPr>
            <p:cNvCxnSpPr>
              <a:stCxn id="26" idx="3"/>
            </p:cNvCxnSpPr>
            <p:nvPr/>
          </p:nvCxnSpPr>
          <p:spPr>
            <a:xfrm>
              <a:off x="5072470" y="2810872"/>
              <a:ext cx="3766730" cy="0"/>
            </a:xfrm>
            <a:prstGeom prst="line">
              <a:avLst/>
            </a:prstGeom>
            <a:grpFill/>
            <a:ln>
              <a:solidFill>
                <a:srgbClr val="F8A659"/>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28" name="组合 27">
            <a:extLst>
              <a:ext uri="{FF2B5EF4-FFF2-40B4-BE49-F238E27FC236}">
                <a16:creationId xmlns:a16="http://schemas.microsoft.com/office/drawing/2014/main" id="{B4D10FF4-143B-4497-851E-89AEAB74EDEA}"/>
              </a:ext>
            </a:extLst>
          </p:cNvPr>
          <p:cNvGrpSpPr/>
          <p:nvPr/>
        </p:nvGrpSpPr>
        <p:grpSpPr>
          <a:xfrm>
            <a:off x="1106194" y="4557337"/>
            <a:ext cx="4597610" cy="174940"/>
            <a:chOff x="4906190" y="3870732"/>
            <a:chExt cx="3933010" cy="166280"/>
          </a:xfrm>
          <a:solidFill>
            <a:srgbClr val="5DA049"/>
          </a:solidFill>
        </p:grpSpPr>
        <p:sp>
          <p:nvSpPr>
            <p:cNvPr id="29" name="矩形 28">
              <a:extLst>
                <a:ext uri="{FF2B5EF4-FFF2-40B4-BE49-F238E27FC236}">
                  <a16:creationId xmlns:a16="http://schemas.microsoft.com/office/drawing/2014/main" id="{193AF95A-5448-46AC-910D-771D84A743A2}"/>
                </a:ext>
              </a:extLst>
            </p:cNvPr>
            <p:cNvSpPr/>
            <p:nvPr/>
          </p:nvSpPr>
          <p:spPr>
            <a:xfrm>
              <a:off x="4906190" y="3870732"/>
              <a:ext cx="166280" cy="166280"/>
            </a:xfrm>
            <a:prstGeom prst="rect">
              <a:avLst/>
            </a:prstGeom>
            <a:grpFill/>
            <a:ln>
              <a:solidFill>
                <a:srgbClr val="5DA0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p>
          </p:txBody>
        </p:sp>
        <p:cxnSp>
          <p:nvCxnSpPr>
            <p:cNvPr id="30" name="直接连接符 29">
              <a:extLst>
                <a:ext uri="{FF2B5EF4-FFF2-40B4-BE49-F238E27FC236}">
                  <a16:creationId xmlns:a16="http://schemas.microsoft.com/office/drawing/2014/main" id="{22FC9628-F1FE-419D-BF7B-427DFC8BB85F}"/>
                </a:ext>
              </a:extLst>
            </p:cNvPr>
            <p:cNvCxnSpPr/>
            <p:nvPr/>
          </p:nvCxnSpPr>
          <p:spPr>
            <a:xfrm>
              <a:off x="5072470" y="3941172"/>
              <a:ext cx="3766730" cy="0"/>
            </a:xfrm>
            <a:prstGeom prst="line">
              <a:avLst/>
            </a:prstGeom>
            <a:grpFill/>
            <a:ln>
              <a:solidFill>
                <a:srgbClr val="5DA049"/>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31" name="TextBox 35">
            <a:extLst>
              <a:ext uri="{FF2B5EF4-FFF2-40B4-BE49-F238E27FC236}">
                <a16:creationId xmlns:a16="http://schemas.microsoft.com/office/drawing/2014/main" id="{4FC4E8E4-6E36-4651-9F59-C740F8E1209C}"/>
              </a:ext>
            </a:extLst>
          </p:cNvPr>
          <p:cNvSpPr txBox="1"/>
          <p:nvPr/>
        </p:nvSpPr>
        <p:spPr>
          <a:xfrm>
            <a:off x="1106195" y="2326350"/>
            <a:ext cx="4597610" cy="652486"/>
          </a:xfrm>
          <a:prstGeom prst="rect">
            <a:avLst/>
          </a:prstGeom>
          <a:noFill/>
        </p:spPr>
        <p:txBody>
          <a:bodyPr wrap="square" rtlCol="0">
            <a:spAutoFit/>
          </a:bodyPr>
          <a:lstStyle/>
          <a:p>
            <a:pPr algn="just">
              <a:lnSpc>
                <a:spcPct val="130000"/>
              </a:lnSpc>
            </a:pPr>
            <a:r>
              <a:rPr lang="zh-CN" altLang="en-US" sz="14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b="0" dirty="0">
              <a:solidFill>
                <a:schemeClr val="bg1">
                  <a:lumMod val="50000"/>
                </a:schemeClr>
              </a:solidFill>
              <a:latin typeface="微软雅黑" pitchFamily="34" charset="-122"/>
              <a:ea typeface="微软雅黑" pitchFamily="34" charset="-122"/>
            </a:endParaRPr>
          </a:p>
        </p:txBody>
      </p:sp>
      <p:sp>
        <p:nvSpPr>
          <p:cNvPr id="32" name="TextBox 36">
            <a:extLst>
              <a:ext uri="{FF2B5EF4-FFF2-40B4-BE49-F238E27FC236}">
                <a16:creationId xmlns:a16="http://schemas.microsoft.com/office/drawing/2014/main" id="{07A39D05-3C53-4FC6-A1ED-C2E00C0D01B3}"/>
              </a:ext>
            </a:extLst>
          </p:cNvPr>
          <p:cNvSpPr txBox="1"/>
          <p:nvPr/>
        </p:nvSpPr>
        <p:spPr>
          <a:xfrm>
            <a:off x="1106195" y="3499964"/>
            <a:ext cx="4597610" cy="652486"/>
          </a:xfrm>
          <a:prstGeom prst="rect">
            <a:avLst/>
          </a:prstGeom>
          <a:noFill/>
        </p:spPr>
        <p:txBody>
          <a:bodyPr wrap="square" rtlCol="0">
            <a:spAutoFit/>
          </a:bodyPr>
          <a:lstStyle/>
          <a:p>
            <a:pPr algn="just">
              <a:lnSpc>
                <a:spcPct val="130000"/>
              </a:lnSpc>
            </a:pPr>
            <a:r>
              <a:rPr lang="zh-CN" altLang="en-US" sz="14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b="0" dirty="0">
              <a:solidFill>
                <a:schemeClr val="bg1">
                  <a:lumMod val="50000"/>
                </a:schemeClr>
              </a:solidFill>
              <a:latin typeface="微软雅黑" pitchFamily="34" charset="-122"/>
              <a:ea typeface="微软雅黑" pitchFamily="34" charset="-122"/>
            </a:endParaRPr>
          </a:p>
        </p:txBody>
      </p:sp>
      <p:sp>
        <p:nvSpPr>
          <p:cNvPr id="33" name="TextBox 37">
            <a:extLst>
              <a:ext uri="{FF2B5EF4-FFF2-40B4-BE49-F238E27FC236}">
                <a16:creationId xmlns:a16="http://schemas.microsoft.com/office/drawing/2014/main" id="{06BFCFE6-4456-484B-8868-1468346AF885}"/>
              </a:ext>
            </a:extLst>
          </p:cNvPr>
          <p:cNvSpPr txBox="1"/>
          <p:nvPr/>
        </p:nvSpPr>
        <p:spPr>
          <a:xfrm>
            <a:off x="1106195" y="4774216"/>
            <a:ext cx="4597610" cy="652486"/>
          </a:xfrm>
          <a:prstGeom prst="rect">
            <a:avLst/>
          </a:prstGeom>
          <a:noFill/>
        </p:spPr>
        <p:txBody>
          <a:bodyPr wrap="square" rtlCol="0">
            <a:spAutoFit/>
          </a:bodyPr>
          <a:lstStyle/>
          <a:p>
            <a:pPr algn="just">
              <a:lnSpc>
                <a:spcPct val="130000"/>
              </a:lnSpc>
            </a:pPr>
            <a:r>
              <a:rPr lang="zh-CN" altLang="en-US" sz="14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b="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2418942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1000"/>
                            </p:stCondLst>
                            <p:childTnLst>
                              <p:par>
                                <p:cTn id="47" presetID="22" presetClass="entr" presetSubtype="8"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childTnLst>
                          </p:cTn>
                        </p:par>
                        <p:par>
                          <p:cTn id="50" fill="hold">
                            <p:stCondLst>
                              <p:cond delay="1500"/>
                            </p:stCondLst>
                            <p:childTnLst>
                              <p:par>
                                <p:cTn id="51" presetID="16" presetClass="entr" presetSubtype="21"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inVertical)">
                                      <p:cBhvr>
                                        <p:cTn id="53" dur="500"/>
                                        <p:tgtEl>
                                          <p:spTgt spid="31"/>
                                        </p:tgtEl>
                                      </p:cBhvr>
                                    </p:animEffect>
                                  </p:childTnLst>
                                </p:cTn>
                              </p:par>
                            </p:childTnLst>
                          </p:cTn>
                        </p:par>
                        <p:par>
                          <p:cTn id="54" fill="hold">
                            <p:stCondLst>
                              <p:cond delay="2000"/>
                            </p:stCondLst>
                            <p:childTnLst>
                              <p:par>
                                <p:cTn id="55" presetID="22" presetClass="entr" presetSubtype="8"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2500"/>
                            </p:stCondLst>
                            <p:childTnLst>
                              <p:par>
                                <p:cTn id="59" presetID="16" presetClass="entr" presetSubtype="21"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barn(inVertical)">
                                      <p:cBhvr>
                                        <p:cTn id="61" dur="500"/>
                                        <p:tgtEl>
                                          <p:spTgt spid="32"/>
                                        </p:tgtEl>
                                      </p:cBhvr>
                                    </p:animEffect>
                                  </p:childTnLst>
                                </p:cTn>
                              </p:par>
                            </p:childTnLst>
                          </p:cTn>
                        </p:par>
                        <p:par>
                          <p:cTn id="62" fill="hold">
                            <p:stCondLst>
                              <p:cond delay="3000"/>
                            </p:stCondLst>
                            <p:childTnLst>
                              <p:par>
                                <p:cTn id="63" presetID="22" presetClass="entr" presetSubtype="8" fill="hold"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3500"/>
                            </p:stCondLst>
                            <p:childTnLst>
                              <p:par>
                                <p:cTn id="67" presetID="16" presetClass="entr" presetSubtype="21"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barn(inVertical)">
                                      <p:cBhvr>
                                        <p:cTn id="6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animBg="1"/>
      <p:bldP spid="15" grpId="0" animBg="1"/>
      <p:bldP spid="16" grpId="0" animBg="1"/>
      <p:bldP spid="17" grpId="0"/>
      <p:bldP spid="18" grpId="0" animBg="1"/>
      <p:bldP spid="19" grpId="0" animBg="1"/>
      <p:bldP spid="20" grpId="0" animBg="1"/>
      <p:bldP spid="21" grpId="0"/>
      <p:bldP spid="31" grpId="0"/>
      <p:bldP spid="3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id="{8D558B50-6D47-4727-8768-A8CB0D50DD34}"/>
              </a:ext>
            </a:extLst>
          </p:cNvPr>
          <p:cNvGrpSpPr/>
          <p:nvPr/>
        </p:nvGrpSpPr>
        <p:grpSpPr>
          <a:xfrm>
            <a:off x="2726464" y="1580304"/>
            <a:ext cx="7403988" cy="4188160"/>
            <a:chOff x="1417232" y="1777450"/>
            <a:chExt cx="8134358" cy="4601304"/>
          </a:xfrm>
        </p:grpSpPr>
        <p:sp>
          <p:nvSpPr>
            <p:cNvPr id="11" name="椭圆 64">
              <a:extLst>
                <a:ext uri="{FF2B5EF4-FFF2-40B4-BE49-F238E27FC236}">
                  <a16:creationId xmlns:a16="http://schemas.microsoft.com/office/drawing/2014/main" id="{6FDB628E-A352-45E0-9C03-AE91399457C4}"/>
                </a:ext>
              </a:extLst>
            </p:cNvPr>
            <p:cNvSpPr>
              <a:spLocks noChangeArrowheads="1"/>
            </p:cNvSpPr>
            <p:nvPr/>
          </p:nvSpPr>
          <p:spPr bwMode="auto">
            <a:xfrm>
              <a:off x="1417232" y="1800627"/>
              <a:ext cx="1365606" cy="1365044"/>
            </a:xfrm>
            <a:prstGeom prst="ellipse">
              <a:avLst/>
            </a:prstGeom>
            <a:solidFill>
              <a:srgbClr val="5DA049"/>
            </a:solidFill>
            <a:ln w="190500" cap="sq" cmpd="sng">
              <a:noFill/>
              <a:round/>
              <a:headEnd/>
              <a:tailEnd/>
            </a:ln>
          </p:spPr>
          <p:txBody>
            <a:bodyPr anchor="ctr"/>
            <a:lstStyle/>
            <a:p>
              <a:pPr algn="ctr"/>
              <a:r>
                <a:rPr lang="zh-CN" altLang="en-US" sz="2400" b="1" dirty="0">
                  <a:solidFill>
                    <a:schemeClr val="bg1"/>
                  </a:solidFill>
                  <a:latin typeface="微软雅黑" pitchFamily="34" charset="-122"/>
                  <a:ea typeface="微软雅黑" pitchFamily="34" charset="-122"/>
                  <a:sym typeface="宋体" panose="02010600030101010101" pitchFamily="2" charset="-122"/>
                </a:rPr>
                <a:t>加入标题</a:t>
              </a:r>
              <a:endParaRPr lang="zh-CN" altLang="zh-CN" sz="2400" b="1" dirty="0">
                <a:solidFill>
                  <a:schemeClr val="bg1"/>
                </a:solidFill>
                <a:latin typeface="微软雅黑" pitchFamily="34" charset="-122"/>
                <a:ea typeface="微软雅黑" pitchFamily="34" charset="-122"/>
                <a:sym typeface="宋体" panose="02010600030101010101" pitchFamily="2" charset="-122"/>
              </a:endParaRPr>
            </a:p>
          </p:txBody>
        </p:sp>
        <p:sp>
          <p:nvSpPr>
            <p:cNvPr id="12" name="TextBox 5">
              <a:extLst>
                <a:ext uri="{FF2B5EF4-FFF2-40B4-BE49-F238E27FC236}">
                  <a16:creationId xmlns:a16="http://schemas.microsoft.com/office/drawing/2014/main" id="{640B3356-441D-4AD3-8883-B8ADAB651AA4}"/>
                </a:ext>
              </a:extLst>
            </p:cNvPr>
            <p:cNvSpPr txBox="1"/>
            <p:nvPr/>
          </p:nvSpPr>
          <p:spPr>
            <a:xfrm>
              <a:off x="3247628" y="1945923"/>
              <a:ext cx="6303962" cy="994547"/>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13" name="直接连接符 12">
              <a:extLst>
                <a:ext uri="{FF2B5EF4-FFF2-40B4-BE49-F238E27FC236}">
                  <a16:creationId xmlns:a16="http://schemas.microsoft.com/office/drawing/2014/main" id="{A392EB4F-7E72-48AA-9817-A24BFB2C94C6}"/>
                </a:ext>
              </a:extLst>
            </p:cNvPr>
            <p:cNvCxnSpPr/>
            <p:nvPr/>
          </p:nvCxnSpPr>
          <p:spPr>
            <a:xfrm>
              <a:off x="3070870" y="1777450"/>
              <a:ext cx="0" cy="13650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椭圆 64">
              <a:extLst>
                <a:ext uri="{FF2B5EF4-FFF2-40B4-BE49-F238E27FC236}">
                  <a16:creationId xmlns:a16="http://schemas.microsoft.com/office/drawing/2014/main" id="{617CAD8F-2EF3-4135-BB2C-6ED61BA07B03}"/>
                </a:ext>
              </a:extLst>
            </p:cNvPr>
            <p:cNvSpPr>
              <a:spLocks noChangeArrowheads="1"/>
            </p:cNvSpPr>
            <p:nvPr/>
          </p:nvSpPr>
          <p:spPr bwMode="auto">
            <a:xfrm>
              <a:off x="1417232" y="3407168"/>
              <a:ext cx="1365606" cy="1365044"/>
            </a:xfrm>
            <a:prstGeom prst="ellipse">
              <a:avLst/>
            </a:prstGeom>
            <a:solidFill>
              <a:srgbClr val="F8A659"/>
            </a:solidFill>
            <a:ln w="190500" cap="sq" cmpd="sng">
              <a:noFill/>
              <a:round/>
              <a:headEnd/>
              <a:tailEnd/>
            </a:ln>
          </p:spPr>
          <p:txBody>
            <a:bodyPr anchor="ctr"/>
            <a:lstStyle/>
            <a:p>
              <a:pPr algn="ctr"/>
              <a:r>
                <a:rPr lang="zh-CN" altLang="en-US" sz="2400" b="1" dirty="0">
                  <a:solidFill>
                    <a:schemeClr val="bg1"/>
                  </a:solidFill>
                  <a:latin typeface="微软雅黑" pitchFamily="34" charset="-122"/>
                  <a:ea typeface="微软雅黑" pitchFamily="34" charset="-122"/>
                  <a:sym typeface="宋体" panose="02010600030101010101" pitchFamily="2" charset="-122"/>
                </a:rPr>
                <a:t>加入标题</a:t>
              </a:r>
              <a:endParaRPr lang="zh-CN" altLang="zh-CN" sz="2400" b="1" dirty="0">
                <a:solidFill>
                  <a:schemeClr val="bg1"/>
                </a:solidFill>
                <a:latin typeface="微软雅黑" pitchFamily="34" charset="-122"/>
                <a:ea typeface="微软雅黑" pitchFamily="34" charset="-122"/>
                <a:sym typeface="宋体" panose="02010600030101010101" pitchFamily="2" charset="-122"/>
              </a:endParaRPr>
            </a:p>
          </p:txBody>
        </p:sp>
        <p:sp>
          <p:nvSpPr>
            <p:cNvPr id="15" name="TextBox 8">
              <a:extLst>
                <a:ext uri="{FF2B5EF4-FFF2-40B4-BE49-F238E27FC236}">
                  <a16:creationId xmlns:a16="http://schemas.microsoft.com/office/drawing/2014/main" id="{5AD4F1D4-B2D4-4A62-A326-0AB97CEC5E42}"/>
                </a:ext>
              </a:extLst>
            </p:cNvPr>
            <p:cNvSpPr txBox="1"/>
            <p:nvPr/>
          </p:nvSpPr>
          <p:spPr>
            <a:xfrm>
              <a:off x="3247628" y="3549230"/>
              <a:ext cx="6303962" cy="994547"/>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16" name="直接连接符 15">
              <a:extLst>
                <a:ext uri="{FF2B5EF4-FFF2-40B4-BE49-F238E27FC236}">
                  <a16:creationId xmlns:a16="http://schemas.microsoft.com/office/drawing/2014/main" id="{34211A33-3C6F-45D3-80E9-0A457D57E7D2}"/>
                </a:ext>
              </a:extLst>
            </p:cNvPr>
            <p:cNvCxnSpPr/>
            <p:nvPr/>
          </p:nvCxnSpPr>
          <p:spPr>
            <a:xfrm>
              <a:off x="3070870" y="3360119"/>
              <a:ext cx="0" cy="13650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椭圆 64">
              <a:extLst>
                <a:ext uri="{FF2B5EF4-FFF2-40B4-BE49-F238E27FC236}">
                  <a16:creationId xmlns:a16="http://schemas.microsoft.com/office/drawing/2014/main" id="{11357949-2224-4F7F-838E-3866F71F6916}"/>
                </a:ext>
              </a:extLst>
            </p:cNvPr>
            <p:cNvSpPr>
              <a:spLocks noChangeArrowheads="1"/>
            </p:cNvSpPr>
            <p:nvPr/>
          </p:nvSpPr>
          <p:spPr bwMode="auto">
            <a:xfrm>
              <a:off x="1417232" y="5013710"/>
              <a:ext cx="1365606" cy="1365044"/>
            </a:xfrm>
            <a:prstGeom prst="ellipse">
              <a:avLst/>
            </a:prstGeom>
            <a:solidFill>
              <a:srgbClr val="5DA049"/>
            </a:solidFill>
            <a:ln w="190500" cap="sq" cmpd="sng">
              <a:noFill/>
              <a:round/>
              <a:headEnd/>
              <a:tailEnd/>
            </a:ln>
          </p:spPr>
          <p:txBody>
            <a:bodyPr anchor="ctr"/>
            <a:lstStyle/>
            <a:p>
              <a:pPr algn="ctr"/>
              <a:r>
                <a:rPr lang="zh-CN" altLang="en-US" sz="2400" b="1" dirty="0">
                  <a:solidFill>
                    <a:schemeClr val="bg1"/>
                  </a:solidFill>
                  <a:latin typeface="微软雅黑" pitchFamily="34" charset="-122"/>
                  <a:ea typeface="微软雅黑" pitchFamily="34" charset="-122"/>
                  <a:sym typeface="宋体" panose="02010600030101010101" pitchFamily="2" charset="-122"/>
                </a:rPr>
                <a:t>加入标题</a:t>
              </a:r>
              <a:endParaRPr lang="zh-CN" altLang="zh-CN" sz="2400" b="1" dirty="0">
                <a:solidFill>
                  <a:schemeClr val="bg1"/>
                </a:solidFill>
                <a:latin typeface="微软雅黑" pitchFamily="34" charset="-122"/>
                <a:ea typeface="微软雅黑" pitchFamily="34" charset="-122"/>
                <a:sym typeface="宋体" panose="02010600030101010101" pitchFamily="2" charset="-122"/>
              </a:endParaRPr>
            </a:p>
          </p:txBody>
        </p:sp>
        <p:sp>
          <p:nvSpPr>
            <p:cNvPr id="18" name="TextBox 11">
              <a:extLst>
                <a:ext uri="{FF2B5EF4-FFF2-40B4-BE49-F238E27FC236}">
                  <a16:creationId xmlns:a16="http://schemas.microsoft.com/office/drawing/2014/main" id="{44321257-5D9E-4BD6-B6E9-C0B7E0D5A692}"/>
                </a:ext>
              </a:extLst>
            </p:cNvPr>
            <p:cNvSpPr txBox="1"/>
            <p:nvPr/>
          </p:nvSpPr>
          <p:spPr>
            <a:xfrm>
              <a:off x="3247628" y="5159006"/>
              <a:ext cx="6303962" cy="994547"/>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400">
                  <a:solidFill>
                    <a:schemeClr val="bg1">
                      <a:lumMod val="50000"/>
                    </a:schemeClr>
                  </a:solidFill>
                  <a:latin typeface="微软雅黑" pitchFamily="34" charset="-122"/>
                  <a:ea typeface="微软雅黑" pitchFamily="34" charset="-122"/>
                </a:rPr>
                <a:t>文字。</a:t>
              </a:r>
            </a:p>
          </p:txBody>
        </p:sp>
        <p:cxnSp>
          <p:nvCxnSpPr>
            <p:cNvPr id="19" name="直接连接符 18">
              <a:extLst>
                <a:ext uri="{FF2B5EF4-FFF2-40B4-BE49-F238E27FC236}">
                  <a16:creationId xmlns:a16="http://schemas.microsoft.com/office/drawing/2014/main" id="{65DD2C0A-3225-467D-AEAC-15357F875DA7}"/>
                </a:ext>
              </a:extLst>
            </p:cNvPr>
            <p:cNvCxnSpPr/>
            <p:nvPr/>
          </p:nvCxnSpPr>
          <p:spPr>
            <a:xfrm>
              <a:off x="3070870" y="4990533"/>
              <a:ext cx="0" cy="13650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996906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id="{E0704275-DF8B-419E-B6EB-6A764BF19E76}"/>
              </a:ext>
            </a:extLst>
          </p:cNvPr>
          <p:cNvGrpSpPr/>
          <p:nvPr/>
        </p:nvGrpSpPr>
        <p:grpSpPr>
          <a:xfrm flipH="1">
            <a:off x="4623402" y="1756228"/>
            <a:ext cx="6401360" cy="4109155"/>
            <a:chOff x="534352" y="1902881"/>
            <a:chExt cx="8041260" cy="4213681"/>
          </a:xfrm>
        </p:grpSpPr>
        <p:sp>
          <p:nvSpPr>
            <p:cNvPr id="11" name="矩形 10">
              <a:extLst>
                <a:ext uri="{FF2B5EF4-FFF2-40B4-BE49-F238E27FC236}">
                  <a16:creationId xmlns:a16="http://schemas.microsoft.com/office/drawing/2014/main" id="{E6225BC7-BC2F-4937-A848-5112764823E0}"/>
                </a:ext>
              </a:extLst>
            </p:cNvPr>
            <p:cNvSpPr/>
            <p:nvPr/>
          </p:nvSpPr>
          <p:spPr>
            <a:xfrm>
              <a:off x="4996071" y="1902881"/>
              <a:ext cx="3579541" cy="4213681"/>
            </a:xfrm>
            <a:prstGeom prst="rect">
              <a:avLst/>
            </a:prstGeom>
            <a:blipFill dpi="0" rotWithShape="1">
              <a:blip r:embed="rId5"/>
              <a:srcRect/>
              <a:tile tx="0" ty="0" sx="18000" sy="1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品 2">
              <a:extLst>
                <a:ext uri="{FF2B5EF4-FFF2-40B4-BE49-F238E27FC236}">
                  <a16:creationId xmlns:a16="http://schemas.microsoft.com/office/drawing/2014/main" id="{D6B33630-6671-418A-8740-135C84A04498}"/>
                </a:ext>
              </a:extLst>
            </p:cNvPr>
            <p:cNvSpPr>
              <a:spLocks noChangeArrowheads="1"/>
            </p:cNvSpPr>
            <p:nvPr/>
          </p:nvSpPr>
          <p:spPr bwMode="auto">
            <a:xfrm>
              <a:off x="534352" y="1905277"/>
              <a:ext cx="4253074" cy="2405320"/>
            </a:xfrm>
            <a:prstGeom prst="rect">
              <a:avLst/>
            </a:prstGeom>
            <a:solidFill>
              <a:srgbClr val="5DA049"/>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13" name="15">
              <a:extLst>
                <a:ext uri="{FF2B5EF4-FFF2-40B4-BE49-F238E27FC236}">
                  <a16:creationId xmlns:a16="http://schemas.microsoft.com/office/drawing/2014/main" id="{80866AFB-00E1-476E-813F-A5BA59A5C5BA}"/>
                </a:ext>
              </a:extLst>
            </p:cNvPr>
            <p:cNvSpPr>
              <a:spLocks noChangeArrowheads="1"/>
            </p:cNvSpPr>
            <p:nvPr>
              <p:custDataLst>
                <p:tags r:id="rId1"/>
              </p:custDataLst>
            </p:nvPr>
          </p:nvSpPr>
          <p:spPr bwMode="auto">
            <a:xfrm>
              <a:off x="663698" y="2698446"/>
              <a:ext cx="4034422" cy="1452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4" name="12">
              <a:extLst>
                <a:ext uri="{FF2B5EF4-FFF2-40B4-BE49-F238E27FC236}">
                  <a16:creationId xmlns:a16="http://schemas.microsoft.com/office/drawing/2014/main" id="{5C19565B-AFA6-40D1-A4BE-55E0E6BB9D0F}"/>
                </a:ext>
              </a:extLst>
            </p:cNvPr>
            <p:cNvSpPr>
              <a:spLocks noChangeArrowheads="1"/>
            </p:cNvSpPr>
            <p:nvPr>
              <p:custDataLst>
                <p:tags r:id="rId2"/>
              </p:custDataLst>
            </p:nvPr>
          </p:nvSpPr>
          <p:spPr bwMode="auto">
            <a:xfrm>
              <a:off x="663699" y="2210540"/>
              <a:ext cx="3877363" cy="4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000" b="1" dirty="0">
                <a:solidFill>
                  <a:schemeClr val="bg1"/>
                </a:solidFill>
                <a:sym typeface="宋体" panose="02010600030101010101" pitchFamily="2" charset="-122"/>
              </a:endParaRPr>
            </a:p>
          </p:txBody>
        </p:sp>
        <p:sp>
          <p:nvSpPr>
            <p:cNvPr id="15" name="9">
              <a:extLst>
                <a:ext uri="{FF2B5EF4-FFF2-40B4-BE49-F238E27FC236}">
                  <a16:creationId xmlns:a16="http://schemas.microsoft.com/office/drawing/2014/main" id="{DCD2D43F-6F3F-49E4-BC0E-20A81F7F8B23}"/>
                </a:ext>
              </a:extLst>
            </p:cNvPr>
            <p:cNvSpPr>
              <a:spLocks noChangeArrowheads="1"/>
            </p:cNvSpPr>
            <p:nvPr/>
          </p:nvSpPr>
          <p:spPr bwMode="auto">
            <a:xfrm>
              <a:off x="534352" y="4467906"/>
              <a:ext cx="4253074" cy="1648656"/>
            </a:xfrm>
            <a:prstGeom prst="rect">
              <a:avLst/>
            </a:prstGeom>
            <a:blipFill dpi="0" rotWithShape="1">
              <a:blip r:embed="rId6"/>
              <a:srcRect/>
              <a:tile tx="0" ty="0" sx="11000" sy="11000" flip="none" algn="ctr"/>
            </a:blip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sp>
        <p:nvSpPr>
          <p:cNvPr id="16" name="文本框 15">
            <a:extLst>
              <a:ext uri="{FF2B5EF4-FFF2-40B4-BE49-F238E27FC236}">
                <a16:creationId xmlns:a16="http://schemas.microsoft.com/office/drawing/2014/main" id="{711F6895-D100-4443-A5EC-05F90F0411FD}"/>
              </a:ext>
            </a:extLst>
          </p:cNvPr>
          <p:cNvSpPr txBox="1"/>
          <p:nvPr/>
        </p:nvSpPr>
        <p:spPr>
          <a:xfrm>
            <a:off x="1241926" y="2541396"/>
            <a:ext cx="3350227" cy="3323987"/>
          </a:xfrm>
          <a:prstGeom prst="rect">
            <a:avLst/>
          </a:prstGeom>
          <a:noFill/>
          <a:effectLst/>
        </p:spPr>
        <p:txBody>
          <a:bodyPr wrap="square" rtlCol="0">
            <a:spAutoFit/>
          </a:bodyPr>
          <a:lstStyle/>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p:txBody>
      </p:sp>
      <p:sp>
        <p:nvSpPr>
          <p:cNvPr id="17" name="文本框 29">
            <a:extLst>
              <a:ext uri="{FF2B5EF4-FFF2-40B4-BE49-F238E27FC236}">
                <a16:creationId xmlns:a16="http://schemas.microsoft.com/office/drawing/2014/main" id="{9FB0A6A4-B138-485A-BDB6-251A03E8384B}"/>
              </a:ext>
            </a:extLst>
          </p:cNvPr>
          <p:cNvSpPr txBox="1"/>
          <p:nvPr/>
        </p:nvSpPr>
        <p:spPr>
          <a:xfrm>
            <a:off x="1212898" y="1607544"/>
            <a:ext cx="2223686" cy="646331"/>
          </a:xfrm>
          <a:prstGeom prst="rect">
            <a:avLst/>
          </a:prstGeom>
          <a:noFill/>
          <a:effectLst/>
        </p:spPr>
        <p:txBody>
          <a:bodyPr wrap="none" rtlCol="0">
            <a:spAutoFit/>
          </a:bodyPr>
          <a:lstStyle/>
          <a:p>
            <a:r>
              <a:rPr lang="en-US" altLang="zh-CN" sz="3600" b="1" dirty="0">
                <a:solidFill>
                  <a:srgbClr val="F8A659"/>
                </a:solidFill>
                <a:latin typeface="方正姚体" panose="02010601030101010101" pitchFamily="2" charset="-122"/>
              </a:rPr>
              <a:t>TEMPLATE</a:t>
            </a:r>
          </a:p>
        </p:txBody>
      </p:sp>
    </p:spTree>
    <p:extLst>
      <p:ext uri="{BB962C8B-B14F-4D97-AF65-F5344CB8AC3E}">
        <p14:creationId xmlns:p14="http://schemas.microsoft.com/office/powerpoint/2010/main" val="334707245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250"/>
                                        <p:tgtEl>
                                          <p:spTgt spid="16"/>
                                        </p:tgtEl>
                                      </p:cBhvr>
                                    </p:animEffect>
                                    <p:anim calcmode="lin" valueType="num">
                                      <p:cBhvr>
                                        <p:cTn id="19" dur="250" fill="hold"/>
                                        <p:tgtEl>
                                          <p:spTgt spid="16"/>
                                        </p:tgtEl>
                                        <p:attrNameLst>
                                          <p:attrName>ppt_x</p:attrName>
                                        </p:attrNameLst>
                                      </p:cBhvr>
                                      <p:tavLst>
                                        <p:tav tm="0">
                                          <p:val>
                                            <p:strVal val="#ppt_x"/>
                                          </p:val>
                                        </p:tav>
                                        <p:tav tm="100000">
                                          <p:val>
                                            <p:strVal val="#ppt_x"/>
                                          </p:val>
                                        </p:tav>
                                      </p:tavLst>
                                    </p:anim>
                                    <p:anim calcmode="lin" valueType="num">
                                      <p:cBhvr>
                                        <p:cTn id="20" dur="250" fill="hold"/>
                                        <p:tgtEl>
                                          <p:spTgt spid="16"/>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42"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250"/>
                                        <p:tgtEl>
                                          <p:spTgt spid="17"/>
                                        </p:tgtEl>
                                      </p:cBhvr>
                                    </p:animEffect>
                                    <p:anim calcmode="lin" valueType="num">
                                      <p:cBhvr>
                                        <p:cTn id="25" dur="250" fill="hold"/>
                                        <p:tgtEl>
                                          <p:spTgt spid="17"/>
                                        </p:tgtEl>
                                        <p:attrNameLst>
                                          <p:attrName>ppt_x</p:attrName>
                                        </p:attrNameLst>
                                      </p:cBhvr>
                                      <p:tavLst>
                                        <p:tav tm="0">
                                          <p:val>
                                            <p:strVal val="#ppt_x"/>
                                          </p:val>
                                        </p:tav>
                                        <p:tav tm="100000">
                                          <p:val>
                                            <p:strVal val="#ppt_x"/>
                                          </p:val>
                                        </p:tav>
                                      </p:tavLst>
                                    </p:anim>
                                    <p:anim calcmode="lin" valueType="num">
                                      <p:cBhvr>
                                        <p:cTn id="26"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C13ED2EB-7083-435B-BBDD-B368DB41C3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7" name="TextBox 4">
            <a:extLst>
              <a:ext uri="{FF2B5EF4-FFF2-40B4-BE49-F238E27FC236}">
                <a16:creationId xmlns:a16="http://schemas.microsoft.com/office/drawing/2014/main" id="{B2F2586F-F782-48E5-BFC4-5251545373E6}"/>
              </a:ext>
            </a:extLst>
          </p:cNvPr>
          <p:cNvSpPr txBox="1"/>
          <p:nvPr/>
        </p:nvSpPr>
        <p:spPr>
          <a:xfrm>
            <a:off x="3387933" y="1823532"/>
            <a:ext cx="5517857" cy="1107996"/>
          </a:xfrm>
          <a:prstGeom prst="rect">
            <a:avLst/>
          </a:prstGeom>
          <a:noFill/>
        </p:spPr>
        <p:txBody>
          <a:bodyPr wrap="none" rtlCol="0">
            <a:spAutoFit/>
          </a:bodyPr>
          <a:lstStyle/>
          <a:p>
            <a:pPr algn="ctr"/>
            <a:r>
              <a:rPr lang="zh-CN" altLang="en-US" sz="6600" dirty="0">
                <a:solidFill>
                  <a:srgbClr val="5DA049"/>
                </a:solidFill>
                <a:latin typeface="华文新魏" panose="02010800040101010101" pitchFamily="2" charset="-122"/>
                <a:ea typeface="华文新魏" panose="02010800040101010101" pitchFamily="2" charset="-122"/>
              </a:rPr>
              <a:t>谢谢</a:t>
            </a:r>
            <a:r>
              <a:rPr lang="zh-CN" altLang="en-US" sz="6600" dirty="0">
                <a:solidFill>
                  <a:srgbClr val="F8A659"/>
                </a:solidFill>
                <a:latin typeface="华文新魏" panose="02010800040101010101" pitchFamily="2" charset="-122"/>
                <a:ea typeface="华文新魏" panose="02010800040101010101" pitchFamily="2" charset="-122"/>
              </a:rPr>
              <a:t>您的</a:t>
            </a:r>
            <a:r>
              <a:rPr lang="zh-CN" altLang="en-US" sz="6600" dirty="0">
                <a:solidFill>
                  <a:srgbClr val="5DA049"/>
                </a:solidFill>
                <a:latin typeface="华文新魏" panose="02010800040101010101" pitchFamily="2" charset="-122"/>
                <a:ea typeface="华文新魏" panose="02010800040101010101" pitchFamily="2" charset="-122"/>
              </a:rPr>
              <a:t>观看</a:t>
            </a:r>
            <a:r>
              <a:rPr lang="en-US" altLang="zh-CN" sz="6600" dirty="0">
                <a:solidFill>
                  <a:srgbClr val="5DA049"/>
                </a:solidFill>
                <a:latin typeface="华文新魏" panose="02010800040101010101" pitchFamily="2" charset="-122"/>
                <a:ea typeface="华文新魏" panose="02010800040101010101" pitchFamily="2" charset="-122"/>
              </a:rPr>
              <a:t>!</a:t>
            </a:r>
          </a:p>
        </p:txBody>
      </p:sp>
      <p:grpSp>
        <p:nvGrpSpPr>
          <p:cNvPr id="8" name="组合 7">
            <a:extLst>
              <a:ext uri="{FF2B5EF4-FFF2-40B4-BE49-F238E27FC236}">
                <a16:creationId xmlns:a16="http://schemas.microsoft.com/office/drawing/2014/main" id="{A889889C-B020-42EB-AABA-845115A67433}"/>
              </a:ext>
            </a:extLst>
          </p:cNvPr>
          <p:cNvGrpSpPr/>
          <p:nvPr/>
        </p:nvGrpSpPr>
        <p:grpSpPr>
          <a:xfrm>
            <a:off x="3319110" y="3033753"/>
            <a:ext cx="5669781" cy="584775"/>
            <a:chOff x="3612990" y="3613892"/>
            <a:chExt cx="5669781" cy="584775"/>
          </a:xfrm>
        </p:grpSpPr>
        <p:sp>
          <p:nvSpPr>
            <p:cNvPr id="9" name="矩形 8">
              <a:extLst>
                <a:ext uri="{FF2B5EF4-FFF2-40B4-BE49-F238E27FC236}">
                  <a16:creationId xmlns:a16="http://schemas.microsoft.com/office/drawing/2014/main" id="{45E8CAC9-F717-465C-B30D-B9D6D5B7F318}"/>
                </a:ext>
              </a:extLst>
            </p:cNvPr>
            <p:cNvSpPr/>
            <p:nvPr/>
          </p:nvSpPr>
          <p:spPr>
            <a:xfrm>
              <a:off x="3612990" y="3929741"/>
              <a:ext cx="1144627" cy="45719"/>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DA049"/>
                </a:solidFill>
              </a:endParaRPr>
            </a:p>
          </p:txBody>
        </p:sp>
        <p:sp>
          <p:nvSpPr>
            <p:cNvPr id="10" name="矩形 9">
              <a:extLst>
                <a:ext uri="{FF2B5EF4-FFF2-40B4-BE49-F238E27FC236}">
                  <a16:creationId xmlns:a16="http://schemas.microsoft.com/office/drawing/2014/main" id="{57629C17-136F-4AB0-8CF8-545ACF9A272F}"/>
                </a:ext>
              </a:extLst>
            </p:cNvPr>
            <p:cNvSpPr/>
            <p:nvPr/>
          </p:nvSpPr>
          <p:spPr>
            <a:xfrm>
              <a:off x="8138144" y="3929741"/>
              <a:ext cx="1144627" cy="45719"/>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DA049"/>
                </a:solidFill>
              </a:endParaRPr>
            </a:p>
          </p:txBody>
        </p:sp>
        <p:sp>
          <p:nvSpPr>
            <p:cNvPr id="11" name="TextBox 4">
              <a:extLst>
                <a:ext uri="{FF2B5EF4-FFF2-40B4-BE49-F238E27FC236}">
                  <a16:creationId xmlns:a16="http://schemas.microsoft.com/office/drawing/2014/main" id="{06A29870-1400-496E-BFD0-899D7277EF49}"/>
                </a:ext>
              </a:extLst>
            </p:cNvPr>
            <p:cNvSpPr txBox="1"/>
            <p:nvPr/>
          </p:nvSpPr>
          <p:spPr>
            <a:xfrm>
              <a:off x="4810884" y="3613892"/>
              <a:ext cx="3300904" cy="584775"/>
            </a:xfrm>
            <a:prstGeom prst="rect">
              <a:avLst/>
            </a:prstGeom>
            <a:noFill/>
          </p:spPr>
          <p:txBody>
            <a:bodyPr wrap="none" rtlCol="0">
              <a:spAutoFit/>
            </a:bodyPr>
            <a:lstStyle/>
            <a:p>
              <a:pPr algn="ctr"/>
              <a:r>
                <a:rPr lang="en-US" altLang="zh-CN" sz="3200" spc="300" dirty="0">
                  <a:solidFill>
                    <a:srgbClr val="5DA049"/>
                  </a:solidFill>
                  <a:latin typeface="华文新魏" panose="02010800040101010101" pitchFamily="2" charset="-122"/>
                  <a:ea typeface="华文新魏" panose="02010800040101010101" pitchFamily="2" charset="-122"/>
                </a:rPr>
                <a:t>COURSEWARE</a:t>
              </a:r>
            </a:p>
          </p:txBody>
        </p:sp>
      </p:grpSp>
      <p:sp>
        <p:nvSpPr>
          <p:cNvPr id="12" name="TextBox 4">
            <a:extLst>
              <a:ext uri="{FF2B5EF4-FFF2-40B4-BE49-F238E27FC236}">
                <a16:creationId xmlns:a16="http://schemas.microsoft.com/office/drawing/2014/main" id="{85733C55-E298-407B-AB2D-4337D0CC70F5}"/>
              </a:ext>
            </a:extLst>
          </p:cNvPr>
          <p:cNvSpPr txBox="1"/>
          <p:nvPr/>
        </p:nvSpPr>
        <p:spPr>
          <a:xfrm>
            <a:off x="4092450" y="3596712"/>
            <a:ext cx="4108817" cy="523220"/>
          </a:xfrm>
          <a:prstGeom prst="rect">
            <a:avLst/>
          </a:prstGeom>
          <a:noFill/>
        </p:spPr>
        <p:txBody>
          <a:bodyPr wrap="none" rtlCol="0">
            <a:spAutoFit/>
          </a:bodyPr>
          <a:lstStyle/>
          <a:p>
            <a:pPr algn="ctr"/>
            <a:r>
              <a:rPr lang="zh-CN" altLang="en-US" sz="2800" spc="2300" dirty="0">
                <a:solidFill>
                  <a:srgbClr val="5DA049"/>
                </a:solidFill>
                <a:latin typeface="华文新魏" panose="02010800040101010101" pitchFamily="2" charset="-122"/>
                <a:ea typeface="华文新魏" panose="02010800040101010101" pitchFamily="2" charset="-122"/>
              </a:rPr>
              <a:t>教育机构通用</a:t>
            </a:r>
            <a:endParaRPr lang="en-US" altLang="zh-CN" sz="2800" spc="2300" dirty="0">
              <a:solidFill>
                <a:srgbClr val="5DA049"/>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31"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 calcmode="lin" valueType="num">
                                      <p:cBhvr>
                                        <p:cTn id="19" dur="1000" fill="hold"/>
                                        <p:tgtEl>
                                          <p:spTgt spid="8"/>
                                        </p:tgtEl>
                                        <p:attrNameLst>
                                          <p:attrName>style.rotation</p:attrName>
                                        </p:attrNameLst>
                                      </p:cBhvr>
                                      <p:tavLst>
                                        <p:tav tm="0">
                                          <p:val>
                                            <p:fltVal val="90"/>
                                          </p:val>
                                        </p:tav>
                                        <p:tav tm="100000">
                                          <p:val>
                                            <p:fltVal val="0"/>
                                          </p:val>
                                        </p:tav>
                                      </p:tavLst>
                                    </p:anim>
                                    <p:animEffect transition="in" filter="fade">
                                      <p:cBhvr>
                                        <p:cTn id="20" dur="1000"/>
                                        <p:tgtEl>
                                          <p:spTgt spid="8"/>
                                        </p:tgtEl>
                                      </p:cBhvr>
                                    </p:animEffect>
                                  </p:childTnLst>
                                </p:cTn>
                              </p:par>
                            </p:childTnLst>
                          </p:cTn>
                        </p:par>
                        <p:par>
                          <p:cTn id="21" fill="hold">
                            <p:stCondLst>
                              <p:cond delay="275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750"/>
                                        <p:tgtEl>
                                          <p:spTgt spid="12"/>
                                        </p:tgtEl>
                                      </p:cBhvr>
                                    </p:animEffect>
                                    <p:anim calcmode="lin" valueType="num">
                                      <p:cBhvr>
                                        <p:cTn id="25" dur="750" fill="hold"/>
                                        <p:tgtEl>
                                          <p:spTgt spid="12"/>
                                        </p:tgtEl>
                                        <p:attrNameLst>
                                          <p:attrName>ppt_x</p:attrName>
                                        </p:attrNameLst>
                                      </p:cBhvr>
                                      <p:tavLst>
                                        <p:tav tm="0">
                                          <p:val>
                                            <p:strVal val="#ppt_x"/>
                                          </p:val>
                                        </p:tav>
                                        <p:tav tm="100000">
                                          <p:val>
                                            <p:strVal val="#ppt_x"/>
                                          </p:val>
                                        </p:tav>
                                      </p:tavLst>
                                    </p:anim>
                                    <p:anim calcmode="lin" valueType="num">
                                      <p:cBhvr>
                                        <p:cTn id="26"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6273</TotalTime>
  <Words>2985</Words>
  <Application>Microsoft Office PowerPoint</Application>
  <PresentationFormat>自定义</PresentationFormat>
  <Paragraphs>281</Paragraphs>
  <Slides>25</Slides>
  <Notes>25</Notes>
  <HiddenSlides>0</HiddenSlides>
  <MMClips>1</MMClips>
  <ScaleCrop>false</ScaleCrop>
  <HeadingPairs>
    <vt:vector size="6" baseType="variant">
      <vt:variant>
        <vt:lpstr>已用的字体</vt:lpstr>
      </vt:variant>
      <vt:variant>
        <vt:i4>30</vt:i4>
      </vt:variant>
      <vt:variant>
        <vt:lpstr>主题</vt:lpstr>
      </vt:variant>
      <vt:variant>
        <vt:i4>10</vt:i4>
      </vt:variant>
      <vt:variant>
        <vt:lpstr>幻灯片标题</vt:lpstr>
      </vt:variant>
      <vt:variant>
        <vt:i4>25</vt:i4>
      </vt:variant>
    </vt:vector>
  </HeadingPairs>
  <TitlesOfParts>
    <vt:vector size="65" baseType="lpstr">
      <vt:lpstr>Gill Sans</vt:lpstr>
      <vt:lpstr>Helvetica Neue Thin</vt:lpstr>
      <vt:lpstr>Impact MT Std</vt:lpstr>
      <vt:lpstr>ITC Avant Garde Std Bk</vt:lpstr>
      <vt:lpstr>Lato</vt:lpstr>
      <vt:lpstr>Lato Light</vt:lpstr>
      <vt:lpstr>LiHei Pro</vt:lpstr>
      <vt:lpstr>Montserrat</vt:lpstr>
      <vt:lpstr>Open Sans</vt:lpstr>
      <vt:lpstr>Open Sans Extrabold</vt:lpstr>
      <vt:lpstr>PT Sans</vt:lpstr>
      <vt:lpstr>Raleway</vt:lpstr>
      <vt:lpstr>Roboto Condensed</vt:lpstr>
      <vt:lpstr>Signika</vt:lpstr>
      <vt:lpstr>Source Sans Pro</vt:lpstr>
      <vt:lpstr>等线</vt:lpstr>
      <vt:lpstr>等线 Light</vt:lpstr>
      <vt:lpstr>方正兰亭黑简体</vt:lpstr>
      <vt:lpstr>方正兰亭纤黑_GBK</vt:lpstr>
      <vt:lpstr>方正姚体</vt:lpstr>
      <vt:lpstr>华文新魏</vt:lpstr>
      <vt:lpstr>迷你简汉真广标</vt:lpstr>
      <vt:lpstr>思源黑体 CN Medium</vt:lpstr>
      <vt:lpstr>宋体</vt:lpstr>
      <vt:lpstr>微软雅黑</vt:lpstr>
      <vt:lpstr>造字工房尚雅体演示版常规体</vt:lpstr>
      <vt:lpstr>Arial</vt:lpstr>
      <vt:lpstr>Calibri</vt:lpstr>
      <vt:lpstr>Century Gothic</vt:lpstr>
      <vt:lpstr>Impact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Administrator</cp:lastModifiedBy>
  <cp:revision>3535</cp:revision>
  <dcterms:created xsi:type="dcterms:W3CDTF">2015-12-01T09:06:39Z</dcterms:created>
  <dcterms:modified xsi:type="dcterms:W3CDTF">2017-07-09T13:40:10Z</dcterms:modified>
</cp:coreProperties>
</file>