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8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7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74" autoAdjust="0"/>
  </p:normalViewPr>
  <p:slideViewPr>
    <p:cSldViewPr snapToGrid="0" showGuides="1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4469A-90BE-4239-B326-EFB7441533A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DC626-85C9-4F59-8D25-A46C31CDB4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72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683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12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禹卫书法行书简体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55AA1-CA7A-4101-9EC7-E5913506D81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5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408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375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389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759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168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禹卫书法行书简体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55AA1-CA7A-4101-9EC7-E5913506D81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713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503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354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938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716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963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293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禹卫书法行书简体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55AA1-CA7A-4101-9EC7-E5913506D81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371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218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3787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004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024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7441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禹卫书法行书简体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55AA1-CA7A-4101-9EC7-E5913506D81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3056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552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629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246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79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3105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C626-85C9-4F59-8D25-A46C31CDB4D3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7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AC7C7-8A73-428E-A1AA-45F57B502B47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67AAB-ACFC-4A61-B091-1017F23E77D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27.png"/><Relationship Id="rId12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8.png"/><Relationship Id="rId1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45.png"/><Relationship Id="rId9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1"/>
          <a:stretch>
            <a:fillRect/>
          </a:stretch>
        </p:blipFill>
        <p:spPr>
          <a:xfrm>
            <a:off x="9646919" y="-135975"/>
            <a:ext cx="2544023" cy="18690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-1057" y="2501702"/>
            <a:ext cx="12193057" cy="45723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9697584" y="2418111"/>
            <a:ext cx="1254261" cy="64786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8279843" y="2042971"/>
            <a:ext cx="326466" cy="33220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254092" y="2084641"/>
            <a:ext cx="369332" cy="4200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dirty="0">
                <a:solidFill>
                  <a:prstClr val="white"/>
                </a:solidFill>
                <a:latin typeface="汉仪星宇体简" panose="00020600040101010101" pitchFamily="18" charset="-122"/>
                <a:ea typeface="汉仪星宇体简" panose="00020600040101010101" pitchFamily="18" charset="-122"/>
              </a:rPr>
              <a:t>印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email"/>
          <a:srcRect/>
          <a:stretch>
            <a:fillRect/>
          </a:stretch>
        </p:blipFill>
        <p:spPr>
          <a:xfrm flipH="1">
            <a:off x="9044811" y="1028146"/>
            <a:ext cx="1799854" cy="21270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email"/>
          <a:srcRect/>
          <a:stretch>
            <a:fillRect/>
          </a:stretch>
        </p:blipFill>
        <p:spPr>
          <a:xfrm flipH="1">
            <a:off x="6455502" y="2749493"/>
            <a:ext cx="1335190" cy="140585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439391" y="2005845"/>
            <a:ext cx="4814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华文隶书" panose="02010800040101010101" pitchFamily="2" charset="-122"/>
                <a:ea typeface="华文隶书" panose="02010800040101010101" pitchFamily="2" charset="-122"/>
              </a:rPr>
              <a:t>中国风禅意</a:t>
            </a:r>
            <a:r>
              <a:rPr lang="zh-CN" altLang="en-US" sz="32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古典</a:t>
            </a:r>
            <a:r>
              <a:rPr lang="en-US" altLang="zh-CN" sz="32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PPT</a:t>
            </a:r>
            <a:r>
              <a:rPr lang="zh-CN" altLang="en-US" sz="32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模板</a:t>
            </a:r>
            <a:endParaRPr lang="zh-CN" altLang="en-US" sz="3200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201954" y="4021495"/>
            <a:ext cx="4871747" cy="28365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3336097" y="4230533"/>
            <a:ext cx="1931228" cy="175671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6700582" y="1696840"/>
            <a:ext cx="747781" cy="910495"/>
            <a:chOff x="6369014" y="3411254"/>
            <a:chExt cx="932879" cy="113587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 rot="307144">
              <a:off x="6369014" y="3730058"/>
              <a:ext cx="885791" cy="817066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406670" y="3411254"/>
              <a:ext cx="895223" cy="895223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/>
        </p:nvSpPr>
        <p:spPr>
          <a:xfrm>
            <a:off x="7448363" y="1965410"/>
            <a:ext cx="1018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  <a:r>
              <a:rPr lang="en-US" altLang="zh-CN" sz="32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·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07844" y="1996187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单击此处添加标题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705342" y="2569235"/>
            <a:ext cx="747781" cy="910495"/>
            <a:chOff x="6369014" y="3411254"/>
            <a:chExt cx="932879" cy="1135870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 rot="307144">
              <a:off x="6369014" y="3730058"/>
              <a:ext cx="885791" cy="817066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406670" y="3411254"/>
              <a:ext cx="895223" cy="895223"/>
            </a:xfrm>
            <a:prstGeom prst="rect">
              <a:avLst/>
            </a:prstGeom>
          </p:spPr>
        </p:pic>
      </p:grpSp>
      <p:sp>
        <p:nvSpPr>
          <p:cNvPr id="29" name="文本框 28"/>
          <p:cNvSpPr txBox="1"/>
          <p:nvPr/>
        </p:nvSpPr>
        <p:spPr>
          <a:xfrm>
            <a:off x="7453123" y="2847330"/>
            <a:ext cx="1046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  <a:r>
              <a:rPr lang="en-US" altLang="zh-CN" sz="32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·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06525" y="2872217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6702962" y="3460583"/>
            <a:ext cx="747781" cy="910495"/>
            <a:chOff x="6369014" y="3411254"/>
            <a:chExt cx="932879" cy="113587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 rot="307144">
              <a:off x="6369014" y="3730058"/>
              <a:ext cx="885791" cy="817066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406670" y="3411254"/>
              <a:ext cx="895223" cy="895223"/>
            </a:xfrm>
            <a:prstGeom prst="rect">
              <a:avLst/>
            </a:prstGeom>
          </p:spPr>
        </p:pic>
      </p:grpSp>
      <p:sp>
        <p:nvSpPr>
          <p:cNvPr id="36" name="文本框 35"/>
          <p:cNvSpPr txBox="1"/>
          <p:nvPr/>
        </p:nvSpPr>
        <p:spPr>
          <a:xfrm>
            <a:off x="7450743" y="3729153"/>
            <a:ext cx="1015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  <a:r>
              <a:rPr lang="en-US" altLang="zh-CN" sz="32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·</a:t>
            </a:r>
            <a:endParaRPr lang="zh-CN" altLang="en-US" sz="28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07844" y="3728347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单击此处添加标题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6675158" y="4332978"/>
            <a:ext cx="747781" cy="910495"/>
            <a:chOff x="6369014" y="3411254"/>
            <a:chExt cx="932879" cy="1135870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 rot="307144">
              <a:off x="6369014" y="3730058"/>
              <a:ext cx="885791" cy="817066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406670" y="3411254"/>
              <a:ext cx="895223" cy="895223"/>
            </a:xfrm>
            <a:prstGeom prst="rect">
              <a:avLst/>
            </a:prstGeom>
          </p:spPr>
        </p:pic>
      </p:grpSp>
      <p:sp>
        <p:nvSpPr>
          <p:cNvPr id="43" name="文本框 42"/>
          <p:cNvSpPr txBox="1"/>
          <p:nvPr/>
        </p:nvSpPr>
        <p:spPr>
          <a:xfrm>
            <a:off x="7422939" y="4611073"/>
            <a:ext cx="1058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  <a:r>
              <a:rPr lang="en-US" altLang="zh-CN" sz="32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·</a:t>
            </a:r>
            <a:endParaRPr lang="zh-CN" altLang="en-US" sz="28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206525" y="4577623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单击此处添加标题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748144" y="0"/>
            <a:ext cx="971550" cy="1828800"/>
            <a:chOff x="1514475" y="0"/>
            <a:chExt cx="971550" cy="1828800"/>
          </a:xfrm>
        </p:grpSpPr>
        <p:sp>
          <p:nvSpPr>
            <p:cNvPr id="47" name="矩形 46"/>
            <p:cNvSpPr/>
            <p:nvPr/>
          </p:nvSpPr>
          <p:spPr>
            <a:xfrm>
              <a:off x="1514475" y="0"/>
              <a:ext cx="971550" cy="18288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640123" y="192445"/>
              <a:ext cx="72025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目录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2"/>
          <p:cNvSpPr txBox="1"/>
          <p:nvPr/>
        </p:nvSpPr>
        <p:spPr>
          <a:xfrm>
            <a:off x="3093084" y="4173678"/>
            <a:ext cx="326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" name="流程图: 联系 14"/>
          <p:cNvSpPr/>
          <p:nvPr/>
        </p:nvSpPr>
        <p:spPr>
          <a:xfrm>
            <a:off x="2490098" y="4588033"/>
            <a:ext cx="232229" cy="232229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097245" y="4696898"/>
            <a:ext cx="425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单击此处添加本章节的简要介绍。模板中的所有素材均可自由编辑移动替换。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108" y="3167822"/>
            <a:ext cx="3206774" cy="3072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185400" y="1954142"/>
            <a:ext cx="2006600" cy="492925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94493" y="3533248"/>
            <a:ext cx="27503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32594" y="2670800"/>
            <a:ext cx="2655132" cy="669361"/>
            <a:chOff x="5435199" y="2988683"/>
            <a:chExt cx="2655132" cy="66936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>
            <a:xfrm>
              <a:off x="5435199" y="2988683"/>
              <a:ext cx="2655132" cy="66936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86426" y="3076575"/>
              <a:ext cx="12609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单击标题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3847268" y="3533248"/>
            <a:ext cx="27503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885369" y="2670800"/>
            <a:ext cx="2655132" cy="669361"/>
            <a:chOff x="5435199" y="2988683"/>
            <a:chExt cx="2655132" cy="66936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>
            <a:xfrm>
              <a:off x="5435199" y="2988683"/>
              <a:ext cx="2655132" cy="669361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5686426" y="3076575"/>
              <a:ext cx="12609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单击标题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7000044" y="3533248"/>
            <a:ext cx="2740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038144" y="2670800"/>
            <a:ext cx="2655132" cy="669361"/>
            <a:chOff x="5435199" y="2988683"/>
            <a:chExt cx="2655132" cy="66936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>
            <a:xfrm>
              <a:off x="5435199" y="2988683"/>
              <a:ext cx="2655132" cy="669361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5686426" y="3076575"/>
              <a:ext cx="12609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16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6416822" y="1701799"/>
            <a:ext cx="4412303" cy="294640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1415604" y="1701799"/>
            <a:ext cx="4412303" cy="294640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740047" y="5411174"/>
            <a:ext cx="39239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20287" y="4881616"/>
            <a:ext cx="2215810" cy="462161"/>
            <a:chOff x="0" y="-677866"/>
            <a:chExt cx="2693194" cy="514350"/>
          </a:xfrm>
        </p:grpSpPr>
        <p:sp>
          <p:nvSpPr>
            <p:cNvPr id="13" name="圆角矩形 12"/>
            <p:cNvSpPr/>
            <p:nvPr/>
          </p:nvSpPr>
          <p:spPr>
            <a:xfrm>
              <a:off x="0" y="-677866"/>
              <a:ext cx="2693194" cy="51435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89903" y="-622445"/>
              <a:ext cx="2297743" cy="376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750197" y="5411174"/>
            <a:ext cx="39239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530437" y="4894316"/>
            <a:ext cx="2215810" cy="462161"/>
            <a:chOff x="0" y="-677866"/>
            <a:chExt cx="2693194" cy="514350"/>
          </a:xfrm>
        </p:grpSpPr>
        <p:sp>
          <p:nvSpPr>
            <p:cNvPr id="18" name="圆角矩形 17"/>
            <p:cNvSpPr/>
            <p:nvPr/>
          </p:nvSpPr>
          <p:spPr>
            <a:xfrm>
              <a:off x="0" y="-677866"/>
              <a:ext cx="2693194" cy="51435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89903" y="-622445"/>
              <a:ext cx="2297743" cy="376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6161228" y="3870325"/>
            <a:ext cx="4643189" cy="18787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1382660" y="1930661"/>
            <a:ext cx="4631397" cy="381837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0" name="Rectangle 11"/>
          <p:cNvSpPr/>
          <p:nvPr/>
        </p:nvSpPr>
        <p:spPr>
          <a:xfrm>
            <a:off x="6161677" y="1912048"/>
            <a:ext cx="2298734" cy="184080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 dirty="0"/>
          </a:p>
        </p:txBody>
      </p:sp>
      <p:sp>
        <p:nvSpPr>
          <p:cNvPr id="11" name="Rectangle 12"/>
          <p:cNvSpPr/>
          <p:nvPr/>
        </p:nvSpPr>
        <p:spPr>
          <a:xfrm>
            <a:off x="8505685" y="1912048"/>
            <a:ext cx="2298734" cy="1840802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400" dirty="0">
              <a:solidFill>
                <a:prstClr val="white"/>
              </a:solidFill>
            </a:endParaRPr>
          </a:p>
        </p:txBody>
      </p:sp>
      <p:sp>
        <p:nvSpPr>
          <p:cNvPr id="12" name="Freeform 211"/>
          <p:cNvSpPr>
            <a:spLocks noEditPoints="1"/>
          </p:cNvSpPr>
          <p:nvPr/>
        </p:nvSpPr>
        <p:spPr bwMode="auto">
          <a:xfrm>
            <a:off x="6981513" y="2431247"/>
            <a:ext cx="658614" cy="865760"/>
          </a:xfrm>
          <a:custGeom>
            <a:avLst/>
            <a:gdLst>
              <a:gd name="T0" fmla="*/ 191 w 218"/>
              <a:gd name="T1" fmla="*/ 36 h 288"/>
              <a:gd name="T2" fmla="*/ 157 w 218"/>
              <a:gd name="T3" fmla="*/ 0 h 288"/>
              <a:gd name="T4" fmla="*/ 61 w 218"/>
              <a:gd name="T5" fmla="*/ 0 h 288"/>
              <a:gd name="T6" fmla="*/ 28 w 218"/>
              <a:gd name="T7" fmla="*/ 36 h 288"/>
              <a:gd name="T8" fmla="*/ 0 w 218"/>
              <a:gd name="T9" fmla="*/ 36 h 288"/>
              <a:gd name="T10" fmla="*/ 0 w 218"/>
              <a:gd name="T11" fmla="*/ 288 h 288"/>
              <a:gd name="T12" fmla="*/ 218 w 218"/>
              <a:gd name="T13" fmla="*/ 288 h 288"/>
              <a:gd name="T14" fmla="*/ 218 w 218"/>
              <a:gd name="T15" fmla="*/ 36 h 288"/>
              <a:gd name="T16" fmla="*/ 191 w 218"/>
              <a:gd name="T17" fmla="*/ 36 h 288"/>
              <a:gd name="T18" fmla="*/ 74 w 218"/>
              <a:gd name="T19" fmla="*/ 16 h 288"/>
              <a:gd name="T20" fmla="*/ 142 w 218"/>
              <a:gd name="T21" fmla="*/ 16 h 288"/>
              <a:gd name="T22" fmla="*/ 151 w 218"/>
              <a:gd name="T23" fmla="*/ 24 h 288"/>
              <a:gd name="T24" fmla="*/ 142 w 218"/>
              <a:gd name="T25" fmla="*/ 33 h 288"/>
              <a:gd name="T26" fmla="*/ 74 w 218"/>
              <a:gd name="T27" fmla="*/ 33 h 288"/>
              <a:gd name="T28" fmla="*/ 66 w 218"/>
              <a:gd name="T29" fmla="*/ 24 h 288"/>
              <a:gd name="T30" fmla="*/ 74 w 218"/>
              <a:gd name="T31" fmla="*/ 16 h 288"/>
              <a:gd name="T32" fmla="*/ 171 w 218"/>
              <a:gd name="T33" fmla="*/ 236 h 288"/>
              <a:gd name="T34" fmla="*/ 45 w 218"/>
              <a:gd name="T35" fmla="*/ 236 h 288"/>
              <a:gd name="T36" fmla="*/ 45 w 218"/>
              <a:gd name="T37" fmla="*/ 217 h 288"/>
              <a:gd name="T38" fmla="*/ 171 w 218"/>
              <a:gd name="T39" fmla="*/ 217 h 288"/>
              <a:gd name="T40" fmla="*/ 171 w 218"/>
              <a:gd name="T41" fmla="*/ 236 h 288"/>
              <a:gd name="T42" fmla="*/ 171 w 218"/>
              <a:gd name="T43" fmla="*/ 193 h 288"/>
              <a:gd name="T44" fmla="*/ 45 w 218"/>
              <a:gd name="T45" fmla="*/ 193 h 288"/>
              <a:gd name="T46" fmla="*/ 45 w 218"/>
              <a:gd name="T47" fmla="*/ 174 h 288"/>
              <a:gd name="T48" fmla="*/ 171 w 218"/>
              <a:gd name="T49" fmla="*/ 174 h 288"/>
              <a:gd name="T50" fmla="*/ 171 w 218"/>
              <a:gd name="T51" fmla="*/ 193 h 288"/>
              <a:gd name="T52" fmla="*/ 171 w 218"/>
              <a:gd name="T53" fmla="*/ 150 h 288"/>
              <a:gd name="T54" fmla="*/ 45 w 218"/>
              <a:gd name="T55" fmla="*/ 150 h 288"/>
              <a:gd name="T56" fmla="*/ 45 w 218"/>
              <a:gd name="T57" fmla="*/ 131 h 288"/>
              <a:gd name="T58" fmla="*/ 171 w 218"/>
              <a:gd name="T59" fmla="*/ 131 h 288"/>
              <a:gd name="T60" fmla="*/ 171 w 218"/>
              <a:gd name="T61" fmla="*/ 150 h 288"/>
              <a:gd name="T62" fmla="*/ 171 w 218"/>
              <a:gd name="T63" fmla="*/ 107 h 288"/>
              <a:gd name="T64" fmla="*/ 45 w 218"/>
              <a:gd name="T65" fmla="*/ 107 h 288"/>
              <a:gd name="T66" fmla="*/ 45 w 218"/>
              <a:gd name="T67" fmla="*/ 88 h 288"/>
              <a:gd name="T68" fmla="*/ 171 w 218"/>
              <a:gd name="T69" fmla="*/ 88 h 288"/>
              <a:gd name="T70" fmla="*/ 171 w 218"/>
              <a:gd name="T71" fmla="*/ 1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505685" y="243124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7545" y="2772941"/>
            <a:ext cx="1634359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0" y="5827889"/>
            <a:ext cx="12192000" cy="103011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314075" y="4159486"/>
            <a:ext cx="49157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图形线条及其相应素材均可自由编辑、改色、替换。更多使用说明和作品请详阅模版最末的使用手册。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314074" y="3164010"/>
            <a:ext cx="49157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820450" y="2109265"/>
            <a:ext cx="2865851" cy="27888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/>
          <a:srcRect r="9775"/>
          <a:stretch>
            <a:fillRect/>
          </a:stretch>
        </p:blipFill>
        <p:spPr>
          <a:xfrm>
            <a:off x="748344" y="2185695"/>
            <a:ext cx="5204783" cy="322411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15050" y="2185695"/>
            <a:ext cx="5467350" cy="3224114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500292" y="3502390"/>
            <a:ext cx="47106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6500292" y="3180440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777690" y="4575073"/>
            <a:ext cx="1285875" cy="12858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email"/>
          <a:srcRect/>
          <a:stretch>
            <a:fillRect/>
          </a:stretch>
        </p:blipFill>
        <p:spPr>
          <a:xfrm>
            <a:off x="748344" y="2185695"/>
            <a:ext cx="5204783" cy="322411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8" name="组合 7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1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2"/>
          <p:cNvSpPr txBox="1"/>
          <p:nvPr/>
        </p:nvSpPr>
        <p:spPr>
          <a:xfrm>
            <a:off x="3093084" y="4173678"/>
            <a:ext cx="326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" name="流程图: 联系 14"/>
          <p:cNvSpPr/>
          <p:nvPr/>
        </p:nvSpPr>
        <p:spPr>
          <a:xfrm>
            <a:off x="2490098" y="4588033"/>
            <a:ext cx="232229" cy="232229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097245" y="4696898"/>
            <a:ext cx="425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单击此处添加本章节的简要介绍。模板中的所有素材均可自由编辑移动替换。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15770" y="3283937"/>
            <a:ext cx="3206774" cy="3072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55" b="96273" l="6610" r="966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7213" y="3580539"/>
            <a:ext cx="4159851" cy="21425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455" b="96273" l="6610" r="966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8733" y="2933750"/>
            <a:ext cx="3516809" cy="1811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455" b="96273" l="6610" r="966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7293" y="2495680"/>
            <a:ext cx="2548103" cy="13124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455" b="96273" l="6610" r="966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4793" y="2095338"/>
            <a:ext cx="1503784" cy="77453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499467" y="2742247"/>
            <a:ext cx="3877973" cy="1065858"/>
            <a:chOff x="1191028" y="3485723"/>
            <a:chExt cx="3877973" cy="106585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3" cstate="email"/>
            <a:stretch>
              <a:fillRect/>
            </a:stretch>
          </p:blipFill>
          <p:spPr>
            <a:xfrm>
              <a:off x="1191028" y="3485723"/>
              <a:ext cx="3877973" cy="1065858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433217" y="379034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41929" y="3613688"/>
            <a:ext cx="3877973" cy="1065858"/>
            <a:chOff x="1191028" y="3485723"/>
            <a:chExt cx="3877973" cy="106585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3" cstate="email"/>
            <a:stretch>
              <a:fillRect/>
            </a:stretch>
          </p:blipFill>
          <p:spPr>
            <a:xfrm>
              <a:off x="1191028" y="3485723"/>
              <a:ext cx="3877973" cy="1065858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433217" y="379034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41928" y="4489248"/>
            <a:ext cx="3877973" cy="1065858"/>
            <a:chOff x="1191028" y="3485723"/>
            <a:chExt cx="3877973" cy="106585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3" cstate="email"/>
            <a:stretch>
              <a:fillRect/>
            </a:stretch>
          </p:blipFill>
          <p:spPr>
            <a:xfrm>
              <a:off x="1191028" y="3485723"/>
              <a:ext cx="3877973" cy="1065858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1433217" y="379034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 rot="19183321">
            <a:off x="4722411" y="2991931"/>
            <a:ext cx="2822252" cy="16323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328248" y="5420057"/>
            <a:ext cx="3863752" cy="14787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215680" y="2483512"/>
            <a:ext cx="1746508" cy="6614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248128" y="2483512"/>
            <a:ext cx="1746508" cy="66141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83432" y="3941017"/>
            <a:ext cx="2664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61789" y="3955622"/>
            <a:ext cx="2664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20336" y="3933056"/>
            <a:ext cx="2664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针对上方标题进行阐述</a:t>
            </a: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99456" y="1668522"/>
            <a:ext cx="1902604" cy="1951687"/>
            <a:chOff x="1199456" y="1668522"/>
            <a:chExt cx="1902604" cy="195168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1199456" y="1668522"/>
              <a:ext cx="1902604" cy="195168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466682" y="2469018"/>
              <a:ext cx="1368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31904" y="1665934"/>
            <a:ext cx="1902604" cy="1951687"/>
            <a:chOff x="5231904" y="1665934"/>
            <a:chExt cx="1902604" cy="1951687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5231904" y="1665934"/>
              <a:ext cx="1902604" cy="1951687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5499130" y="2469018"/>
              <a:ext cx="1368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264352" y="1665934"/>
            <a:ext cx="1902604" cy="1951687"/>
            <a:chOff x="9264352" y="1665934"/>
            <a:chExt cx="1902604" cy="1951687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9264352" y="1665934"/>
              <a:ext cx="1902604" cy="1951687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9576048" y="2469018"/>
              <a:ext cx="1368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921" y="2724829"/>
            <a:ext cx="4673016" cy="232380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148089" y="3294860"/>
            <a:ext cx="1890533" cy="123554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 rot="20328487">
            <a:off x="6664997" y="2015655"/>
            <a:ext cx="3699611" cy="15151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 rot="12115010">
            <a:off x="1580566" y="2058948"/>
            <a:ext cx="3699611" cy="15151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 rot="1153671">
            <a:off x="6604378" y="4103097"/>
            <a:ext cx="3699611" cy="151510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 rot="9466435">
            <a:off x="1838160" y="4342882"/>
            <a:ext cx="3699611" cy="151510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 rot="1435118">
            <a:off x="7107587" y="465841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" name="文本框 14"/>
          <p:cNvSpPr txBox="1"/>
          <p:nvPr/>
        </p:nvSpPr>
        <p:spPr>
          <a:xfrm rot="20288976">
            <a:off x="7097654" y="277809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6" name="文本框 15"/>
          <p:cNvSpPr txBox="1"/>
          <p:nvPr/>
        </p:nvSpPr>
        <p:spPr>
          <a:xfrm rot="20163125">
            <a:off x="3026590" y="467598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7" name="文本框 16"/>
          <p:cNvSpPr txBox="1"/>
          <p:nvPr/>
        </p:nvSpPr>
        <p:spPr>
          <a:xfrm rot="1486789">
            <a:off x="2915654" y="278509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530587" y="3617887"/>
            <a:ext cx="1428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75542" y="3765146"/>
            <a:ext cx="9479654" cy="2115907"/>
            <a:chOff x="1847528" y="3877259"/>
            <a:chExt cx="9479654" cy="2115907"/>
          </a:xfrm>
        </p:grpSpPr>
        <p:grpSp>
          <p:nvGrpSpPr>
            <p:cNvPr id="9" name="组合 8"/>
            <p:cNvGrpSpPr/>
            <p:nvPr/>
          </p:nvGrpSpPr>
          <p:grpSpPr>
            <a:xfrm>
              <a:off x="1847528" y="4820214"/>
              <a:ext cx="3456384" cy="1172952"/>
              <a:chOff x="4295800" y="4437112"/>
              <a:chExt cx="3456384" cy="1172952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>
                <a:off x="4295800" y="5229199"/>
                <a:ext cx="3456384" cy="380865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6" cstate="email"/>
              <a:stretch>
                <a:fillRect/>
              </a:stretch>
            </p:blipFill>
            <p:spPr>
              <a:xfrm rot="16200000">
                <a:off x="6848298" y="4836942"/>
                <a:ext cx="1087692" cy="288032"/>
              </a:xfrm>
              <a:prstGeom prst="rect">
                <a:avLst/>
              </a:prstGeom>
            </p:spPr>
          </p:pic>
        </p:grp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4769778" y="4671078"/>
              <a:ext cx="3456384" cy="38086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 rot="16200000">
              <a:off x="7496370" y="4320585"/>
              <a:ext cx="1087692" cy="28803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7870798" y="3877259"/>
              <a:ext cx="3456384" cy="380865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649866" y="3189083"/>
            <a:ext cx="2537554" cy="231110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725879" y="2008897"/>
            <a:ext cx="2537554" cy="231110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858227" y="1269028"/>
            <a:ext cx="2537554" cy="231110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341549" y="3665759"/>
            <a:ext cx="1544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048881" y="4200647"/>
            <a:ext cx="2664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</a:p>
          <a:p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82988" y="2453141"/>
            <a:ext cx="1544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90320" y="2988029"/>
            <a:ext cx="2664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</a:p>
          <a:p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56143" y="1678076"/>
            <a:ext cx="1544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263475" y="2212964"/>
            <a:ext cx="2664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</a:p>
          <a:p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378674" y="3933056"/>
            <a:ext cx="5811126" cy="296576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526593" y="1556286"/>
            <a:ext cx="5386768" cy="1018146"/>
            <a:chOff x="4799856" y="1202882"/>
            <a:chExt cx="5386768" cy="101814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4799856" y="1202882"/>
              <a:ext cx="5386768" cy="1018146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5945068" y="1447280"/>
              <a:ext cx="30963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265526" y="3264080"/>
            <a:ext cx="1018146" cy="2304256"/>
            <a:chOff x="2639516" y="3933056"/>
            <a:chExt cx="1018146" cy="230425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 rot="5400000">
              <a:off x="1996461" y="4576111"/>
              <a:ext cx="2304256" cy="1018146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2900583" y="4272133"/>
              <a:ext cx="492443" cy="16623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添加你的内容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49802" y="3240121"/>
            <a:ext cx="1018146" cy="2304256"/>
            <a:chOff x="2639516" y="3933056"/>
            <a:chExt cx="1018146" cy="230425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 rot="5400000">
              <a:off x="1996461" y="4576111"/>
              <a:ext cx="2304256" cy="101814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2900583" y="4272133"/>
              <a:ext cx="492443" cy="16623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13796" y="3244369"/>
            <a:ext cx="1018146" cy="2304256"/>
            <a:chOff x="2639516" y="3933056"/>
            <a:chExt cx="1018146" cy="2304256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 rot="5400000">
              <a:off x="1996461" y="4576111"/>
              <a:ext cx="2304256" cy="1018146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2900583" y="4272133"/>
              <a:ext cx="492443" cy="16623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98072" y="3220410"/>
            <a:ext cx="1018146" cy="2304256"/>
            <a:chOff x="2639516" y="3933056"/>
            <a:chExt cx="1018146" cy="230425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 rot="5400000">
              <a:off x="1996461" y="4576111"/>
              <a:ext cx="2304256" cy="1018146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2900583" y="4272133"/>
              <a:ext cx="492443" cy="16623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添加你的内容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6956" y="2237504"/>
            <a:ext cx="3126715" cy="18022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12164" y="0"/>
            <a:ext cx="12204163" cy="7640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758675" y="-13457"/>
            <a:ext cx="10433325" cy="292608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770198" y="1334254"/>
            <a:ext cx="2652242" cy="1008152"/>
            <a:chOff x="4770198" y="1268760"/>
            <a:chExt cx="2652242" cy="100815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 rot="5400000">
              <a:off x="5592243" y="446715"/>
              <a:ext cx="1008152" cy="2652242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5420769" y="1579093"/>
              <a:ext cx="18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63552" y="2600177"/>
            <a:ext cx="2016224" cy="651817"/>
            <a:chOff x="2063552" y="2600177"/>
            <a:chExt cx="2016224" cy="65181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2063552" y="2600177"/>
              <a:ext cx="2016224" cy="651817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2647329" y="2726029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67835" y="2600177"/>
            <a:ext cx="2016224" cy="651817"/>
            <a:chOff x="5067835" y="2600177"/>
            <a:chExt cx="2016224" cy="65181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5067835" y="2600177"/>
              <a:ext cx="2016224" cy="651817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5686100" y="2755253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72118" y="2600176"/>
            <a:ext cx="2016224" cy="651817"/>
            <a:chOff x="8072118" y="2600176"/>
            <a:chExt cx="2016224" cy="65181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8072118" y="2600176"/>
              <a:ext cx="2016224" cy="651817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8688288" y="2726029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059540" y="3825728"/>
            <a:ext cx="2016224" cy="651817"/>
            <a:chOff x="2063552" y="2600177"/>
            <a:chExt cx="2016224" cy="651817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2063552" y="2600177"/>
              <a:ext cx="2016224" cy="651817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2647329" y="2726029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63823" y="3825728"/>
            <a:ext cx="2016224" cy="651817"/>
            <a:chOff x="5067835" y="2600177"/>
            <a:chExt cx="2016224" cy="651817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5067835" y="2600177"/>
              <a:ext cx="2016224" cy="651817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5686100" y="2755253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68106" y="3825727"/>
            <a:ext cx="2016224" cy="651817"/>
            <a:chOff x="8072118" y="2600176"/>
            <a:chExt cx="2016224" cy="651817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8072118" y="2600176"/>
              <a:ext cx="2016224" cy="651817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8688288" y="2726029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标题六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059540" y="5051278"/>
            <a:ext cx="2016224" cy="651817"/>
            <a:chOff x="2063552" y="2600177"/>
            <a:chExt cx="2016224" cy="651817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2063552" y="2600177"/>
              <a:ext cx="2016224" cy="651817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2647329" y="2726029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标题七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063823" y="5051278"/>
            <a:ext cx="2016224" cy="651817"/>
            <a:chOff x="5067835" y="2600177"/>
            <a:chExt cx="2016224" cy="65181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5067835" y="2600177"/>
              <a:ext cx="2016224" cy="651817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5686100" y="2755253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标题八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068106" y="5051277"/>
            <a:ext cx="2016224" cy="651817"/>
            <a:chOff x="8072118" y="2600176"/>
            <a:chExt cx="2016224" cy="651817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8072118" y="2600176"/>
              <a:ext cx="2016224" cy="651817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8688288" y="2726029"/>
              <a:ext cx="1000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标题九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32036" y="3108211"/>
            <a:ext cx="3846909" cy="3700593"/>
          </a:xfrm>
          <a:prstGeom prst="rect">
            <a:avLst/>
          </a:prstGeom>
        </p:spPr>
      </p:pic>
      <p:sp>
        <p:nvSpPr>
          <p:cNvPr id="13" name="TextBox 2"/>
          <p:cNvSpPr txBox="1"/>
          <p:nvPr/>
        </p:nvSpPr>
        <p:spPr>
          <a:xfrm>
            <a:off x="3614873" y="4435287"/>
            <a:ext cx="326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" name="流程图: 联系 14"/>
          <p:cNvSpPr/>
          <p:nvPr/>
        </p:nvSpPr>
        <p:spPr>
          <a:xfrm>
            <a:off x="3011887" y="4849642"/>
            <a:ext cx="232229" cy="232229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619034" y="4958507"/>
            <a:ext cx="425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单击此处添加本章节的简要介绍。模板中的所有素材均可自由编辑移动替换。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1070334" y="0"/>
            <a:ext cx="1121666" cy="58003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948813" y="-21380"/>
            <a:ext cx="3206503" cy="295351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9600" y="-21380"/>
            <a:ext cx="165100" cy="38186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09408" y="3039320"/>
            <a:ext cx="165100" cy="38186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004678" y="1656469"/>
            <a:ext cx="3979807" cy="4082478"/>
            <a:chOff x="5862693" y="1335783"/>
            <a:chExt cx="4799223" cy="4923033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5862693" y="1335783"/>
              <a:ext cx="4799223" cy="492303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480564" y="1977026"/>
              <a:ext cx="3647251" cy="3640547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>
            <a:off x="1659753" y="4471606"/>
            <a:ext cx="31277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659753" y="3348598"/>
            <a:ext cx="3877973" cy="1065858"/>
            <a:chOff x="5282798" y="2737911"/>
            <a:chExt cx="3877973" cy="1065858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5282798" y="2737911"/>
              <a:ext cx="3877973" cy="1065858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873500"/>
            <a:ext cx="12192000" cy="1981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2513827"/>
            <a:ext cx="8153400" cy="334087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153401" y="3031516"/>
            <a:ext cx="2832100" cy="292516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73278" y="2449176"/>
            <a:ext cx="40720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9359900" y="3932838"/>
            <a:ext cx="2832100" cy="292516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563100" y="2169776"/>
            <a:ext cx="223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85903" y="-594"/>
            <a:ext cx="7206097" cy="685859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-594"/>
            <a:ext cx="4985903" cy="6858000"/>
          </a:xfrm>
          <a:prstGeom prst="rect">
            <a:avLst/>
          </a:prstGeom>
          <a:solidFill>
            <a:srgbClr val="476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66009" y="2945369"/>
            <a:ext cx="38538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319" y="5061225"/>
            <a:ext cx="12192000" cy="18375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-12164" y="0"/>
            <a:ext cx="12204163" cy="76403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email"/>
          <a:srcRect/>
          <a:stretch>
            <a:fillRect/>
          </a:stretch>
        </p:blipFill>
        <p:spPr>
          <a:xfrm>
            <a:off x="319" y="2780928"/>
            <a:ext cx="8687969" cy="45552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456534" y="1062240"/>
            <a:ext cx="1872208" cy="2387492"/>
            <a:chOff x="7752184" y="890790"/>
            <a:chExt cx="1872208" cy="238749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6" cstate="email"/>
            <a:srcRect l="17987" t="9205" r="25055" b="20235"/>
            <a:stretch>
              <a:fillRect/>
            </a:stretch>
          </p:blipFill>
          <p:spPr>
            <a:xfrm>
              <a:off x="8256240" y="890790"/>
              <a:ext cx="1368152" cy="1656184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7752184" y="2079067"/>
              <a:ext cx="630580" cy="1199215"/>
              <a:chOff x="6069389" y="2459361"/>
              <a:chExt cx="630580" cy="1199215"/>
            </a:xfrm>
          </p:grpSpPr>
          <p:pic>
            <p:nvPicPr>
              <p:cNvPr id="12" name="Picture 4" descr="印章 源底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9389" y="2459361"/>
                <a:ext cx="630580" cy="119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文本框 12"/>
              <p:cNvSpPr txBox="1"/>
              <p:nvPr/>
            </p:nvSpPr>
            <p:spPr>
              <a:xfrm>
                <a:off x="6160205" y="2664216"/>
                <a:ext cx="216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prstClr val="white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内容</a:t>
                </a:r>
              </a:p>
            </p:txBody>
          </p:sp>
        </p:grpSp>
      </p:grpSp>
      <p:sp>
        <p:nvSpPr>
          <p:cNvPr id="15" name="矩形 14"/>
          <p:cNvSpPr/>
          <p:nvPr/>
        </p:nvSpPr>
        <p:spPr>
          <a:xfrm>
            <a:off x="5766800" y="4244949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766800" y="3121941"/>
            <a:ext cx="3877973" cy="1065858"/>
            <a:chOff x="5282798" y="2737911"/>
            <a:chExt cx="3877973" cy="106585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282798" y="2737911"/>
              <a:ext cx="3877973" cy="1065858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163504"/>
            <a:ext cx="3846909" cy="3694496"/>
          </a:xfrm>
          <a:prstGeom prst="rect">
            <a:avLst/>
          </a:prstGeom>
        </p:spPr>
      </p:pic>
      <p:sp>
        <p:nvSpPr>
          <p:cNvPr id="13" name="TextBox 2"/>
          <p:cNvSpPr txBox="1"/>
          <p:nvPr/>
        </p:nvSpPr>
        <p:spPr>
          <a:xfrm>
            <a:off x="3484970" y="4487532"/>
            <a:ext cx="326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" name="流程图: 联系 14"/>
          <p:cNvSpPr/>
          <p:nvPr/>
        </p:nvSpPr>
        <p:spPr>
          <a:xfrm>
            <a:off x="2881984" y="4901887"/>
            <a:ext cx="232229" cy="232229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89131" y="5010752"/>
            <a:ext cx="425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单击此处添加本章节的简要介绍。模板中的所有素材均可自由编辑移动替换。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05730"/>
            <a:ext cx="12192000" cy="49062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75195" y="2030989"/>
            <a:ext cx="7241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最末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的使用手册。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550341" y="888471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/>
          <a:srcRect b="16297"/>
          <a:stretch>
            <a:fillRect/>
          </a:stretch>
        </p:blipFill>
        <p:spPr>
          <a:xfrm>
            <a:off x="5837695" y="1117600"/>
            <a:ext cx="6354305" cy="57404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00935" y="3987800"/>
            <a:ext cx="4187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93035" y="2834531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1057" y="2501702"/>
            <a:ext cx="12193057" cy="45723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861796" y="3117150"/>
            <a:ext cx="38316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微软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雅黑字体，本模版所有图形线条及其相应素材均可自由编辑、改色、替换。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768335" y="2110631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83216" y="5434569"/>
            <a:ext cx="489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83216" y="4365384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247885" y="1334545"/>
            <a:ext cx="5944115" cy="552345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13416" y="4431269"/>
            <a:ext cx="4891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使用说明和作品请详阅模版最末的使用手册。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213416" y="3362084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7312" y="1045902"/>
            <a:ext cx="5620999" cy="228010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1"/>
          <a:stretch>
            <a:fillRect/>
          </a:stretch>
        </p:blipFill>
        <p:spPr>
          <a:xfrm>
            <a:off x="9646919" y="-135975"/>
            <a:ext cx="2544023" cy="18690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-1057" y="2501702"/>
            <a:ext cx="12193057" cy="45723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9697584" y="2418111"/>
            <a:ext cx="1254261" cy="64786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email"/>
          <a:srcRect/>
          <a:stretch>
            <a:fillRect/>
          </a:stretch>
        </p:blipFill>
        <p:spPr>
          <a:xfrm flipH="1">
            <a:off x="9044811" y="1028146"/>
            <a:ext cx="1799854" cy="21270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email"/>
          <a:srcRect/>
          <a:stretch>
            <a:fillRect/>
          </a:stretch>
        </p:blipFill>
        <p:spPr>
          <a:xfrm flipH="1">
            <a:off x="6455502" y="2749493"/>
            <a:ext cx="1335190" cy="140585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1201</Words>
  <Application>Microsoft Office PowerPoint</Application>
  <PresentationFormat>宽屏</PresentationFormat>
  <Paragraphs>145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汉仪星宇体简</vt:lpstr>
      <vt:lpstr>华文行楷</vt:lpstr>
      <vt:lpstr>华文隶书</vt:lpstr>
      <vt:lpstr>楷体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16</cp:revision>
  <dcterms:created xsi:type="dcterms:W3CDTF">2017-02-18T01:06:00Z</dcterms:created>
  <dcterms:modified xsi:type="dcterms:W3CDTF">2018-04-16T01:26:28Z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