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48" r:id="rId3"/>
    <p:sldId id="259" r:id="rId4"/>
    <p:sldId id="338" r:id="rId5"/>
    <p:sldId id="325" r:id="rId6"/>
    <p:sldId id="349" r:id="rId7"/>
    <p:sldId id="301" r:id="rId8"/>
    <p:sldId id="339" r:id="rId9"/>
    <p:sldId id="350" r:id="rId10"/>
    <p:sldId id="342" r:id="rId11"/>
    <p:sldId id="343" r:id="rId12"/>
    <p:sldId id="303" r:id="rId13"/>
    <p:sldId id="351" r:id="rId14"/>
    <p:sldId id="327" r:id="rId15"/>
    <p:sldId id="329" r:id="rId16"/>
    <p:sldId id="352" r:id="rId17"/>
    <p:sldId id="309" r:id="rId18"/>
    <p:sldId id="330" r:id="rId19"/>
    <p:sldId id="353" r:id="rId20"/>
    <p:sldId id="305" r:id="rId21"/>
    <p:sldId id="310" r:id="rId22"/>
    <p:sldId id="355"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2920"/>
    <a:srgbClr val="36B1BB"/>
    <a:srgbClr val="FF2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showGuides="1">
      <p:cViewPr varScale="1">
        <p:scale>
          <a:sx n="92" d="100"/>
          <a:sy n="92" d="100"/>
        </p:scale>
        <p:origin x="450" y="84"/>
      </p:cViewPr>
      <p:guideLst>
        <p:guide orient="horz" pos="2160"/>
        <p:guide pos="3885"/>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1B8-4BFB-827F-593C5BA80CB6}"/>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1B8-4BFB-827F-593C5BA80CB6}"/>
            </c:ext>
          </c:extLst>
        </c:ser>
        <c:dLbls>
          <c:showLegendKey val="0"/>
          <c:showVal val="0"/>
          <c:showCatName val="0"/>
          <c:showSerName val="0"/>
          <c:showPercent val="0"/>
          <c:showBubbleSize val="0"/>
        </c:dLbls>
        <c:gapWidth val="219"/>
        <c:overlap val="-27"/>
        <c:axId val="-1839114512"/>
        <c:axId val="-1839105808"/>
      </c:barChart>
      <c:lineChart>
        <c:grouping val="standard"/>
        <c:varyColors val="0"/>
        <c:ser>
          <c:idx val="2"/>
          <c:order val="2"/>
          <c:tx>
            <c:strRef>
              <c:f>Sheet1!$D$1</c:f>
              <c:strCache>
                <c:ptCount val="1"/>
                <c:pt idx="0">
                  <c:v>系列 3</c:v>
                </c:pt>
              </c:strCache>
            </c:strRef>
          </c:tx>
          <c:spPr>
            <a:ln w="28575"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E1B8-4BFB-827F-593C5BA80CB6}"/>
            </c:ext>
          </c:extLst>
        </c:ser>
        <c:dLbls>
          <c:showLegendKey val="0"/>
          <c:showVal val="0"/>
          <c:showCatName val="0"/>
          <c:showSerName val="0"/>
          <c:showPercent val="0"/>
          <c:showBubbleSize val="0"/>
        </c:dLbls>
        <c:marker val="1"/>
        <c:smooth val="0"/>
        <c:axId val="-1839114512"/>
        <c:axId val="-1839105808"/>
      </c:lineChart>
      <c:catAx>
        <c:axId val="-183911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85000"/>
                    <a:lumOff val="15000"/>
                  </a:schemeClr>
                </a:solidFill>
                <a:latin typeface="+mn-lt"/>
                <a:ea typeface="+mn-ea"/>
                <a:cs typeface="+mn-ea"/>
                <a:sym typeface="+mn-lt"/>
              </a:defRPr>
            </a:pPr>
            <a:endParaRPr lang="zh-CN"/>
          </a:p>
        </c:txPr>
        <c:crossAx val="-1839105808"/>
        <c:crosses val="autoZero"/>
        <c:auto val="1"/>
        <c:lblAlgn val="ctr"/>
        <c:lblOffset val="100"/>
        <c:noMultiLvlLbl val="0"/>
      </c:catAx>
      <c:valAx>
        <c:axId val="-183910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85000"/>
                    <a:lumOff val="15000"/>
                  </a:schemeClr>
                </a:solidFill>
                <a:latin typeface="+mn-lt"/>
                <a:ea typeface="+mn-ea"/>
                <a:cs typeface="+mn-ea"/>
                <a:sym typeface="+mn-lt"/>
              </a:defRPr>
            </a:pPr>
            <a:endParaRPr lang="zh-CN"/>
          </a:p>
        </c:txPr>
        <c:crossAx val="-1839114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85000"/>
                  <a:lumOff val="15000"/>
                </a:schemeClr>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sz="2400">
          <a:solidFill>
            <a:schemeClr val="tx1">
              <a:lumMod val="85000"/>
              <a:lumOff val="15000"/>
            </a:schemeClr>
          </a:solidFill>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DA40B2-C4BC-4765-9232-DFC1690E8300}" type="datetimeFigureOut">
              <a:rPr lang="zh-CN" altLang="en-US" smtClean="0"/>
              <a:t>2018/9/8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4E2950-AE64-47B3-B843-CED61138B6E9}" type="slidenum">
              <a:rPr lang="zh-CN" altLang="en-US" smtClean="0"/>
              <a:t>‹#›</a:t>
            </a:fld>
            <a:endParaRPr lang="zh-CN" altLang="en-US"/>
          </a:p>
        </p:txBody>
      </p:sp>
    </p:spTree>
    <p:extLst>
      <p:ext uri="{BB962C8B-B14F-4D97-AF65-F5344CB8AC3E}">
        <p14:creationId xmlns:p14="http://schemas.microsoft.com/office/powerpoint/2010/main" val="1952471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1</a:t>
            </a:fld>
            <a:endParaRPr lang="zh-CN" altLang="en-US"/>
          </a:p>
        </p:txBody>
      </p:sp>
    </p:spTree>
    <p:extLst>
      <p:ext uri="{BB962C8B-B14F-4D97-AF65-F5344CB8AC3E}">
        <p14:creationId xmlns:p14="http://schemas.microsoft.com/office/powerpoint/2010/main" val="2033852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2</a:t>
            </a:fld>
            <a:endParaRPr lang="zh-CN" altLang="en-US"/>
          </a:p>
        </p:txBody>
      </p:sp>
    </p:spTree>
    <p:extLst>
      <p:ext uri="{BB962C8B-B14F-4D97-AF65-F5344CB8AC3E}">
        <p14:creationId xmlns:p14="http://schemas.microsoft.com/office/powerpoint/2010/main" val="1299281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3</a:t>
            </a:fld>
            <a:endParaRPr lang="zh-CN" altLang="en-US"/>
          </a:p>
        </p:txBody>
      </p:sp>
    </p:spTree>
    <p:extLst>
      <p:ext uri="{BB962C8B-B14F-4D97-AF65-F5344CB8AC3E}">
        <p14:creationId xmlns:p14="http://schemas.microsoft.com/office/powerpoint/2010/main" val="286530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4</a:t>
            </a:fld>
            <a:endParaRPr lang="zh-CN" altLang="en-US"/>
          </a:p>
        </p:txBody>
      </p:sp>
    </p:spTree>
    <p:extLst>
      <p:ext uri="{BB962C8B-B14F-4D97-AF65-F5344CB8AC3E}">
        <p14:creationId xmlns:p14="http://schemas.microsoft.com/office/powerpoint/2010/main" val="671043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5</a:t>
            </a:fld>
            <a:endParaRPr lang="zh-CN" altLang="en-US"/>
          </a:p>
        </p:txBody>
      </p:sp>
    </p:spTree>
    <p:extLst>
      <p:ext uri="{BB962C8B-B14F-4D97-AF65-F5344CB8AC3E}">
        <p14:creationId xmlns:p14="http://schemas.microsoft.com/office/powerpoint/2010/main" val="2711754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6</a:t>
            </a:fld>
            <a:endParaRPr lang="zh-CN" altLang="en-US"/>
          </a:p>
        </p:txBody>
      </p:sp>
    </p:spTree>
    <p:extLst>
      <p:ext uri="{BB962C8B-B14F-4D97-AF65-F5344CB8AC3E}">
        <p14:creationId xmlns:p14="http://schemas.microsoft.com/office/powerpoint/2010/main" val="714559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7</a:t>
            </a:fld>
            <a:endParaRPr lang="zh-CN" altLang="en-US"/>
          </a:p>
        </p:txBody>
      </p:sp>
    </p:spTree>
    <p:extLst>
      <p:ext uri="{BB962C8B-B14F-4D97-AF65-F5344CB8AC3E}">
        <p14:creationId xmlns:p14="http://schemas.microsoft.com/office/powerpoint/2010/main" val="114342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8</a:t>
            </a:fld>
            <a:endParaRPr lang="zh-CN" altLang="en-US"/>
          </a:p>
        </p:txBody>
      </p:sp>
    </p:spTree>
    <p:extLst>
      <p:ext uri="{BB962C8B-B14F-4D97-AF65-F5344CB8AC3E}">
        <p14:creationId xmlns:p14="http://schemas.microsoft.com/office/powerpoint/2010/main" val="2753932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9</a:t>
            </a:fld>
            <a:endParaRPr lang="zh-CN" altLang="en-US"/>
          </a:p>
        </p:txBody>
      </p:sp>
    </p:spTree>
    <p:extLst>
      <p:ext uri="{BB962C8B-B14F-4D97-AF65-F5344CB8AC3E}">
        <p14:creationId xmlns:p14="http://schemas.microsoft.com/office/powerpoint/2010/main" val="1403076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10</a:t>
            </a:fld>
            <a:endParaRPr lang="zh-CN" altLang="en-US"/>
          </a:p>
        </p:txBody>
      </p:sp>
    </p:spTree>
    <p:extLst>
      <p:ext uri="{BB962C8B-B14F-4D97-AF65-F5344CB8AC3E}">
        <p14:creationId xmlns:p14="http://schemas.microsoft.com/office/powerpoint/2010/main" val="2729660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11</a:t>
            </a:fld>
            <a:endParaRPr lang="zh-CN" altLang="en-US"/>
          </a:p>
        </p:txBody>
      </p:sp>
    </p:spTree>
    <p:extLst>
      <p:ext uri="{BB962C8B-B14F-4D97-AF65-F5344CB8AC3E}">
        <p14:creationId xmlns:p14="http://schemas.microsoft.com/office/powerpoint/2010/main" val="1175090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12</a:t>
            </a:fld>
            <a:endParaRPr lang="zh-CN" altLang="en-US"/>
          </a:p>
        </p:txBody>
      </p:sp>
    </p:spTree>
    <p:extLst>
      <p:ext uri="{BB962C8B-B14F-4D97-AF65-F5344CB8AC3E}">
        <p14:creationId xmlns:p14="http://schemas.microsoft.com/office/powerpoint/2010/main" val="1461200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13</a:t>
            </a:fld>
            <a:endParaRPr lang="zh-CN" altLang="en-US"/>
          </a:p>
        </p:txBody>
      </p:sp>
    </p:spTree>
    <p:extLst>
      <p:ext uri="{BB962C8B-B14F-4D97-AF65-F5344CB8AC3E}">
        <p14:creationId xmlns:p14="http://schemas.microsoft.com/office/powerpoint/2010/main" val="359659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14</a:t>
            </a:fld>
            <a:endParaRPr lang="zh-CN" altLang="en-US"/>
          </a:p>
        </p:txBody>
      </p:sp>
    </p:spTree>
    <p:extLst>
      <p:ext uri="{BB962C8B-B14F-4D97-AF65-F5344CB8AC3E}">
        <p14:creationId xmlns:p14="http://schemas.microsoft.com/office/powerpoint/2010/main" val="3269051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15</a:t>
            </a:fld>
            <a:endParaRPr lang="zh-CN" altLang="en-US"/>
          </a:p>
        </p:txBody>
      </p:sp>
    </p:spTree>
    <p:extLst>
      <p:ext uri="{BB962C8B-B14F-4D97-AF65-F5344CB8AC3E}">
        <p14:creationId xmlns:p14="http://schemas.microsoft.com/office/powerpoint/2010/main" val="1900806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16</a:t>
            </a:fld>
            <a:endParaRPr lang="zh-CN" altLang="en-US"/>
          </a:p>
        </p:txBody>
      </p:sp>
    </p:spTree>
    <p:extLst>
      <p:ext uri="{BB962C8B-B14F-4D97-AF65-F5344CB8AC3E}">
        <p14:creationId xmlns:p14="http://schemas.microsoft.com/office/powerpoint/2010/main" val="1992038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17</a:t>
            </a:fld>
            <a:endParaRPr lang="zh-CN" altLang="en-US"/>
          </a:p>
        </p:txBody>
      </p:sp>
    </p:spTree>
    <p:extLst>
      <p:ext uri="{BB962C8B-B14F-4D97-AF65-F5344CB8AC3E}">
        <p14:creationId xmlns:p14="http://schemas.microsoft.com/office/powerpoint/2010/main" val="2760335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18</a:t>
            </a:fld>
            <a:endParaRPr lang="zh-CN" altLang="en-US"/>
          </a:p>
        </p:txBody>
      </p:sp>
    </p:spTree>
    <p:extLst>
      <p:ext uri="{BB962C8B-B14F-4D97-AF65-F5344CB8AC3E}">
        <p14:creationId xmlns:p14="http://schemas.microsoft.com/office/powerpoint/2010/main" val="463623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19</a:t>
            </a:fld>
            <a:endParaRPr lang="zh-CN" altLang="en-US"/>
          </a:p>
        </p:txBody>
      </p:sp>
    </p:spTree>
    <p:extLst>
      <p:ext uri="{BB962C8B-B14F-4D97-AF65-F5344CB8AC3E}">
        <p14:creationId xmlns:p14="http://schemas.microsoft.com/office/powerpoint/2010/main" val="1677098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20</a:t>
            </a:fld>
            <a:endParaRPr lang="zh-CN" altLang="en-US"/>
          </a:p>
        </p:txBody>
      </p:sp>
    </p:spTree>
    <p:extLst>
      <p:ext uri="{BB962C8B-B14F-4D97-AF65-F5344CB8AC3E}">
        <p14:creationId xmlns:p14="http://schemas.microsoft.com/office/powerpoint/2010/main" val="164543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8B8799-C4E5-4DE5-B743-0D2BA5D54798}" type="slidenum">
              <a:rPr lang="zh-CN" altLang="en-US" smtClean="0"/>
              <a:t>21</a:t>
            </a:fld>
            <a:endParaRPr lang="zh-CN" altLang="en-US"/>
          </a:p>
        </p:txBody>
      </p:sp>
    </p:spTree>
    <p:extLst>
      <p:ext uri="{BB962C8B-B14F-4D97-AF65-F5344CB8AC3E}">
        <p14:creationId xmlns:p14="http://schemas.microsoft.com/office/powerpoint/2010/main" val="3542535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C4E2950-AE64-47B3-B843-CED61138B6E9}" type="slidenum">
              <a:rPr lang="zh-CN" altLang="en-US" smtClean="0"/>
              <a:t>22</a:t>
            </a:fld>
            <a:endParaRPr lang="zh-CN" altLang="en-US"/>
          </a:p>
        </p:txBody>
      </p:sp>
    </p:spTree>
    <p:extLst>
      <p:ext uri="{BB962C8B-B14F-4D97-AF65-F5344CB8AC3E}">
        <p14:creationId xmlns:p14="http://schemas.microsoft.com/office/powerpoint/2010/main" val="1559709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45F8C84D-CF8F-4E1C-8767-EDFDE8CD3F80}"/>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003843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5316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30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2C84F25-401D-4290-BC86-76AC8EE3C3FD}"/>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319381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C33E2A6-3AC4-4A76-A5ED-5FEC5C6E7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156" y="95535"/>
            <a:ext cx="1830472" cy="1446663"/>
          </a:xfrm>
          <a:prstGeom prst="rect">
            <a:avLst/>
          </a:prstGeom>
        </p:spPr>
      </p:pic>
      <p:sp>
        <p:nvSpPr>
          <p:cNvPr id="13" name="文本占位符 12">
            <a:extLst>
              <a:ext uri="{FF2B5EF4-FFF2-40B4-BE49-F238E27FC236}">
                <a16:creationId xmlns:a16="http://schemas.microsoft.com/office/drawing/2014/main" xmlns="" id="{B3A815BC-6B94-4270-B7A1-E5A73A984D0C}"/>
              </a:ext>
            </a:extLst>
          </p:cNvPr>
          <p:cNvSpPr>
            <a:spLocks noGrp="1"/>
          </p:cNvSpPr>
          <p:nvPr>
            <p:ph type="body" sz="quarter" idx="10"/>
          </p:nvPr>
        </p:nvSpPr>
        <p:spPr>
          <a:xfrm>
            <a:off x="2152650" y="504825"/>
            <a:ext cx="4699000" cy="628650"/>
          </a:xfrm>
        </p:spPr>
        <p:txBody>
          <a:bodyPr/>
          <a:lstStyle>
            <a:lvl1pPr marL="0" indent="0">
              <a:buFontTx/>
              <a:buNone/>
              <a:defRPr b="1">
                <a:latin typeface="微软雅黑" panose="020B0503020204020204" pitchFamily="34" charset="-122"/>
                <a:ea typeface="微软雅黑" panose="020B0503020204020204" pitchFamily="34" charset="-122"/>
              </a:defRPr>
            </a:lvl1pPr>
          </a:lstStyle>
          <a:p>
            <a:pPr lvl="0"/>
            <a:r>
              <a:rPr lang="zh-CN" altLang="en-US" dirty="0"/>
              <a:t>编辑母版文本样式</a:t>
            </a:r>
          </a:p>
        </p:txBody>
      </p:sp>
      <p:sp>
        <p:nvSpPr>
          <p:cNvPr id="15" name="文本框 14">
            <a:extLst>
              <a:ext uri="{FF2B5EF4-FFF2-40B4-BE49-F238E27FC236}">
                <a16:creationId xmlns:a16="http://schemas.microsoft.com/office/drawing/2014/main" xmlns="" id="{4F101D84-27AE-4DBD-8A08-B431A3D2528F}"/>
              </a:ext>
            </a:extLst>
          </p:cNvPr>
          <p:cNvSpPr txBox="1"/>
          <p:nvPr userDrawn="1"/>
        </p:nvSpPr>
        <p:spPr>
          <a:xfrm>
            <a:off x="8407369" y="504825"/>
            <a:ext cx="4679853" cy="420564"/>
          </a:xfrm>
          <a:prstGeom prst="rect">
            <a:avLst/>
          </a:prstGeom>
          <a:noFill/>
        </p:spPr>
        <p:txBody>
          <a:bodyPr wrap="square" rtlCol="0">
            <a:spAutoFit/>
          </a:bodyPr>
          <a:lstStyle/>
          <a:p>
            <a:pPr algn="ctr"/>
            <a:r>
              <a:rPr lang="en-US" altLang="zh-CN" sz="2133" dirty="0">
                <a:solidFill>
                  <a:schemeClr val="tx1">
                    <a:lumMod val="85000"/>
                    <a:lumOff val="15000"/>
                  </a:schemeClr>
                </a:solidFill>
                <a:latin typeface="Arial" panose="020B0604020202020204" pitchFamily="34" charset="0"/>
                <a:ea typeface="汉仪趣黑W" panose="00020600040101010101" pitchFamily="18" charset="-122"/>
                <a:cs typeface="Arial" panose="020B0604020202020204" pitchFamily="34" charset="0"/>
              </a:rPr>
              <a:t>XIE HUI JIAN JIE</a:t>
            </a:r>
            <a:endParaRPr lang="zh-CN" altLang="en-US" sz="3733" dirty="0">
              <a:solidFill>
                <a:schemeClr val="tx1">
                  <a:lumMod val="85000"/>
                  <a:lumOff val="15000"/>
                </a:schemeClr>
              </a:solidFill>
              <a:latin typeface="Arial" panose="020B0604020202020204" pitchFamily="34" charset="0"/>
              <a:ea typeface="汉仪趣黑W" panose="00020600040101010101" pitchFamily="18" charset="-122"/>
              <a:cs typeface="Arial" panose="020B0604020202020204" pitchFamily="34" charset="0"/>
            </a:endParaRPr>
          </a:p>
        </p:txBody>
      </p:sp>
    </p:spTree>
    <p:extLst>
      <p:ext uri="{BB962C8B-B14F-4D97-AF65-F5344CB8AC3E}">
        <p14:creationId xmlns:p14="http://schemas.microsoft.com/office/powerpoint/2010/main" val="1790464975"/>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2C33E2A6-3AC4-4A76-A5ED-5FEC5C6E7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2156" y="95535"/>
            <a:ext cx="1830472" cy="1446663"/>
          </a:xfrm>
          <a:prstGeom prst="rect">
            <a:avLst/>
          </a:prstGeom>
        </p:spPr>
      </p:pic>
      <p:sp>
        <p:nvSpPr>
          <p:cNvPr id="13" name="文本占位符 12">
            <a:extLst>
              <a:ext uri="{FF2B5EF4-FFF2-40B4-BE49-F238E27FC236}">
                <a16:creationId xmlns:a16="http://schemas.microsoft.com/office/drawing/2014/main" xmlns="" id="{B3A815BC-6B94-4270-B7A1-E5A73A984D0C}"/>
              </a:ext>
            </a:extLst>
          </p:cNvPr>
          <p:cNvSpPr>
            <a:spLocks noGrp="1"/>
          </p:cNvSpPr>
          <p:nvPr>
            <p:ph type="body" sz="quarter" idx="10"/>
          </p:nvPr>
        </p:nvSpPr>
        <p:spPr>
          <a:xfrm>
            <a:off x="2152650" y="504825"/>
            <a:ext cx="4699000" cy="628650"/>
          </a:xfrm>
        </p:spPr>
        <p:txBody>
          <a:bodyPr/>
          <a:lstStyle>
            <a:lvl1pPr marL="0" indent="0">
              <a:buFontTx/>
              <a:buNone/>
              <a:defRPr b="1">
                <a:latin typeface="微软雅黑" panose="020B0503020204020204" pitchFamily="34" charset="-122"/>
                <a:ea typeface="微软雅黑" panose="020B0503020204020204" pitchFamily="34" charset="-122"/>
              </a:defRPr>
            </a:lvl1pPr>
          </a:lstStyle>
          <a:p>
            <a:pPr lvl="0"/>
            <a:r>
              <a:rPr lang="zh-CN" altLang="en-US" dirty="0"/>
              <a:t>编辑母版文本样式</a:t>
            </a:r>
          </a:p>
        </p:txBody>
      </p:sp>
      <p:sp>
        <p:nvSpPr>
          <p:cNvPr id="14" name="文本框 13">
            <a:extLst>
              <a:ext uri="{FF2B5EF4-FFF2-40B4-BE49-F238E27FC236}">
                <a16:creationId xmlns:a16="http://schemas.microsoft.com/office/drawing/2014/main" xmlns="" id="{A2E746B1-9BC1-44C2-BA96-E061F631D3CC}"/>
              </a:ext>
            </a:extLst>
          </p:cNvPr>
          <p:cNvSpPr txBox="1"/>
          <p:nvPr userDrawn="1"/>
        </p:nvSpPr>
        <p:spPr>
          <a:xfrm>
            <a:off x="8407369" y="504825"/>
            <a:ext cx="4679853" cy="420564"/>
          </a:xfrm>
          <a:prstGeom prst="rect">
            <a:avLst/>
          </a:prstGeom>
          <a:noFill/>
        </p:spPr>
        <p:txBody>
          <a:bodyPr wrap="square" rtlCol="0">
            <a:spAutoFit/>
          </a:bodyPr>
          <a:lstStyle/>
          <a:p>
            <a:pPr algn="ctr"/>
            <a:r>
              <a:rPr lang="en-US" altLang="zh-CN" sz="2133" dirty="0">
                <a:solidFill>
                  <a:schemeClr val="tx1">
                    <a:lumMod val="85000"/>
                    <a:lumOff val="15000"/>
                  </a:schemeClr>
                </a:solidFill>
                <a:latin typeface="Arial" panose="020B0604020202020204" pitchFamily="34" charset="0"/>
                <a:ea typeface="汉仪趣黑W" panose="00020600040101010101" pitchFamily="18" charset="-122"/>
                <a:cs typeface="Arial" panose="020B0604020202020204" pitchFamily="34" charset="0"/>
              </a:rPr>
              <a:t>XIE HUI JIAN JIE</a:t>
            </a:r>
            <a:endParaRPr lang="zh-CN" altLang="en-US" sz="3733" dirty="0">
              <a:solidFill>
                <a:schemeClr val="tx1">
                  <a:lumMod val="85000"/>
                  <a:lumOff val="15000"/>
                </a:schemeClr>
              </a:solidFill>
              <a:latin typeface="Arial" panose="020B0604020202020204" pitchFamily="34" charset="0"/>
              <a:ea typeface="汉仪趣黑W" panose="00020600040101010101" pitchFamily="18" charset="-122"/>
              <a:cs typeface="Arial" panose="020B0604020202020204" pitchFamily="34" charset="0"/>
            </a:endParaRPr>
          </a:p>
        </p:txBody>
      </p:sp>
    </p:spTree>
    <p:extLst>
      <p:ext uri="{BB962C8B-B14F-4D97-AF65-F5344CB8AC3E}">
        <p14:creationId xmlns:p14="http://schemas.microsoft.com/office/powerpoint/2010/main" val="275825077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4C0AC7B-F16C-4244-A6B8-3C9045A2CA4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241DC34B-7B01-49F5-AFB2-765F98BA141F}"/>
              </a:ext>
            </a:extLst>
          </p:cNvPr>
          <p:cNvSpPr>
            <a:spLocks noGrp="1"/>
          </p:cNvSpPr>
          <p:nvPr>
            <p:ph type="dt" sz="half" idx="10"/>
          </p:nvPr>
        </p:nvSpPr>
        <p:spPr/>
        <p:txBody>
          <a:bodyPr/>
          <a:lstStyle/>
          <a:p>
            <a:fld id="{C590EBBE-84CE-4E7E-A6CC-FC360246AE32}" type="datetimeFigureOut">
              <a:rPr lang="zh-CN" altLang="en-US" smtClean="0"/>
              <a:t>2018/9/8</a:t>
            </a:fld>
            <a:endParaRPr lang="zh-CN" altLang="en-US"/>
          </a:p>
        </p:txBody>
      </p:sp>
      <p:sp>
        <p:nvSpPr>
          <p:cNvPr id="4" name="页脚占位符 3">
            <a:extLst>
              <a:ext uri="{FF2B5EF4-FFF2-40B4-BE49-F238E27FC236}">
                <a16:creationId xmlns:a16="http://schemas.microsoft.com/office/drawing/2014/main" xmlns="" id="{B3D4E814-C44B-4D0F-8ED6-EB9B695482A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CFF807A2-A349-429C-A74F-C2FE7DE1E26C}"/>
              </a:ext>
            </a:extLst>
          </p:cNvPr>
          <p:cNvSpPr>
            <a:spLocks noGrp="1"/>
          </p:cNvSpPr>
          <p:nvPr>
            <p:ph type="sldNum" sz="quarter" idx="12"/>
          </p:nvPr>
        </p:nvSpPr>
        <p:spPr/>
        <p:txBody>
          <a:body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1110272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1C170E85-FC65-4DA4-9FF7-DE41937BF3C8}"/>
              </a:ext>
            </a:extLst>
          </p:cNvPr>
          <p:cNvSpPr>
            <a:spLocks noGrp="1"/>
          </p:cNvSpPr>
          <p:nvPr>
            <p:ph type="dt" sz="half" idx="10"/>
          </p:nvPr>
        </p:nvSpPr>
        <p:spPr/>
        <p:txBody>
          <a:bodyPr/>
          <a:lstStyle/>
          <a:p>
            <a:fld id="{C590EBBE-84CE-4E7E-A6CC-FC360246AE32}" type="datetimeFigureOut">
              <a:rPr lang="zh-CN" altLang="en-US" smtClean="0"/>
              <a:t>2018/9/8</a:t>
            </a:fld>
            <a:endParaRPr lang="zh-CN" altLang="en-US"/>
          </a:p>
        </p:txBody>
      </p:sp>
      <p:sp>
        <p:nvSpPr>
          <p:cNvPr id="3" name="页脚占位符 2">
            <a:extLst>
              <a:ext uri="{FF2B5EF4-FFF2-40B4-BE49-F238E27FC236}">
                <a16:creationId xmlns:a16="http://schemas.microsoft.com/office/drawing/2014/main" xmlns="" id="{D0363746-1A79-4F33-8058-36E45FABD0B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F840BEDF-6E31-42D7-B88D-FB5ED98127CB}"/>
              </a:ext>
            </a:extLst>
          </p:cNvPr>
          <p:cNvSpPr>
            <a:spLocks noGrp="1"/>
          </p:cNvSpPr>
          <p:nvPr>
            <p:ph type="sldNum" sz="quarter" idx="12"/>
          </p:nvPr>
        </p:nvSpPr>
        <p:spPr/>
        <p:txBody>
          <a:body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34826431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D2C61FB-9010-4A16-8E45-3E50B9BBA8D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FEE6A5A9-C9E8-482C-B129-D159A334FF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460C360-26FF-434F-8C2C-4F594EE759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F0460B73-46E6-4675-87DF-83C43D8D6410}"/>
              </a:ext>
            </a:extLst>
          </p:cNvPr>
          <p:cNvSpPr>
            <a:spLocks noGrp="1"/>
          </p:cNvSpPr>
          <p:nvPr>
            <p:ph type="dt" sz="half" idx="10"/>
          </p:nvPr>
        </p:nvSpPr>
        <p:spPr/>
        <p:txBody>
          <a:bodyPr/>
          <a:lstStyle/>
          <a:p>
            <a:fld id="{C590EBBE-84CE-4E7E-A6CC-FC360246AE32}" type="datetimeFigureOut">
              <a:rPr lang="zh-CN" altLang="en-US" smtClean="0"/>
              <a:t>2018/9/8</a:t>
            </a:fld>
            <a:endParaRPr lang="zh-CN" altLang="en-US"/>
          </a:p>
        </p:txBody>
      </p:sp>
      <p:sp>
        <p:nvSpPr>
          <p:cNvPr id="6" name="页脚占位符 5">
            <a:extLst>
              <a:ext uri="{FF2B5EF4-FFF2-40B4-BE49-F238E27FC236}">
                <a16:creationId xmlns:a16="http://schemas.microsoft.com/office/drawing/2014/main" xmlns="" id="{4419909C-E896-4F86-8F93-18E596FDF98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D8C15B2-78FC-4371-B51D-ED2620538F89}"/>
              </a:ext>
            </a:extLst>
          </p:cNvPr>
          <p:cNvSpPr>
            <a:spLocks noGrp="1"/>
          </p:cNvSpPr>
          <p:nvPr>
            <p:ph type="sldNum" sz="quarter" idx="12"/>
          </p:nvPr>
        </p:nvSpPr>
        <p:spPr/>
        <p:txBody>
          <a:body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9543710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9A39612-E26C-4FC7-87FA-94FC7A1EDA6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A499483-D36B-4E59-9048-CEBFE88E32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DFE75007-16C2-421C-826E-B369706DF2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B8BEACC1-A5B5-4DE0-BBD6-858B5E4DF93B}"/>
              </a:ext>
            </a:extLst>
          </p:cNvPr>
          <p:cNvSpPr>
            <a:spLocks noGrp="1"/>
          </p:cNvSpPr>
          <p:nvPr>
            <p:ph type="dt" sz="half" idx="10"/>
          </p:nvPr>
        </p:nvSpPr>
        <p:spPr/>
        <p:txBody>
          <a:bodyPr/>
          <a:lstStyle/>
          <a:p>
            <a:fld id="{C590EBBE-84CE-4E7E-A6CC-FC360246AE32}" type="datetimeFigureOut">
              <a:rPr lang="zh-CN" altLang="en-US" smtClean="0"/>
              <a:t>2018/9/8</a:t>
            </a:fld>
            <a:endParaRPr lang="zh-CN" altLang="en-US"/>
          </a:p>
        </p:txBody>
      </p:sp>
      <p:sp>
        <p:nvSpPr>
          <p:cNvPr id="6" name="页脚占位符 5">
            <a:extLst>
              <a:ext uri="{FF2B5EF4-FFF2-40B4-BE49-F238E27FC236}">
                <a16:creationId xmlns:a16="http://schemas.microsoft.com/office/drawing/2014/main" xmlns="" id="{7934E205-4A47-43A2-B3DF-15D8B545C12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274B3F5-F76C-46F3-9A6C-1ED7B3A2F8CE}"/>
              </a:ext>
            </a:extLst>
          </p:cNvPr>
          <p:cNvSpPr>
            <a:spLocks noGrp="1"/>
          </p:cNvSpPr>
          <p:nvPr>
            <p:ph type="sldNum" sz="quarter" idx="12"/>
          </p:nvPr>
        </p:nvSpPr>
        <p:spPr/>
        <p:txBody>
          <a:body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7083379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8C5980F-C079-45EF-A195-00555A3BC4C2}"/>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A41A3C9E-3222-4BF0-A3FB-95D3409F8020}"/>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EBFA548-3452-44B5-8302-EA320D817234}"/>
              </a:ext>
            </a:extLst>
          </p:cNvPr>
          <p:cNvSpPr>
            <a:spLocks noGrp="1"/>
          </p:cNvSpPr>
          <p:nvPr>
            <p:ph type="dt" sz="half" idx="10"/>
          </p:nvPr>
        </p:nvSpPr>
        <p:spPr/>
        <p:txBody>
          <a:bodyPr/>
          <a:lstStyle/>
          <a:p>
            <a:fld id="{C590EBBE-84CE-4E7E-A6CC-FC360246AE32}" type="datetimeFigureOut">
              <a:rPr lang="zh-CN" altLang="en-US" smtClean="0"/>
              <a:t>2018/9/8</a:t>
            </a:fld>
            <a:endParaRPr lang="zh-CN" altLang="en-US"/>
          </a:p>
        </p:txBody>
      </p:sp>
      <p:sp>
        <p:nvSpPr>
          <p:cNvPr id="5" name="页脚占位符 4">
            <a:extLst>
              <a:ext uri="{FF2B5EF4-FFF2-40B4-BE49-F238E27FC236}">
                <a16:creationId xmlns:a16="http://schemas.microsoft.com/office/drawing/2014/main" xmlns="" id="{93EE638A-0CE2-4F42-8C16-6135C84C27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0CAD367-6717-4AAD-ABC9-14D94B2D7A8B}"/>
              </a:ext>
            </a:extLst>
          </p:cNvPr>
          <p:cNvSpPr>
            <a:spLocks noGrp="1"/>
          </p:cNvSpPr>
          <p:nvPr>
            <p:ph type="sldNum" sz="quarter" idx="12"/>
          </p:nvPr>
        </p:nvSpPr>
        <p:spPr/>
        <p:txBody>
          <a:body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19481058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E9F1CE1B-C9EE-4537-A34C-135E763DD97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EC4415C-FEFC-4A94-AAA9-34DED73C0D8B}"/>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84C3946A-C4FE-43B2-8126-A9FFBFE7F76E}"/>
              </a:ext>
            </a:extLst>
          </p:cNvPr>
          <p:cNvSpPr>
            <a:spLocks noGrp="1"/>
          </p:cNvSpPr>
          <p:nvPr>
            <p:ph type="dt" sz="half" idx="10"/>
          </p:nvPr>
        </p:nvSpPr>
        <p:spPr/>
        <p:txBody>
          <a:bodyPr/>
          <a:lstStyle/>
          <a:p>
            <a:fld id="{C590EBBE-84CE-4E7E-A6CC-FC360246AE32}" type="datetimeFigureOut">
              <a:rPr lang="zh-CN" altLang="en-US" smtClean="0"/>
              <a:t>2018/9/8</a:t>
            </a:fld>
            <a:endParaRPr lang="zh-CN" altLang="en-US"/>
          </a:p>
        </p:txBody>
      </p:sp>
      <p:sp>
        <p:nvSpPr>
          <p:cNvPr id="5" name="页脚占位符 4">
            <a:extLst>
              <a:ext uri="{FF2B5EF4-FFF2-40B4-BE49-F238E27FC236}">
                <a16:creationId xmlns:a16="http://schemas.microsoft.com/office/drawing/2014/main" xmlns="" id="{7009F772-1606-41F1-B14C-DEF367665B9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077AEEF-AFC3-481F-BF9F-36112905F9B1}"/>
              </a:ext>
            </a:extLst>
          </p:cNvPr>
          <p:cNvSpPr>
            <a:spLocks noGrp="1"/>
          </p:cNvSpPr>
          <p:nvPr>
            <p:ph type="sldNum" sz="quarter" idx="12"/>
          </p:nvPr>
        </p:nvSpPr>
        <p:spPr/>
        <p:txBody>
          <a:body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7302118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D8836F0A-321E-4D5C-9864-4A6F0EF9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790FF0D-1EEB-4079-96FF-32272526FD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B7CCE85-450D-4291-8A23-DB42998826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90EBBE-84CE-4E7E-A6CC-FC360246AE32}" type="datetimeFigureOut">
              <a:rPr lang="zh-CN" altLang="en-US" smtClean="0"/>
              <a:t>2018/9/8</a:t>
            </a:fld>
            <a:endParaRPr lang="zh-CN" altLang="en-US"/>
          </a:p>
        </p:txBody>
      </p:sp>
      <p:sp>
        <p:nvSpPr>
          <p:cNvPr id="5" name="页脚占位符 4">
            <a:extLst>
              <a:ext uri="{FF2B5EF4-FFF2-40B4-BE49-F238E27FC236}">
                <a16:creationId xmlns:a16="http://schemas.microsoft.com/office/drawing/2014/main" xmlns="" id="{85F626FF-05DE-49B4-AA8F-57637B79D1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56FFA3EC-126E-4D00-85D6-2BAD52A0E3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B2649E-4B9E-4441-AEFE-E25EB3B219B7}" type="slidenum">
              <a:rPr lang="zh-CN" altLang="en-US" smtClean="0"/>
              <a:t>‹#›</a:t>
            </a:fld>
            <a:endParaRPr lang="zh-CN" altLang="en-US"/>
          </a:p>
        </p:txBody>
      </p:sp>
    </p:spTree>
    <p:extLst>
      <p:ext uri="{BB962C8B-B14F-4D97-AF65-F5344CB8AC3E}">
        <p14:creationId xmlns:p14="http://schemas.microsoft.com/office/powerpoint/2010/main" val="2349893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xmlns="" id="{3F1B2E2B-2471-4246-AAB6-F49AAAFE2F8D}"/>
              </a:ext>
            </a:extLst>
          </p:cNvPr>
          <p:cNvSpPr txBox="1"/>
          <p:nvPr/>
        </p:nvSpPr>
        <p:spPr>
          <a:xfrm>
            <a:off x="5323267" y="2844225"/>
            <a:ext cx="7003391" cy="830997"/>
          </a:xfrm>
          <a:prstGeom prst="rect">
            <a:avLst/>
          </a:prstGeom>
          <a:noFill/>
        </p:spPr>
        <p:txBody>
          <a:bodyPr wrap="square" rtlCol="0">
            <a:spAutoFit/>
          </a:bodyPr>
          <a:lstStyle/>
          <a:p>
            <a:r>
              <a:rPr lang="zh-CN" altLang="en-US" sz="4800" b="1" dirty="0">
                <a:ln w="28575">
                  <a:noFill/>
                </a:ln>
                <a:solidFill>
                  <a:schemeClr val="bg1"/>
                </a:solidFill>
                <a:effectLst>
                  <a:outerShdw blurRad="38100" dist="38100" dir="2700000" algn="tl">
                    <a:srgbClr val="000000">
                      <a:alpha val="43137"/>
                    </a:srgbClr>
                  </a:outerShdw>
                </a:effectLst>
                <a:latin typeface="海派腔调禅粗黑简2.0" panose="02000500000000000000" pitchFamily="2" charset="-122"/>
                <a:ea typeface="海派腔调禅粗黑简2.0" panose="02000500000000000000" pitchFamily="2" charset="-122"/>
                <a:cs typeface="+mn-ea"/>
                <a:sym typeface="+mn-lt"/>
              </a:rPr>
              <a:t>辩论队招新宣传</a:t>
            </a:r>
            <a:r>
              <a:rPr lang="en-US" altLang="zh-CN" sz="4800" b="1" dirty="0" err="1">
                <a:ln w="28575">
                  <a:noFill/>
                </a:ln>
                <a:solidFill>
                  <a:schemeClr val="bg1"/>
                </a:solidFill>
                <a:effectLst>
                  <a:outerShdw blurRad="38100" dist="38100" dir="2700000" algn="tl">
                    <a:srgbClr val="000000">
                      <a:alpha val="43137"/>
                    </a:srgbClr>
                  </a:outerShdw>
                </a:effectLst>
                <a:latin typeface="海派腔调禅粗黑简2.0" panose="02000500000000000000" pitchFamily="2" charset="-122"/>
                <a:ea typeface="海派腔调禅粗黑简2.0" panose="02000500000000000000" pitchFamily="2" charset="-122"/>
                <a:cs typeface="+mn-ea"/>
                <a:sym typeface="+mn-lt"/>
              </a:rPr>
              <a:t>ppt</a:t>
            </a:r>
            <a:r>
              <a:rPr lang="zh-CN" altLang="en-US" sz="4800" b="1" dirty="0">
                <a:ln w="28575">
                  <a:noFill/>
                </a:ln>
                <a:solidFill>
                  <a:schemeClr val="bg1"/>
                </a:solidFill>
                <a:effectLst>
                  <a:outerShdw blurRad="38100" dist="38100" dir="2700000" algn="tl">
                    <a:srgbClr val="000000">
                      <a:alpha val="43137"/>
                    </a:srgbClr>
                  </a:outerShdw>
                </a:effectLst>
                <a:latin typeface="海派腔调禅粗黑简2.0" panose="02000500000000000000" pitchFamily="2" charset="-122"/>
                <a:ea typeface="海派腔调禅粗黑简2.0" panose="02000500000000000000" pitchFamily="2" charset="-122"/>
                <a:cs typeface="+mn-ea"/>
                <a:sym typeface="+mn-lt"/>
              </a:rPr>
              <a:t>模板</a:t>
            </a:r>
            <a:endParaRPr lang="zh-CN" altLang="en-US" sz="4000" dirty="0">
              <a:solidFill>
                <a:srgbClr val="C62920"/>
              </a:solidFill>
              <a:latin typeface="海派腔调禅粗黑简2.0" panose="02000500000000000000" pitchFamily="2" charset="-122"/>
              <a:ea typeface="海派腔调禅粗黑简2.0" panose="02000500000000000000" pitchFamily="2" charset="-122"/>
              <a:cs typeface="+mn-ea"/>
              <a:sym typeface="+mn-lt"/>
            </a:endParaRPr>
          </a:p>
        </p:txBody>
      </p:sp>
      <p:pic>
        <p:nvPicPr>
          <p:cNvPr id="18" name="图片 17">
            <a:extLst>
              <a:ext uri="{FF2B5EF4-FFF2-40B4-BE49-F238E27FC236}">
                <a16:creationId xmlns:a16="http://schemas.microsoft.com/office/drawing/2014/main" xmlns="" id="{A8D10E59-D1C5-46D1-A1A9-15059621B8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66392" y="654234"/>
            <a:ext cx="630011" cy="176121"/>
          </a:xfrm>
          <a:prstGeom prst="rect">
            <a:avLst/>
          </a:prstGeom>
        </p:spPr>
      </p:pic>
      <p:pic>
        <p:nvPicPr>
          <p:cNvPr id="3" name="图片 2">
            <a:extLst>
              <a:ext uri="{FF2B5EF4-FFF2-40B4-BE49-F238E27FC236}">
                <a16:creationId xmlns:a16="http://schemas.microsoft.com/office/drawing/2014/main" xmlns="" id="{DA2E5416-BAA0-4AE4-8C00-8F6314AF77E2}"/>
              </a:ext>
            </a:extLst>
          </p:cNvPr>
          <p:cNvPicPr>
            <a:picLocks noChangeAspect="1"/>
          </p:cNvPicPr>
          <p:nvPr/>
        </p:nvPicPr>
        <p:blipFill rotWithShape="1">
          <a:blip r:embed="rId6">
            <a:extLst>
              <a:ext uri="{28A0092B-C50C-407E-A947-70E740481C1C}">
                <a14:useLocalDpi xmlns:a14="http://schemas.microsoft.com/office/drawing/2010/main" val="0"/>
              </a:ext>
            </a:extLst>
          </a:blip>
          <a:srcRect l="29743"/>
          <a:stretch/>
        </p:blipFill>
        <p:spPr>
          <a:xfrm flipH="1">
            <a:off x="658835" y="425846"/>
            <a:ext cx="4789257" cy="5720713"/>
          </a:xfrm>
          <a:prstGeom prst="rect">
            <a:avLst/>
          </a:prstGeom>
        </p:spPr>
      </p:pic>
      <p:pic>
        <p:nvPicPr>
          <p:cNvPr id="6" name="图片 5" descr="图片包含 文字&#10;&#10;已生成高可信度的说明">
            <a:extLst>
              <a:ext uri="{FF2B5EF4-FFF2-40B4-BE49-F238E27FC236}">
                <a16:creationId xmlns:a16="http://schemas.microsoft.com/office/drawing/2014/main" xmlns="" id="{C652AA49-5D06-4129-90A1-183C860ACA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51431" y="122991"/>
            <a:ext cx="3216434" cy="2412001"/>
          </a:xfrm>
          <a:prstGeom prst="rect">
            <a:avLst/>
          </a:prstGeom>
        </p:spPr>
      </p:pic>
      <p:sp>
        <p:nvSpPr>
          <p:cNvPr id="7" name="文本框 6">
            <a:extLst>
              <a:ext uri="{FF2B5EF4-FFF2-40B4-BE49-F238E27FC236}">
                <a16:creationId xmlns:a16="http://schemas.microsoft.com/office/drawing/2014/main" xmlns="" id="{54EE50E7-D362-40A9-984D-E41F1AC0D381}"/>
              </a:ext>
            </a:extLst>
          </p:cNvPr>
          <p:cNvSpPr txBox="1"/>
          <p:nvPr/>
        </p:nvSpPr>
        <p:spPr>
          <a:xfrm>
            <a:off x="1040215" y="6093600"/>
            <a:ext cx="10126177" cy="276999"/>
          </a:xfrm>
          <a:prstGeom prst="rect">
            <a:avLst/>
          </a:prstGeom>
          <a:noFill/>
        </p:spPr>
        <p:txBody>
          <a:bodyPr wrap="square" rtlCol="0">
            <a:spAutoFit/>
          </a:bodyPr>
          <a:lstStyle/>
          <a:p>
            <a:pPr algn="dist"/>
            <a:r>
              <a:rPr lang="zh-CN" altLang="en-US" sz="1200" dirty="0">
                <a:solidFill>
                  <a:schemeClr val="tx1">
                    <a:lumMod val="85000"/>
                    <a:lumOff val="15000"/>
                  </a:schemeClr>
                </a:solidFill>
                <a:cs typeface="+mn-ea"/>
                <a:sym typeface="+mn-lt"/>
              </a:rPr>
              <a:t>放飞梦想青春飞扬</a:t>
            </a:r>
          </a:p>
        </p:txBody>
      </p:sp>
      <p:pic>
        <p:nvPicPr>
          <p:cNvPr id="8" name="欢快">
            <a:hlinkClick r:id="" action="ppaction://media"/>
            <a:extLst>
              <a:ext uri="{FF2B5EF4-FFF2-40B4-BE49-F238E27FC236}">
                <a16:creationId xmlns:a16="http://schemas.microsoft.com/office/drawing/2014/main" xmlns="" id="{4E7C86A3-34D0-4D54-8C25-9AF9D5054C8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06955" y="-1073265"/>
            <a:ext cx="503759" cy="609600"/>
          </a:xfrm>
          <a:prstGeom prst="rect">
            <a:avLst/>
          </a:prstGeom>
        </p:spPr>
      </p:pic>
    </p:spTree>
    <p:extLst>
      <p:ext uri="{BB962C8B-B14F-4D97-AF65-F5344CB8AC3E}">
        <p14:creationId xmlns:p14="http://schemas.microsoft.com/office/powerpoint/2010/main" val="3874985018"/>
      </p:ext>
    </p:extLst>
  </p:cSld>
  <p:clrMapOvr>
    <a:masterClrMapping/>
  </p:clrMapOvr>
  <p:transition advClick="0" advTm="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3" presetClass="entr" presetSubtype="36" fill="hold" grpId="0" nodeType="clickEffect">
                                  <p:stCondLst>
                                    <p:cond delay="0"/>
                                  </p:stCondLst>
                                  <p:iterate type="lt">
                                    <p:tmPct val="15000"/>
                                  </p:iterate>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strVal val="(6*min(max(#ppt_w*#ppt_h,.3),1)-7.4)/-.7*#ppt_w"/>
                                          </p:val>
                                        </p:tav>
                                        <p:tav tm="100000">
                                          <p:val>
                                            <p:strVal val="#ppt_w"/>
                                          </p:val>
                                        </p:tav>
                                      </p:tavLst>
                                    </p:anim>
                                    <p:anim calcmode="lin" valueType="num">
                                      <p:cBhvr>
                                        <p:cTn id="17" dur="500" fill="hold"/>
                                        <p:tgtEl>
                                          <p:spTgt spid="14"/>
                                        </p:tgtEl>
                                        <p:attrNameLst>
                                          <p:attrName>ppt_h</p:attrName>
                                        </p:attrNameLst>
                                      </p:cBhvr>
                                      <p:tavLst>
                                        <p:tav tm="0">
                                          <p:val>
                                            <p:strVal val="(6*min(max(#ppt_w*#ppt_h,.3),1)-7.4)/-.7*#ppt_h"/>
                                          </p:val>
                                        </p:tav>
                                        <p:tav tm="100000">
                                          <p:val>
                                            <p:strVal val="#ppt_h"/>
                                          </p:val>
                                        </p:tav>
                                      </p:tavLst>
                                    </p:anim>
                                    <p:anim calcmode="lin" valueType="num">
                                      <p:cBhvr>
                                        <p:cTn id="18" dur="500" fill="hold"/>
                                        <p:tgtEl>
                                          <p:spTgt spid="14"/>
                                        </p:tgtEl>
                                        <p:attrNameLst>
                                          <p:attrName>ppt_x</p:attrName>
                                        </p:attrNameLst>
                                      </p:cBhvr>
                                      <p:tavLst>
                                        <p:tav tm="0">
                                          <p:val>
                                            <p:fltVal val="0.5"/>
                                          </p:val>
                                        </p:tav>
                                        <p:tav tm="100000">
                                          <p:val>
                                            <p:strVal val="#ppt_x"/>
                                          </p:val>
                                        </p:tav>
                                      </p:tavLst>
                                    </p:anim>
                                    <p:anim calcmode="lin" valueType="num">
                                      <p:cBhvr>
                                        <p:cTn id="19"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8"/>
                </p:tgtEl>
              </p:cMediaNode>
            </p:audio>
          </p:childTnLst>
        </p:cTn>
      </p:par>
    </p:tnLst>
    <p:bldLst>
      <p:bldP spid="1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61ED91A3-36B0-4FEE-8C96-B026A8C68E74}"/>
              </a:ext>
            </a:extLst>
          </p:cNvPr>
          <p:cNvSpPr/>
          <p:nvPr/>
        </p:nvSpPr>
        <p:spPr>
          <a:xfrm>
            <a:off x="3732055" y="2132412"/>
            <a:ext cx="7610267" cy="2854115"/>
          </a:xfrm>
          <a:prstGeom prst="rect">
            <a:avLst/>
          </a:prstGeom>
        </p:spPr>
        <p:txBody>
          <a:bodyPr wrap="square">
            <a:spAutoFit/>
          </a:bodyPr>
          <a:lstStyle/>
          <a:p>
            <a:pPr>
              <a:lnSpc>
                <a:spcPct val="130000"/>
              </a:lnSpc>
            </a:pPr>
            <a:r>
              <a:rPr lang="zh-CN" altLang="en-US" sz="2000" b="1" dirty="0">
                <a:solidFill>
                  <a:srgbClr val="C62920"/>
                </a:solidFill>
                <a:cs typeface="+mn-ea"/>
                <a:sym typeface="+mn-lt"/>
              </a:rPr>
              <a:t>社团口号：</a:t>
            </a:r>
            <a:r>
              <a:rPr lang="zh-CN" altLang="en-US" sz="2000" dirty="0">
                <a:solidFill>
                  <a:schemeClr val="tx1">
                    <a:lumMod val="85000"/>
                    <a:lumOff val="15000"/>
                  </a:schemeClr>
                </a:solidFill>
                <a:cs typeface="+mn-ea"/>
                <a:sym typeface="+mn-lt"/>
              </a:rPr>
              <a:t>以吾命护吾兄弟之情</a:t>
            </a:r>
            <a:r>
              <a:rPr lang="en-US" altLang="zh-CN" sz="2000" dirty="0">
                <a:solidFill>
                  <a:schemeClr val="tx1">
                    <a:lumMod val="85000"/>
                    <a:lumOff val="15000"/>
                  </a:schemeClr>
                </a:solidFill>
                <a:cs typeface="+mn-ea"/>
                <a:sym typeface="+mn-lt"/>
              </a:rPr>
              <a:t>.</a:t>
            </a:r>
            <a:r>
              <a:rPr lang="zh-CN" altLang="en-US" sz="2000" dirty="0">
                <a:solidFill>
                  <a:schemeClr val="tx1">
                    <a:lumMod val="85000"/>
                    <a:lumOff val="15000"/>
                  </a:schemeClr>
                </a:solidFill>
                <a:cs typeface="+mn-ea"/>
                <a:sym typeface="+mn-lt"/>
              </a:rPr>
              <a:t>以吾血捍我帮会之谊；</a:t>
            </a:r>
          </a:p>
          <a:p>
            <a:pPr>
              <a:lnSpc>
                <a:spcPct val="130000"/>
              </a:lnSpc>
            </a:pPr>
            <a:r>
              <a:rPr lang="zh-CN" altLang="en-US" sz="2000" b="1" dirty="0">
                <a:solidFill>
                  <a:srgbClr val="C62920"/>
                </a:solidFill>
                <a:cs typeface="+mn-ea"/>
                <a:sym typeface="+mn-lt"/>
              </a:rPr>
              <a:t>社团宣言：</a:t>
            </a:r>
            <a:r>
              <a:rPr lang="zh-CN" altLang="en-US" sz="2000" dirty="0">
                <a:solidFill>
                  <a:schemeClr val="tx1">
                    <a:lumMod val="85000"/>
                    <a:lumOff val="15000"/>
                  </a:schemeClr>
                </a:solidFill>
                <a:cs typeface="+mn-ea"/>
                <a:sym typeface="+mn-lt"/>
              </a:rPr>
              <a:t>兄弟是我们一生的依靠！；</a:t>
            </a:r>
          </a:p>
          <a:p>
            <a:pPr>
              <a:lnSpc>
                <a:spcPct val="130000"/>
              </a:lnSpc>
            </a:pPr>
            <a:r>
              <a:rPr lang="zh-CN" altLang="en-US" sz="2000" dirty="0">
                <a:solidFill>
                  <a:schemeClr val="tx1">
                    <a:lumMod val="85000"/>
                    <a:lumOff val="15000"/>
                  </a:schemeClr>
                </a:solidFill>
                <a:cs typeface="+mn-ea"/>
                <a:sym typeface="+mn-lt"/>
              </a:rPr>
              <a:t>我们不畏惧一切艰难</a:t>
            </a:r>
            <a:r>
              <a:rPr lang="en-US" altLang="zh-CN" sz="2000" dirty="0">
                <a:solidFill>
                  <a:schemeClr val="tx1">
                    <a:lumMod val="85000"/>
                    <a:lumOff val="15000"/>
                  </a:schemeClr>
                </a:solidFill>
                <a:cs typeface="+mn-ea"/>
                <a:sym typeface="+mn-lt"/>
              </a:rPr>
              <a:t>.</a:t>
            </a:r>
            <a:r>
              <a:rPr lang="zh-CN" altLang="en-US" sz="2000" dirty="0">
                <a:solidFill>
                  <a:schemeClr val="tx1">
                    <a:lumMod val="85000"/>
                    <a:lumOff val="15000"/>
                  </a:schemeClr>
                </a:solidFill>
                <a:cs typeface="+mn-ea"/>
                <a:sym typeface="+mn-lt"/>
              </a:rPr>
              <a:t>因为我们身边依然有我们的兄弟；我们不退缩一切困苦</a:t>
            </a:r>
            <a:r>
              <a:rPr lang="en-US" altLang="zh-CN" sz="2000" dirty="0">
                <a:solidFill>
                  <a:schemeClr val="tx1">
                    <a:lumMod val="85000"/>
                    <a:lumOff val="15000"/>
                  </a:schemeClr>
                </a:solidFill>
                <a:cs typeface="+mn-ea"/>
                <a:sym typeface="+mn-lt"/>
              </a:rPr>
              <a:t>,</a:t>
            </a:r>
            <a:r>
              <a:rPr lang="zh-CN" altLang="en-US" sz="2000" dirty="0">
                <a:solidFill>
                  <a:schemeClr val="tx1">
                    <a:lumMod val="85000"/>
                    <a:lumOff val="15000"/>
                  </a:schemeClr>
                </a:solidFill>
                <a:cs typeface="+mn-ea"/>
                <a:sym typeface="+mn-lt"/>
              </a:rPr>
              <a:t>因为我们身上依然批负欲血狼团；没有永远的朋友，只有永远的兄弟；让我们歃血为盟，让我们同甘共苦，让我们肝胆相照，；让我们的身体，流淌勇者的血液，让我们的灵魂，接受；让我们一起，实现这个美丽的梦想！；</a:t>
            </a:r>
          </a:p>
        </p:txBody>
      </p:sp>
      <p:grpSp>
        <p:nvGrpSpPr>
          <p:cNvPr id="3" name="组合 2">
            <a:extLst>
              <a:ext uri="{FF2B5EF4-FFF2-40B4-BE49-F238E27FC236}">
                <a16:creationId xmlns:a16="http://schemas.microsoft.com/office/drawing/2014/main" xmlns="" id="{6E5D39E3-5BAC-4882-AA95-D7370FDABC93}"/>
              </a:ext>
            </a:extLst>
          </p:cNvPr>
          <p:cNvGrpSpPr/>
          <p:nvPr/>
        </p:nvGrpSpPr>
        <p:grpSpPr>
          <a:xfrm>
            <a:off x="604684" y="1665495"/>
            <a:ext cx="10982632" cy="4399639"/>
            <a:chOff x="615123" y="1746088"/>
            <a:chExt cx="10982632" cy="3755001"/>
          </a:xfrm>
        </p:grpSpPr>
        <p:sp>
          <p:nvSpPr>
            <p:cNvPr id="4" name="任意多边形 6">
              <a:extLst>
                <a:ext uri="{FF2B5EF4-FFF2-40B4-BE49-F238E27FC236}">
                  <a16:creationId xmlns:a16="http://schemas.microsoft.com/office/drawing/2014/main" xmlns="" id="{E608A8A6-AC8E-4700-9A03-558D88070363}"/>
                </a:ext>
              </a:extLst>
            </p:cNvPr>
            <p:cNvSpPr/>
            <p:nvPr/>
          </p:nvSpPr>
          <p:spPr>
            <a:xfrm>
              <a:off x="615123" y="1746088"/>
              <a:ext cx="10982632" cy="3160210"/>
            </a:xfrm>
            <a:custGeom>
              <a:avLst/>
              <a:gdLst>
                <a:gd name="connsiteX0" fmla="*/ 0 w 10982632"/>
                <a:gd name="connsiteY0" fmla="*/ 0 h 3160210"/>
                <a:gd name="connsiteX1" fmla="*/ 10982632 w 10982632"/>
                <a:gd name="connsiteY1" fmla="*/ 0 h 3160210"/>
                <a:gd name="connsiteX2" fmla="*/ 10982632 w 10982632"/>
                <a:gd name="connsiteY2" fmla="*/ 3156155 h 3160210"/>
                <a:gd name="connsiteX3" fmla="*/ 9610425 w 10982632"/>
                <a:gd name="connsiteY3" fmla="*/ 3153592 h 3160210"/>
                <a:gd name="connsiteX4" fmla="*/ 9610425 w 10982632"/>
                <a:gd name="connsiteY4" fmla="*/ 2914402 h 3160210"/>
                <a:gd name="connsiteX5" fmla="*/ 8145419 w 10982632"/>
                <a:gd name="connsiteY5" fmla="*/ 2914402 h 3160210"/>
                <a:gd name="connsiteX6" fmla="*/ 8145419 w 10982632"/>
                <a:gd name="connsiteY6" fmla="*/ 3150856 h 3160210"/>
                <a:gd name="connsiteX7" fmla="*/ 7889780 w 10982632"/>
                <a:gd name="connsiteY7" fmla="*/ 3150378 h 3160210"/>
                <a:gd name="connsiteX8" fmla="*/ 4900774 w 10982632"/>
                <a:gd name="connsiteY8" fmla="*/ 3160210 h 3160210"/>
                <a:gd name="connsiteX9" fmla="*/ 0 w 10982632"/>
                <a:gd name="connsiteY9" fmla="*/ 3156155 h 3160210"/>
                <a:gd name="connsiteX0-1" fmla="*/ 0 w 10982632"/>
                <a:gd name="connsiteY0-2" fmla="*/ 0 h 3160210"/>
                <a:gd name="connsiteX1-3" fmla="*/ 10982632 w 10982632"/>
                <a:gd name="connsiteY1-4" fmla="*/ 0 h 3160210"/>
                <a:gd name="connsiteX2-5" fmla="*/ 10982632 w 10982632"/>
                <a:gd name="connsiteY2-6" fmla="*/ 3156155 h 3160210"/>
                <a:gd name="connsiteX3-7" fmla="*/ 9610425 w 10982632"/>
                <a:gd name="connsiteY3-8" fmla="*/ 3153592 h 3160210"/>
                <a:gd name="connsiteX4-9" fmla="*/ 9610425 w 10982632"/>
                <a:gd name="connsiteY4-10" fmla="*/ 2914402 h 3160210"/>
                <a:gd name="connsiteX5-11" fmla="*/ 8145419 w 10982632"/>
                <a:gd name="connsiteY5-12" fmla="*/ 3150856 h 3160210"/>
                <a:gd name="connsiteX6-13" fmla="*/ 7889780 w 10982632"/>
                <a:gd name="connsiteY6-14" fmla="*/ 3150378 h 3160210"/>
                <a:gd name="connsiteX7-15" fmla="*/ 4900774 w 10982632"/>
                <a:gd name="connsiteY7-16" fmla="*/ 3160210 h 3160210"/>
                <a:gd name="connsiteX8-17" fmla="*/ 0 w 10982632"/>
                <a:gd name="connsiteY8-18" fmla="*/ 3156155 h 3160210"/>
                <a:gd name="connsiteX9-19" fmla="*/ 0 w 10982632"/>
                <a:gd name="connsiteY9-20" fmla="*/ 0 h 3160210"/>
                <a:gd name="connsiteX0-21" fmla="*/ 0 w 10982632"/>
                <a:gd name="connsiteY0-22" fmla="*/ 0 h 3160210"/>
                <a:gd name="connsiteX1-23" fmla="*/ 10982632 w 10982632"/>
                <a:gd name="connsiteY1-24" fmla="*/ 0 h 3160210"/>
                <a:gd name="connsiteX2-25" fmla="*/ 10982632 w 10982632"/>
                <a:gd name="connsiteY2-26" fmla="*/ 3156155 h 3160210"/>
                <a:gd name="connsiteX3-27" fmla="*/ 9610425 w 10982632"/>
                <a:gd name="connsiteY3-28" fmla="*/ 3153592 h 3160210"/>
                <a:gd name="connsiteX4-29" fmla="*/ 9610425 w 10982632"/>
                <a:gd name="connsiteY4-30" fmla="*/ 2914402 h 3160210"/>
                <a:gd name="connsiteX5-31" fmla="*/ 7889780 w 10982632"/>
                <a:gd name="connsiteY5-32" fmla="*/ 3150378 h 3160210"/>
                <a:gd name="connsiteX6-33" fmla="*/ 4900774 w 10982632"/>
                <a:gd name="connsiteY6-34" fmla="*/ 3160210 h 3160210"/>
                <a:gd name="connsiteX7-35" fmla="*/ 0 w 10982632"/>
                <a:gd name="connsiteY7-36" fmla="*/ 3156155 h 3160210"/>
                <a:gd name="connsiteX8-37" fmla="*/ 0 w 10982632"/>
                <a:gd name="connsiteY8-38" fmla="*/ 0 h 3160210"/>
                <a:gd name="connsiteX0-39" fmla="*/ 0 w 10982632"/>
                <a:gd name="connsiteY0-40" fmla="*/ 0 h 3160210"/>
                <a:gd name="connsiteX1-41" fmla="*/ 10982632 w 10982632"/>
                <a:gd name="connsiteY1-42" fmla="*/ 0 h 3160210"/>
                <a:gd name="connsiteX2-43" fmla="*/ 10982632 w 10982632"/>
                <a:gd name="connsiteY2-44" fmla="*/ 3156155 h 3160210"/>
                <a:gd name="connsiteX3-45" fmla="*/ 9610425 w 10982632"/>
                <a:gd name="connsiteY3-46" fmla="*/ 3153592 h 3160210"/>
                <a:gd name="connsiteX4-47" fmla="*/ 7889780 w 10982632"/>
                <a:gd name="connsiteY4-48" fmla="*/ 3150378 h 3160210"/>
                <a:gd name="connsiteX5-49" fmla="*/ 4900774 w 10982632"/>
                <a:gd name="connsiteY5-50" fmla="*/ 3160210 h 3160210"/>
                <a:gd name="connsiteX6-51" fmla="*/ 0 w 10982632"/>
                <a:gd name="connsiteY6-52" fmla="*/ 3156155 h 3160210"/>
                <a:gd name="connsiteX7-53" fmla="*/ 0 w 10982632"/>
                <a:gd name="connsiteY7-54" fmla="*/ 0 h 3160210"/>
                <a:gd name="connsiteX0-55" fmla="*/ 7889780 w 10982632"/>
                <a:gd name="connsiteY0-56" fmla="*/ 3150378 h 3241818"/>
                <a:gd name="connsiteX1-57" fmla="*/ 4900774 w 10982632"/>
                <a:gd name="connsiteY1-58" fmla="*/ 3160210 h 3241818"/>
                <a:gd name="connsiteX2-59" fmla="*/ 0 w 10982632"/>
                <a:gd name="connsiteY2-60" fmla="*/ 3156155 h 3241818"/>
                <a:gd name="connsiteX3-61" fmla="*/ 0 w 10982632"/>
                <a:gd name="connsiteY3-62" fmla="*/ 0 h 3241818"/>
                <a:gd name="connsiteX4-63" fmla="*/ 10982632 w 10982632"/>
                <a:gd name="connsiteY4-64" fmla="*/ 0 h 3241818"/>
                <a:gd name="connsiteX5-65" fmla="*/ 10982632 w 10982632"/>
                <a:gd name="connsiteY5-66" fmla="*/ 3156155 h 3241818"/>
                <a:gd name="connsiteX6-67" fmla="*/ 9610425 w 10982632"/>
                <a:gd name="connsiteY6-68" fmla="*/ 3153592 h 3241818"/>
                <a:gd name="connsiteX7-69" fmla="*/ 7981220 w 10982632"/>
                <a:gd name="connsiteY7-70" fmla="*/ 3241818 h 3241818"/>
                <a:gd name="connsiteX0-71" fmla="*/ 7889780 w 10982632"/>
                <a:gd name="connsiteY0-72" fmla="*/ 3150378 h 3160210"/>
                <a:gd name="connsiteX1-73" fmla="*/ 4900774 w 10982632"/>
                <a:gd name="connsiteY1-74" fmla="*/ 3160210 h 3160210"/>
                <a:gd name="connsiteX2-75" fmla="*/ 0 w 10982632"/>
                <a:gd name="connsiteY2-76" fmla="*/ 3156155 h 3160210"/>
                <a:gd name="connsiteX3-77" fmla="*/ 0 w 10982632"/>
                <a:gd name="connsiteY3-78" fmla="*/ 0 h 3160210"/>
                <a:gd name="connsiteX4-79" fmla="*/ 10982632 w 10982632"/>
                <a:gd name="connsiteY4-80" fmla="*/ 0 h 3160210"/>
                <a:gd name="connsiteX5-81" fmla="*/ 10982632 w 10982632"/>
                <a:gd name="connsiteY5-82" fmla="*/ 3156155 h 3160210"/>
                <a:gd name="connsiteX6-83" fmla="*/ 9610425 w 10982632"/>
                <a:gd name="connsiteY6-84" fmla="*/ 3153592 h 31602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982632" h="3160210">
                  <a:moveTo>
                    <a:pt x="7889780" y="3150378"/>
                  </a:moveTo>
                  <a:lnTo>
                    <a:pt x="4900774" y="3160210"/>
                  </a:lnTo>
                  <a:lnTo>
                    <a:pt x="0" y="3156155"/>
                  </a:lnTo>
                  <a:lnTo>
                    <a:pt x="0" y="0"/>
                  </a:lnTo>
                  <a:lnTo>
                    <a:pt x="10982632" y="0"/>
                  </a:lnTo>
                  <a:lnTo>
                    <a:pt x="10982632" y="3156155"/>
                  </a:lnTo>
                  <a:lnTo>
                    <a:pt x="9610425" y="3153592"/>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cxnSp>
          <p:nvCxnSpPr>
            <p:cNvPr id="5" name="直接连接符 4">
              <a:extLst>
                <a:ext uri="{FF2B5EF4-FFF2-40B4-BE49-F238E27FC236}">
                  <a16:creationId xmlns:a16="http://schemas.microsoft.com/office/drawing/2014/main" xmlns="" id="{F35CE70B-815B-42C7-9705-3D1E2A15BF68}"/>
                </a:ext>
              </a:extLst>
            </p:cNvPr>
            <p:cNvCxnSpPr/>
            <p:nvPr/>
          </p:nvCxnSpPr>
          <p:spPr>
            <a:xfrm flipH="1">
              <a:off x="9985413" y="4898482"/>
              <a:ext cx="245808" cy="60260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6" name="图片 5">
            <a:extLst>
              <a:ext uri="{FF2B5EF4-FFF2-40B4-BE49-F238E27FC236}">
                <a16:creationId xmlns:a16="http://schemas.microsoft.com/office/drawing/2014/main" xmlns="" id="{0B4D1092-9586-4D84-9C25-B48B95D7E1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1435" y="4227318"/>
            <a:ext cx="2880666" cy="2880666"/>
          </a:xfrm>
          <a:prstGeom prst="rect">
            <a:avLst/>
          </a:prstGeom>
        </p:spPr>
      </p:pic>
      <p:sp>
        <p:nvSpPr>
          <p:cNvPr id="8" name="矩形 7">
            <a:extLst>
              <a:ext uri="{FF2B5EF4-FFF2-40B4-BE49-F238E27FC236}">
                <a16:creationId xmlns:a16="http://schemas.microsoft.com/office/drawing/2014/main" xmlns="" id="{DEF72B2F-3422-447E-849D-528AC3E6826B}"/>
              </a:ext>
            </a:extLst>
          </p:cNvPr>
          <p:cNvSpPr/>
          <p:nvPr/>
        </p:nvSpPr>
        <p:spPr>
          <a:xfrm>
            <a:off x="3854245" y="1170301"/>
            <a:ext cx="4483510" cy="68193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spc="600" dirty="0">
                <a:solidFill>
                  <a:schemeClr val="tx1">
                    <a:lumMod val="85000"/>
                    <a:lumOff val="15000"/>
                  </a:schemeClr>
                </a:solidFill>
                <a:cs typeface="+mn-ea"/>
                <a:sym typeface="+mn-lt"/>
              </a:rPr>
              <a:t>社团宣言</a:t>
            </a:r>
          </a:p>
        </p:txBody>
      </p:sp>
      <p:pic>
        <p:nvPicPr>
          <p:cNvPr id="10" name="图片 9">
            <a:extLst>
              <a:ext uri="{FF2B5EF4-FFF2-40B4-BE49-F238E27FC236}">
                <a16:creationId xmlns:a16="http://schemas.microsoft.com/office/drawing/2014/main" xmlns="" id="{8A2F1B19-D5D0-46ED-A37D-9EE9950969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10" y="2256006"/>
            <a:ext cx="4301756" cy="3869304"/>
          </a:xfrm>
          <a:prstGeom prst="rect">
            <a:avLst/>
          </a:prstGeom>
        </p:spPr>
      </p:pic>
    </p:spTree>
    <p:extLst>
      <p:ext uri="{BB962C8B-B14F-4D97-AF65-F5344CB8AC3E}">
        <p14:creationId xmlns:p14="http://schemas.microsoft.com/office/powerpoint/2010/main" val="31718284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2" presetClass="entr" presetSubtype="12"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0-#ppt_w/2"/>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8" presetClass="entr" presetSubtype="1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downLeft)">
                                      <p:cBhvr>
                                        <p:cTn id="17" dur="2000"/>
                                        <p:tgtEl>
                                          <p:spTgt spid="3"/>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anim calcmode="lin" valueType="num">
                                      <p:cBhvr>
                                        <p:cTn id="21" dur="2000" fill="hold"/>
                                        <p:tgtEl>
                                          <p:spTgt spid="2"/>
                                        </p:tgtEl>
                                        <p:attrNameLst>
                                          <p:attrName>ppt_x</p:attrName>
                                        </p:attrNameLst>
                                      </p:cBhvr>
                                      <p:tavLst>
                                        <p:tav tm="0">
                                          <p:val>
                                            <p:strVal val="#ppt_x"/>
                                          </p:val>
                                        </p:tav>
                                        <p:tav tm="100000">
                                          <p:val>
                                            <p:strVal val="#ppt_x"/>
                                          </p:val>
                                        </p:tav>
                                      </p:tavLst>
                                    </p:anim>
                                    <p:anim calcmode="lin" valueType="num">
                                      <p:cBhvr>
                                        <p:cTn id="22" dur="2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xmlns="" id="{C794503C-6B1C-42DC-BC17-5297EB5BA542}"/>
              </a:ext>
            </a:extLst>
          </p:cNvPr>
          <p:cNvSpPr/>
          <p:nvPr/>
        </p:nvSpPr>
        <p:spPr>
          <a:xfrm>
            <a:off x="-1" y="0"/>
            <a:ext cx="541816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TextBox 12">
            <a:extLst>
              <a:ext uri="{FF2B5EF4-FFF2-40B4-BE49-F238E27FC236}">
                <a16:creationId xmlns:a16="http://schemas.microsoft.com/office/drawing/2014/main" xmlns="" id="{194029D4-3042-4214-A48B-CDF4DADB981D}"/>
              </a:ext>
            </a:extLst>
          </p:cNvPr>
          <p:cNvSpPr txBox="1"/>
          <p:nvPr/>
        </p:nvSpPr>
        <p:spPr>
          <a:xfrm>
            <a:off x="6491489" y="2840125"/>
            <a:ext cx="1826141" cy="58477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协会简介</a:t>
            </a:r>
          </a:p>
        </p:txBody>
      </p:sp>
      <p:sp>
        <p:nvSpPr>
          <p:cNvPr id="3" name="椭圆 2">
            <a:extLst>
              <a:ext uri="{FF2B5EF4-FFF2-40B4-BE49-F238E27FC236}">
                <a16:creationId xmlns:a16="http://schemas.microsoft.com/office/drawing/2014/main" xmlns="" id="{016BBAD7-44F2-4D1A-ABB4-F206CDA34A41}"/>
              </a:ext>
            </a:extLst>
          </p:cNvPr>
          <p:cNvSpPr/>
          <p:nvPr/>
        </p:nvSpPr>
        <p:spPr>
          <a:xfrm>
            <a:off x="6061757" y="2933035"/>
            <a:ext cx="429731" cy="42973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cs typeface="+mn-ea"/>
              <a:sym typeface="+mn-lt"/>
            </a:endParaRPr>
          </a:p>
        </p:txBody>
      </p:sp>
      <p:sp>
        <p:nvSpPr>
          <p:cNvPr id="4" name="TextBox 14">
            <a:extLst>
              <a:ext uri="{FF2B5EF4-FFF2-40B4-BE49-F238E27FC236}">
                <a16:creationId xmlns:a16="http://schemas.microsoft.com/office/drawing/2014/main" xmlns="" id="{A244ECCF-4EB1-4D9B-9FC1-ABD4F745AAA2}"/>
              </a:ext>
            </a:extLst>
          </p:cNvPr>
          <p:cNvSpPr txBox="1"/>
          <p:nvPr/>
        </p:nvSpPr>
        <p:spPr>
          <a:xfrm>
            <a:off x="6093724" y="2950276"/>
            <a:ext cx="313456" cy="461665"/>
          </a:xfrm>
          <a:prstGeom prst="rect">
            <a:avLst/>
          </a:prstGeom>
          <a:noFill/>
        </p:spPr>
        <p:txBody>
          <a:bodyPr wrap="square" rtlCol="0">
            <a:spAutoFit/>
          </a:bodyPr>
          <a:lstStyle/>
          <a:p>
            <a:r>
              <a:rPr lang="en-US" altLang="zh-CN" sz="2400" dirty="0">
                <a:solidFill>
                  <a:schemeClr val="tx1">
                    <a:lumMod val="85000"/>
                    <a:lumOff val="15000"/>
                  </a:schemeClr>
                </a:solidFill>
                <a:cs typeface="+mn-ea"/>
                <a:sym typeface="+mn-lt"/>
              </a:rPr>
              <a:t>1</a:t>
            </a:r>
            <a:endParaRPr lang="zh-CN" altLang="en-US" sz="2400" dirty="0">
              <a:solidFill>
                <a:schemeClr val="tx1">
                  <a:lumMod val="85000"/>
                  <a:lumOff val="15000"/>
                </a:schemeClr>
              </a:solidFill>
              <a:cs typeface="+mn-ea"/>
              <a:sym typeface="+mn-lt"/>
            </a:endParaRPr>
          </a:p>
        </p:txBody>
      </p:sp>
      <p:sp>
        <p:nvSpPr>
          <p:cNvPr id="5" name="TextBox 15">
            <a:extLst>
              <a:ext uri="{FF2B5EF4-FFF2-40B4-BE49-F238E27FC236}">
                <a16:creationId xmlns:a16="http://schemas.microsoft.com/office/drawing/2014/main" xmlns="" id="{5F1ACCB6-24D4-423A-8B16-C683B24476C7}"/>
              </a:ext>
            </a:extLst>
          </p:cNvPr>
          <p:cNvSpPr txBox="1"/>
          <p:nvPr/>
        </p:nvSpPr>
        <p:spPr>
          <a:xfrm>
            <a:off x="6491488" y="3718990"/>
            <a:ext cx="1826141" cy="58477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协会特色</a:t>
            </a:r>
          </a:p>
        </p:txBody>
      </p:sp>
      <p:sp>
        <p:nvSpPr>
          <p:cNvPr id="6" name="椭圆 5">
            <a:extLst>
              <a:ext uri="{FF2B5EF4-FFF2-40B4-BE49-F238E27FC236}">
                <a16:creationId xmlns:a16="http://schemas.microsoft.com/office/drawing/2014/main" xmlns="" id="{B85DAC94-4C84-4277-B457-A9FF2C829A35}"/>
              </a:ext>
            </a:extLst>
          </p:cNvPr>
          <p:cNvSpPr/>
          <p:nvPr/>
        </p:nvSpPr>
        <p:spPr>
          <a:xfrm>
            <a:off x="6061757" y="3811900"/>
            <a:ext cx="429731" cy="42973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85000"/>
                  <a:lumOff val="15000"/>
                </a:schemeClr>
              </a:solidFill>
              <a:cs typeface="+mn-ea"/>
              <a:sym typeface="+mn-lt"/>
            </a:endParaRPr>
          </a:p>
        </p:txBody>
      </p:sp>
      <p:sp>
        <p:nvSpPr>
          <p:cNvPr id="7" name="TextBox 17">
            <a:extLst>
              <a:ext uri="{FF2B5EF4-FFF2-40B4-BE49-F238E27FC236}">
                <a16:creationId xmlns:a16="http://schemas.microsoft.com/office/drawing/2014/main" xmlns="" id="{D5564B29-2AA9-4E13-B2AC-B6DD098194EF}"/>
              </a:ext>
            </a:extLst>
          </p:cNvPr>
          <p:cNvSpPr txBox="1"/>
          <p:nvPr/>
        </p:nvSpPr>
        <p:spPr>
          <a:xfrm>
            <a:off x="6093720" y="3822541"/>
            <a:ext cx="365806" cy="461665"/>
          </a:xfrm>
          <a:prstGeom prst="rect">
            <a:avLst/>
          </a:prstGeom>
          <a:noFill/>
        </p:spPr>
        <p:txBody>
          <a:bodyPr wrap="none" rtlCol="0">
            <a:spAutoFit/>
          </a:bodyPr>
          <a:lstStyle/>
          <a:p>
            <a:r>
              <a:rPr lang="en-US" altLang="zh-CN" sz="2400" dirty="0">
                <a:solidFill>
                  <a:schemeClr val="tx1">
                    <a:lumMod val="85000"/>
                    <a:lumOff val="15000"/>
                  </a:schemeClr>
                </a:solidFill>
                <a:cs typeface="+mn-ea"/>
                <a:sym typeface="+mn-lt"/>
              </a:rPr>
              <a:t>2</a:t>
            </a:r>
            <a:endParaRPr lang="zh-CN" altLang="en-US" sz="2400" dirty="0">
              <a:solidFill>
                <a:schemeClr val="tx1">
                  <a:lumMod val="85000"/>
                  <a:lumOff val="15000"/>
                </a:schemeClr>
              </a:solidFill>
              <a:cs typeface="+mn-ea"/>
              <a:sym typeface="+mn-lt"/>
            </a:endParaRPr>
          </a:p>
        </p:txBody>
      </p:sp>
      <p:sp>
        <p:nvSpPr>
          <p:cNvPr id="8" name="TextBox 18">
            <a:extLst>
              <a:ext uri="{FF2B5EF4-FFF2-40B4-BE49-F238E27FC236}">
                <a16:creationId xmlns:a16="http://schemas.microsoft.com/office/drawing/2014/main" xmlns="" id="{1917FF66-FE11-4B48-A1E4-61DF5C98B545}"/>
              </a:ext>
            </a:extLst>
          </p:cNvPr>
          <p:cNvSpPr txBox="1"/>
          <p:nvPr/>
        </p:nvSpPr>
        <p:spPr>
          <a:xfrm>
            <a:off x="6491488" y="4621455"/>
            <a:ext cx="1826141" cy="58477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成员介绍</a:t>
            </a:r>
          </a:p>
        </p:txBody>
      </p:sp>
      <p:sp>
        <p:nvSpPr>
          <p:cNvPr id="9" name="椭圆 8">
            <a:extLst>
              <a:ext uri="{FF2B5EF4-FFF2-40B4-BE49-F238E27FC236}">
                <a16:creationId xmlns:a16="http://schemas.microsoft.com/office/drawing/2014/main" xmlns="" id="{98BFB667-A866-4FF8-A31D-65E2C323D6D9}"/>
              </a:ext>
            </a:extLst>
          </p:cNvPr>
          <p:cNvSpPr/>
          <p:nvPr/>
        </p:nvSpPr>
        <p:spPr>
          <a:xfrm>
            <a:off x="6061757" y="4714365"/>
            <a:ext cx="429731" cy="42973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cs typeface="+mn-ea"/>
              <a:sym typeface="+mn-lt"/>
            </a:endParaRPr>
          </a:p>
        </p:txBody>
      </p:sp>
      <p:sp>
        <p:nvSpPr>
          <p:cNvPr id="10" name="TextBox 24">
            <a:extLst>
              <a:ext uri="{FF2B5EF4-FFF2-40B4-BE49-F238E27FC236}">
                <a16:creationId xmlns:a16="http://schemas.microsoft.com/office/drawing/2014/main" xmlns="" id="{6C666BDF-40D5-404C-AFB8-C9F3DDBB9DAB}"/>
              </a:ext>
            </a:extLst>
          </p:cNvPr>
          <p:cNvSpPr txBox="1"/>
          <p:nvPr/>
        </p:nvSpPr>
        <p:spPr>
          <a:xfrm>
            <a:off x="6093720" y="4715835"/>
            <a:ext cx="408573" cy="461665"/>
          </a:xfrm>
          <a:prstGeom prst="rect">
            <a:avLst/>
          </a:prstGeom>
          <a:noFill/>
        </p:spPr>
        <p:txBody>
          <a:bodyPr wrap="square" rtlCol="0">
            <a:spAutoFit/>
          </a:bodyPr>
          <a:lstStyle/>
          <a:p>
            <a:r>
              <a:rPr lang="en-US" altLang="zh-CN" sz="2400" dirty="0">
                <a:solidFill>
                  <a:schemeClr val="tx1">
                    <a:lumMod val="85000"/>
                    <a:lumOff val="15000"/>
                  </a:schemeClr>
                </a:solidFill>
                <a:cs typeface="+mn-ea"/>
                <a:sym typeface="+mn-lt"/>
              </a:rPr>
              <a:t>3</a:t>
            </a:r>
            <a:endParaRPr lang="zh-CN" altLang="en-US" sz="2400" dirty="0">
              <a:solidFill>
                <a:schemeClr val="tx1">
                  <a:lumMod val="85000"/>
                  <a:lumOff val="15000"/>
                </a:schemeClr>
              </a:solidFill>
              <a:cs typeface="+mn-ea"/>
              <a:sym typeface="+mn-lt"/>
            </a:endParaRPr>
          </a:p>
        </p:txBody>
      </p:sp>
      <p:sp>
        <p:nvSpPr>
          <p:cNvPr id="11" name="TextBox 27">
            <a:extLst>
              <a:ext uri="{FF2B5EF4-FFF2-40B4-BE49-F238E27FC236}">
                <a16:creationId xmlns:a16="http://schemas.microsoft.com/office/drawing/2014/main" xmlns="" id="{94E5CE10-9787-4A4C-86DE-79260508E400}"/>
              </a:ext>
            </a:extLst>
          </p:cNvPr>
          <p:cNvSpPr txBox="1"/>
          <p:nvPr/>
        </p:nvSpPr>
        <p:spPr>
          <a:xfrm>
            <a:off x="9210967" y="2827166"/>
            <a:ext cx="1826141" cy="58477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组织建设</a:t>
            </a:r>
          </a:p>
        </p:txBody>
      </p:sp>
      <p:sp>
        <p:nvSpPr>
          <p:cNvPr id="12" name="椭圆 11">
            <a:extLst>
              <a:ext uri="{FF2B5EF4-FFF2-40B4-BE49-F238E27FC236}">
                <a16:creationId xmlns:a16="http://schemas.microsoft.com/office/drawing/2014/main" xmlns="" id="{B4BCE213-0901-4425-BB67-A715478F3A7E}"/>
              </a:ext>
            </a:extLst>
          </p:cNvPr>
          <p:cNvSpPr/>
          <p:nvPr/>
        </p:nvSpPr>
        <p:spPr>
          <a:xfrm>
            <a:off x="8781235" y="2920076"/>
            <a:ext cx="429731" cy="42973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cs typeface="+mn-ea"/>
              <a:sym typeface="+mn-lt"/>
            </a:endParaRPr>
          </a:p>
        </p:txBody>
      </p:sp>
      <p:sp>
        <p:nvSpPr>
          <p:cNvPr id="13" name="TextBox 30">
            <a:extLst>
              <a:ext uri="{FF2B5EF4-FFF2-40B4-BE49-F238E27FC236}">
                <a16:creationId xmlns:a16="http://schemas.microsoft.com/office/drawing/2014/main" xmlns="" id="{6B60A64B-670D-4FF1-9CDB-AA639B27B12E}"/>
              </a:ext>
            </a:extLst>
          </p:cNvPr>
          <p:cNvSpPr txBox="1"/>
          <p:nvPr/>
        </p:nvSpPr>
        <p:spPr>
          <a:xfrm>
            <a:off x="8813197" y="2927373"/>
            <a:ext cx="365806" cy="461665"/>
          </a:xfrm>
          <a:prstGeom prst="rect">
            <a:avLst/>
          </a:prstGeom>
          <a:noFill/>
        </p:spPr>
        <p:txBody>
          <a:bodyPr wrap="none" rtlCol="0">
            <a:spAutoFit/>
          </a:bodyPr>
          <a:lstStyle/>
          <a:p>
            <a:r>
              <a:rPr lang="en-US" altLang="zh-CN" sz="2400" dirty="0">
                <a:solidFill>
                  <a:schemeClr val="tx1">
                    <a:lumMod val="85000"/>
                    <a:lumOff val="15000"/>
                  </a:schemeClr>
                </a:solidFill>
                <a:cs typeface="+mn-ea"/>
                <a:sym typeface="+mn-lt"/>
              </a:rPr>
              <a:t>4</a:t>
            </a:r>
            <a:endParaRPr lang="zh-CN" altLang="en-US" sz="2400" dirty="0">
              <a:solidFill>
                <a:schemeClr val="tx1">
                  <a:lumMod val="85000"/>
                  <a:lumOff val="15000"/>
                </a:schemeClr>
              </a:solidFill>
              <a:cs typeface="+mn-ea"/>
              <a:sym typeface="+mn-lt"/>
            </a:endParaRPr>
          </a:p>
        </p:txBody>
      </p:sp>
      <p:sp>
        <p:nvSpPr>
          <p:cNvPr id="14" name="TextBox 31">
            <a:extLst>
              <a:ext uri="{FF2B5EF4-FFF2-40B4-BE49-F238E27FC236}">
                <a16:creationId xmlns:a16="http://schemas.microsoft.com/office/drawing/2014/main" xmlns="" id="{5ED55FE1-D862-492B-8D31-93F4B5C551CF}"/>
              </a:ext>
            </a:extLst>
          </p:cNvPr>
          <p:cNvSpPr txBox="1"/>
          <p:nvPr/>
        </p:nvSpPr>
        <p:spPr>
          <a:xfrm>
            <a:off x="9195762" y="3750057"/>
            <a:ext cx="1826141" cy="58477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活动风采</a:t>
            </a:r>
          </a:p>
        </p:txBody>
      </p:sp>
      <p:sp>
        <p:nvSpPr>
          <p:cNvPr id="15" name="椭圆 14">
            <a:extLst>
              <a:ext uri="{FF2B5EF4-FFF2-40B4-BE49-F238E27FC236}">
                <a16:creationId xmlns:a16="http://schemas.microsoft.com/office/drawing/2014/main" xmlns="" id="{9D84EE39-5B30-4CFF-A6FA-141D5F91A2BA}"/>
              </a:ext>
            </a:extLst>
          </p:cNvPr>
          <p:cNvSpPr/>
          <p:nvPr/>
        </p:nvSpPr>
        <p:spPr>
          <a:xfrm>
            <a:off x="8766031" y="3842967"/>
            <a:ext cx="429731" cy="42973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85000"/>
                  <a:lumOff val="15000"/>
                </a:schemeClr>
              </a:solidFill>
              <a:cs typeface="+mn-ea"/>
              <a:sym typeface="+mn-lt"/>
            </a:endParaRPr>
          </a:p>
        </p:txBody>
      </p:sp>
      <p:sp>
        <p:nvSpPr>
          <p:cNvPr id="16" name="TextBox 33">
            <a:extLst>
              <a:ext uri="{FF2B5EF4-FFF2-40B4-BE49-F238E27FC236}">
                <a16:creationId xmlns:a16="http://schemas.microsoft.com/office/drawing/2014/main" xmlns="" id="{D357B8F8-12DA-4C48-999C-05E214870053}"/>
              </a:ext>
            </a:extLst>
          </p:cNvPr>
          <p:cNvSpPr txBox="1"/>
          <p:nvPr/>
        </p:nvSpPr>
        <p:spPr>
          <a:xfrm>
            <a:off x="8813197" y="3843779"/>
            <a:ext cx="365806" cy="461665"/>
          </a:xfrm>
          <a:prstGeom prst="rect">
            <a:avLst/>
          </a:prstGeom>
          <a:noFill/>
        </p:spPr>
        <p:txBody>
          <a:bodyPr wrap="none" rtlCol="0">
            <a:spAutoFit/>
          </a:bodyPr>
          <a:lstStyle/>
          <a:p>
            <a:r>
              <a:rPr lang="en-US" altLang="zh-CN" sz="2400" dirty="0">
                <a:solidFill>
                  <a:schemeClr val="tx1">
                    <a:lumMod val="85000"/>
                    <a:lumOff val="15000"/>
                  </a:schemeClr>
                </a:solidFill>
                <a:cs typeface="+mn-ea"/>
                <a:sym typeface="+mn-lt"/>
              </a:rPr>
              <a:t>5</a:t>
            </a:r>
            <a:endParaRPr lang="zh-CN" altLang="en-US" sz="2400" dirty="0">
              <a:solidFill>
                <a:schemeClr val="tx1">
                  <a:lumMod val="85000"/>
                  <a:lumOff val="15000"/>
                </a:schemeClr>
              </a:solidFill>
              <a:cs typeface="+mn-ea"/>
              <a:sym typeface="+mn-lt"/>
            </a:endParaRPr>
          </a:p>
        </p:txBody>
      </p:sp>
      <p:sp>
        <p:nvSpPr>
          <p:cNvPr id="17" name="TextBox 34">
            <a:extLst>
              <a:ext uri="{FF2B5EF4-FFF2-40B4-BE49-F238E27FC236}">
                <a16:creationId xmlns:a16="http://schemas.microsoft.com/office/drawing/2014/main" xmlns="" id="{6C0A3EAC-495E-4664-807A-99FFAC9C2D08}"/>
              </a:ext>
            </a:extLst>
          </p:cNvPr>
          <p:cNvSpPr txBox="1"/>
          <p:nvPr/>
        </p:nvSpPr>
        <p:spPr>
          <a:xfrm>
            <a:off x="9203702" y="4621455"/>
            <a:ext cx="1826141" cy="584775"/>
          </a:xfrm>
          <a:prstGeom prst="rect">
            <a:avLst/>
          </a:prstGeom>
          <a:noFill/>
        </p:spPr>
        <p:txBody>
          <a:bodyPr wrap="none" rtlCol="0">
            <a:spAutoFit/>
          </a:bodyPr>
          <a:lstStyle/>
          <a:p>
            <a:r>
              <a:rPr lang="zh-CN" altLang="en-US" sz="3200" dirty="0">
                <a:solidFill>
                  <a:schemeClr val="tx1">
                    <a:lumMod val="85000"/>
                    <a:lumOff val="15000"/>
                  </a:schemeClr>
                </a:solidFill>
                <a:cs typeface="+mn-ea"/>
                <a:sym typeface="+mn-lt"/>
              </a:rPr>
              <a:t>注意事项</a:t>
            </a:r>
          </a:p>
        </p:txBody>
      </p:sp>
      <p:sp>
        <p:nvSpPr>
          <p:cNvPr id="18" name="椭圆 17">
            <a:extLst>
              <a:ext uri="{FF2B5EF4-FFF2-40B4-BE49-F238E27FC236}">
                <a16:creationId xmlns:a16="http://schemas.microsoft.com/office/drawing/2014/main" xmlns="" id="{F65657E8-89F3-48D6-9DB4-8E7AF0D7B3AD}"/>
              </a:ext>
            </a:extLst>
          </p:cNvPr>
          <p:cNvSpPr/>
          <p:nvPr/>
        </p:nvSpPr>
        <p:spPr>
          <a:xfrm>
            <a:off x="8773971" y="4714365"/>
            <a:ext cx="429731" cy="429731"/>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cs typeface="+mn-ea"/>
              <a:sym typeface="+mn-lt"/>
            </a:endParaRPr>
          </a:p>
        </p:txBody>
      </p:sp>
      <p:sp>
        <p:nvSpPr>
          <p:cNvPr id="19" name="TextBox 36">
            <a:extLst>
              <a:ext uri="{FF2B5EF4-FFF2-40B4-BE49-F238E27FC236}">
                <a16:creationId xmlns:a16="http://schemas.microsoft.com/office/drawing/2014/main" xmlns="" id="{101A7EC0-2A44-42C6-A769-724B4F139DD6}"/>
              </a:ext>
            </a:extLst>
          </p:cNvPr>
          <p:cNvSpPr txBox="1"/>
          <p:nvPr/>
        </p:nvSpPr>
        <p:spPr>
          <a:xfrm>
            <a:off x="8792628" y="4730641"/>
            <a:ext cx="365806" cy="461665"/>
          </a:xfrm>
          <a:prstGeom prst="rect">
            <a:avLst/>
          </a:prstGeom>
          <a:noFill/>
        </p:spPr>
        <p:txBody>
          <a:bodyPr wrap="none" rtlCol="0">
            <a:spAutoFit/>
          </a:bodyPr>
          <a:lstStyle/>
          <a:p>
            <a:r>
              <a:rPr lang="en-US" altLang="zh-CN" sz="2400" dirty="0">
                <a:solidFill>
                  <a:schemeClr val="tx1">
                    <a:lumMod val="85000"/>
                    <a:lumOff val="15000"/>
                  </a:schemeClr>
                </a:solidFill>
                <a:cs typeface="+mn-ea"/>
                <a:sym typeface="+mn-lt"/>
              </a:rPr>
              <a:t>6</a:t>
            </a:r>
            <a:endParaRPr lang="zh-CN" altLang="en-US" sz="2400" dirty="0">
              <a:solidFill>
                <a:schemeClr val="tx1">
                  <a:lumMod val="85000"/>
                  <a:lumOff val="15000"/>
                </a:schemeClr>
              </a:solidFill>
              <a:cs typeface="+mn-ea"/>
              <a:sym typeface="+mn-lt"/>
            </a:endParaRPr>
          </a:p>
        </p:txBody>
      </p:sp>
      <p:sp>
        <p:nvSpPr>
          <p:cNvPr id="21" name="TextBox 24">
            <a:extLst>
              <a:ext uri="{FF2B5EF4-FFF2-40B4-BE49-F238E27FC236}">
                <a16:creationId xmlns:a16="http://schemas.microsoft.com/office/drawing/2014/main" xmlns="" id="{C0751C6C-4FEA-4F49-959D-DE2DC5E53CF2}"/>
              </a:ext>
            </a:extLst>
          </p:cNvPr>
          <p:cNvSpPr txBox="1">
            <a:spLocks noChangeArrowheads="1"/>
          </p:cNvSpPr>
          <p:nvPr/>
        </p:nvSpPr>
        <p:spPr bwMode="auto">
          <a:xfrm>
            <a:off x="7421164" y="1799148"/>
            <a:ext cx="2053796" cy="502766"/>
          </a:xfrm>
          <a:prstGeom prst="rect">
            <a:avLst/>
          </a:prstGeom>
          <a:noFill/>
          <a:ln w="9525">
            <a:noFill/>
            <a:miter lim="800000"/>
            <a:headEnd/>
            <a:tailEnd/>
          </a:ln>
        </p:spPr>
        <p:txBody>
          <a:bodyPr wrap="square">
            <a:spAutoFit/>
          </a:bodyPr>
          <a:lstStyle/>
          <a:p>
            <a:pPr algn="dist"/>
            <a:r>
              <a:rPr lang="en-US" altLang="zh-CN" sz="2667" dirty="0">
                <a:solidFill>
                  <a:schemeClr val="tx1">
                    <a:lumMod val="85000"/>
                    <a:lumOff val="15000"/>
                  </a:schemeClr>
                </a:solidFill>
                <a:cs typeface="+mn-ea"/>
                <a:sym typeface="+mn-lt"/>
              </a:rPr>
              <a:t>CONTENTS</a:t>
            </a:r>
            <a:endParaRPr lang="zh-CN" altLang="en-US" sz="2667" dirty="0">
              <a:solidFill>
                <a:schemeClr val="tx1">
                  <a:lumMod val="85000"/>
                  <a:lumOff val="15000"/>
                </a:schemeClr>
              </a:solidFill>
              <a:cs typeface="+mn-ea"/>
              <a:sym typeface="+mn-lt"/>
            </a:endParaRPr>
          </a:p>
        </p:txBody>
      </p:sp>
      <p:sp>
        <p:nvSpPr>
          <p:cNvPr id="22" name="TextBox 39">
            <a:extLst>
              <a:ext uri="{FF2B5EF4-FFF2-40B4-BE49-F238E27FC236}">
                <a16:creationId xmlns:a16="http://schemas.microsoft.com/office/drawing/2014/main" xmlns="" id="{B78D7972-C7D0-41D1-A7D5-0CFD7099104F}"/>
              </a:ext>
            </a:extLst>
          </p:cNvPr>
          <p:cNvSpPr txBox="1"/>
          <p:nvPr/>
        </p:nvSpPr>
        <p:spPr>
          <a:xfrm>
            <a:off x="7142630" y="792353"/>
            <a:ext cx="2610864" cy="1077218"/>
          </a:xfrm>
          <a:prstGeom prst="rect">
            <a:avLst/>
          </a:prstGeom>
          <a:noFill/>
        </p:spPr>
        <p:txBody>
          <a:bodyPr wrap="square" rtlCol="0">
            <a:spAutoFit/>
          </a:bodyPr>
          <a:lstStyle/>
          <a:p>
            <a:pPr algn="ctr"/>
            <a:r>
              <a:rPr lang="zh-CN" altLang="en-US" sz="6400" b="1" dirty="0">
                <a:solidFill>
                  <a:schemeClr val="tx1">
                    <a:lumMod val="85000"/>
                    <a:lumOff val="15000"/>
                  </a:schemeClr>
                </a:solidFill>
                <a:cs typeface="+mn-ea"/>
                <a:sym typeface="+mn-lt"/>
              </a:rPr>
              <a:t>目</a:t>
            </a:r>
            <a:r>
              <a:rPr lang="en-US" altLang="zh-CN" sz="6400" b="1" dirty="0">
                <a:solidFill>
                  <a:schemeClr val="tx1">
                    <a:lumMod val="85000"/>
                    <a:lumOff val="15000"/>
                  </a:schemeClr>
                </a:solidFill>
                <a:cs typeface="+mn-ea"/>
                <a:sym typeface="+mn-lt"/>
              </a:rPr>
              <a:t> </a:t>
            </a:r>
            <a:r>
              <a:rPr lang="zh-CN" altLang="en-US" sz="6400" b="1" dirty="0">
                <a:solidFill>
                  <a:schemeClr val="tx1">
                    <a:lumMod val="85000"/>
                    <a:lumOff val="15000"/>
                  </a:schemeClr>
                </a:solidFill>
                <a:cs typeface="+mn-ea"/>
                <a:sym typeface="+mn-lt"/>
              </a:rPr>
              <a:t>录</a:t>
            </a:r>
          </a:p>
        </p:txBody>
      </p:sp>
      <p:pic>
        <p:nvPicPr>
          <p:cNvPr id="23" name="图片 22">
            <a:extLst>
              <a:ext uri="{FF2B5EF4-FFF2-40B4-BE49-F238E27FC236}">
                <a16:creationId xmlns:a16="http://schemas.microsoft.com/office/drawing/2014/main" xmlns="" id="{7BF58342-843C-4255-94C4-B393DD6E8C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561035" y="1136237"/>
            <a:ext cx="2571417" cy="5351326"/>
          </a:xfrm>
          <a:prstGeom prst="rect">
            <a:avLst/>
          </a:prstGeom>
        </p:spPr>
      </p:pic>
    </p:spTree>
    <p:extLst>
      <p:ext uri="{BB962C8B-B14F-4D97-AF65-F5344CB8AC3E}">
        <p14:creationId xmlns:p14="http://schemas.microsoft.com/office/powerpoint/2010/main" val="29792393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2" presetClass="entr" presetSubtype="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ppt_x"/>
                                          </p:val>
                                        </p:tav>
                                        <p:tav tm="100000">
                                          <p:val>
                                            <p:strVal val="#ppt_x"/>
                                          </p:val>
                                        </p:tav>
                                      </p:tavLst>
                                    </p:anim>
                                    <p:anim calcmode="lin" valueType="num">
                                      <p:cBhvr additive="base">
                                        <p:cTn id="61" dur="500" fill="hold"/>
                                        <p:tgtEl>
                                          <p:spTgt spid="13"/>
                                        </p:tgtEl>
                                        <p:attrNameLst>
                                          <p:attrName>ppt_y</p:attrName>
                                        </p:attrNameLst>
                                      </p:cBhvr>
                                      <p:tavLst>
                                        <p:tav tm="0">
                                          <p:val>
                                            <p:strVal val="0-#ppt_h/2"/>
                                          </p:val>
                                        </p:tav>
                                        <p:tav tm="100000">
                                          <p:val>
                                            <p:strVal val="#ppt_y"/>
                                          </p:val>
                                        </p:tav>
                                      </p:tavLst>
                                    </p:anim>
                                  </p:childTnLst>
                                </p:cTn>
                              </p:par>
                              <p:par>
                                <p:cTn id="62" presetID="2" presetClass="entr" presetSubtype="1"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ppt_x"/>
                                          </p:val>
                                        </p:tav>
                                        <p:tav tm="100000">
                                          <p:val>
                                            <p:strVal val="#ppt_x"/>
                                          </p:val>
                                        </p:tav>
                                      </p:tavLst>
                                    </p:anim>
                                    <p:anim calcmode="lin" valueType="num">
                                      <p:cBhvr additive="base">
                                        <p:cTn id="65" dur="500" fill="hold"/>
                                        <p:tgtEl>
                                          <p:spTgt spid="14"/>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500" fill="hold"/>
                                        <p:tgtEl>
                                          <p:spTgt spid="15"/>
                                        </p:tgtEl>
                                        <p:attrNameLst>
                                          <p:attrName>ppt_x</p:attrName>
                                        </p:attrNameLst>
                                      </p:cBhvr>
                                      <p:tavLst>
                                        <p:tav tm="0">
                                          <p:val>
                                            <p:strVal val="#ppt_x"/>
                                          </p:val>
                                        </p:tav>
                                        <p:tav tm="100000">
                                          <p:val>
                                            <p:strVal val="#ppt_x"/>
                                          </p:val>
                                        </p:tav>
                                      </p:tavLst>
                                    </p:anim>
                                    <p:anim calcmode="lin" valueType="num">
                                      <p:cBhvr additive="base">
                                        <p:cTn id="69" dur="500" fill="hold"/>
                                        <p:tgtEl>
                                          <p:spTgt spid="15"/>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fill="hold"/>
                                        <p:tgtEl>
                                          <p:spTgt spid="16"/>
                                        </p:tgtEl>
                                        <p:attrNameLst>
                                          <p:attrName>ppt_x</p:attrName>
                                        </p:attrNameLst>
                                      </p:cBhvr>
                                      <p:tavLst>
                                        <p:tav tm="0">
                                          <p:val>
                                            <p:strVal val="#ppt_x"/>
                                          </p:val>
                                        </p:tav>
                                        <p:tav tm="100000">
                                          <p:val>
                                            <p:strVal val="#ppt_x"/>
                                          </p:val>
                                        </p:tav>
                                      </p:tavLst>
                                    </p:anim>
                                    <p:anim calcmode="lin" valueType="num">
                                      <p:cBhvr additive="base">
                                        <p:cTn id="73" dur="500" fill="hold"/>
                                        <p:tgtEl>
                                          <p:spTgt spid="16"/>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0-#ppt_h/2"/>
                                          </p:val>
                                        </p:tav>
                                        <p:tav tm="100000">
                                          <p:val>
                                            <p:strVal val="#ppt_y"/>
                                          </p:val>
                                        </p:tav>
                                      </p:tavLst>
                                    </p:anim>
                                  </p:childTnLst>
                                </p:cTn>
                              </p:par>
                              <p:par>
                                <p:cTn id="78" presetID="2" presetClass="entr" presetSubtype="1"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fill="hold"/>
                                        <p:tgtEl>
                                          <p:spTgt spid="18"/>
                                        </p:tgtEl>
                                        <p:attrNameLst>
                                          <p:attrName>ppt_x</p:attrName>
                                        </p:attrNameLst>
                                      </p:cBhvr>
                                      <p:tavLst>
                                        <p:tav tm="0">
                                          <p:val>
                                            <p:strVal val="#ppt_x"/>
                                          </p:val>
                                        </p:tav>
                                        <p:tav tm="100000">
                                          <p:val>
                                            <p:strVal val="#ppt_x"/>
                                          </p:val>
                                        </p:tav>
                                      </p:tavLst>
                                    </p:anim>
                                    <p:anim calcmode="lin" valueType="num">
                                      <p:cBhvr additive="base">
                                        <p:cTn id="81" dur="500" fill="hold"/>
                                        <p:tgtEl>
                                          <p:spTgt spid="18"/>
                                        </p:tgtEl>
                                        <p:attrNameLst>
                                          <p:attrName>ppt_y</p:attrName>
                                        </p:attrNameLst>
                                      </p:cBhvr>
                                      <p:tavLst>
                                        <p:tav tm="0">
                                          <p:val>
                                            <p:strVal val="0-#ppt_h/2"/>
                                          </p:val>
                                        </p:tav>
                                        <p:tav tm="100000">
                                          <p:val>
                                            <p:strVal val="#ppt_y"/>
                                          </p:val>
                                        </p:tav>
                                      </p:tavLst>
                                    </p:anim>
                                  </p:childTnLst>
                                </p:cTn>
                              </p:par>
                              <p:par>
                                <p:cTn id="82" presetID="2" presetClass="entr" presetSubtype="1"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fill="hold"/>
                                        <p:tgtEl>
                                          <p:spTgt spid="19"/>
                                        </p:tgtEl>
                                        <p:attrNameLst>
                                          <p:attrName>ppt_x</p:attrName>
                                        </p:attrNameLst>
                                      </p:cBhvr>
                                      <p:tavLst>
                                        <p:tav tm="0">
                                          <p:val>
                                            <p:strVal val="#ppt_x"/>
                                          </p:val>
                                        </p:tav>
                                        <p:tav tm="100000">
                                          <p:val>
                                            <p:strVal val="#ppt_x"/>
                                          </p:val>
                                        </p:tav>
                                      </p:tavLst>
                                    </p:anim>
                                    <p:anim calcmode="lin" valueType="num">
                                      <p:cBhvr additive="base">
                                        <p:cTn id="85" dur="500" fill="hold"/>
                                        <p:tgtEl>
                                          <p:spTgt spid="19"/>
                                        </p:tgtEl>
                                        <p:attrNameLst>
                                          <p:attrName>ppt_y</p:attrName>
                                        </p:attrNameLst>
                                      </p:cBhvr>
                                      <p:tavLst>
                                        <p:tav tm="0">
                                          <p:val>
                                            <p:strVal val="0-#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fill="hold"/>
                                        <p:tgtEl>
                                          <p:spTgt spid="21"/>
                                        </p:tgtEl>
                                        <p:attrNameLst>
                                          <p:attrName>ppt_x</p:attrName>
                                        </p:attrNameLst>
                                      </p:cBhvr>
                                      <p:tavLst>
                                        <p:tav tm="0">
                                          <p:val>
                                            <p:strVal val="#ppt_x"/>
                                          </p:val>
                                        </p:tav>
                                        <p:tav tm="100000">
                                          <p:val>
                                            <p:strVal val="#ppt_x"/>
                                          </p:val>
                                        </p:tav>
                                      </p:tavLst>
                                    </p:anim>
                                    <p:anim calcmode="lin" valueType="num">
                                      <p:cBhvr additive="base">
                                        <p:cTn id="89" dur="500" fill="hold"/>
                                        <p:tgtEl>
                                          <p:spTgt spid="21"/>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500" fill="hold"/>
                                        <p:tgtEl>
                                          <p:spTgt spid="22"/>
                                        </p:tgtEl>
                                        <p:attrNameLst>
                                          <p:attrName>ppt_x</p:attrName>
                                        </p:attrNameLst>
                                      </p:cBhvr>
                                      <p:tavLst>
                                        <p:tav tm="0">
                                          <p:val>
                                            <p:strVal val="#ppt_x"/>
                                          </p:val>
                                        </p:tav>
                                        <p:tav tm="100000">
                                          <p:val>
                                            <p:strVal val="#ppt_x"/>
                                          </p:val>
                                        </p:tav>
                                      </p:tavLst>
                                    </p:anim>
                                    <p:anim calcmode="lin" valueType="num">
                                      <p:cBhvr additive="base">
                                        <p:cTn id="9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p:bldP spid="3" grpId="0" animBg="1"/>
      <p:bldP spid="4" grpId="0"/>
      <p:bldP spid="5" grpId="0"/>
      <p:bldP spid="6" grpId="0" animBg="1"/>
      <p:bldP spid="7" grpId="0"/>
      <p:bldP spid="8" grpId="0"/>
      <p:bldP spid="9" grpId="0" animBg="1"/>
      <p:bldP spid="10" grpId="0"/>
      <p:bldP spid="11" grpId="0"/>
      <p:bldP spid="12" grpId="0" animBg="1"/>
      <p:bldP spid="13" grpId="0"/>
      <p:bldP spid="14" grpId="0"/>
      <p:bldP spid="15" grpId="0" animBg="1"/>
      <p:bldP spid="16" grpId="0"/>
      <p:bldP spid="17" grpId="0"/>
      <p:bldP spid="18" grpId="0" animBg="1"/>
      <p:bldP spid="19" grpId="0"/>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CD8BC05-A838-4E78-AEDF-F7688858684B}"/>
              </a:ext>
            </a:extLst>
          </p:cNvPr>
          <p:cNvSpPr/>
          <p:nvPr/>
        </p:nvSpPr>
        <p:spPr>
          <a:xfrm>
            <a:off x="6232016" y="4146005"/>
            <a:ext cx="5182407" cy="923330"/>
          </a:xfrm>
          <a:prstGeom prst="rect">
            <a:avLst/>
          </a:prstGeom>
        </p:spPr>
        <p:txBody>
          <a:bodyPr wrap="square">
            <a:spAutoFit/>
          </a:bodyPr>
          <a:lstStyle/>
          <a:p>
            <a:r>
              <a:rPr lang="zh-CN" altLang="en-US" b="1" dirty="0">
                <a:cs typeface="+mn-ea"/>
                <a:sym typeface="+mn-lt"/>
              </a:rPr>
              <a:t>学生社团作为培养学生兴趣爱好、繁荣校园文化生活的第二课堂，</a:t>
            </a:r>
            <a:r>
              <a:rPr lang="zh-CN" altLang="en-US" dirty="0">
                <a:cs typeface="+mn-ea"/>
                <a:sym typeface="+mn-lt"/>
              </a:rPr>
              <a:t>学生社团作为培养学生兴趣爱好、繁荣校园文化生活的第二课堂</a:t>
            </a:r>
          </a:p>
        </p:txBody>
      </p:sp>
      <p:sp>
        <p:nvSpPr>
          <p:cNvPr id="13" name="矩形 12">
            <a:extLst>
              <a:ext uri="{FF2B5EF4-FFF2-40B4-BE49-F238E27FC236}">
                <a16:creationId xmlns:a16="http://schemas.microsoft.com/office/drawing/2014/main" xmlns="" id="{8474104C-EAD9-4005-8906-8D2B55D1AF8E}"/>
              </a:ext>
            </a:extLst>
          </p:cNvPr>
          <p:cNvSpPr/>
          <p:nvPr/>
        </p:nvSpPr>
        <p:spPr>
          <a:xfrm>
            <a:off x="7067005" y="2181049"/>
            <a:ext cx="3229136" cy="738664"/>
          </a:xfrm>
          <a:prstGeom prst="rect">
            <a:avLst/>
          </a:prstGeom>
        </p:spPr>
        <p:txBody>
          <a:bodyPr wrap="square" lIns="0" tIns="0" rIns="0" bIns="0">
            <a:spAutoFit/>
          </a:bodyPr>
          <a:lstStyle/>
          <a:p>
            <a:pPr algn="ctr" eaLnBrk="1" hangingPunct="1">
              <a:defRPr/>
            </a:pPr>
            <a:r>
              <a:rPr lang="zh-CN" altLang="en-US" sz="4800" b="1" spc="600" noProof="1">
                <a:solidFill>
                  <a:schemeClr val="tx1">
                    <a:lumMod val="85000"/>
                    <a:lumOff val="15000"/>
                  </a:schemeClr>
                </a:solidFill>
                <a:cs typeface="+mn-ea"/>
                <a:sym typeface="+mn-lt"/>
              </a:rPr>
              <a:t>第一部分</a:t>
            </a:r>
          </a:p>
        </p:txBody>
      </p:sp>
      <p:cxnSp>
        <p:nvCxnSpPr>
          <p:cNvPr id="16" name="直接连接符 15">
            <a:extLst>
              <a:ext uri="{FF2B5EF4-FFF2-40B4-BE49-F238E27FC236}">
                <a16:creationId xmlns:a16="http://schemas.microsoft.com/office/drawing/2014/main" xmlns="" id="{9F935C7D-272E-422F-8670-CDA5137FCD7E}"/>
              </a:ext>
            </a:extLst>
          </p:cNvPr>
          <p:cNvCxnSpPr/>
          <p:nvPr/>
        </p:nvCxnSpPr>
        <p:spPr>
          <a:xfrm>
            <a:off x="6891187" y="3082255"/>
            <a:ext cx="35807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5824BDB8-FFCA-455E-B091-BF24095E3F0F}"/>
              </a:ext>
            </a:extLst>
          </p:cNvPr>
          <p:cNvSpPr/>
          <p:nvPr/>
        </p:nvSpPr>
        <p:spPr>
          <a:xfrm>
            <a:off x="6606397" y="3194362"/>
            <a:ext cx="3865562" cy="707886"/>
          </a:xfrm>
          <a:prstGeom prst="rect">
            <a:avLst/>
          </a:prstGeom>
        </p:spPr>
        <p:txBody>
          <a:bodyPr lIns="0" tIns="0" rIns="0" bIns="0">
            <a:spAutoFit/>
          </a:bodyPr>
          <a:lstStyle/>
          <a:p>
            <a:pPr algn="dist">
              <a:defRPr/>
            </a:pPr>
            <a:r>
              <a:rPr lang="zh-CN" altLang="en-US" sz="4500" b="1" noProof="1">
                <a:solidFill>
                  <a:schemeClr val="tx1">
                    <a:lumMod val="85000"/>
                    <a:lumOff val="15000"/>
                  </a:schemeClr>
                </a:solidFill>
                <a:cs typeface="+mn-ea"/>
                <a:sym typeface="+mn-lt"/>
              </a:rPr>
              <a:t>协会简介</a:t>
            </a:r>
          </a:p>
        </p:txBody>
      </p:sp>
      <p:pic>
        <p:nvPicPr>
          <p:cNvPr id="21" name="图片 20">
            <a:extLst>
              <a:ext uri="{FF2B5EF4-FFF2-40B4-BE49-F238E27FC236}">
                <a16:creationId xmlns:a16="http://schemas.microsoft.com/office/drawing/2014/main" xmlns="" id="{0C8DD0ED-FF77-48BC-BA8E-961A92BB63D5}"/>
              </a:ext>
            </a:extLst>
          </p:cNvPr>
          <p:cNvPicPr>
            <a:picLocks noChangeAspect="1"/>
          </p:cNvPicPr>
          <p:nvPr/>
        </p:nvPicPr>
        <p:blipFill rotWithShape="1">
          <a:blip r:embed="rId3">
            <a:extLst>
              <a:ext uri="{28A0092B-C50C-407E-A947-70E740481C1C}">
                <a14:useLocalDpi xmlns:a14="http://schemas.microsoft.com/office/drawing/2010/main" val="0"/>
              </a:ext>
            </a:extLst>
          </a:blip>
          <a:srcRect l="29743"/>
          <a:stretch/>
        </p:blipFill>
        <p:spPr>
          <a:xfrm flipH="1">
            <a:off x="481413" y="453142"/>
            <a:ext cx="5182407" cy="6190326"/>
          </a:xfrm>
          <a:prstGeom prst="rect">
            <a:avLst/>
          </a:prstGeom>
        </p:spPr>
      </p:pic>
    </p:spTree>
    <p:extLst>
      <p:ext uri="{BB962C8B-B14F-4D97-AF65-F5344CB8AC3E}">
        <p14:creationId xmlns:p14="http://schemas.microsoft.com/office/powerpoint/2010/main" val="241474835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ppt_w"/>
                                          </p:val>
                                        </p:tav>
                                        <p:tav tm="100000">
                                          <p:val>
                                            <p:strVal val="#ppt_w"/>
                                          </p:val>
                                        </p:tav>
                                      </p:tavLst>
                                    </p:anim>
                                    <p:anim calcmode="lin" valueType="num">
                                      <p:cBhvr>
                                        <p:cTn id="1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a:spLocks noChangeArrowheads="1"/>
          </p:cNvSpPr>
          <p:nvPr/>
        </p:nvSpPr>
        <p:spPr bwMode="auto">
          <a:xfrm>
            <a:off x="985921" y="1922845"/>
            <a:ext cx="6506700" cy="361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867" dirty="0">
                <a:solidFill>
                  <a:schemeClr val="tx1">
                    <a:lumMod val="85000"/>
                    <a:lumOff val="15000"/>
                  </a:schemeClr>
                </a:solidFill>
                <a:cs typeface="+mn-ea"/>
                <a:sym typeface="+mn-lt"/>
              </a:rPr>
              <a:t>工业学院大学生心理协会正式成立于</a:t>
            </a:r>
            <a:r>
              <a:rPr lang="en-US" altLang="zh-CN" sz="1867" dirty="0">
                <a:solidFill>
                  <a:schemeClr val="tx1">
                    <a:lumMod val="85000"/>
                    <a:lumOff val="15000"/>
                  </a:schemeClr>
                </a:solidFill>
                <a:cs typeface="+mn-ea"/>
                <a:sym typeface="+mn-lt"/>
              </a:rPr>
              <a:t>2005</a:t>
            </a:r>
            <a:r>
              <a:rPr lang="zh-CN" altLang="en-US" sz="1867" dirty="0">
                <a:solidFill>
                  <a:schemeClr val="tx1">
                    <a:lumMod val="85000"/>
                    <a:lumOff val="15000"/>
                  </a:schemeClr>
                </a:solidFill>
                <a:cs typeface="+mn-ea"/>
                <a:sym typeface="+mn-lt"/>
              </a:rPr>
              <a:t>年</a:t>
            </a:r>
            <a:r>
              <a:rPr lang="en-US" altLang="zh-CN" sz="1867" dirty="0">
                <a:solidFill>
                  <a:schemeClr val="tx1">
                    <a:lumMod val="85000"/>
                    <a:lumOff val="15000"/>
                  </a:schemeClr>
                </a:solidFill>
                <a:cs typeface="+mn-ea"/>
                <a:sym typeface="+mn-lt"/>
              </a:rPr>
              <a:t>3</a:t>
            </a:r>
            <a:r>
              <a:rPr lang="zh-CN" altLang="en-US" sz="1867" dirty="0">
                <a:solidFill>
                  <a:schemeClr val="tx1">
                    <a:lumMod val="85000"/>
                    <a:lumOff val="15000"/>
                  </a:schemeClr>
                </a:solidFill>
                <a:cs typeface="+mn-ea"/>
                <a:sym typeface="+mn-lt"/>
              </a:rPr>
              <a:t>月</a:t>
            </a:r>
            <a:r>
              <a:rPr lang="en-US" altLang="zh-CN" sz="1867" dirty="0">
                <a:solidFill>
                  <a:schemeClr val="tx1">
                    <a:lumMod val="85000"/>
                    <a:lumOff val="15000"/>
                  </a:schemeClr>
                </a:solidFill>
                <a:cs typeface="+mn-ea"/>
                <a:sym typeface="+mn-lt"/>
              </a:rPr>
              <a:t>30</a:t>
            </a:r>
            <a:r>
              <a:rPr lang="zh-CN" altLang="en-US" sz="1867" dirty="0">
                <a:solidFill>
                  <a:schemeClr val="tx1">
                    <a:lumMod val="85000"/>
                    <a:lumOff val="15000"/>
                  </a:schemeClr>
                </a:solidFill>
                <a:cs typeface="+mn-ea"/>
                <a:sym typeface="+mn-lt"/>
              </a:rPr>
              <a:t>日，是在我院团委的领导和院心理健康教育中心的指导下，并由爱好心理学知识的在校大学生组成，协会的宗旨是：积极宣传心理健康知识，在不断帮助他人的过程中逐步提高自身素质，打造一支优秀团结的团队。我们的口号是：</a:t>
            </a:r>
            <a:r>
              <a:rPr lang="zh-CN" altLang="en-US" sz="2400" dirty="0">
                <a:solidFill>
                  <a:srgbClr val="C00000"/>
                </a:solidFill>
                <a:cs typeface="+mn-ea"/>
                <a:sym typeface="+mn-lt"/>
              </a:rPr>
              <a:t>用心，我们可以做得更好！</a:t>
            </a:r>
          </a:p>
          <a:p>
            <a:pPr>
              <a:lnSpc>
                <a:spcPct val="130000"/>
              </a:lnSpc>
            </a:pPr>
            <a:r>
              <a:rPr lang="zh-CN" altLang="en-US" sz="1867" dirty="0">
                <a:solidFill>
                  <a:schemeClr val="tx1">
                    <a:lumMod val="85000"/>
                    <a:lumOff val="15000"/>
                  </a:schemeClr>
                </a:solidFill>
                <a:cs typeface="+mn-ea"/>
                <a:sym typeface="+mn-lt"/>
              </a:rPr>
              <a:t>心理协会实行的是会长负责理事会监督制度，由会长负责协调和组织协会的日常事务及各项工作并由理事会负责监督，协会会长选举及其他重大决定需由理事会决定。</a:t>
            </a:r>
          </a:p>
        </p:txBody>
      </p:sp>
      <p:sp>
        <p:nvSpPr>
          <p:cNvPr id="5" name="文本占位符 4">
            <a:extLst>
              <a:ext uri="{FF2B5EF4-FFF2-40B4-BE49-F238E27FC236}">
                <a16:creationId xmlns:a16="http://schemas.microsoft.com/office/drawing/2014/main" xmlns="" id="{26D56444-BAF8-4A80-B77C-78F8CD657218}"/>
              </a:ext>
            </a:extLst>
          </p:cNvPr>
          <p:cNvSpPr>
            <a:spLocks noGrp="1"/>
          </p:cNvSpPr>
          <p:nvPr>
            <p:ph type="body" sz="quarter" idx="10"/>
          </p:nvPr>
        </p:nvSpPr>
        <p:spPr/>
        <p:txBody>
          <a:bodyPr/>
          <a:lstStyle/>
          <a:p>
            <a:r>
              <a:rPr lang="zh-CN" altLang="en-US" dirty="0">
                <a:latin typeface="+mn-lt"/>
                <a:ea typeface="+mn-ea"/>
                <a:cs typeface="+mn-ea"/>
                <a:sym typeface="+mn-lt"/>
              </a:rPr>
              <a:t>协会简介 </a:t>
            </a:r>
          </a:p>
        </p:txBody>
      </p:sp>
      <p:pic>
        <p:nvPicPr>
          <p:cNvPr id="8" name="图片 7">
            <a:extLst>
              <a:ext uri="{FF2B5EF4-FFF2-40B4-BE49-F238E27FC236}">
                <a16:creationId xmlns:a16="http://schemas.microsoft.com/office/drawing/2014/main" xmlns="" id="{134A91FD-5D2E-4AA4-96D6-E2D72AA77D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2474" y="2251881"/>
            <a:ext cx="3946434" cy="3394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grpId="0" nodeType="clickEffect">
                                  <p:stCondLst>
                                    <p:cond delay="0"/>
                                  </p:stCondLst>
                                  <p:iterate type="lt">
                                    <p:tmPct val="15000"/>
                                  </p:iterate>
                                  <p:childTnLst>
                                    <p:set>
                                      <p:cBhvr>
                                        <p:cTn id="12" dur="1" fill="hold">
                                          <p:stCondLst>
                                            <p:cond delay="0"/>
                                          </p:stCondLst>
                                        </p:cTn>
                                        <p:tgtEl>
                                          <p:spTgt spid="3"/>
                                        </p:tgtEl>
                                        <p:attrNameLst>
                                          <p:attrName>style.visibility</p:attrName>
                                        </p:attrNameLst>
                                      </p:cBhvr>
                                      <p:to>
                                        <p:strVal val="visible"/>
                                      </p:to>
                                    </p:set>
                                    <p:anim calcmode="lin" valueType="num">
                                      <p:cBhvr>
                                        <p:cTn id="13" dur="250" fill="hold"/>
                                        <p:tgtEl>
                                          <p:spTgt spid="3"/>
                                        </p:tgtEl>
                                        <p:attrNameLst>
                                          <p:attrName>ppt_w</p:attrName>
                                        </p:attrNameLst>
                                      </p:cBhvr>
                                      <p:tavLst>
                                        <p:tav tm="0">
                                          <p:val>
                                            <p:strVal val="#ppt_w+.3"/>
                                          </p:val>
                                        </p:tav>
                                        <p:tav tm="100000">
                                          <p:val>
                                            <p:strVal val="#ppt_w"/>
                                          </p:val>
                                        </p:tav>
                                      </p:tavLst>
                                    </p:anim>
                                    <p:anim calcmode="lin" valueType="num">
                                      <p:cBhvr>
                                        <p:cTn id="14" dur="250" fill="hold"/>
                                        <p:tgtEl>
                                          <p:spTgt spid="3"/>
                                        </p:tgtEl>
                                        <p:attrNameLst>
                                          <p:attrName>ppt_h</p:attrName>
                                        </p:attrNameLst>
                                      </p:cBhvr>
                                      <p:tavLst>
                                        <p:tav tm="0">
                                          <p:val>
                                            <p:strVal val="#ppt_h"/>
                                          </p:val>
                                        </p:tav>
                                        <p:tav tm="100000">
                                          <p:val>
                                            <p:strVal val="#ppt_h"/>
                                          </p:val>
                                        </p:tav>
                                      </p:tavLst>
                                    </p:anim>
                                    <p:animEffect transition="in" filter="fade">
                                      <p:cBhvr>
                                        <p:cTn id="15"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CD8BC05-A838-4E78-AEDF-F7688858684B}"/>
              </a:ext>
            </a:extLst>
          </p:cNvPr>
          <p:cNvSpPr/>
          <p:nvPr/>
        </p:nvSpPr>
        <p:spPr>
          <a:xfrm>
            <a:off x="6232016" y="4146005"/>
            <a:ext cx="5182407" cy="923330"/>
          </a:xfrm>
          <a:prstGeom prst="rect">
            <a:avLst/>
          </a:prstGeom>
        </p:spPr>
        <p:txBody>
          <a:bodyPr wrap="square">
            <a:spAutoFit/>
          </a:bodyPr>
          <a:lstStyle/>
          <a:p>
            <a:r>
              <a:rPr lang="zh-CN" altLang="en-US" b="1" dirty="0">
                <a:cs typeface="+mn-ea"/>
                <a:sym typeface="+mn-lt"/>
              </a:rPr>
              <a:t>学生社团作为培养学生兴趣爱好、繁荣校园文化生活的第二课堂，</a:t>
            </a:r>
            <a:r>
              <a:rPr lang="zh-CN" altLang="en-US" dirty="0">
                <a:cs typeface="+mn-ea"/>
                <a:sym typeface="+mn-lt"/>
              </a:rPr>
              <a:t>学生社团作为培养学生兴趣爱好、繁荣校园文化生活的第二课堂</a:t>
            </a:r>
          </a:p>
        </p:txBody>
      </p:sp>
      <p:sp>
        <p:nvSpPr>
          <p:cNvPr id="13" name="矩形 12">
            <a:extLst>
              <a:ext uri="{FF2B5EF4-FFF2-40B4-BE49-F238E27FC236}">
                <a16:creationId xmlns:a16="http://schemas.microsoft.com/office/drawing/2014/main" xmlns="" id="{8474104C-EAD9-4005-8906-8D2B55D1AF8E}"/>
              </a:ext>
            </a:extLst>
          </p:cNvPr>
          <p:cNvSpPr/>
          <p:nvPr/>
        </p:nvSpPr>
        <p:spPr>
          <a:xfrm>
            <a:off x="7067005" y="2181049"/>
            <a:ext cx="3229136" cy="738664"/>
          </a:xfrm>
          <a:prstGeom prst="rect">
            <a:avLst/>
          </a:prstGeom>
        </p:spPr>
        <p:txBody>
          <a:bodyPr wrap="square" lIns="0" tIns="0" rIns="0" bIns="0">
            <a:spAutoFit/>
          </a:bodyPr>
          <a:lstStyle/>
          <a:p>
            <a:pPr algn="ctr" eaLnBrk="1" hangingPunct="1">
              <a:defRPr/>
            </a:pPr>
            <a:r>
              <a:rPr lang="zh-CN" altLang="en-US" sz="4800" b="1" spc="600" noProof="1">
                <a:solidFill>
                  <a:schemeClr val="tx1">
                    <a:lumMod val="85000"/>
                    <a:lumOff val="15000"/>
                  </a:schemeClr>
                </a:solidFill>
                <a:cs typeface="+mn-ea"/>
                <a:sym typeface="+mn-lt"/>
              </a:rPr>
              <a:t>第二部分</a:t>
            </a:r>
          </a:p>
        </p:txBody>
      </p:sp>
      <p:cxnSp>
        <p:nvCxnSpPr>
          <p:cNvPr id="16" name="直接连接符 15">
            <a:extLst>
              <a:ext uri="{FF2B5EF4-FFF2-40B4-BE49-F238E27FC236}">
                <a16:creationId xmlns:a16="http://schemas.microsoft.com/office/drawing/2014/main" xmlns="" id="{9F935C7D-272E-422F-8670-CDA5137FCD7E}"/>
              </a:ext>
            </a:extLst>
          </p:cNvPr>
          <p:cNvCxnSpPr/>
          <p:nvPr/>
        </p:nvCxnSpPr>
        <p:spPr>
          <a:xfrm>
            <a:off x="6891187" y="3082255"/>
            <a:ext cx="35807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5824BDB8-FFCA-455E-B091-BF24095E3F0F}"/>
              </a:ext>
            </a:extLst>
          </p:cNvPr>
          <p:cNvSpPr/>
          <p:nvPr/>
        </p:nvSpPr>
        <p:spPr>
          <a:xfrm>
            <a:off x="6606397" y="3194362"/>
            <a:ext cx="3865562" cy="707886"/>
          </a:xfrm>
          <a:prstGeom prst="rect">
            <a:avLst/>
          </a:prstGeom>
        </p:spPr>
        <p:txBody>
          <a:bodyPr lIns="0" tIns="0" rIns="0" bIns="0">
            <a:spAutoFit/>
          </a:bodyPr>
          <a:lstStyle/>
          <a:p>
            <a:pPr algn="dist">
              <a:defRPr/>
            </a:pPr>
            <a:r>
              <a:rPr lang="zh-CN" altLang="en-US" sz="4500" b="1" noProof="1">
                <a:solidFill>
                  <a:schemeClr val="tx1">
                    <a:lumMod val="85000"/>
                    <a:lumOff val="15000"/>
                  </a:schemeClr>
                </a:solidFill>
                <a:cs typeface="+mn-ea"/>
                <a:sym typeface="+mn-lt"/>
              </a:rPr>
              <a:t>成员介绍</a:t>
            </a:r>
          </a:p>
        </p:txBody>
      </p:sp>
      <p:pic>
        <p:nvPicPr>
          <p:cNvPr id="21" name="图片 20">
            <a:extLst>
              <a:ext uri="{FF2B5EF4-FFF2-40B4-BE49-F238E27FC236}">
                <a16:creationId xmlns:a16="http://schemas.microsoft.com/office/drawing/2014/main" xmlns="" id="{0C8DD0ED-FF77-48BC-BA8E-961A92BB63D5}"/>
              </a:ext>
            </a:extLst>
          </p:cNvPr>
          <p:cNvPicPr>
            <a:picLocks noChangeAspect="1"/>
          </p:cNvPicPr>
          <p:nvPr/>
        </p:nvPicPr>
        <p:blipFill rotWithShape="1">
          <a:blip r:embed="rId3">
            <a:extLst>
              <a:ext uri="{28A0092B-C50C-407E-A947-70E740481C1C}">
                <a14:useLocalDpi xmlns:a14="http://schemas.microsoft.com/office/drawing/2010/main" val="0"/>
              </a:ext>
            </a:extLst>
          </a:blip>
          <a:srcRect l="29743"/>
          <a:stretch/>
        </p:blipFill>
        <p:spPr>
          <a:xfrm flipH="1">
            <a:off x="481413" y="453142"/>
            <a:ext cx="5182407" cy="6190326"/>
          </a:xfrm>
          <a:prstGeom prst="rect">
            <a:avLst/>
          </a:prstGeom>
        </p:spPr>
      </p:pic>
    </p:spTree>
    <p:extLst>
      <p:ext uri="{BB962C8B-B14F-4D97-AF65-F5344CB8AC3E}">
        <p14:creationId xmlns:p14="http://schemas.microsoft.com/office/powerpoint/2010/main" val="17574688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ppt_w"/>
                                          </p:val>
                                        </p:tav>
                                        <p:tav tm="100000">
                                          <p:val>
                                            <p:strVal val="#ppt_w"/>
                                          </p:val>
                                        </p:tav>
                                      </p:tavLst>
                                    </p:anim>
                                    <p:anim calcmode="lin" valueType="num">
                                      <p:cBhvr>
                                        <p:cTn id="1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75E9F735-F884-41BB-8FA2-0911280319B1}"/>
              </a:ext>
            </a:extLst>
          </p:cNvPr>
          <p:cNvSpPr/>
          <p:nvPr/>
        </p:nvSpPr>
        <p:spPr>
          <a:xfrm>
            <a:off x="5299153" y="2338775"/>
            <a:ext cx="3697544" cy="781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2"/>
          <p:cNvSpPr txBox="1">
            <a:spLocks noChangeArrowheads="1"/>
          </p:cNvSpPr>
          <p:nvPr/>
        </p:nvSpPr>
        <p:spPr>
          <a:xfrm>
            <a:off x="5708586" y="2268721"/>
            <a:ext cx="4369479" cy="931333"/>
          </a:xfrm>
          <a:prstGeom prst="rect">
            <a:avLst/>
          </a:prstGeom>
          <a:extLst>
            <a:ext uri="{91240B29-F687-4F45-9708-019B960494DF}">
              <a14:hiddenLine xmlns:a14="http://schemas.microsoft.com/office/drawing/2010/main" w="9525">
                <a:solidFill>
                  <a:srgbClr val="000000"/>
                </a:solidFill>
                <a:bevel/>
              </a14:hiddenLine>
            </a:ext>
          </a:extLst>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4267" dirty="0">
                <a:solidFill>
                  <a:schemeClr val="tx1">
                    <a:lumMod val="85000"/>
                    <a:lumOff val="15000"/>
                  </a:schemeClr>
                </a:solidFill>
                <a:latin typeface="+mn-lt"/>
                <a:ea typeface="+mn-ea"/>
                <a:cs typeface="+mn-ea"/>
                <a:sym typeface="+mn-lt"/>
              </a:rPr>
              <a:t>部长：</a:t>
            </a:r>
            <a:r>
              <a:rPr lang="en-US" altLang="zh-CN" sz="4267" dirty="0">
                <a:solidFill>
                  <a:schemeClr val="tx1">
                    <a:lumMod val="85000"/>
                    <a:lumOff val="15000"/>
                  </a:schemeClr>
                </a:solidFill>
                <a:latin typeface="+mn-lt"/>
                <a:ea typeface="+mn-ea"/>
                <a:cs typeface="+mn-ea"/>
                <a:sym typeface="+mn-lt"/>
              </a:rPr>
              <a:t>XXX</a:t>
            </a:r>
            <a:endParaRPr lang="zh-CN" altLang="en-US" sz="4267" dirty="0">
              <a:solidFill>
                <a:schemeClr val="tx1">
                  <a:lumMod val="85000"/>
                  <a:lumOff val="15000"/>
                </a:schemeClr>
              </a:solidFill>
              <a:latin typeface="+mn-lt"/>
              <a:ea typeface="+mn-ea"/>
              <a:cs typeface="+mn-ea"/>
              <a:sym typeface="+mn-lt"/>
            </a:endParaRPr>
          </a:p>
        </p:txBody>
      </p:sp>
      <p:sp>
        <p:nvSpPr>
          <p:cNvPr id="10" name="文本框 9"/>
          <p:cNvSpPr txBox="1"/>
          <p:nvPr/>
        </p:nvSpPr>
        <p:spPr>
          <a:xfrm>
            <a:off x="5299153" y="3200054"/>
            <a:ext cx="6068288" cy="1728999"/>
          </a:xfrm>
          <a:prstGeom prst="rect">
            <a:avLst/>
          </a:prstGeom>
          <a:noFill/>
        </p:spPr>
        <p:txBody>
          <a:bodyPr wrap="square" rtlCol="0">
            <a:spAutoFit/>
          </a:bodyPr>
          <a:lstStyle/>
          <a:p>
            <a:pPr>
              <a:lnSpc>
                <a:spcPct val="150000"/>
              </a:lnSpc>
            </a:pPr>
            <a:r>
              <a:rPr lang="zh-CN" altLang="en-US" sz="4267" dirty="0">
                <a:solidFill>
                  <a:schemeClr val="tx1">
                    <a:lumMod val="85000"/>
                    <a:lumOff val="15000"/>
                  </a:schemeClr>
                </a:solidFill>
                <a:cs typeface="+mn-ea"/>
                <a:sym typeface="+mn-lt"/>
              </a:rPr>
              <a:t>座右铭：</a:t>
            </a:r>
            <a:r>
              <a:rPr lang="zh-CN" altLang="en-US" sz="3200" dirty="0">
                <a:solidFill>
                  <a:schemeClr val="tx1">
                    <a:lumMod val="85000"/>
                    <a:lumOff val="15000"/>
                  </a:schemeClr>
                </a:solidFill>
                <a:cs typeface="+mn-ea"/>
                <a:sym typeface="+mn-lt"/>
              </a:rPr>
              <a:t>成功就在于面临挫折打击时，勇敢的再跨一步 </a:t>
            </a:r>
            <a:endParaRPr lang="zh-CN" altLang="zh-CN" sz="3200" dirty="0">
              <a:solidFill>
                <a:schemeClr val="tx1">
                  <a:lumMod val="85000"/>
                  <a:lumOff val="15000"/>
                </a:schemeClr>
              </a:solidFill>
              <a:cs typeface="+mn-ea"/>
              <a:sym typeface="+mn-lt"/>
            </a:endParaRPr>
          </a:p>
        </p:txBody>
      </p:sp>
      <p:grpSp>
        <p:nvGrpSpPr>
          <p:cNvPr id="4" name="组合 3">
            <a:extLst>
              <a:ext uri="{FF2B5EF4-FFF2-40B4-BE49-F238E27FC236}">
                <a16:creationId xmlns:a16="http://schemas.microsoft.com/office/drawing/2014/main" xmlns="" id="{FB0E1B42-F921-4B60-9440-D904AC3EDB34}"/>
              </a:ext>
            </a:extLst>
          </p:cNvPr>
          <p:cNvGrpSpPr/>
          <p:nvPr/>
        </p:nvGrpSpPr>
        <p:grpSpPr>
          <a:xfrm>
            <a:off x="979441" y="1952572"/>
            <a:ext cx="3697544" cy="3697544"/>
            <a:chOff x="734581" y="1464429"/>
            <a:chExt cx="2773158" cy="2773158"/>
          </a:xfrm>
        </p:grpSpPr>
        <p:sp>
          <p:nvSpPr>
            <p:cNvPr id="2" name="椭圆 1">
              <a:extLst>
                <a:ext uri="{FF2B5EF4-FFF2-40B4-BE49-F238E27FC236}">
                  <a16:creationId xmlns:a16="http://schemas.microsoft.com/office/drawing/2014/main" xmlns="" id="{29949572-269F-4FA0-9B0E-EC1E87D125B4}"/>
                </a:ext>
              </a:extLst>
            </p:cNvPr>
            <p:cNvSpPr/>
            <p:nvPr/>
          </p:nvSpPr>
          <p:spPr>
            <a:xfrm>
              <a:off x="734581" y="1464429"/>
              <a:ext cx="2773158" cy="27731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 name="Oval 13">
              <a:extLst>
                <a:ext uri="{FF2B5EF4-FFF2-40B4-BE49-F238E27FC236}">
                  <a16:creationId xmlns:a16="http://schemas.microsoft.com/office/drawing/2014/main" xmlns="" id="{5CFCEB64-4966-46EA-B868-BCD83CA26A9F}"/>
                </a:ext>
              </a:extLst>
            </p:cNvPr>
            <p:cNvSpPr>
              <a:spLocks noChangeArrowheads="1"/>
            </p:cNvSpPr>
            <p:nvPr/>
          </p:nvSpPr>
          <p:spPr bwMode="auto">
            <a:xfrm>
              <a:off x="935502" y="1657248"/>
              <a:ext cx="2371316" cy="2387521"/>
            </a:xfrm>
            <a:prstGeom prst="ellipse">
              <a:avLst/>
            </a:prstGeom>
            <a:blipFill dpi="0" rotWithShape="1">
              <a:blip r:embed="rId3"/>
              <a:srcRect/>
              <a:stretch>
                <a:fillRect/>
              </a:stretch>
            </a:blipFill>
            <a:ln w="10">
              <a:solidFill>
                <a:srgbClr val="C1C0C3"/>
              </a:solidFill>
              <a:miter lim="800000"/>
              <a:headEnd/>
              <a:tailEnd/>
            </a:ln>
          </p:spPr>
          <p:txBody>
            <a:bodyPr lIns="91416" tIns="45708" rIns="91416" bIns="45708"/>
            <a:lstStyle/>
            <a:p>
              <a:endParaRPr lang="zh-CN" altLang="en-US" sz="2400" dirty="0">
                <a:cs typeface="+mn-ea"/>
                <a:sym typeface="+mn-lt"/>
              </a:endParaRPr>
            </a:p>
          </p:txBody>
        </p:sp>
      </p:grpSp>
      <p:sp>
        <p:nvSpPr>
          <p:cNvPr id="5" name="文本占位符 4">
            <a:extLst>
              <a:ext uri="{FF2B5EF4-FFF2-40B4-BE49-F238E27FC236}">
                <a16:creationId xmlns:a16="http://schemas.microsoft.com/office/drawing/2014/main" xmlns="" id="{7225F3B7-0C5E-4E93-8C43-308617223A57}"/>
              </a:ext>
            </a:extLst>
          </p:cNvPr>
          <p:cNvSpPr>
            <a:spLocks noGrp="1"/>
          </p:cNvSpPr>
          <p:nvPr>
            <p:ph type="body" sz="quarter" idx="10"/>
          </p:nvPr>
        </p:nvSpPr>
        <p:spPr/>
        <p:txBody>
          <a:bodyPr/>
          <a:lstStyle/>
          <a:p>
            <a:r>
              <a:rPr lang="zh-CN" altLang="en-US" dirty="0">
                <a:latin typeface="+mn-lt"/>
                <a:ea typeface="+mn-ea"/>
                <a:cs typeface="+mn-ea"/>
                <a:sym typeface="+mn-lt"/>
              </a:rPr>
              <a:t>部长介绍 </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B6CB6DF6-AD56-4E3D-99BA-7CD41DB8FFAB}"/>
              </a:ext>
            </a:extLst>
          </p:cNvPr>
          <p:cNvSpPr/>
          <p:nvPr/>
        </p:nvSpPr>
        <p:spPr>
          <a:xfrm>
            <a:off x="5299153" y="2338775"/>
            <a:ext cx="3697544" cy="7812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2"/>
          <p:cNvSpPr txBox="1">
            <a:spLocks noChangeArrowheads="1"/>
          </p:cNvSpPr>
          <p:nvPr/>
        </p:nvSpPr>
        <p:spPr>
          <a:xfrm>
            <a:off x="5330277" y="2328505"/>
            <a:ext cx="4369479" cy="931333"/>
          </a:xfrm>
          <a:prstGeom prst="rect">
            <a:avLst/>
          </a:prstGeom>
          <a:extLst>
            <a:ext uri="{91240B29-F687-4F45-9708-019B960494DF}">
              <a14:hiddenLine xmlns:a14="http://schemas.microsoft.com/office/drawing/2010/main" w="9525">
                <a:solidFill>
                  <a:srgbClr val="000000"/>
                </a:solidFill>
                <a:bevel/>
              </a14:hiddenLine>
            </a:ext>
          </a:extLst>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4267" dirty="0">
                <a:solidFill>
                  <a:schemeClr val="tx1">
                    <a:lumMod val="85000"/>
                    <a:lumOff val="15000"/>
                  </a:schemeClr>
                </a:solidFill>
                <a:latin typeface="+mn-lt"/>
                <a:ea typeface="+mn-ea"/>
                <a:cs typeface="+mn-ea"/>
                <a:sym typeface="+mn-lt"/>
              </a:rPr>
              <a:t>副部长：</a:t>
            </a:r>
            <a:r>
              <a:rPr lang="en-US" altLang="zh-CN" sz="4267" dirty="0">
                <a:solidFill>
                  <a:schemeClr val="tx1">
                    <a:lumMod val="85000"/>
                    <a:lumOff val="15000"/>
                  </a:schemeClr>
                </a:solidFill>
                <a:latin typeface="+mn-lt"/>
                <a:ea typeface="+mn-ea"/>
                <a:cs typeface="+mn-ea"/>
                <a:sym typeface="+mn-lt"/>
              </a:rPr>
              <a:t>XXX</a:t>
            </a:r>
            <a:endParaRPr lang="zh-CN" altLang="en-US" sz="4267" dirty="0">
              <a:solidFill>
                <a:schemeClr val="tx1">
                  <a:lumMod val="85000"/>
                  <a:lumOff val="15000"/>
                </a:schemeClr>
              </a:solidFill>
              <a:latin typeface="+mn-lt"/>
              <a:ea typeface="+mn-ea"/>
              <a:cs typeface="+mn-ea"/>
              <a:sym typeface="+mn-lt"/>
            </a:endParaRPr>
          </a:p>
        </p:txBody>
      </p:sp>
      <p:sp>
        <p:nvSpPr>
          <p:cNvPr id="10" name="文本框 9"/>
          <p:cNvSpPr txBox="1"/>
          <p:nvPr/>
        </p:nvSpPr>
        <p:spPr>
          <a:xfrm>
            <a:off x="5299152" y="3270108"/>
            <a:ext cx="6068288" cy="1728999"/>
          </a:xfrm>
          <a:prstGeom prst="rect">
            <a:avLst/>
          </a:prstGeom>
          <a:noFill/>
        </p:spPr>
        <p:txBody>
          <a:bodyPr wrap="square" rtlCol="0">
            <a:spAutoFit/>
          </a:bodyPr>
          <a:lstStyle/>
          <a:p>
            <a:pPr>
              <a:lnSpc>
                <a:spcPct val="150000"/>
              </a:lnSpc>
            </a:pPr>
            <a:r>
              <a:rPr lang="zh-CN" altLang="en-US" sz="4267" dirty="0">
                <a:solidFill>
                  <a:schemeClr val="tx1">
                    <a:lumMod val="85000"/>
                    <a:lumOff val="15000"/>
                  </a:schemeClr>
                </a:solidFill>
                <a:cs typeface="+mn-ea"/>
                <a:sym typeface="+mn-lt"/>
              </a:rPr>
              <a:t>座右铭：</a:t>
            </a:r>
            <a:r>
              <a:rPr lang="zh-CN" altLang="en-US" sz="3200" dirty="0">
                <a:solidFill>
                  <a:schemeClr val="tx1">
                    <a:lumMod val="85000"/>
                    <a:lumOff val="15000"/>
                  </a:schemeClr>
                </a:solidFill>
                <a:cs typeface="+mn-ea"/>
                <a:sym typeface="+mn-lt"/>
              </a:rPr>
              <a:t>成功就在于面临挫折打击时，勇敢的再跨一步 </a:t>
            </a:r>
            <a:endParaRPr lang="zh-CN" altLang="zh-CN" sz="3200" dirty="0">
              <a:solidFill>
                <a:schemeClr val="tx1">
                  <a:lumMod val="85000"/>
                  <a:lumOff val="15000"/>
                </a:schemeClr>
              </a:solidFill>
              <a:cs typeface="+mn-ea"/>
              <a:sym typeface="+mn-lt"/>
            </a:endParaRPr>
          </a:p>
        </p:txBody>
      </p:sp>
      <p:grpSp>
        <p:nvGrpSpPr>
          <p:cNvPr id="4" name="组合 3">
            <a:extLst>
              <a:ext uri="{FF2B5EF4-FFF2-40B4-BE49-F238E27FC236}">
                <a16:creationId xmlns:a16="http://schemas.microsoft.com/office/drawing/2014/main" xmlns="" id="{C9591F5F-82E5-4B25-8E71-C1DCE96ECF0C}"/>
              </a:ext>
            </a:extLst>
          </p:cNvPr>
          <p:cNvGrpSpPr/>
          <p:nvPr/>
        </p:nvGrpSpPr>
        <p:grpSpPr>
          <a:xfrm>
            <a:off x="979441" y="1952572"/>
            <a:ext cx="3697544" cy="3697544"/>
            <a:chOff x="734581" y="1464429"/>
            <a:chExt cx="2773158" cy="2773158"/>
          </a:xfrm>
        </p:grpSpPr>
        <p:sp>
          <p:nvSpPr>
            <p:cNvPr id="2" name="椭圆 1">
              <a:extLst>
                <a:ext uri="{FF2B5EF4-FFF2-40B4-BE49-F238E27FC236}">
                  <a16:creationId xmlns:a16="http://schemas.microsoft.com/office/drawing/2014/main" xmlns="" id="{29949572-269F-4FA0-9B0E-EC1E87D125B4}"/>
                </a:ext>
              </a:extLst>
            </p:cNvPr>
            <p:cNvSpPr/>
            <p:nvPr/>
          </p:nvSpPr>
          <p:spPr>
            <a:xfrm>
              <a:off x="734581" y="1464429"/>
              <a:ext cx="2773158" cy="27731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cs typeface="+mn-ea"/>
                <a:sym typeface="+mn-lt"/>
              </a:endParaRPr>
            </a:p>
          </p:txBody>
        </p:sp>
        <p:sp>
          <p:nvSpPr>
            <p:cNvPr id="9" name="Oval 13">
              <a:extLst>
                <a:ext uri="{FF2B5EF4-FFF2-40B4-BE49-F238E27FC236}">
                  <a16:creationId xmlns:a16="http://schemas.microsoft.com/office/drawing/2014/main" xmlns="" id="{EDAC16A3-9EB0-47CD-B9E1-04FFECC734AE}"/>
                </a:ext>
              </a:extLst>
            </p:cNvPr>
            <p:cNvSpPr>
              <a:spLocks noChangeArrowheads="1"/>
            </p:cNvSpPr>
            <p:nvPr/>
          </p:nvSpPr>
          <p:spPr bwMode="auto">
            <a:xfrm>
              <a:off x="957976" y="1681208"/>
              <a:ext cx="2326367" cy="2339599"/>
            </a:xfrm>
            <a:prstGeom prst="ellipse">
              <a:avLst/>
            </a:prstGeom>
            <a:blipFill dpi="0" rotWithShape="1">
              <a:blip r:embed="rId3"/>
              <a:srcRect/>
              <a:stretch>
                <a:fillRect/>
              </a:stretch>
            </a:blipFill>
            <a:ln w="10">
              <a:solidFill>
                <a:srgbClr val="C1C0C3"/>
              </a:solidFill>
              <a:miter lim="800000"/>
              <a:headEnd/>
              <a:tailEnd/>
            </a:ln>
          </p:spPr>
          <p:txBody>
            <a:bodyPr lIns="91416" tIns="45708" rIns="91416" bIns="45708"/>
            <a:lstStyle/>
            <a:p>
              <a:endParaRPr lang="zh-CN" altLang="en-US" sz="2400">
                <a:cs typeface="+mn-ea"/>
                <a:sym typeface="+mn-lt"/>
              </a:endParaRPr>
            </a:p>
          </p:txBody>
        </p:sp>
      </p:grpSp>
      <p:sp>
        <p:nvSpPr>
          <p:cNvPr id="5" name="文本占位符 4">
            <a:extLst>
              <a:ext uri="{FF2B5EF4-FFF2-40B4-BE49-F238E27FC236}">
                <a16:creationId xmlns:a16="http://schemas.microsoft.com/office/drawing/2014/main" xmlns="" id="{6A2E9657-2B0C-437D-AE10-9EDB173A4091}"/>
              </a:ext>
            </a:extLst>
          </p:cNvPr>
          <p:cNvSpPr>
            <a:spLocks noGrp="1"/>
          </p:cNvSpPr>
          <p:nvPr>
            <p:ph type="body" sz="quarter" idx="10"/>
          </p:nvPr>
        </p:nvSpPr>
        <p:spPr/>
        <p:txBody>
          <a:bodyPr/>
          <a:lstStyle/>
          <a:p>
            <a:r>
              <a:rPr lang="zh-CN" altLang="en-US" dirty="0">
                <a:latin typeface="+mn-lt"/>
                <a:ea typeface="+mn-ea"/>
                <a:cs typeface="+mn-ea"/>
                <a:sym typeface="+mn-lt"/>
              </a:rPr>
              <a:t>部长介绍 </a:t>
            </a:r>
          </a:p>
        </p:txBody>
      </p:sp>
    </p:spTree>
    <p:extLst>
      <p:ext uri="{BB962C8B-B14F-4D97-AF65-F5344CB8AC3E}">
        <p14:creationId xmlns:p14="http://schemas.microsoft.com/office/powerpoint/2010/main" val="138529678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CD8BC05-A838-4E78-AEDF-F7688858684B}"/>
              </a:ext>
            </a:extLst>
          </p:cNvPr>
          <p:cNvSpPr/>
          <p:nvPr/>
        </p:nvSpPr>
        <p:spPr>
          <a:xfrm>
            <a:off x="6232016" y="4146005"/>
            <a:ext cx="5182407" cy="923330"/>
          </a:xfrm>
          <a:prstGeom prst="rect">
            <a:avLst/>
          </a:prstGeom>
        </p:spPr>
        <p:txBody>
          <a:bodyPr wrap="square">
            <a:spAutoFit/>
          </a:bodyPr>
          <a:lstStyle/>
          <a:p>
            <a:r>
              <a:rPr lang="zh-CN" altLang="en-US" b="1" dirty="0">
                <a:cs typeface="+mn-ea"/>
                <a:sym typeface="+mn-lt"/>
              </a:rPr>
              <a:t>学生社团作为培养学生兴趣爱好、繁荣校园文化生活的第二课堂，</a:t>
            </a:r>
            <a:r>
              <a:rPr lang="zh-CN" altLang="en-US" dirty="0">
                <a:cs typeface="+mn-ea"/>
                <a:sym typeface="+mn-lt"/>
              </a:rPr>
              <a:t>学生社团作为培养学生兴趣爱好、繁荣校园文化生活的第二课堂</a:t>
            </a:r>
          </a:p>
        </p:txBody>
      </p:sp>
      <p:sp>
        <p:nvSpPr>
          <p:cNvPr id="13" name="矩形 12">
            <a:extLst>
              <a:ext uri="{FF2B5EF4-FFF2-40B4-BE49-F238E27FC236}">
                <a16:creationId xmlns:a16="http://schemas.microsoft.com/office/drawing/2014/main" xmlns="" id="{8474104C-EAD9-4005-8906-8D2B55D1AF8E}"/>
              </a:ext>
            </a:extLst>
          </p:cNvPr>
          <p:cNvSpPr/>
          <p:nvPr/>
        </p:nvSpPr>
        <p:spPr>
          <a:xfrm>
            <a:off x="7067005" y="2181049"/>
            <a:ext cx="3229136" cy="738664"/>
          </a:xfrm>
          <a:prstGeom prst="rect">
            <a:avLst/>
          </a:prstGeom>
        </p:spPr>
        <p:txBody>
          <a:bodyPr wrap="square" lIns="0" tIns="0" rIns="0" bIns="0">
            <a:spAutoFit/>
          </a:bodyPr>
          <a:lstStyle/>
          <a:p>
            <a:pPr algn="ctr" eaLnBrk="1" hangingPunct="1">
              <a:defRPr/>
            </a:pPr>
            <a:r>
              <a:rPr lang="zh-CN" altLang="en-US" sz="4800" b="1" spc="600" noProof="1">
                <a:solidFill>
                  <a:schemeClr val="tx1">
                    <a:lumMod val="85000"/>
                    <a:lumOff val="15000"/>
                  </a:schemeClr>
                </a:solidFill>
                <a:cs typeface="+mn-ea"/>
                <a:sym typeface="+mn-lt"/>
              </a:rPr>
              <a:t>第三部分</a:t>
            </a:r>
          </a:p>
        </p:txBody>
      </p:sp>
      <p:cxnSp>
        <p:nvCxnSpPr>
          <p:cNvPr id="16" name="直接连接符 15">
            <a:extLst>
              <a:ext uri="{FF2B5EF4-FFF2-40B4-BE49-F238E27FC236}">
                <a16:creationId xmlns:a16="http://schemas.microsoft.com/office/drawing/2014/main" xmlns="" id="{9F935C7D-272E-422F-8670-CDA5137FCD7E}"/>
              </a:ext>
            </a:extLst>
          </p:cNvPr>
          <p:cNvCxnSpPr/>
          <p:nvPr/>
        </p:nvCxnSpPr>
        <p:spPr>
          <a:xfrm>
            <a:off x="6891187" y="3082255"/>
            <a:ext cx="35807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5824BDB8-FFCA-455E-B091-BF24095E3F0F}"/>
              </a:ext>
            </a:extLst>
          </p:cNvPr>
          <p:cNvSpPr/>
          <p:nvPr/>
        </p:nvSpPr>
        <p:spPr>
          <a:xfrm>
            <a:off x="6606397" y="3194362"/>
            <a:ext cx="3865562" cy="707886"/>
          </a:xfrm>
          <a:prstGeom prst="rect">
            <a:avLst/>
          </a:prstGeom>
        </p:spPr>
        <p:txBody>
          <a:bodyPr lIns="0" tIns="0" rIns="0" bIns="0">
            <a:spAutoFit/>
          </a:bodyPr>
          <a:lstStyle/>
          <a:p>
            <a:pPr algn="dist">
              <a:defRPr/>
            </a:pPr>
            <a:r>
              <a:rPr lang="zh-CN" altLang="en-US" sz="4500" b="1" noProof="1">
                <a:solidFill>
                  <a:schemeClr val="tx1">
                    <a:lumMod val="85000"/>
                    <a:lumOff val="15000"/>
                  </a:schemeClr>
                </a:solidFill>
                <a:cs typeface="+mn-ea"/>
                <a:sym typeface="+mn-lt"/>
              </a:rPr>
              <a:t>社团特色</a:t>
            </a:r>
          </a:p>
        </p:txBody>
      </p:sp>
      <p:pic>
        <p:nvPicPr>
          <p:cNvPr id="21" name="图片 20">
            <a:extLst>
              <a:ext uri="{FF2B5EF4-FFF2-40B4-BE49-F238E27FC236}">
                <a16:creationId xmlns:a16="http://schemas.microsoft.com/office/drawing/2014/main" xmlns="" id="{0C8DD0ED-FF77-48BC-BA8E-961A92BB63D5}"/>
              </a:ext>
            </a:extLst>
          </p:cNvPr>
          <p:cNvPicPr>
            <a:picLocks noChangeAspect="1"/>
          </p:cNvPicPr>
          <p:nvPr/>
        </p:nvPicPr>
        <p:blipFill rotWithShape="1">
          <a:blip r:embed="rId3">
            <a:extLst>
              <a:ext uri="{28A0092B-C50C-407E-A947-70E740481C1C}">
                <a14:useLocalDpi xmlns:a14="http://schemas.microsoft.com/office/drawing/2010/main" val="0"/>
              </a:ext>
            </a:extLst>
          </a:blip>
          <a:srcRect l="29743"/>
          <a:stretch/>
        </p:blipFill>
        <p:spPr>
          <a:xfrm flipH="1">
            <a:off x="481413" y="453142"/>
            <a:ext cx="5182407" cy="6190326"/>
          </a:xfrm>
          <a:prstGeom prst="rect">
            <a:avLst/>
          </a:prstGeom>
        </p:spPr>
      </p:pic>
    </p:spTree>
    <p:extLst>
      <p:ext uri="{BB962C8B-B14F-4D97-AF65-F5344CB8AC3E}">
        <p14:creationId xmlns:p14="http://schemas.microsoft.com/office/powerpoint/2010/main" val="189659515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ppt_w"/>
                                          </p:val>
                                        </p:tav>
                                        <p:tav tm="100000">
                                          <p:val>
                                            <p:strVal val="#ppt_w"/>
                                          </p:val>
                                        </p:tav>
                                      </p:tavLst>
                                    </p:anim>
                                    <p:anim calcmode="lin" valueType="num">
                                      <p:cBhvr>
                                        <p:cTn id="1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xmlns="" id="{3B44CCDD-DC31-48A3-B606-0B6E12954509}"/>
              </a:ext>
            </a:extLst>
          </p:cNvPr>
          <p:cNvSpPr/>
          <p:nvPr/>
        </p:nvSpPr>
        <p:spPr bwMode="auto">
          <a:xfrm>
            <a:off x="5314951" y="1839384"/>
            <a:ext cx="1295400" cy="11684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1DF24"/>
          </a:solidFill>
          <a:ln w="9525" cap="flat">
            <a:noFill/>
            <a:prstDash val="solid"/>
            <a:miter lim="800000"/>
          </a:ln>
          <a:effectLst>
            <a:outerShdw blurRad="177800" dir="13500000" sy="23000" kx="1200000" algn="br" rotWithShape="0">
              <a:prstClr val="black">
                <a:alpha val="20000"/>
              </a:prstClr>
            </a:outerShdw>
          </a:effectLst>
        </p:spPr>
        <p:txBody>
          <a:bodyPr/>
          <a:lstStyle/>
          <a:p>
            <a:pPr>
              <a:defRPr/>
            </a:pPr>
            <a:endParaRPr lang="zh-CN" altLang="en-US" sz="1467" b="1">
              <a:solidFill>
                <a:schemeClr val="tx1">
                  <a:lumMod val="85000"/>
                  <a:lumOff val="15000"/>
                </a:schemeClr>
              </a:solidFill>
              <a:cs typeface="+mn-ea"/>
              <a:sym typeface="+mn-lt"/>
            </a:endParaRPr>
          </a:p>
        </p:txBody>
      </p:sp>
      <p:sp>
        <p:nvSpPr>
          <p:cNvPr id="13" name="TextBox 7">
            <a:extLst>
              <a:ext uri="{FF2B5EF4-FFF2-40B4-BE49-F238E27FC236}">
                <a16:creationId xmlns:a16="http://schemas.microsoft.com/office/drawing/2014/main" xmlns="" id="{B5B1F97B-E607-43A4-AD28-0AA674E1B099}"/>
              </a:ext>
            </a:extLst>
          </p:cNvPr>
          <p:cNvSpPr>
            <a:spLocks noChangeArrowheads="1"/>
          </p:cNvSpPr>
          <p:nvPr/>
        </p:nvSpPr>
        <p:spPr bwMode="auto">
          <a:xfrm>
            <a:off x="5285317" y="2036234"/>
            <a:ext cx="1369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lnSpc>
                <a:spcPct val="90000"/>
              </a:lnSpc>
              <a:spcBef>
                <a:spcPts val="750"/>
              </a:spcBef>
              <a:buFont typeface="Arial" panose="020B0604020202020204" pitchFamily="34" charset="0"/>
              <a:buChar char="•"/>
              <a:defRPr sz="2100">
                <a:solidFill>
                  <a:schemeClr val="tx1"/>
                </a:solidFill>
                <a:latin typeface="Arial" panose="020B0604020202020204" pitchFamily="34" charset="0"/>
                <a:ea typeface="方正静蕾简体" panose="02010600030101010101" charset="-122"/>
              </a:defRPr>
            </a:lvl1pPr>
            <a:lvl2pPr marL="742950" indent="-285750" eaLnBrk="0" hangingPunct="0">
              <a:lnSpc>
                <a:spcPct val="90000"/>
              </a:lnSpc>
              <a:spcBef>
                <a:spcPts val="375"/>
              </a:spcBef>
              <a:buFont typeface="Arial" panose="020B0604020202020204" pitchFamily="34" charset="0"/>
              <a:buChar char="•"/>
              <a:defRPr>
                <a:solidFill>
                  <a:schemeClr val="tx1"/>
                </a:solidFill>
                <a:latin typeface="Arial" panose="020B0604020202020204" pitchFamily="34" charset="0"/>
                <a:ea typeface="方正静蕾简体" panose="02010600030101010101" charset="-122"/>
              </a:defRPr>
            </a:lvl2pPr>
            <a:lvl3pPr marL="1143000" indent="-228600" eaLnBrk="0" hangingPunct="0">
              <a:lnSpc>
                <a:spcPct val="90000"/>
              </a:lnSpc>
              <a:spcBef>
                <a:spcPts val="375"/>
              </a:spcBef>
              <a:buFont typeface="Arial" panose="020B0604020202020204" pitchFamily="34" charset="0"/>
              <a:buChar char="•"/>
              <a:defRPr sz="1500">
                <a:solidFill>
                  <a:schemeClr val="tx1"/>
                </a:solidFill>
                <a:latin typeface="Arial" panose="020B0604020202020204" pitchFamily="34" charset="0"/>
                <a:ea typeface="方正静蕾简体" panose="02010600030101010101" charset="-122"/>
              </a:defRPr>
            </a:lvl3pPr>
            <a:lvl4pPr marL="16002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4pPr>
            <a:lvl5pPr marL="20574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mn-lt"/>
                <a:ea typeface="+mn-ea"/>
                <a:cs typeface="+mn-ea"/>
                <a:sym typeface="+mn-lt"/>
              </a:rPr>
              <a:t>社团</a:t>
            </a:r>
            <a:endParaRPr lang="en-US" altLang="zh-CN" sz="2400" b="1" dirty="0">
              <a:solidFill>
                <a:schemeClr val="tx1">
                  <a:lumMod val="85000"/>
                  <a:lumOff val="15000"/>
                </a:schemeClr>
              </a:solidFill>
              <a:latin typeface="+mn-lt"/>
              <a:ea typeface="+mn-ea"/>
              <a:cs typeface="+mn-ea"/>
              <a:sym typeface="+mn-lt"/>
            </a:endParaRPr>
          </a:p>
          <a:p>
            <a:pPr algn="ctr" eaLnBrk="1" hangingPunct="1">
              <a:lnSpc>
                <a:spcPct val="100000"/>
              </a:lnSpc>
              <a:spcBef>
                <a:spcPct val="0"/>
              </a:spcBef>
              <a:buFontTx/>
              <a:buNone/>
            </a:pPr>
            <a:r>
              <a:rPr lang="zh-CN" altLang="en-US" sz="2400" b="1" dirty="0">
                <a:solidFill>
                  <a:schemeClr val="tx1">
                    <a:lumMod val="85000"/>
                    <a:lumOff val="15000"/>
                  </a:schemeClr>
                </a:solidFill>
                <a:latin typeface="+mn-lt"/>
                <a:ea typeface="+mn-ea"/>
                <a:cs typeface="+mn-ea"/>
                <a:sym typeface="+mn-lt"/>
              </a:rPr>
              <a:t>特色</a:t>
            </a:r>
            <a:endParaRPr lang="en-US" altLang="zh-CN" sz="2400" b="1" dirty="0">
              <a:solidFill>
                <a:schemeClr val="tx1">
                  <a:lumMod val="85000"/>
                  <a:lumOff val="15000"/>
                </a:schemeClr>
              </a:solidFill>
              <a:latin typeface="+mn-lt"/>
              <a:ea typeface="+mn-ea"/>
              <a:cs typeface="+mn-ea"/>
              <a:sym typeface="+mn-lt"/>
            </a:endParaRPr>
          </a:p>
        </p:txBody>
      </p:sp>
      <p:sp>
        <p:nvSpPr>
          <p:cNvPr id="14" name="TextBox 7">
            <a:extLst>
              <a:ext uri="{FF2B5EF4-FFF2-40B4-BE49-F238E27FC236}">
                <a16:creationId xmlns:a16="http://schemas.microsoft.com/office/drawing/2014/main" xmlns="" id="{3FA113A5-A540-41C7-A5DA-1BDB5FFCC7B3}"/>
              </a:ext>
            </a:extLst>
          </p:cNvPr>
          <p:cNvSpPr>
            <a:spLocks noChangeArrowheads="1"/>
          </p:cNvSpPr>
          <p:nvPr/>
        </p:nvSpPr>
        <p:spPr bwMode="auto">
          <a:xfrm>
            <a:off x="6802483" y="2118361"/>
            <a:ext cx="4492535" cy="656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buFont typeface="Arial" panose="020B0604020202020204" pitchFamily="34" charset="0"/>
              <a:buNone/>
              <a:defRPr/>
            </a:pPr>
            <a:r>
              <a:rPr lang="zh-CN" altLang="en-US" sz="2133" dirty="0">
                <a:solidFill>
                  <a:schemeClr val="tx1">
                    <a:lumMod val="85000"/>
                    <a:lumOff val="15000"/>
                  </a:schemeClr>
                </a:solidFill>
                <a:cs typeface="+mn-ea"/>
                <a:sym typeface="+mn-lt"/>
              </a:rPr>
              <a:t>单击此处可编辑内容，根据您的需要自由拉伸文本框大小</a:t>
            </a:r>
            <a:endParaRPr lang="en-US" altLang="zh-CN" sz="2133" dirty="0">
              <a:solidFill>
                <a:schemeClr val="tx1">
                  <a:lumMod val="85000"/>
                  <a:lumOff val="15000"/>
                </a:schemeClr>
              </a:solidFill>
              <a:cs typeface="+mn-ea"/>
              <a:sym typeface="+mn-lt"/>
            </a:endParaRPr>
          </a:p>
        </p:txBody>
      </p:sp>
      <p:sp>
        <p:nvSpPr>
          <p:cNvPr id="15" name="Freeform 5">
            <a:extLst>
              <a:ext uri="{FF2B5EF4-FFF2-40B4-BE49-F238E27FC236}">
                <a16:creationId xmlns:a16="http://schemas.microsoft.com/office/drawing/2014/main" xmlns="" id="{EA86F8A4-A3F0-4D6F-9F8D-27A16E4E8607}"/>
              </a:ext>
            </a:extLst>
          </p:cNvPr>
          <p:cNvSpPr/>
          <p:nvPr/>
        </p:nvSpPr>
        <p:spPr bwMode="auto">
          <a:xfrm>
            <a:off x="5314951" y="3373967"/>
            <a:ext cx="1295400" cy="11684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1DF24"/>
          </a:solidFill>
          <a:ln w="9525" cap="flat">
            <a:noFill/>
            <a:prstDash val="solid"/>
            <a:miter lim="800000"/>
          </a:ln>
          <a:effectLst>
            <a:outerShdw blurRad="177800" dir="13500000" sy="23000" kx="1200000" algn="br" rotWithShape="0">
              <a:prstClr val="black">
                <a:alpha val="20000"/>
              </a:prstClr>
            </a:outerShdw>
          </a:effectLst>
        </p:spPr>
        <p:txBody>
          <a:bodyPr/>
          <a:lstStyle/>
          <a:p>
            <a:pPr>
              <a:defRPr/>
            </a:pPr>
            <a:endParaRPr lang="zh-CN" altLang="en-US" sz="1467" b="1">
              <a:solidFill>
                <a:schemeClr val="tx1">
                  <a:lumMod val="85000"/>
                  <a:lumOff val="15000"/>
                </a:schemeClr>
              </a:solidFill>
              <a:cs typeface="+mn-ea"/>
              <a:sym typeface="+mn-lt"/>
            </a:endParaRPr>
          </a:p>
        </p:txBody>
      </p:sp>
      <p:sp>
        <p:nvSpPr>
          <p:cNvPr id="16" name="TextBox 7">
            <a:extLst>
              <a:ext uri="{FF2B5EF4-FFF2-40B4-BE49-F238E27FC236}">
                <a16:creationId xmlns:a16="http://schemas.microsoft.com/office/drawing/2014/main" xmlns="" id="{C715F07E-CCDA-415F-880A-747A61243640}"/>
              </a:ext>
            </a:extLst>
          </p:cNvPr>
          <p:cNvSpPr>
            <a:spLocks noChangeArrowheads="1"/>
          </p:cNvSpPr>
          <p:nvPr/>
        </p:nvSpPr>
        <p:spPr bwMode="auto">
          <a:xfrm>
            <a:off x="5285317" y="3520017"/>
            <a:ext cx="1369483" cy="820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lnSpc>
                <a:spcPct val="90000"/>
              </a:lnSpc>
              <a:spcBef>
                <a:spcPts val="750"/>
              </a:spcBef>
              <a:buFont typeface="Arial" panose="020B0604020202020204" pitchFamily="34" charset="0"/>
              <a:buChar char="•"/>
              <a:defRPr sz="2100">
                <a:solidFill>
                  <a:schemeClr val="tx1"/>
                </a:solidFill>
                <a:latin typeface="Arial" panose="020B0604020202020204" pitchFamily="34" charset="0"/>
                <a:ea typeface="方正静蕾简体" panose="02010600030101010101" charset="-122"/>
              </a:defRPr>
            </a:lvl1pPr>
            <a:lvl2pPr marL="742950" indent="-285750" eaLnBrk="0" hangingPunct="0">
              <a:lnSpc>
                <a:spcPct val="90000"/>
              </a:lnSpc>
              <a:spcBef>
                <a:spcPts val="375"/>
              </a:spcBef>
              <a:buFont typeface="Arial" panose="020B0604020202020204" pitchFamily="34" charset="0"/>
              <a:buChar char="•"/>
              <a:defRPr>
                <a:solidFill>
                  <a:schemeClr val="tx1"/>
                </a:solidFill>
                <a:latin typeface="Arial" panose="020B0604020202020204" pitchFamily="34" charset="0"/>
                <a:ea typeface="方正静蕾简体" panose="02010600030101010101" charset="-122"/>
              </a:defRPr>
            </a:lvl2pPr>
            <a:lvl3pPr marL="1143000" indent="-228600" eaLnBrk="0" hangingPunct="0">
              <a:lnSpc>
                <a:spcPct val="90000"/>
              </a:lnSpc>
              <a:spcBef>
                <a:spcPts val="375"/>
              </a:spcBef>
              <a:buFont typeface="Arial" panose="020B0604020202020204" pitchFamily="34" charset="0"/>
              <a:buChar char="•"/>
              <a:defRPr sz="1500">
                <a:solidFill>
                  <a:schemeClr val="tx1"/>
                </a:solidFill>
                <a:latin typeface="Arial" panose="020B0604020202020204" pitchFamily="34" charset="0"/>
                <a:ea typeface="方正静蕾简体" panose="02010600030101010101" charset="-122"/>
              </a:defRPr>
            </a:lvl3pPr>
            <a:lvl4pPr marL="16002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4pPr>
            <a:lvl5pPr marL="20574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9pPr>
          </a:lstStyle>
          <a:p>
            <a:pPr algn="ctr" eaLnBrk="1" hangingPunct="1">
              <a:lnSpc>
                <a:spcPct val="100000"/>
              </a:lnSpc>
              <a:spcBef>
                <a:spcPct val="0"/>
              </a:spcBef>
              <a:buFontTx/>
              <a:buNone/>
            </a:pPr>
            <a:r>
              <a:rPr lang="zh-CN" altLang="en-US" sz="2667" b="1" dirty="0">
                <a:solidFill>
                  <a:schemeClr val="tx1">
                    <a:lumMod val="85000"/>
                    <a:lumOff val="15000"/>
                  </a:schemeClr>
                </a:solidFill>
                <a:latin typeface="+mn-lt"/>
                <a:ea typeface="+mn-ea"/>
                <a:cs typeface="+mn-ea"/>
                <a:sym typeface="+mn-lt"/>
              </a:rPr>
              <a:t>社团</a:t>
            </a:r>
            <a:endParaRPr lang="en-US" altLang="zh-CN" sz="2667" b="1" dirty="0">
              <a:solidFill>
                <a:schemeClr val="tx1">
                  <a:lumMod val="85000"/>
                  <a:lumOff val="15000"/>
                </a:schemeClr>
              </a:solidFill>
              <a:latin typeface="+mn-lt"/>
              <a:ea typeface="+mn-ea"/>
              <a:cs typeface="+mn-ea"/>
              <a:sym typeface="+mn-lt"/>
            </a:endParaRPr>
          </a:p>
          <a:p>
            <a:pPr algn="ctr" eaLnBrk="1" hangingPunct="1">
              <a:lnSpc>
                <a:spcPct val="100000"/>
              </a:lnSpc>
              <a:spcBef>
                <a:spcPct val="0"/>
              </a:spcBef>
              <a:buFontTx/>
              <a:buNone/>
            </a:pPr>
            <a:r>
              <a:rPr lang="zh-CN" altLang="en-US" sz="2667" b="1" dirty="0">
                <a:solidFill>
                  <a:schemeClr val="tx1">
                    <a:lumMod val="85000"/>
                    <a:lumOff val="15000"/>
                  </a:schemeClr>
                </a:solidFill>
                <a:latin typeface="+mn-lt"/>
                <a:ea typeface="+mn-ea"/>
                <a:cs typeface="+mn-ea"/>
                <a:sym typeface="+mn-lt"/>
              </a:rPr>
              <a:t>特色</a:t>
            </a:r>
            <a:endParaRPr lang="en-US" altLang="zh-CN" sz="2667" b="1" dirty="0">
              <a:solidFill>
                <a:schemeClr val="tx1">
                  <a:lumMod val="85000"/>
                  <a:lumOff val="15000"/>
                </a:schemeClr>
              </a:solidFill>
              <a:latin typeface="+mn-lt"/>
              <a:ea typeface="+mn-ea"/>
              <a:cs typeface="+mn-ea"/>
              <a:sym typeface="+mn-lt"/>
            </a:endParaRPr>
          </a:p>
        </p:txBody>
      </p:sp>
      <p:sp>
        <p:nvSpPr>
          <p:cNvPr id="17" name="TextBox 7">
            <a:extLst>
              <a:ext uri="{FF2B5EF4-FFF2-40B4-BE49-F238E27FC236}">
                <a16:creationId xmlns:a16="http://schemas.microsoft.com/office/drawing/2014/main" xmlns="" id="{4E5E2173-9997-442A-AA3D-FD8A13AE924E}"/>
              </a:ext>
            </a:extLst>
          </p:cNvPr>
          <p:cNvSpPr>
            <a:spLocks noChangeArrowheads="1"/>
          </p:cNvSpPr>
          <p:nvPr/>
        </p:nvSpPr>
        <p:spPr bwMode="auto">
          <a:xfrm>
            <a:off x="6802483" y="3650827"/>
            <a:ext cx="4492535" cy="656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buFont typeface="Arial" panose="020B0604020202020204" pitchFamily="34" charset="0"/>
              <a:buNone/>
              <a:defRPr/>
            </a:pPr>
            <a:r>
              <a:rPr lang="zh-CN" altLang="en-US" sz="2133" dirty="0">
                <a:solidFill>
                  <a:schemeClr val="tx1">
                    <a:lumMod val="85000"/>
                    <a:lumOff val="15000"/>
                  </a:schemeClr>
                </a:solidFill>
                <a:cs typeface="+mn-ea"/>
                <a:sym typeface="+mn-lt"/>
              </a:rPr>
              <a:t>单击此处可编辑内容，根据您的需要自由拉伸文本框大小</a:t>
            </a:r>
            <a:endParaRPr lang="en-US" altLang="zh-CN" sz="2133" dirty="0">
              <a:solidFill>
                <a:schemeClr val="tx1">
                  <a:lumMod val="85000"/>
                  <a:lumOff val="15000"/>
                </a:schemeClr>
              </a:solidFill>
              <a:cs typeface="+mn-ea"/>
              <a:sym typeface="+mn-lt"/>
            </a:endParaRPr>
          </a:p>
        </p:txBody>
      </p:sp>
      <p:sp>
        <p:nvSpPr>
          <p:cNvPr id="20" name="Freeform 5">
            <a:extLst>
              <a:ext uri="{FF2B5EF4-FFF2-40B4-BE49-F238E27FC236}">
                <a16:creationId xmlns:a16="http://schemas.microsoft.com/office/drawing/2014/main" xmlns="" id="{CF2F274E-235C-42B1-BE75-EBD8F9B78626}"/>
              </a:ext>
            </a:extLst>
          </p:cNvPr>
          <p:cNvSpPr/>
          <p:nvPr/>
        </p:nvSpPr>
        <p:spPr bwMode="auto">
          <a:xfrm>
            <a:off x="5314951" y="4906433"/>
            <a:ext cx="1295400" cy="11684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1DF24"/>
          </a:solidFill>
          <a:ln w="9525" cap="flat">
            <a:noFill/>
            <a:prstDash val="solid"/>
            <a:miter lim="800000"/>
          </a:ln>
          <a:effectLst>
            <a:outerShdw blurRad="177800" dir="13500000" sy="23000" kx="1200000" algn="br" rotWithShape="0">
              <a:prstClr val="black">
                <a:alpha val="20000"/>
              </a:prstClr>
            </a:outerShdw>
          </a:effectLst>
        </p:spPr>
        <p:txBody>
          <a:bodyPr/>
          <a:lstStyle/>
          <a:p>
            <a:pPr>
              <a:defRPr/>
            </a:pPr>
            <a:endParaRPr lang="zh-CN" altLang="en-US" sz="1467" b="1">
              <a:solidFill>
                <a:schemeClr val="tx1">
                  <a:lumMod val="85000"/>
                  <a:lumOff val="15000"/>
                </a:schemeClr>
              </a:solidFill>
              <a:cs typeface="+mn-ea"/>
              <a:sym typeface="+mn-lt"/>
            </a:endParaRPr>
          </a:p>
        </p:txBody>
      </p:sp>
      <p:sp>
        <p:nvSpPr>
          <p:cNvPr id="21" name="TextBox 7">
            <a:extLst>
              <a:ext uri="{FF2B5EF4-FFF2-40B4-BE49-F238E27FC236}">
                <a16:creationId xmlns:a16="http://schemas.microsoft.com/office/drawing/2014/main" xmlns="" id="{F9061CDD-3C2E-45C8-993D-52F3D5373407}"/>
              </a:ext>
            </a:extLst>
          </p:cNvPr>
          <p:cNvSpPr>
            <a:spLocks noChangeArrowheads="1"/>
          </p:cNvSpPr>
          <p:nvPr/>
        </p:nvSpPr>
        <p:spPr bwMode="auto">
          <a:xfrm>
            <a:off x="5285317" y="5052484"/>
            <a:ext cx="1369483" cy="820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lnSpc>
                <a:spcPct val="90000"/>
              </a:lnSpc>
              <a:spcBef>
                <a:spcPts val="750"/>
              </a:spcBef>
              <a:buFont typeface="Arial" panose="020B0604020202020204" pitchFamily="34" charset="0"/>
              <a:buChar char="•"/>
              <a:defRPr sz="2100">
                <a:solidFill>
                  <a:schemeClr val="tx1"/>
                </a:solidFill>
                <a:latin typeface="Arial" panose="020B0604020202020204" pitchFamily="34" charset="0"/>
                <a:ea typeface="方正静蕾简体" panose="02010600030101010101" charset="-122"/>
              </a:defRPr>
            </a:lvl1pPr>
            <a:lvl2pPr marL="742950" indent="-285750" eaLnBrk="0" hangingPunct="0">
              <a:lnSpc>
                <a:spcPct val="90000"/>
              </a:lnSpc>
              <a:spcBef>
                <a:spcPts val="375"/>
              </a:spcBef>
              <a:buFont typeface="Arial" panose="020B0604020202020204" pitchFamily="34" charset="0"/>
              <a:buChar char="•"/>
              <a:defRPr>
                <a:solidFill>
                  <a:schemeClr val="tx1"/>
                </a:solidFill>
                <a:latin typeface="Arial" panose="020B0604020202020204" pitchFamily="34" charset="0"/>
                <a:ea typeface="方正静蕾简体" panose="02010600030101010101" charset="-122"/>
              </a:defRPr>
            </a:lvl2pPr>
            <a:lvl3pPr marL="1143000" indent="-228600" eaLnBrk="0" hangingPunct="0">
              <a:lnSpc>
                <a:spcPct val="90000"/>
              </a:lnSpc>
              <a:spcBef>
                <a:spcPts val="375"/>
              </a:spcBef>
              <a:buFont typeface="Arial" panose="020B0604020202020204" pitchFamily="34" charset="0"/>
              <a:buChar char="•"/>
              <a:defRPr sz="1500">
                <a:solidFill>
                  <a:schemeClr val="tx1"/>
                </a:solidFill>
                <a:latin typeface="Arial" panose="020B0604020202020204" pitchFamily="34" charset="0"/>
                <a:ea typeface="方正静蕾简体" panose="02010600030101010101" charset="-122"/>
              </a:defRPr>
            </a:lvl3pPr>
            <a:lvl4pPr marL="16002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4pPr>
            <a:lvl5pPr marL="20574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9pPr>
          </a:lstStyle>
          <a:p>
            <a:pPr algn="ctr" eaLnBrk="1" hangingPunct="1">
              <a:lnSpc>
                <a:spcPct val="100000"/>
              </a:lnSpc>
              <a:spcBef>
                <a:spcPct val="0"/>
              </a:spcBef>
              <a:buFontTx/>
              <a:buNone/>
            </a:pPr>
            <a:r>
              <a:rPr lang="zh-CN" altLang="en-US" sz="2667" b="1" dirty="0">
                <a:solidFill>
                  <a:schemeClr val="tx1">
                    <a:lumMod val="85000"/>
                    <a:lumOff val="15000"/>
                  </a:schemeClr>
                </a:solidFill>
                <a:latin typeface="+mn-lt"/>
                <a:ea typeface="+mn-ea"/>
                <a:cs typeface="+mn-ea"/>
                <a:sym typeface="+mn-lt"/>
              </a:rPr>
              <a:t>社团</a:t>
            </a:r>
            <a:endParaRPr lang="en-US" altLang="zh-CN" sz="2667" b="1" dirty="0">
              <a:solidFill>
                <a:schemeClr val="tx1">
                  <a:lumMod val="85000"/>
                  <a:lumOff val="15000"/>
                </a:schemeClr>
              </a:solidFill>
              <a:latin typeface="+mn-lt"/>
              <a:ea typeface="+mn-ea"/>
              <a:cs typeface="+mn-ea"/>
              <a:sym typeface="+mn-lt"/>
            </a:endParaRPr>
          </a:p>
          <a:p>
            <a:pPr algn="ctr" eaLnBrk="1" hangingPunct="1">
              <a:lnSpc>
                <a:spcPct val="100000"/>
              </a:lnSpc>
              <a:spcBef>
                <a:spcPct val="0"/>
              </a:spcBef>
              <a:buFontTx/>
              <a:buNone/>
            </a:pPr>
            <a:r>
              <a:rPr lang="zh-CN" altLang="en-US" sz="2667" b="1" dirty="0">
                <a:solidFill>
                  <a:schemeClr val="tx1">
                    <a:lumMod val="85000"/>
                    <a:lumOff val="15000"/>
                  </a:schemeClr>
                </a:solidFill>
                <a:latin typeface="+mn-lt"/>
                <a:ea typeface="+mn-ea"/>
                <a:cs typeface="+mn-ea"/>
                <a:sym typeface="+mn-lt"/>
              </a:rPr>
              <a:t>特色</a:t>
            </a:r>
            <a:endParaRPr lang="en-US" altLang="zh-CN" sz="2667" b="1" dirty="0">
              <a:solidFill>
                <a:schemeClr val="tx1">
                  <a:lumMod val="85000"/>
                  <a:lumOff val="15000"/>
                </a:schemeClr>
              </a:solidFill>
              <a:latin typeface="+mn-lt"/>
              <a:ea typeface="+mn-ea"/>
              <a:cs typeface="+mn-ea"/>
              <a:sym typeface="+mn-lt"/>
            </a:endParaRPr>
          </a:p>
        </p:txBody>
      </p:sp>
      <p:sp>
        <p:nvSpPr>
          <p:cNvPr id="22" name="TextBox 7">
            <a:extLst>
              <a:ext uri="{FF2B5EF4-FFF2-40B4-BE49-F238E27FC236}">
                <a16:creationId xmlns:a16="http://schemas.microsoft.com/office/drawing/2014/main" xmlns="" id="{905B24D2-DD57-4288-99B5-5D42AFE16334}"/>
              </a:ext>
            </a:extLst>
          </p:cNvPr>
          <p:cNvSpPr>
            <a:spLocks noChangeArrowheads="1"/>
          </p:cNvSpPr>
          <p:nvPr/>
        </p:nvSpPr>
        <p:spPr bwMode="auto">
          <a:xfrm>
            <a:off x="6802483" y="5185410"/>
            <a:ext cx="4492535" cy="656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buFont typeface="Arial" panose="020B0604020202020204" pitchFamily="34" charset="0"/>
              <a:buNone/>
              <a:defRPr/>
            </a:pPr>
            <a:r>
              <a:rPr lang="zh-CN" altLang="en-US" sz="2133" dirty="0">
                <a:solidFill>
                  <a:schemeClr val="tx1">
                    <a:lumMod val="85000"/>
                    <a:lumOff val="15000"/>
                  </a:schemeClr>
                </a:solidFill>
                <a:cs typeface="+mn-ea"/>
                <a:sym typeface="+mn-lt"/>
              </a:rPr>
              <a:t>单击此处可编辑内容，根据您的需要自由拉伸文本框大小</a:t>
            </a:r>
            <a:endParaRPr lang="en-US" altLang="zh-CN" sz="2133" dirty="0">
              <a:solidFill>
                <a:schemeClr val="tx1">
                  <a:lumMod val="85000"/>
                  <a:lumOff val="15000"/>
                </a:schemeClr>
              </a:solidFill>
              <a:cs typeface="+mn-ea"/>
              <a:sym typeface="+mn-lt"/>
            </a:endParaRPr>
          </a:p>
        </p:txBody>
      </p:sp>
      <p:sp>
        <p:nvSpPr>
          <p:cNvPr id="2" name="文本占位符 1">
            <a:extLst>
              <a:ext uri="{FF2B5EF4-FFF2-40B4-BE49-F238E27FC236}">
                <a16:creationId xmlns:a16="http://schemas.microsoft.com/office/drawing/2014/main" xmlns="" id="{2EFECE73-3A43-4D25-B754-6EB7C3696E8B}"/>
              </a:ext>
            </a:extLst>
          </p:cNvPr>
          <p:cNvSpPr>
            <a:spLocks noGrp="1"/>
          </p:cNvSpPr>
          <p:nvPr>
            <p:ph type="body" sz="quarter" idx="10"/>
          </p:nvPr>
        </p:nvSpPr>
        <p:spPr/>
        <p:txBody>
          <a:bodyPr/>
          <a:lstStyle/>
          <a:p>
            <a:r>
              <a:rPr lang="zh-CN" altLang="en-US" dirty="0">
                <a:latin typeface="+mn-lt"/>
                <a:ea typeface="+mn-ea"/>
                <a:cs typeface="+mn-ea"/>
                <a:sym typeface="+mn-lt"/>
              </a:rPr>
              <a:t>社团特色 </a:t>
            </a:r>
          </a:p>
        </p:txBody>
      </p:sp>
      <p:pic>
        <p:nvPicPr>
          <p:cNvPr id="8" name="图片 7" descr="图片包含 玩具, 玩偶, 矢量图形&#10;&#10;已生成极高可信度的说明">
            <a:extLst>
              <a:ext uri="{FF2B5EF4-FFF2-40B4-BE49-F238E27FC236}">
                <a16:creationId xmlns:a16="http://schemas.microsoft.com/office/drawing/2014/main" xmlns="" id="{31603C8B-C244-4DCE-A23B-190E277F5D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647" y="2446592"/>
            <a:ext cx="4243853" cy="3156915"/>
          </a:xfrm>
          <a:prstGeom prst="rect">
            <a:avLst/>
          </a:prstGeom>
        </p:spPr>
      </p:pic>
    </p:spTree>
    <p:extLst>
      <p:ext uri="{BB962C8B-B14F-4D97-AF65-F5344CB8AC3E}">
        <p14:creationId xmlns:p14="http://schemas.microsoft.com/office/powerpoint/2010/main" val="247294641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P spid="17"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xmlns="" id="{ADDA81DD-E5DB-4431-8483-4D97705099DD}"/>
              </a:ext>
            </a:extLst>
          </p:cNvPr>
          <p:cNvSpPr>
            <a:spLocks noGrp="1"/>
          </p:cNvSpPr>
          <p:nvPr>
            <p:ph type="body" sz="quarter" idx="10"/>
          </p:nvPr>
        </p:nvSpPr>
        <p:spPr>
          <a:xfrm>
            <a:off x="2152650" y="504825"/>
            <a:ext cx="4699000" cy="628650"/>
          </a:xfrm>
        </p:spPr>
        <p:txBody>
          <a:bodyPr/>
          <a:lstStyle/>
          <a:p>
            <a:r>
              <a:rPr lang="zh-CN" altLang="en-US" dirty="0">
                <a:latin typeface="+mn-lt"/>
                <a:ea typeface="+mn-ea"/>
                <a:cs typeface="+mn-ea"/>
                <a:sym typeface="+mn-lt"/>
              </a:rPr>
              <a:t>社团特色 </a:t>
            </a:r>
          </a:p>
        </p:txBody>
      </p:sp>
      <p:pic>
        <p:nvPicPr>
          <p:cNvPr id="6" name="图片 5" descr="图片包含 玩具, LEGO&#10;&#10;已生成极高可信度的说明">
            <a:extLst>
              <a:ext uri="{FF2B5EF4-FFF2-40B4-BE49-F238E27FC236}">
                <a16:creationId xmlns:a16="http://schemas.microsoft.com/office/drawing/2014/main" xmlns="" id="{06DDA0B9-CD7E-45E3-9BE2-C10A085BB3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9791" y="1276721"/>
            <a:ext cx="5223746" cy="4876857"/>
          </a:xfrm>
          <a:prstGeom prst="rect">
            <a:avLst/>
          </a:prstGeom>
        </p:spPr>
      </p:pic>
      <p:sp>
        <p:nvSpPr>
          <p:cNvPr id="43" name="Freeform 5">
            <a:extLst>
              <a:ext uri="{FF2B5EF4-FFF2-40B4-BE49-F238E27FC236}">
                <a16:creationId xmlns:a16="http://schemas.microsoft.com/office/drawing/2014/main" xmlns="" id="{7F95B863-BC24-49B3-ADA4-7506FF96660F}"/>
              </a:ext>
            </a:extLst>
          </p:cNvPr>
          <p:cNvSpPr/>
          <p:nvPr/>
        </p:nvSpPr>
        <p:spPr bwMode="auto">
          <a:xfrm>
            <a:off x="1068097" y="2546750"/>
            <a:ext cx="1295400" cy="11684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1DF24"/>
          </a:solidFill>
          <a:ln w="9525" cap="flat">
            <a:noFill/>
            <a:prstDash val="solid"/>
            <a:miter lim="800000"/>
          </a:ln>
          <a:effectLst>
            <a:outerShdw blurRad="177800" dir="13500000" sy="23000" kx="1200000" algn="br" rotWithShape="0">
              <a:prstClr val="black">
                <a:alpha val="20000"/>
              </a:prstClr>
            </a:outerShdw>
          </a:effectLst>
        </p:spPr>
        <p:txBody>
          <a:bodyPr/>
          <a:lstStyle/>
          <a:p>
            <a:pPr>
              <a:defRPr/>
            </a:pPr>
            <a:endParaRPr lang="zh-CN" altLang="en-US" sz="1467" b="1">
              <a:solidFill>
                <a:schemeClr val="tx1">
                  <a:lumMod val="85000"/>
                  <a:lumOff val="15000"/>
                </a:schemeClr>
              </a:solidFill>
              <a:cs typeface="+mn-ea"/>
              <a:sym typeface="+mn-lt"/>
            </a:endParaRPr>
          </a:p>
        </p:txBody>
      </p:sp>
      <p:sp>
        <p:nvSpPr>
          <p:cNvPr id="44" name="TextBox 7">
            <a:extLst>
              <a:ext uri="{FF2B5EF4-FFF2-40B4-BE49-F238E27FC236}">
                <a16:creationId xmlns:a16="http://schemas.microsoft.com/office/drawing/2014/main" xmlns="" id="{E8715610-D03F-4807-ACBA-BF76E0DB717B}"/>
              </a:ext>
            </a:extLst>
          </p:cNvPr>
          <p:cNvSpPr>
            <a:spLocks noChangeArrowheads="1"/>
          </p:cNvSpPr>
          <p:nvPr/>
        </p:nvSpPr>
        <p:spPr bwMode="auto">
          <a:xfrm>
            <a:off x="1038463" y="2743600"/>
            <a:ext cx="1369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lnSpc>
                <a:spcPct val="90000"/>
              </a:lnSpc>
              <a:spcBef>
                <a:spcPts val="750"/>
              </a:spcBef>
              <a:buFont typeface="Arial" panose="020B0604020202020204" pitchFamily="34" charset="0"/>
              <a:buChar char="•"/>
              <a:defRPr sz="2100">
                <a:solidFill>
                  <a:schemeClr val="tx1"/>
                </a:solidFill>
                <a:latin typeface="Arial" panose="020B0604020202020204" pitchFamily="34" charset="0"/>
                <a:ea typeface="方正静蕾简体" panose="02010600030101010101" charset="-122"/>
              </a:defRPr>
            </a:lvl1pPr>
            <a:lvl2pPr marL="742950" indent="-285750" eaLnBrk="0" hangingPunct="0">
              <a:lnSpc>
                <a:spcPct val="90000"/>
              </a:lnSpc>
              <a:spcBef>
                <a:spcPts val="375"/>
              </a:spcBef>
              <a:buFont typeface="Arial" panose="020B0604020202020204" pitchFamily="34" charset="0"/>
              <a:buChar char="•"/>
              <a:defRPr>
                <a:solidFill>
                  <a:schemeClr val="tx1"/>
                </a:solidFill>
                <a:latin typeface="Arial" panose="020B0604020202020204" pitchFamily="34" charset="0"/>
                <a:ea typeface="方正静蕾简体" panose="02010600030101010101" charset="-122"/>
              </a:defRPr>
            </a:lvl2pPr>
            <a:lvl3pPr marL="1143000" indent="-228600" eaLnBrk="0" hangingPunct="0">
              <a:lnSpc>
                <a:spcPct val="90000"/>
              </a:lnSpc>
              <a:spcBef>
                <a:spcPts val="375"/>
              </a:spcBef>
              <a:buFont typeface="Arial" panose="020B0604020202020204" pitchFamily="34" charset="0"/>
              <a:buChar char="•"/>
              <a:defRPr sz="1500">
                <a:solidFill>
                  <a:schemeClr val="tx1"/>
                </a:solidFill>
                <a:latin typeface="Arial" panose="020B0604020202020204" pitchFamily="34" charset="0"/>
                <a:ea typeface="方正静蕾简体" panose="02010600030101010101" charset="-122"/>
              </a:defRPr>
            </a:lvl3pPr>
            <a:lvl4pPr marL="16002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4pPr>
            <a:lvl5pPr marL="20574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9pPr>
          </a:lstStyle>
          <a:p>
            <a:pPr algn="ctr" eaLnBrk="1" hangingPunct="1">
              <a:lnSpc>
                <a:spcPct val="100000"/>
              </a:lnSpc>
              <a:spcBef>
                <a:spcPct val="0"/>
              </a:spcBef>
              <a:buFontTx/>
              <a:buNone/>
            </a:pPr>
            <a:r>
              <a:rPr lang="zh-CN" altLang="en-US" sz="2400" b="1" dirty="0">
                <a:solidFill>
                  <a:schemeClr val="tx1">
                    <a:lumMod val="85000"/>
                    <a:lumOff val="15000"/>
                  </a:schemeClr>
                </a:solidFill>
                <a:latin typeface="+mn-lt"/>
                <a:ea typeface="+mn-ea"/>
                <a:cs typeface="+mn-ea"/>
                <a:sym typeface="+mn-lt"/>
              </a:rPr>
              <a:t>社团</a:t>
            </a:r>
            <a:endParaRPr lang="en-US" altLang="zh-CN" sz="2400" b="1" dirty="0">
              <a:solidFill>
                <a:schemeClr val="tx1">
                  <a:lumMod val="85000"/>
                  <a:lumOff val="15000"/>
                </a:schemeClr>
              </a:solidFill>
              <a:latin typeface="+mn-lt"/>
              <a:ea typeface="+mn-ea"/>
              <a:cs typeface="+mn-ea"/>
              <a:sym typeface="+mn-lt"/>
            </a:endParaRPr>
          </a:p>
          <a:p>
            <a:pPr algn="ctr" eaLnBrk="1" hangingPunct="1">
              <a:lnSpc>
                <a:spcPct val="100000"/>
              </a:lnSpc>
              <a:spcBef>
                <a:spcPct val="0"/>
              </a:spcBef>
              <a:buFontTx/>
              <a:buNone/>
            </a:pPr>
            <a:r>
              <a:rPr lang="zh-CN" altLang="en-US" sz="2400" b="1" dirty="0">
                <a:solidFill>
                  <a:schemeClr val="tx1">
                    <a:lumMod val="85000"/>
                    <a:lumOff val="15000"/>
                  </a:schemeClr>
                </a:solidFill>
                <a:latin typeface="+mn-lt"/>
                <a:ea typeface="+mn-ea"/>
                <a:cs typeface="+mn-ea"/>
                <a:sym typeface="+mn-lt"/>
              </a:rPr>
              <a:t>特色</a:t>
            </a:r>
            <a:endParaRPr lang="en-US" altLang="zh-CN" sz="2400" b="1" dirty="0">
              <a:solidFill>
                <a:schemeClr val="tx1">
                  <a:lumMod val="85000"/>
                  <a:lumOff val="15000"/>
                </a:schemeClr>
              </a:solidFill>
              <a:latin typeface="+mn-lt"/>
              <a:ea typeface="+mn-ea"/>
              <a:cs typeface="+mn-ea"/>
              <a:sym typeface="+mn-lt"/>
            </a:endParaRPr>
          </a:p>
        </p:txBody>
      </p:sp>
      <p:sp>
        <p:nvSpPr>
          <p:cNvPr id="45" name="TextBox 7">
            <a:extLst>
              <a:ext uri="{FF2B5EF4-FFF2-40B4-BE49-F238E27FC236}">
                <a16:creationId xmlns:a16="http://schemas.microsoft.com/office/drawing/2014/main" xmlns="" id="{61F86547-D51F-47FF-9220-E7B05C27ED32}"/>
              </a:ext>
            </a:extLst>
          </p:cNvPr>
          <p:cNvSpPr>
            <a:spLocks noChangeArrowheads="1"/>
          </p:cNvSpPr>
          <p:nvPr/>
        </p:nvSpPr>
        <p:spPr bwMode="auto">
          <a:xfrm>
            <a:off x="2555629" y="2638603"/>
            <a:ext cx="3522279" cy="984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buFont typeface="Arial" panose="020B0604020202020204" pitchFamily="34" charset="0"/>
              <a:buNone/>
              <a:defRPr/>
            </a:pPr>
            <a:r>
              <a:rPr lang="zh-CN" altLang="en-US" sz="2133" dirty="0">
                <a:solidFill>
                  <a:schemeClr val="tx1">
                    <a:lumMod val="85000"/>
                    <a:lumOff val="15000"/>
                  </a:schemeClr>
                </a:solidFill>
                <a:cs typeface="+mn-ea"/>
                <a:sym typeface="+mn-lt"/>
              </a:rPr>
              <a:t>单击此处可编辑内容，根据您的需要自由拉伸文本框大小</a:t>
            </a:r>
            <a:endParaRPr lang="en-US" altLang="zh-CN" sz="2133" dirty="0">
              <a:solidFill>
                <a:schemeClr val="tx1">
                  <a:lumMod val="85000"/>
                  <a:lumOff val="15000"/>
                </a:schemeClr>
              </a:solidFill>
              <a:cs typeface="+mn-ea"/>
              <a:sym typeface="+mn-lt"/>
            </a:endParaRPr>
          </a:p>
        </p:txBody>
      </p:sp>
      <p:sp>
        <p:nvSpPr>
          <p:cNvPr id="46" name="Freeform 5">
            <a:extLst>
              <a:ext uri="{FF2B5EF4-FFF2-40B4-BE49-F238E27FC236}">
                <a16:creationId xmlns:a16="http://schemas.microsoft.com/office/drawing/2014/main" xmlns="" id="{F775B95F-9F75-4FD2-B1B2-C4C88583C06E}"/>
              </a:ext>
            </a:extLst>
          </p:cNvPr>
          <p:cNvSpPr/>
          <p:nvPr/>
        </p:nvSpPr>
        <p:spPr bwMode="auto">
          <a:xfrm>
            <a:off x="1068097" y="4081333"/>
            <a:ext cx="1295400" cy="11684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1DF24"/>
          </a:solidFill>
          <a:ln w="9525" cap="flat">
            <a:noFill/>
            <a:prstDash val="solid"/>
            <a:miter lim="800000"/>
          </a:ln>
          <a:effectLst>
            <a:outerShdw blurRad="177800" dir="13500000" sy="23000" kx="1200000" algn="br" rotWithShape="0">
              <a:prstClr val="black">
                <a:alpha val="20000"/>
              </a:prstClr>
            </a:outerShdw>
          </a:effectLst>
        </p:spPr>
        <p:txBody>
          <a:bodyPr/>
          <a:lstStyle/>
          <a:p>
            <a:pPr>
              <a:defRPr/>
            </a:pPr>
            <a:endParaRPr lang="zh-CN" altLang="en-US" sz="1467" b="1">
              <a:solidFill>
                <a:schemeClr val="tx1">
                  <a:lumMod val="85000"/>
                  <a:lumOff val="15000"/>
                </a:schemeClr>
              </a:solidFill>
              <a:cs typeface="+mn-ea"/>
              <a:sym typeface="+mn-lt"/>
            </a:endParaRPr>
          </a:p>
        </p:txBody>
      </p:sp>
      <p:sp>
        <p:nvSpPr>
          <p:cNvPr id="47" name="TextBox 7">
            <a:extLst>
              <a:ext uri="{FF2B5EF4-FFF2-40B4-BE49-F238E27FC236}">
                <a16:creationId xmlns:a16="http://schemas.microsoft.com/office/drawing/2014/main" xmlns="" id="{32D76E1F-B7B2-4038-8ED1-9AA1F98B2539}"/>
              </a:ext>
            </a:extLst>
          </p:cNvPr>
          <p:cNvSpPr>
            <a:spLocks noChangeArrowheads="1"/>
          </p:cNvSpPr>
          <p:nvPr/>
        </p:nvSpPr>
        <p:spPr bwMode="auto">
          <a:xfrm>
            <a:off x="1038463" y="4227383"/>
            <a:ext cx="1369483" cy="820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lnSpc>
                <a:spcPct val="90000"/>
              </a:lnSpc>
              <a:spcBef>
                <a:spcPts val="750"/>
              </a:spcBef>
              <a:buFont typeface="Arial" panose="020B0604020202020204" pitchFamily="34" charset="0"/>
              <a:buChar char="•"/>
              <a:defRPr sz="2100">
                <a:solidFill>
                  <a:schemeClr val="tx1"/>
                </a:solidFill>
                <a:latin typeface="Arial" panose="020B0604020202020204" pitchFamily="34" charset="0"/>
                <a:ea typeface="方正静蕾简体" panose="02010600030101010101" charset="-122"/>
              </a:defRPr>
            </a:lvl1pPr>
            <a:lvl2pPr marL="742950" indent="-285750" eaLnBrk="0" hangingPunct="0">
              <a:lnSpc>
                <a:spcPct val="90000"/>
              </a:lnSpc>
              <a:spcBef>
                <a:spcPts val="375"/>
              </a:spcBef>
              <a:buFont typeface="Arial" panose="020B0604020202020204" pitchFamily="34" charset="0"/>
              <a:buChar char="•"/>
              <a:defRPr>
                <a:solidFill>
                  <a:schemeClr val="tx1"/>
                </a:solidFill>
                <a:latin typeface="Arial" panose="020B0604020202020204" pitchFamily="34" charset="0"/>
                <a:ea typeface="方正静蕾简体" panose="02010600030101010101" charset="-122"/>
              </a:defRPr>
            </a:lvl2pPr>
            <a:lvl3pPr marL="1143000" indent="-228600" eaLnBrk="0" hangingPunct="0">
              <a:lnSpc>
                <a:spcPct val="90000"/>
              </a:lnSpc>
              <a:spcBef>
                <a:spcPts val="375"/>
              </a:spcBef>
              <a:buFont typeface="Arial" panose="020B0604020202020204" pitchFamily="34" charset="0"/>
              <a:buChar char="•"/>
              <a:defRPr sz="1500">
                <a:solidFill>
                  <a:schemeClr val="tx1"/>
                </a:solidFill>
                <a:latin typeface="Arial" panose="020B0604020202020204" pitchFamily="34" charset="0"/>
                <a:ea typeface="方正静蕾简体" panose="02010600030101010101" charset="-122"/>
              </a:defRPr>
            </a:lvl3pPr>
            <a:lvl4pPr marL="16002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4pPr>
            <a:lvl5pPr marL="2057400" indent="-228600" eaLnBrk="0" hangingPunct="0">
              <a:lnSpc>
                <a:spcPct val="90000"/>
              </a:lnSpc>
              <a:spcBef>
                <a:spcPts val="375"/>
              </a:spcBef>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Arial" panose="020B0604020202020204" pitchFamily="34" charset="0"/>
                <a:ea typeface="方正静蕾简体" panose="02010600030101010101" charset="-122"/>
              </a:defRPr>
            </a:lvl9pPr>
          </a:lstStyle>
          <a:p>
            <a:pPr algn="ctr" eaLnBrk="1" hangingPunct="1">
              <a:lnSpc>
                <a:spcPct val="100000"/>
              </a:lnSpc>
              <a:spcBef>
                <a:spcPct val="0"/>
              </a:spcBef>
              <a:buFontTx/>
              <a:buNone/>
            </a:pPr>
            <a:r>
              <a:rPr lang="zh-CN" altLang="en-US" sz="2667" b="1" dirty="0">
                <a:solidFill>
                  <a:schemeClr val="tx1">
                    <a:lumMod val="85000"/>
                    <a:lumOff val="15000"/>
                  </a:schemeClr>
                </a:solidFill>
                <a:latin typeface="+mn-lt"/>
                <a:ea typeface="+mn-ea"/>
                <a:cs typeface="+mn-ea"/>
                <a:sym typeface="+mn-lt"/>
              </a:rPr>
              <a:t>社团</a:t>
            </a:r>
            <a:endParaRPr lang="en-US" altLang="zh-CN" sz="2667" b="1" dirty="0">
              <a:solidFill>
                <a:schemeClr val="tx1">
                  <a:lumMod val="85000"/>
                  <a:lumOff val="15000"/>
                </a:schemeClr>
              </a:solidFill>
              <a:latin typeface="+mn-lt"/>
              <a:ea typeface="+mn-ea"/>
              <a:cs typeface="+mn-ea"/>
              <a:sym typeface="+mn-lt"/>
            </a:endParaRPr>
          </a:p>
          <a:p>
            <a:pPr algn="ctr" eaLnBrk="1" hangingPunct="1">
              <a:lnSpc>
                <a:spcPct val="100000"/>
              </a:lnSpc>
              <a:spcBef>
                <a:spcPct val="0"/>
              </a:spcBef>
              <a:buFontTx/>
              <a:buNone/>
            </a:pPr>
            <a:r>
              <a:rPr lang="zh-CN" altLang="en-US" sz="2667" b="1" dirty="0">
                <a:solidFill>
                  <a:schemeClr val="tx1">
                    <a:lumMod val="85000"/>
                    <a:lumOff val="15000"/>
                  </a:schemeClr>
                </a:solidFill>
                <a:latin typeface="+mn-lt"/>
                <a:ea typeface="+mn-ea"/>
                <a:cs typeface="+mn-ea"/>
                <a:sym typeface="+mn-lt"/>
              </a:rPr>
              <a:t>特色</a:t>
            </a:r>
            <a:endParaRPr lang="en-US" altLang="zh-CN" sz="2667" b="1" dirty="0">
              <a:solidFill>
                <a:schemeClr val="tx1">
                  <a:lumMod val="85000"/>
                  <a:lumOff val="15000"/>
                </a:schemeClr>
              </a:solidFill>
              <a:latin typeface="+mn-lt"/>
              <a:ea typeface="+mn-ea"/>
              <a:cs typeface="+mn-ea"/>
              <a:sym typeface="+mn-lt"/>
            </a:endParaRPr>
          </a:p>
        </p:txBody>
      </p:sp>
      <p:sp>
        <p:nvSpPr>
          <p:cNvPr id="48" name="TextBox 7">
            <a:extLst>
              <a:ext uri="{FF2B5EF4-FFF2-40B4-BE49-F238E27FC236}">
                <a16:creationId xmlns:a16="http://schemas.microsoft.com/office/drawing/2014/main" xmlns="" id="{5C41AFBB-E235-4E11-A501-C0892C4F4418}"/>
              </a:ext>
            </a:extLst>
          </p:cNvPr>
          <p:cNvSpPr>
            <a:spLocks noChangeArrowheads="1"/>
          </p:cNvSpPr>
          <p:nvPr/>
        </p:nvSpPr>
        <p:spPr bwMode="auto">
          <a:xfrm>
            <a:off x="2529404" y="4227383"/>
            <a:ext cx="3330147" cy="984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buFont typeface="Arial" panose="020B0604020202020204" pitchFamily="34" charset="0"/>
              <a:buNone/>
              <a:defRPr/>
            </a:pPr>
            <a:r>
              <a:rPr lang="zh-CN" altLang="en-US" sz="2133" dirty="0">
                <a:solidFill>
                  <a:schemeClr val="tx1">
                    <a:lumMod val="85000"/>
                    <a:lumOff val="15000"/>
                  </a:schemeClr>
                </a:solidFill>
                <a:cs typeface="+mn-ea"/>
                <a:sym typeface="+mn-lt"/>
              </a:rPr>
              <a:t>单击此处可编辑内容，根据您的需要自由拉伸文本框大小</a:t>
            </a:r>
            <a:endParaRPr lang="en-US" altLang="zh-CN" sz="2133"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val="256292344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ppt_x"/>
                                          </p:val>
                                        </p:tav>
                                        <p:tav tm="100000">
                                          <p:val>
                                            <p:strVal val="#ppt_x"/>
                                          </p:val>
                                        </p:tav>
                                      </p:tavLst>
                                    </p:anim>
                                    <p:anim calcmode="lin" valueType="num">
                                      <p:cBhvr additive="base">
                                        <p:cTn id="16" dur="500" fill="hold"/>
                                        <p:tgtEl>
                                          <p:spTgt spid="4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50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矢量图形&#10;&#10;已生成极高可信度的说明">
            <a:extLst>
              <a:ext uri="{FF2B5EF4-FFF2-40B4-BE49-F238E27FC236}">
                <a16:creationId xmlns:a16="http://schemas.microsoft.com/office/drawing/2014/main" xmlns="" id="{A0E51F3E-7A6C-4CF1-B085-4607ED3CC6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307" y="1733053"/>
            <a:ext cx="3857568" cy="4527389"/>
          </a:xfrm>
          <a:prstGeom prst="rect">
            <a:avLst/>
          </a:prstGeom>
        </p:spPr>
      </p:pic>
      <p:pic>
        <p:nvPicPr>
          <p:cNvPr id="8" name="图片 7" descr="图片包含 轮廓&#10;&#10;已生成极高可信度的说明">
            <a:extLst>
              <a:ext uri="{FF2B5EF4-FFF2-40B4-BE49-F238E27FC236}">
                <a16:creationId xmlns:a16="http://schemas.microsoft.com/office/drawing/2014/main" xmlns="" id="{B6C94BC2-DDB5-4B2F-9C8E-61B772511F12}"/>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820801" y="960951"/>
            <a:ext cx="6232809" cy="5314496"/>
          </a:xfrm>
          <a:prstGeom prst="rect">
            <a:avLst/>
          </a:prstGeom>
        </p:spPr>
      </p:pic>
      <p:sp>
        <p:nvSpPr>
          <p:cNvPr id="3" name="文本框 2"/>
          <p:cNvSpPr txBox="1"/>
          <p:nvPr/>
        </p:nvSpPr>
        <p:spPr>
          <a:xfrm>
            <a:off x="5536549" y="2464907"/>
            <a:ext cx="4801314" cy="1569660"/>
          </a:xfrm>
          <a:prstGeom prst="rect">
            <a:avLst/>
          </a:prstGeom>
          <a:noFill/>
        </p:spPr>
        <p:txBody>
          <a:bodyPr wrap="none" rtlCol="0">
            <a:spAutoFit/>
          </a:bodyPr>
          <a:lstStyle/>
          <a:p>
            <a:pPr algn="l"/>
            <a:r>
              <a:rPr lang="zh-CN" altLang="zh-CN" sz="4800" dirty="0">
                <a:solidFill>
                  <a:schemeClr val="tx1">
                    <a:lumMod val="85000"/>
                    <a:lumOff val="15000"/>
                  </a:schemeClr>
                </a:solidFill>
                <a:cs typeface="+mn-ea"/>
                <a:sym typeface="+mn-lt"/>
              </a:rPr>
              <a:t>放下心灵的包袱 </a:t>
            </a:r>
          </a:p>
          <a:p>
            <a:pPr algn="l"/>
            <a:r>
              <a:rPr lang="zh-CN" altLang="zh-CN" sz="4800" dirty="0">
                <a:solidFill>
                  <a:schemeClr val="tx1">
                    <a:lumMod val="85000"/>
                    <a:lumOff val="15000"/>
                  </a:schemeClr>
                </a:solidFill>
                <a:cs typeface="+mn-ea"/>
                <a:sym typeface="+mn-lt"/>
              </a:rPr>
              <a:t>共创和谐的港湾</a:t>
            </a:r>
          </a:p>
        </p:txBody>
      </p:sp>
      <p:pic>
        <p:nvPicPr>
          <p:cNvPr id="14" name="图片 13">
            <a:extLst>
              <a:ext uri="{FF2B5EF4-FFF2-40B4-BE49-F238E27FC236}">
                <a16:creationId xmlns:a16="http://schemas.microsoft.com/office/drawing/2014/main" xmlns="" id="{B9358D4E-3866-4EC3-912E-27DAAFA891EA}"/>
              </a:ext>
            </a:extLst>
          </p:cNvPr>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222916" y="1397791"/>
            <a:ext cx="1032229" cy="954575"/>
          </a:xfrm>
          <a:prstGeom prst="rect">
            <a:avLst/>
          </a:prstGeom>
        </p:spPr>
      </p:pic>
      <p:sp>
        <p:nvSpPr>
          <p:cNvPr id="2" name="文本占位符 1">
            <a:extLst>
              <a:ext uri="{FF2B5EF4-FFF2-40B4-BE49-F238E27FC236}">
                <a16:creationId xmlns:a16="http://schemas.microsoft.com/office/drawing/2014/main" xmlns="" id="{3B9E7B09-1F86-4783-A862-5AC5CF2EC3BD}"/>
              </a:ext>
            </a:extLst>
          </p:cNvPr>
          <p:cNvSpPr>
            <a:spLocks noGrp="1"/>
          </p:cNvSpPr>
          <p:nvPr>
            <p:ph type="body" sz="quarter" idx="10"/>
          </p:nvPr>
        </p:nvSpPr>
        <p:spPr/>
        <p:txBody>
          <a:bodyPr/>
          <a:lstStyle/>
          <a:p>
            <a:r>
              <a:rPr lang="zh-CN" altLang="en-US" dirty="0">
                <a:latin typeface="+mn-lt"/>
                <a:ea typeface="+mn-ea"/>
                <a:cs typeface="+mn-ea"/>
                <a:sym typeface="+mn-lt"/>
              </a:rPr>
              <a:t>社团特色</a:t>
            </a:r>
          </a:p>
          <a:p>
            <a:endParaRPr lang="zh-CN" altLang="en-US" dirty="0">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iterate type="lt">
                                    <p:tmPct val="15000"/>
                                  </p:iterate>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strVal val="#ppt_w+.3"/>
                                          </p:val>
                                        </p:tav>
                                        <p:tav tm="100000">
                                          <p:val>
                                            <p:strVal val="#ppt_w"/>
                                          </p:val>
                                        </p:tav>
                                      </p:tavLst>
                                    </p:anim>
                                    <p:anim calcmode="lin" valueType="num">
                                      <p:cBhvr>
                                        <p:cTn id="27" dur="250" fill="hold"/>
                                        <p:tgtEl>
                                          <p:spTgt spid="3"/>
                                        </p:tgtEl>
                                        <p:attrNameLst>
                                          <p:attrName>ppt_h</p:attrName>
                                        </p:attrNameLst>
                                      </p:cBhvr>
                                      <p:tavLst>
                                        <p:tav tm="0">
                                          <p:val>
                                            <p:strVal val="#ppt_h"/>
                                          </p:val>
                                        </p:tav>
                                        <p:tav tm="100000">
                                          <p:val>
                                            <p:strVal val="#ppt_h"/>
                                          </p:val>
                                        </p:tav>
                                      </p:tavLst>
                                    </p:anim>
                                    <p:animEffect transition="in" filter="fade">
                                      <p:cBhvr>
                                        <p:cTn id="28"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CD8BC05-A838-4E78-AEDF-F7688858684B}"/>
              </a:ext>
            </a:extLst>
          </p:cNvPr>
          <p:cNvSpPr/>
          <p:nvPr/>
        </p:nvSpPr>
        <p:spPr>
          <a:xfrm>
            <a:off x="6232016" y="4146005"/>
            <a:ext cx="5182407" cy="923330"/>
          </a:xfrm>
          <a:prstGeom prst="rect">
            <a:avLst/>
          </a:prstGeom>
        </p:spPr>
        <p:txBody>
          <a:bodyPr wrap="square">
            <a:spAutoFit/>
          </a:bodyPr>
          <a:lstStyle/>
          <a:p>
            <a:r>
              <a:rPr lang="zh-CN" altLang="en-US" b="1" dirty="0">
                <a:cs typeface="+mn-ea"/>
                <a:sym typeface="+mn-lt"/>
              </a:rPr>
              <a:t>学生社团作为培养学生兴趣爱好、繁荣校园文化生活的第二课堂，</a:t>
            </a:r>
            <a:r>
              <a:rPr lang="zh-CN" altLang="en-US" dirty="0">
                <a:cs typeface="+mn-ea"/>
                <a:sym typeface="+mn-lt"/>
              </a:rPr>
              <a:t>学生社团作为培养学生兴趣爱好、繁荣校园文化生活的第二课堂</a:t>
            </a:r>
          </a:p>
        </p:txBody>
      </p:sp>
      <p:sp>
        <p:nvSpPr>
          <p:cNvPr id="13" name="矩形 12">
            <a:extLst>
              <a:ext uri="{FF2B5EF4-FFF2-40B4-BE49-F238E27FC236}">
                <a16:creationId xmlns:a16="http://schemas.microsoft.com/office/drawing/2014/main" xmlns="" id="{8474104C-EAD9-4005-8906-8D2B55D1AF8E}"/>
              </a:ext>
            </a:extLst>
          </p:cNvPr>
          <p:cNvSpPr/>
          <p:nvPr/>
        </p:nvSpPr>
        <p:spPr>
          <a:xfrm>
            <a:off x="7067005" y="2181049"/>
            <a:ext cx="3229136" cy="738664"/>
          </a:xfrm>
          <a:prstGeom prst="rect">
            <a:avLst/>
          </a:prstGeom>
        </p:spPr>
        <p:txBody>
          <a:bodyPr wrap="square" lIns="0" tIns="0" rIns="0" bIns="0">
            <a:spAutoFit/>
          </a:bodyPr>
          <a:lstStyle/>
          <a:p>
            <a:pPr algn="ctr" eaLnBrk="1" hangingPunct="1">
              <a:defRPr/>
            </a:pPr>
            <a:r>
              <a:rPr lang="zh-CN" altLang="en-US" sz="4800" b="1" spc="600" noProof="1">
                <a:solidFill>
                  <a:schemeClr val="tx1">
                    <a:lumMod val="85000"/>
                    <a:lumOff val="15000"/>
                  </a:schemeClr>
                </a:solidFill>
                <a:cs typeface="+mn-ea"/>
                <a:sym typeface="+mn-lt"/>
              </a:rPr>
              <a:t>第四部分</a:t>
            </a:r>
          </a:p>
        </p:txBody>
      </p:sp>
      <p:cxnSp>
        <p:nvCxnSpPr>
          <p:cNvPr id="16" name="直接连接符 15">
            <a:extLst>
              <a:ext uri="{FF2B5EF4-FFF2-40B4-BE49-F238E27FC236}">
                <a16:creationId xmlns:a16="http://schemas.microsoft.com/office/drawing/2014/main" xmlns="" id="{9F935C7D-272E-422F-8670-CDA5137FCD7E}"/>
              </a:ext>
            </a:extLst>
          </p:cNvPr>
          <p:cNvCxnSpPr/>
          <p:nvPr/>
        </p:nvCxnSpPr>
        <p:spPr>
          <a:xfrm>
            <a:off x="6891187" y="3082255"/>
            <a:ext cx="35807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5824BDB8-FFCA-455E-B091-BF24095E3F0F}"/>
              </a:ext>
            </a:extLst>
          </p:cNvPr>
          <p:cNvSpPr/>
          <p:nvPr/>
        </p:nvSpPr>
        <p:spPr>
          <a:xfrm>
            <a:off x="6606397" y="3194362"/>
            <a:ext cx="3865562" cy="707886"/>
          </a:xfrm>
          <a:prstGeom prst="rect">
            <a:avLst/>
          </a:prstGeom>
        </p:spPr>
        <p:txBody>
          <a:bodyPr lIns="0" tIns="0" rIns="0" bIns="0">
            <a:spAutoFit/>
          </a:bodyPr>
          <a:lstStyle/>
          <a:p>
            <a:pPr algn="dist">
              <a:defRPr/>
            </a:pPr>
            <a:r>
              <a:rPr lang="zh-CN" altLang="en-US" sz="4500" b="1" noProof="1">
                <a:solidFill>
                  <a:schemeClr val="tx1">
                    <a:lumMod val="85000"/>
                    <a:lumOff val="15000"/>
                  </a:schemeClr>
                </a:solidFill>
                <a:cs typeface="+mn-ea"/>
                <a:sym typeface="+mn-lt"/>
              </a:rPr>
              <a:t>组织建设</a:t>
            </a:r>
          </a:p>
        </p:txBody>
      </p:sp>
      <p:pic>
        <p:nvPicPr>
          <p:cNvPr id="21" name="图片 20">
            <a:extLst>
              <a:ext uri="{FF2B5EF4-FFF2-40B4-BE49-F238E27FC236}">
                <a16:creationId xmlns:a16="http://schemas.microsoft.com/office/drawing/2014/main" xmlns="" id="{0C8DD0ED-FF77-48BC-BA8E-961A92BB63D5}"/>
              </a:ext>
            </a:extLst>
          </p:cNvPr>
          <p:cNvPicPr>
            <a:picLocks noChangeAspect="1"/>
          </p:cNvPicPr>
          <p:nvPr/>
        </p:nvPicPr>
        <p:blipFill rotWithShape="1">
          <a:blip r:embed="rId3">
            <a:extLst>
              <a:ext uri="{28A0092B-C50C-407E-A947-70E740481C1C}">
                <a14:useLocalDpi xmlns:a14="http://schemas.microsoft.com/office/drawing/2010/main" val="0"/>
              </a:ext>
            </a:extLst>
          </a:blip>
          <a:srcRect l="29743"/>
          <a:stretch/>
        </p:blipFill>
        <p:spPr>
          <a:xfrm flipH="1">
            <a:off x="481413" y="453142"/>
            <a:ext cx="5182407" cy="6190326"/>
          </a:xfrm>
          <a:prstGeom prst="rect">
            <a:avLst/>
          </a:prstGeom>
        </p:spPr>
      </p:pic>
    </p:spTree>
    <p:extLst>
      <p:ext uri="{BB962C8B-B14F-4D97-AF65-F5344CB8AC3E}">
        <p14:creationId xmlns:p14="http://schemas.microsoft.com/office/powerpoint/2010/main" val="7108947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ppt_w"/>
                                          </p:val>
                                        </p:tav>
                                        <p:tav tm="100000">
                                          <p:val>
                                            <p:strVal val="#ppt_w"/>
                                          </p:val>
                                        </p:tav>
                                      </p:tavLst>
                                    </p:anim>
                                    <p:anim calcmode="lin" valueType="num">
                                      <p:cBhvr>
                                        <p:cTn id="1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1E22D897-07C8-40FD-9672-436FA2CF8FBF}"/>
              </a:ext>
            </a:extLst>
          </p:cNvPr>
          <p:cNvGrpSpPr/>
          <p:nvPr/>
        </p:nvGrpSpPr>
        <p:grpSpPr>
          <a:xfrm>
            <a:off x="1939786" y="1500996"/>
            <a:ext cx="8312427" cy="4509972"/>
            <a:chOff x="4947857" y="4451210"/>
            <a:chExt cx="3157988" cy="1713391"/>
          </a:xfrm>
        </p:grpSpPr>
        <p:sp>
          <p:nvSpPr>
            <p:cNvPr id="6" name="任意多边形: 形状 5">
              <a:extLst>
                <a:ext uri="{FF2B5EF4-FFF2-40B4-BE49-F238E27FC236}">
                  <a16:creationId xmlns:a16="http://schemas.microsoft.com/office/drawing/2014/main" xmlns="" id="{FAF974B5-082E-4D45-9431-45D752711656}"/>
                </a:ext>
              </a:extLst>
            </p:cNvPr>
            <p:cNvSpPr/>
            <p:nvPr/>
          </p:nvSpPr>
          <p:spPr>
            <a:xfrm>
              <a:off x="7297987" y="5482881"/>
              <a:ext cx="403928" cy="192233"/>
            </a:xfrm>
            <a:custGeom>
              <a:avLst/>
              <a:gdLst/>
              <a:ahLst/>
              <a:cxnLst/>
              <a:rect l="0" t="0" r="0" b="0"/>
              <a:pathLst>
                <a:path>
                  <a:moveTo>
                    <a:pt x="0" y="0"/>
                  </a:moveTo>
                  <a:lnTo>
                    <a:pt x="0" y="131001"/>
                  </a:lnTo>
                  <a:lnTo>
                    <a:pt x="403928" y="131001"/>
                  </a:lnTo>
                  <a:lnTo>
                    <a:pt x="403928" y="192233"/>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sym typeface="+mn-lt"/>
              </a:endParaRPr>
            </a:p>
          </p:txBody>
        </p:sp>
        <p:sp>
          <p:nvSpPr>
            <p:cNvPr id="7" name="任意多边形: 形状 6">
              <a:extLst>
                <a:ext uri="{FF2B5EF4-FFF2-40B4-BE49-F238E27FC236}">
                  <a16:creationId xmlns:a16="http://schemas.microsoft.com/office/drawing/2014/main" xmlns="" id="{784D8DA2-6BC7-4413-BD77-711CB19D3AB7}"/>
                </a:ext>
              </a:extLst>
            </p:cNvPr>
            <p:cNvSpPr/>
            <p:nvPr/>
          </p:nvSpPr>
          <p:spPr>
            <a:xfrm>
              <a:off x="6894059" y="5482881"/>
              <a:ext cx="403928" cy="192233"/>
            </a:xfrm>
            <a:custGeom>
              <a:avLst/>
              <a:gdLst/>
              <a:ahLst/>
              <a:cxnLst/>
              <a:rect l="0" t="0" r="0" b="0"/>
              <a:pathLst>
                <a:path>
                  <a:moveTo>
                    <a:pt x="403928" y="0"/>
                  </a:moveTo>
                  <a:lnTo>
                    <a:pt x="403928" y="131001"/>
                  </a:lnTo>
                  <a:lnTo>
                    <a:pt x="0" y="131001"/>
                  </a:lnTo>
                  <a:lnTo>
                    <a:pt x="0" y="192233"/>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sym typeface="+mn-lt"/>
              </a:endParaRPr>
            </a:p>
          </p:txBody>
        </p:sp>
        <p:sp>
          <p:nvSpPr>
            <p:cNvPr id="8" name="任意多边形: 形状 7">
              <a:extLst>
                <a:ext uri="{FF2B5EF4-FFF2-40B4-BE49-F238E27FC236}">
                  <a16:creationId xmlns:a16="http://schemas.microsoft.com/office/drawing/2014/main" xmlns="" id="{B3874A5E-C015-42E7-84AE-E4B9624D79A6}"/>
                </a:ext>
              </a:extLst>
            </p:cNvPr>
            <p:cNvSpPr/>
            <p:nvPr/>
          </p:nvSpPr>
          <p:spPr>
            <a:xfrm>
              <a:off x="6490130" y="4870929"/>
              <a:ext cx="807857" cy="192233"/>
            </a:xfrm>
            <a:custGeom>
              <a:avLst/>
              <a:gdLst/>
              <a:ahLst/>
              <a:cxnLst/>
              <a:rect l="0" t="0" r="0" b="0"/>
              <a:pathLst>
                <a:path>
                  <a:moveTo>
                    <a:pt x="0" y="0"/>
                  </a:moveTo>
                  <a:lnTo>
                    <a:pt x="0" y="131001"/>
                  </a:lnTo>
                  <a:lnTo>
                    <a:pt x="807857" y="131001"/>
                  </a:lnTo>
                  <a:lnTo>
                    <a:pt x="807857" y="1922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sym typeface="+mn-lt"/>
              </a:endParaRPr>
            </a:p>
          </p:txBody>
        </p:sp>
        <p:sp>
          <p:nvSpPr>
            <p:cNvPr id="9" name="任意多边形: 形状 8">
              <a:extLst>
                <a:ext uri="{FF2B5EF4-FFF2-40B4-BE49-F238E27FC236}">
                  <a16:creationId xmlns:a16="http://schemas.microsoft.com/office/drawing/2014/main" xmlns="" id="{E3A0391A-33B2-4400-A3A4-C7A1643D2A75}"/>
                </a:ext>
              </a:extLst>
            </p:cNvPr>
            <p:cNvSpPr/>
            <p:nvPr/>
          </p:nvSpPr>
          <p:spPr>
            <a:xfrm>
              <a:off x="5682273" y="5482881"/>
              <a:ext cx="403928" cy="192233"/>
            </a:xfrm>
            <a:custGeom>
              <a:avLst/>
              <a:gdLst/>
              <a:ahLst/>
              <a:cxnLst/>
              <a:rect l="0" t="0" r="0" b="0"/>
              <a:pathLst>
                <a:path>
                  <a:moveTo>
                    <a:pt x="0" y="0"/>
                  </a:moveTo>
                  <a:lnTo>
                    <a:pt x="0" y="131001"/>
                  </a:lnTo>
                  <a:lnTo>
                    <a:pt x="403928" y="131001"/>
                  </a:lnTo>
                  <a:lnTo>
                    <a:pt x="403928" y="192233"/>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sym typeface="+mn-lt"/>
              </a:endParaRPr>
            </a:p>
          </p:txBody>
        </p:sp>
        <p:sp>
          <p:nvSpPr>
            <p:cNvPr id="10" name="任意多边形: 形状 9">
              <a:extLst>
                <a:ext uri="{FF2B5EF4-FFF2-40B4-BE49-F238E27FC236}">
                  <a16:creationId xmlns:a16="http://schemas.microsoft.com/office/drawing/2014/main" xmlns="" id="{5DC06160-FEB6-4FFF-9AE4-B670312572CB}"/>
                </a:ext>
              </a:extLst>
            </p:cNvPr>
            <p:cNvSpPr/>
            <p:nvPr/>
          </p:nvSpPr>
          <p:spPr>
            <a:xfrm>
              <a:off x="5278344" y="5482881"/>
              <a:ext cx="403928" cy="192233"/>
            </a:xfrm>
            <a:custGeom>
              <a:avLst/>
              <a:gdLst/>
              <a:ahLst/>
              <a:cxnLst/>
              <a:rect l="0" t="0" r="0" b="0"/>
              <a:pathLst>
                <a:path>
                  <a:moveTo>
                    <a:pt x="403928" y="0"/>
                  </a:moveTo>
                  <a:lnTo>
                    <a:pt x="403928" y="131001"/>
                  </a:lnTo>
                  <a:lnTo>
                    <a:pt x="0" y="131001"/>
                  </a:lnTo>
                  <a:lnTo>
                    <a:pt x="0" y="192233"/>
                  </a:lnTo>
                </a:path>
              </a:pathLst>
            </a:custGeom>
            <a:noFill/>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sym typeface="+mn-lt"/>
              </a:endParaRPr>
            </a:p>
          </p:txBody>
        </p:sp>
        <p:sp>
          <p:nvSpPr>
            <p:cNvPr id="11" name="任意多边形: 形状 10">
              <a:extLst>
                <a:ext uri="{FF2B5EF4-FFF2-40B4-BE49-F238E27FC236}">
                  <a16:creationId xmlns:a16="http://schemas.microsoft.com/office/drawing/2014/main" xmlns="" id="{F0B9FB40-F212-458B-95A1-F5711BD8BEB1}"/>
                </a:ext>
              </a:extLst>
            </p:cNvPr>
            <p:cNvSpPr/>
            <p:nvPr/>
          </p:nvSpPr>
          <p:spPr>
            <a:xfrm>
              <a:off x="5682273" y="4870929"/>
              <a:ext cx="807857" cy="192233"/>
            </a:xfrm>
            <a:custGeom>
              <a:avLst/>
              <a:gdLst/>
              <a:ahLst/>
              <a:cxnLst/>
              <a:rect l="0" t="0" r="0" b="0"/>
              <a:pathLst>
                <a:path>
                  <a:moveTo>
                    <a:pt x="807857" y="0"/>
                  </a:moveTo>
                  <a:lnTo>
                    <a:pt x="807857" y="131001"/>
                  </a:lnTo>
                  <a:lnTo>
                    <a:pt x="0" y="131001"/>
                  </a:lnTo>
                  <a:lnTo>
                    <a:pt x="0" y="19223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a:cs typeface="+mn-ea"/>
                <a:sym typeface="+mn-lt"/>
              </a:endParaRPr>
            </a:p>
          </p:txBody>
        </p:sp>
        <p:sp>
          <p:nvSpPr>
            <p:cNvPr id="14" name="矩形: 圆角 13">
              <a:extLst>
                <a:ext uri="{FF2B5EF4-FFF2-40B4-BE49-F238E27FC236}">
                  <a16:creationId xmlns:a16="http://schemas.microsoft.com/office/drawing/2014/main" xmlns="" id="{FE50FDF9-E0A0-407C-8B5C-F5A0D4554B0D}"/>
                </a:ext>
              </a:extLst>
            </p:cNvPr>
            <p:cNvSpPr/>
            <p:nvPr/>
          </p:nvSpPr>
          <p:spPr>
            <a:xfrm>
              <a:off x="6159643" y="4451210"/>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dirty="0">
                <a:cs typeface="+mn-ea"/>
                <a:sym typeface="+mn-lt"/>
              </a:endParaRPr>
            </a:p>
          </p:txBody>
        </p:sp>
        <p:sp>
          <p:nvSpPr>
            <p:cNvPr id="15" name="任意多边形: 形状 14">
              <a:extLst>
                <a:ext uri="{FF2B5EF4-FFF2-40B4-BE49-F238E27FC236}">
                  <a16:creationId xmlns:a16="http://schemas.microsoft.com/office/drawing/2014/main" xmlns="" id="{B8CFEC29-D59F-4801-A55C-401B2703A78B}"/>
                </a:ext>
              </a:extLst>
            </p:cNvPr>
            <p:cNvSpPr/>
            <p:nvPr/>
          </p:nvSpPr>
          <p:spPr>
            <a:xfrm>
              <a:off x="6233085" y="4520980"/>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协会会长</a:t>
              </a:r>
            </a:p>
          </p:txBody>
        </p:sp>
        <p:sp>
          <p:nvSpPr>
            <p:cNvPr id="18" name="矩形: 圆角 17">
              <a:extLst>
                <a:ext uri="{FF2B5EF4-FFF2-40B4-BE49-F238E27FC236}">
                  <a16:creationId xmlns:a16="http://schemas.microsoft.com/office/drawing/2014/main" xmlns="" id="{5DD9F1EE-B1A4-45FA-B4B0-0D3DB20214EA}"/>
                </a:ext>
              </a:extLst>
            </p:cNvPr>
            <p:cNvSpPr/>
            <p:nvPr/>
          </p:nvSpPr>
          <p:spPr>
            <a:xfrm>
              <a:off x="5351786" y="5063162"/>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19" name="任意多边形: 形状 18">
              <a:extLst>
                <a:ext uri="{FF2B5EF4-FFF2-40B4-BE49-F238E27FC236}">
                  <a16:creationId xmlns:a16="http://schemas.microsoft.com/office/drawing/2014/main" xmlns="" id="{1B6B7806-5AD9-4706-9318-6FDBEDAE8367}"/>
                </a:ext>
              </a:extLst>
            </p:cNvPr>
            <p:cNvSpPr/>
            <p:nvPr/>
          </p:nvSpPr>
          <p:spPr>
            <a:xfrm>
              <a:off x="5425227" y="5132931"/>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副会长</a:t>
              </a:r>
            </a:p>
          </p:txBody>
        </p:sp>
        <p:sp>
          <p:nvSpPr>
            <p:cNvPr id="21" name="矩形: 圆角 20">
              <a:extLst>
                <a:ext uri="{FF2B5EF4-FFF2-40B4-BE49-F238E27FC236}">
                  <a16:creationId xmlns:a16="http://schemas.microsoft.com/office/drawing/2014/main" xmlns="" id="{5B3FE9D1-206B-4BC9-A569-351AB2CADCCD}"/>
                </a:ext>
              </a:extLst>
            </p:cNvPr>
            <p:cNvSpPr/>
            <p:nvPr/>
          </p:nvSpPr>
          <p:spPr>
            <a:xfrm>
              <a:off x="4947857" y="5675114"/>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28" name="任意多边形: 形状 27">
              <a:extLst>
                <a:ext uri="{FF2B5EF4-FFF2-40B4-BE49-F238E27FC236}">
                  <a16:creationId xmlns:a16="http://schemas.microsoft.com/office/drawing/2014/main" xmlns="" id="{35713ECA-A5E2-4016-BA1C-6E286C3DC24D}"/>
                </a:ext>
              </a:extLst>
            </p:cNvPr>
            <p:cNvSpPr/>
            <p:nvPr/>
          </p:nvSpPr>
          <p:spPr>
            <a:xfrm>
              <a:off x="5021299" y="5744883"/>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组长</a:t>
              </a:r>
            </a:p>
          </p:txBody>
        </p:sp>
        <p:sp>
          <p:nvSpPr>
            <p:cNvPr id="29" name="矩形: 圆角 28">
              <a:extLst>
                <a:ext uri="{FF2B5EF4-FFF2-40B4-BE49-F238E27FC236}">
                  <a16:creationId xmlns:a16="http://schemas.microsoft.com/office/drawing/2014/main" xmlns="" id="{EE3671B0-A3B4-48F5-9FBB-DDDEB8B4E850}"/>
                </a:ext>
              </a:extLst>
            </p:cNvPr>
            <p:cNvSpPr/>
            <p:nvPr/>
          </p:nvSpPr>
          <p:spPr>
            <a:xfrm>
              <a:off x="5755715" y="5675114"/>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30" name="任意多边形: 形状 29">
              <a:extLst>
                <a:ext uri="{FF2B5EF4-FFF2-40B4-BE49-F238E27FC236}">
                  <a16:creationId xmlns:a16="http://schemas.microsoft.com/office/drawing/2014/main" xmlns="" id="{6CB1CE6E-CF07-4691-ADC3-95EA9CEA3A91}"/>
                </a:ext>
              </a:extLst>
            </p:cNvPr>
            <p:cNvSpPr/>
            <p:nvPr/>
          </p:nvSpPr>
          <p:spPr>
            <a:xfrm>
              <a:off x="5829156" y="5744883"/>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组长</a:t>
              </a:r>
            </a:p>
          </p:txBody>
        </p:sp>
        <p:sp>
          <p:nvSpPr>
            <p:cNvPr id="31" name="矩形: 圆角 30">
              <a:extLst>
                <a:ext uri="{FF2B5EF4-FFF2-40B4-BE49-F238E27FC236}">
                  <a16:creationId xmlns:a16="http://schemas.microsoft.com/office/drawing/2014/main" xmlns="" id="{EE5D240F-1B71-4794-8BC2-5EC21FB7D963}"/>
                </a:ext>
              </a:extLst>
            </p:cNvPr>
            <p:cNvSpPr/>
            <p:nvPr/>
          </p:nvSpPr>
          <p:spPr>
            <a:xfrm>
              <a:off x="6967500" y="5063162"/>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32" name="任意多边形: 形状 31">
              <a:extLst>
                <a:ext uri="{FF2B5EF4-FFF2-40B4-BE49-F238E27FC236}">
                  <a16:creationId xmlns:a16="http://schemas.microsoft.com/office/drawing/2014/main" xmlns="" id="{9C203F90-DD82-4B9A-8C76-DA6B41BA5892}"/>
                </a:ext>
              </a:extLst>
            </p:cNvPr>
            <p:cNvSpPr/>
            <p:nvPr/>
          </p:nvSpPr>
          <p:spPr>
            <a:xfrm>
              <a:off x="7040942" y="5132931"/>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副会长</a:t>
              </a:r>
            </a:p>
          </p:txBody>
        </p:sp>
        <p:sp>
          <p:nvSpPr>
            <p:cNvPr id="33" name="矩形: 圆角 32">
              <a:extLst>
                <a:ext uri="{FF2B5EF4-FFF2-40B4-BE49-F238E27FC236}">
                  <a16:creationId xmlns:a16="http://schemas.microsoft.com/office/drawing/2014/main" xmlns="" id="{ADD7C303-739F-46B3-927B-A8B22720E33F}"/>
                </a:ext>
              </a:extLst>
            </p:cNvPr>
            <p:cNvSpPr/>
            <p:nvPr/>
          </p:nvSpPr>
          <p:spPr>
            <a:xfrm>
              <a:off x="6563572" y="5675114"/>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34" name="任意多边形: 形状 33">
              <a:extLst>
                <a:ext uri="{FF2B5EF4-FFF2-40B4-BE49-F238E27FC236}">
                  <a16:creationId xmlns:a16="http://schemas.microsoft.com/office/drawing/2014/main" xmlns="" id="{1B26AB1A-9C93-44AE-8B77-77D9E5A59A00}"/>
                </a:ext>
              </a:extLst>
            </p:cNvPr>
            <p:cNvSpPr/>
            <p:nvPr/>
          </p:nvSpPr>
          <p:spPr>
            <a:xfrm>
              <a:off x="6637013" y="5744883"/>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组长</a:t>
              </a:r>
            </a:p>
          </p:txBody>
        </p:sp>
        <p:sp>
          <p:nvSpPr>
            <p:cNvPr id="35" name="矩形: 圆角 34">
              <a:extLst>
                <a:ext uri="{FF2B5EF4-FFF2-40B4-BE49-F238E27FC236}">
                  <a16:creationId xmlns:a16="http://schemas.microsoft.com/office/drawing/2014/main" xmlns="" id="{ABB72305-72FF-4D41-AD4E-E24BCF89D273}"/>
                </a:ext>
              </a:extLst>
            </p:cNvPr>
            <p:cNvSpPr/>
            <p:nvPr/>
          </p:nvSpPr>
          <p:spPr>
            <a:xfrm>
              <a:off x="7371429" y="5675114"/>
              <a:ext cx="660974" cy="419718"/>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sp>
          <p:nvSpPr>
            <p:cNvPr id="36" name="任意多边形: 形状 35">
              <a:extLst>
                <a:ext uri="{FF2B5EF4-FFF2-40B4-BE49-F238E27FC236}">
                  <a16:creationId xmlns:a16="http://schemas.microsoft.com/office/drawing/2014/main" xmlns="" id="{53C971E7-0216-46AE-A90F-58EA1B5D5F56}"/>
                </a:ext>
              </a:extLst>
            </p:cNvPr>
            <p:cNvSpPr/>
            <p:nvPr/>
          </p:nvSpPr>
          <p:spPr>
            <a:xfrm>
              <a:off x="7444871" y="5744883"/>
              <a:ext cx="660974" cy="419718"/>
            </a:xfrm>
            <a:custGeom>
              <a:avLst/>
              <a:gdLst>
                <a:gd name="connsiteX0" fmla="*/ 0 w 660974"/>
                <a:gd name="connsiteY0" fmla="*/ 41972 h 419718"/>
                <a:gd name="connsiteX1" fmla="*/ 41972 w 660974"/>
                <a:gd name="connsiteY1" fmla="*/ 0 h 419718"/>
                <a:gd name="connsiteX2" fmla="*/ 619002 w 660974"/>
                <a:gd name="connsiteY2" fmla="*/ 0 h 419718"/>
                <a:gd name="connsiteX3" fmla="*/ 660974 w 660974"/>
                <a:gd name="connsiteY3" fmla="*/ 41972 h 419718"/>
                <a:gd name="connsiteX4" fmla="*/ 660974 w 660974"/>
                <a:gd name="connsiteY4" fmla="*/ 377746 h 419718"/>
                <a:gd name="connsiteX5" fmla="*/ 619002 w 660974"/>
                <a:gd name="connsiteY5" fmla="*/ 419718 h 419718"/>
                <a:gd name="connsiteX6" fmla="*/ 41972 w 660974"/>
                <a:gd name="connsiteY6" fmla="*/ 419718 h 419718"/>
                <a:gd name="connsiteX7" fmla="*/ 0 w 660974"/>
                <a:gd name="connsiteY7" fmla="*/ 377746 h 419718"/>
                <a:gd name="connsiteX8" fmla="*/ 0 w 660974"/>
                <a:gd name="connsiteY8" fmla="*/ 41972 h 41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974" h="419718">
                  <a:moveTo>
                    <a:pt x="0" y="41972"/>
                  </a:moveTo>
                  <a:cubicBezTo>
                    <a:pt x="0" y="18792"/>
                    <a:pt x="18792" y="0"/>
                    <a:pt x="41972" y="0"/>
                  </a:cubicBezTo>
                  <a:lnTo>
                    <a:pt x="619002" y="0"/>
                  </a:lnTo>
                  <a:cubicBezTo>
                    <a:pt x="642182" y="0"/>
                    <a:pt x="660974" y="18792"/>
                    <a:pt x="660974" y="41972"/>
                  </a:cubicBezTo>
                  <a:lnTo>
                    <a:pt x="660974" y="377746"/>
                  </a:lnTo>
                  <a:cubicBezTo>
                    <a:pt x="660974" y="400926"/>
                    <a:pt x="642182" y="419718"/>
                    <a:pt x="619002" y="419718"/>
                  </a:cubicBezTo>
                  <a:lnTo>
                    <a:pt x="41972" y="419718"/>
                  </a:lnTo>
                  <a:cubicBezTo>
                    <a:pt x="18792" y="419718"/>
                    <a:pt x="0" y="400926"/>
                    <a:pt x="0" y="377746"/>
                  </a:cubicBezTo>
                  <a:lnTo>
                    <a:pt x="0" y="41972"/>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0393" tIns="50393" rIns="50393" bIns="50393" numCol="1" spcCol="1270" anchor="ctr" anchorCtr="0">
              <a:noAutofit/>
            </a:bodyPr>
            <a:lstStyle/>
            <a:p>
              <a:pPr marL="0" lvl="0" indent="0" algn="ctr" defTabSz="444500">
                <a:lnSpc>
                  <a:spcPct val="90000"/>
                </a:lnSpc>
                <a:spcBef>
                  <a:spcPct val="0"/>
                </a:spcBef>
                <a:spcAft>
                  <a:spcPct val="35000"/>
                </a:spcAft>
                <a:buNone/>
              </a:pPr>
              <a:r>
                <a:rPr lang="zh-CN" sz="2400" b="1" kern="1200">
                  <a:cs typeface="+mn-ea"/>
                  <a:sym typeface="+mn-lt"/>
                </a:rPr>
                <a:t>组长</a:t>
              </a:r>
            </a:p>
          </p:txBody>
        </p:sp>
      </p:grpSp>
      <p:sp>
        <p:nvSpPr>
          <p:cNvPr id="2" name="文本占位符 1">
            <a:extLst>
              <a:ext uri="{FF2B5EF4-FFF2-40B4-BE49-F238E27FC236}">
                <a16:creationId xmlns:a16="http://schemas.microsoft.com/office/drawing/2014/main" xmlns="" id="{1B9D8192-AB00-47E3-BF77-4938AC020EE1}"/>
              </a:ext>
            </a:extLst>
          </p:cNvPr>
          <p:cNvSpPr>
            <a:spLocks noGrp="1"/>
          </p:cNvSpPr>
          <p:nvPr>
            <p:ph type="body" sz="quarter" idx="10"/>
          </p:nvPr>
        </p:nvSpPr>
        <p:spPr/>
        <p:txBody>
          <a:bodyPr/>
          <a:lstStyle/>
          <a:p>
            <a:r>
              <a:rPr lang="zh-CN" altLang="en-US" dirty="0">
                <a:latin typeface="+mn-lt"/>
                <a:ea typeface="+mn-ea"/>
                <a:cs typeface="+mn-ea"/>
                <a:sym typeface="+mn-lt"/>
              </a:rPr>
              <a:t>组织建设 </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43200000">
                                      <p:cBhvr>
                                        <p:cTn id="10" dur="4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a:extLst>
              <a:ext uri="{FF2B5EF4-FFF2-40B4-BE49-F238E27FC236}">
                <a16:creationId xmlns:a16="http://schemas.microsoft.com/office/drawing/2014/main" xmlns="" id="{DC33BC0E-5C3D-449F-A7C2-C9BCA1384530}"/>
              </a:ext>
            </a:extLst>
          </p:cNvPr>
          <p:cNvGraphicFramePr/>
          <p:nvPr>
            <p:extLst>
              <p:ext uri="{D42A27DB-BD31-4B8C-83A1-F6EECF244321}">
                <p14:modId xmlns:p14="http://schemas.microsoft.com/office/powerpoint/2010/main" val="2142478730"/>
              </p:ext>
            </p:extLst>
          </p:nvPr>
        </p:nvGraphicFramePr>
        <p:xfrm>
          <a:off x="1704466" y="1311215"/>
          <a:ext cx="8783068" cy="5041960"/>
        </p:xfrm>
        <a:graphic>
          <a:graphicData uri="http://schemas.openxmlformats.org/drawingml/2006/chart">
            <c:chart xmlns:c="http://schemas.openxmlformats.org/drawingml/2006/chart" xmlns:r="http://schemas.openxmlformats.org/officeDocument/2006/relationships" r:id="rId3"/>
          </a:graphicData>
        </a:graphic>
      </p:graphicFrame>
      <p:sp>
        <p:nvSpPr>
          <p:cNvPr id="2" name="文本占位符 1">
            <a:extLst>
              <a:ext uri="{FF2B5EF4-FFF2-40B4-BE49-F238E27FC236}">
                <a16:creationId xmlns:a16="http://schemas.microsoft.com/office/drawing/2014/main" xmlns="" id="{759F5431-FA06-4508-8F6D-50127719C4BE}"/>
              </a:ext>
            </a:extLst>
          </p:cNvPr>
          <p:cNvSpPr>
            <a:spLocks noGrp="1"/>
          </p:cNvSpPr>
          <p:nvPr>
            <p:ph type="body" sz="quarter" idx="10"/>
          </p:nvPr>
        </p:nvSpPr>
        <p:spPr/>
        <p:txBody>
          <a:bodyPr/>
          <a:lstStyle/>
          <a:p>
            <a:r>
              <a:rPr lang="zh-CN" altLang="en-US" dirty="0">
                <a:latin typeface="+mn-lt"/>
                <a:ea typeface="+mn-ea"/>
                <a:cs typeface="+mn-ea"/>
                <a:sym typeface="+mn-lt"/>
              </a:rPr>
              <a:t>组织建设 </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down)">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4" categoryIdx="0" bldStep="category"/>
                                            </p:graphicEl>
                                          </p:spTgt>
                                        </p:tgtEl>
                                        <p:attrNameLst>
                                          <p:attrName>style.visibility</p:attrName>
                                        </p:attrNameLst>
                                      </p:cBhvr>
                                      <p:to>
                                        <p:strVal val="visible"/>
                                      </p:to>
                                    </p:set>
                                    <p:animEffect transition="in" filter="wipe(down)">
                                      <p:cBhvr>
                                        <p:cTn id="12" dur="500"/>
                                        <p:tgtEl>
                                          <p:spTgt spid="5">
                                            <p:graphicEl>
                                              <a:chart seriesIdx="-4" categoryIdx="0" bldStep="category"/>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4" categoryIdx="1" bldStep="category"/>
                                            </p:graphicEl>
                                          </p:spTgt>
                                        </p:tgtEl>
                                        <p:attrNameLst>
                                          <p:attrName>style.visibility</p:attrName>
                                        </p:attrNameLst>
                                      </p:cBhvr>
                                      <p:to>
                                        <p:strVal val="visible"/>
                                      </p:to>
                                    </p:set>
                                    <p:animEffect transition="in" filter="wipe(down)">
                                      <p:cBhvr>
                                        <p:cTn id="17" dur="500"/>
                                        <p:tgtEl>
                                          <p:spTgt spid="5">
                                            <p:graphicEl>
                                              <a:chart seriesIdx="-4" categoryIdx="1" bldStep="category"/>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
                                            <p:graphicEl>
                                              <a:chart seriesIdx="-4" categoryIdx="2" bldStep="category"/>
                                            </p:graphicEl>
                                          </p:spTgt>
                                        </p:tgtEl>
                                        <p:attrNameLst>
                                          <p:attrName>style.visibility</p:attrName>
                                        </p:attrNameLst>
                                      </p:cBhvr>
                                      <p:to>
                                        <p:strVal val="visible"/>
                                      </p:to>
                                    </p:set>
                                    <p:animEffect transition="in" filter="wipe(down)">
                                      <p:cBhvr>
                                        <p:cTn id="22" dur="500"/>
                                        <p:tgtEl>
                                          <p:spTgt spid="5">
                                            <p:graphicEl>
                                              <a:chart seriesIdx="-4" categoryIdx="2" bldStep="category"/>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graphicEl>
                                              <a:chart seriesIdx="-4" categoryIdx="3" bldStep="category"/>
                                            </p:graphicEl>
                                          </p:spTgt>
                                        </p:tgtEl>
                                        <p:attrNameLst>
                                          <p:attrName>style.visibility</p:attrName>
                                        </p:attrNameLst>
                                      </p:cBhvr>
                                      <p:to>
                                        <p:strVal val="visible"/>
                                      </p:to>
                                    </p:set>
                                    <p:animEffect transition="in" filter="wipe(down)">
                                      <p:cBhvr>
                                        <p:cTn id="27" dur="500"/>
                                        <p:tgtEl>
                                          <p:spTgt spid="5">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category"/>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CD8BC05-A838-4E78-AEDF-F7688858684B}"/>
              </a:ext>
            </a:extLst>
          </p:cNvPr>
          <p:cNvSpPr/>
          <p:nvPr/>
        </p:nvSpPr>
        <p:spPr>
          <a:xfrm>
            <a:off x="6232016" y="4146005"/>
            <a:ext cx="5182407" cy="923330"/>
          </a:xfrm>
          <a:prstGeom prst="rect">
            <a:avLst/>
          </a:prstGeom>
        </p:spPr>
        <p:txBody>
          <a:bodyPr wrap="square">
            <a:spAutoFit/>
          </a:bodyPr>
          <a:lstStyle/>
          <a:p>
            <a:r>
              <a:rPr lang="zh-CN" altLang="en-US" b="1" dirty="0">
                <a:cs typeface="+mn-ea"/>
                <a:sym typeface="+mn-lt"/>
              </a:rPr>
              <a:t>学生社团作为培养学生兴趣爱好、繁荣校园文化生活的第二课堂，</a:t>
            </a:r>
            <a:r>
              <a:rPr lang="zh-CN" altLang="en-US" dirty="0">
                <a:cs typeface="+mn-ea"/>
                <a:sym typeface="+mn-lt"/>
              </a:rPr>
              <a:t>学生社团作为培养学生兴趣爱好、繁荣校园文化生活的第二课堂</a:t>
            </a:r>
          </a:p>
        </p:txBody>
      </p:sp>
      <p:sp>
        <p:nvSpPr>
          <p:cNvPr id="13" name="矩形 12">
            <a:extLst>
              <a:ext uri="{FF2B5EF4-FFF2-40B4-BE49-F238E27FC236}">
                <a16:creationId xmlns:a16="http://schemas.microsoft.com/office/drawing/2014/main" xmlns="" id="{8474104C-EAD9-4005-8906-8D2B55D1AF8E}"/>
              </a:ext>
            </a:extLst>
          </p:cNvPr>
          <p:cNvSpPr/>
          <p:nvPr/>
        </p:nvSpPr>
        <p:spPr>
          <a:xfrm>
            <a:off x="7067005" y="2181049"/>
            <a:ext cx="3229136" cy="738664"/>
          </a:xfrm>
          <a:prstGeom prst="rect">
            <a:avLst/>
          </a:prstGeom>
        </p:spPr>
        <p:txBody>
          <a:bodyPr wrap="square" lIns="0" tIns="0" rIns="0" bIns="0">
            <a:spAutoFit/>
          </a:bodyPr>
          <a:lstStyle/>
          <a:p>
            <a:pPr algn="ctr" eaLnBrk="1" hangingPunct="1">
              <a:defRPr/>
            </a:pPr>
            <a:r>
              <a:rPr lang="zh-CN" altLang="en-US" sz="4800" b="1" spc="600" noProof="1">
                <a:solidFill>
                  <a:schemeClr val="tx1">
                    <a:lumMod val="85000"/>
                    <a:lumOff val="15000"/>
                  </a:schemeClr>
                </a:solidFill>
                <a:cs typeface="+mn-ea"/>
                <a:sym typeface="+mn-lt"/>
              </a:rPr>
              <a:t>第五部分</a:t>
            </a:r>
          </a:p>
        </p:txBody>
      </p:sp>
      <p:cxnSp>
        <p:nvCxnSpPr>
          <p:cNvPr id="16" name="直接连接符 15">
            <a:extLst>
              <a:ext uri="{FF2B5EF4-FFF2-40B4-BE49-F238E27FC236}">
                <a16:creationId xmlns:a16="http://schemas.microsoft.com/office/drawing/2014/main" xmlns="" id="{9F935C7D-272E-422F-8670-CDA5137FCD7E}"/>
              </a:ext>
            </a:extLst>
          </p:cNvPr>
          <p:cNvCxnSpPr/>
          <p:nvPr/>
        </p:nvCxnSpPr>
        <p:spPr>
          <a:xfrm>
            <a:off x="6891187" y="3082255"/>
            <a:ext cx="35807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5824BDB8-FFCA-455E-B091-BF24095E3F0F}"/>
              </a:ext>
            </a:extLst>
          </p:cNvPr>
          <p:cNvSpPr/>
          <p:nvPr/>
        </p:nvSpPr>
        <p:spPr>
          <a:xfrm>
            <a:off x="6606397" y="3194362"/>
            <a:ext cx="3865562" cy="707886"/>
          </a:xfrm>
          <a:prstGeom prst="rect">
            <a:avLst/>
          </a:prstGeom>
        </p:spPr>
        <p:txBody>
          <a:bodyPr lIns="0" tIns="0" rIns="0" bIns="0">
            <a:spAutoFit/>
          </a:bodyPr>
          <a:lstStyle/>
          <a:p>
            <a:pPr algn="dist">
              <a:defRPr/>
            </a:pPr>
            <a:r>
              <a:rPr lang="zh-CN" altLang="en-US" sz="4500" b="1" noProof="1">
                <a:solidFill>
                  <a:schemeClr val="tx1">
                    <a:lumMod val="85000"/>
                    <a:lumOff val="15000"/>
                  </a:schemeClr>
                </a:solidFill>
                <a:cs typeface="+mn-ea"/>
                <a:sym typeface="+mn-lt"/>
              </a:rPr>
              <a:t>活动风采</a:t>
            </a:r>
          </a:p>
        </p:txBody>
      </p:sp>
      <p:pic>
        <p:nvPicPr>
          <p:cNvPr id="21" name="图片 20">
            <a:extLst>
              <a:ext uri="{FF2B5EF4-FFF2-40B4-BE49-F238E27FC236}">
                <a16:creationId xmlns:a16="http://schemas.microsoft.com/office/drawing/2014/main" xmlns="" id="{0C8DD0ED-FF77-48BC-BA8E-961A92BB63D5}"/>
              </a:ext>
            </a:extLst>
          </p:cNvPr>
          <p:cNvPicPr>
            <a:picLocks noChangeAspect="1"/>
          </p:cNvPicPr>
          <p:nvPr/>
        </p:nvPicPr>
        <p:blipFill rotWithShape="1">
          <a:blip r:embed="rId3">
            <a:extLst>
              <a:ext uri="{28A0092B-C50C-407E-A947-70E740481C1C}">
                <a14:useLocalDpi xmlns:a14="http://schemas.microsoft.com/office/drawing/2010/main" val="0"/>
              </a:ext>
            </a:extLst>
          </a:blip>
          <a:srcRect l="29743"/>
          <a:stretch/>
        </p:blipFill>
        <p:spPr>
          <a:xfrm flipH="1">
            <a:off x="481413" y="453142"/>
            <a:ext cx="5182407" cy="6190326"/>
          </a:xfrm>
          <a:prstGeom prst="rect">
            <a:avLst/>
          </a:prstGeom>
        </p:spPr>
      </p:pic>
    </p:spTree>
    <p:extLst>
      <p:ext uri="{BB962C8B-B14F-4D97-AF65-F5344CB8AC3E}">
        <p14:creationId xmlns:p14="http://schemas.microsoft.com/office/powerpoint/2010/main" val="3651404975"/>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ppt_w"/>
                                          </p:val>
                                        </p:tav>
                                        <p:tav tm="100000">
                                          <p:val>
                                            <p:strVal val="#ppt_w"/>
                                          </p:val>
                                        </p:tav>
                                      </p:tavLst>
                                    </p:anim>
                                    <p:anim calcmode="lin" valueType="num">
                                      <p:cBhvr>
                                        <p:cTn id="1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a16="http://schemas.microsoft.com/office/drawing/2014/main" xmlns="" id="{6E9C21C7-9154-490C-B308-58FF4B4176A7}"/>
              </a:ext>
            </a:extLst>
          </p:cNvPr>
          <p:cNvGrpSpPr/>
          <p:nvPr/>
        </p:nvGrpSpPr>
        <p:grpSpPr>
          <a:xfrm>
            <a:off x="1092158" y="1585943"/>
            <a:ext cx="2929176" cy="3367186"/>
            <a:chOff x="993498" y="1705956"/>
            <a:chExt cx="2929176" cy="3308245"/>
          </a:xfrm>
        </p:grpSpPr>
        <p:sp>
          <p:nvSpPr>
            <p:cNvPr id="7" name="矩形 6">
              <a:extLst>
                <a:ext uri="{FF2B5EF4-FFF2-40B4-BE49-F238E27FC236}">
                  <a16:creationId xmlns:a16="http://schemas.microsoft.com/office/drawing/2014/main" xmlns="" id="{4DF94C57-E760-4DBD-B6C3-F8A9C72479CD}"/>
                </a:ext>
              </a:extLst>
            </p:cNvPr>
            <p:cNvSpPr/>
            <p:nvPr/>
          </p:nvSpPr>
          <p:spPr>
            <a:xfrm>
              <a:off x="993498" y="1705956"/>
              <a:ext cx="2929176" cy="2784237"/>
            </a:xfrm>
            <a:prstGeom prst="rect">
              <a:avLst/>
            </a:pr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endParaRPr lang="zh-CN" altLang="en-US" dirty="0">
                <a:cs typeface="+mn-ea"/>
                <a:sym typeface="+mn-lt"/>
              </a:endParaRPr>
            </a:p>
          </p:txBody>
        </p:sp>
        <p:sp>
          <p:nvSpPr>
            <p:cNvPr id="8" name="矩形 7" descr="图片包含 人员, 群组, 伪装, 站立&#10;&#10;已生成极高可信度的说明">
              <a:extLst>
                <a:ext uri="{FF2B5EF4-FFF2-40B4-BE49-F238E27FC236}">
                  <a16:creationId xmlns:a16="http://schemas.microsoft.com/office/drawing/2014/main" xmlns="" id="{2D5B3D07-B530-45DA-86E7-48D7D31FC2A1}"/>
                </a:ext>
              </a:extLst>
            </p:cNvPr>
            <p:cNvSpPr/>
            <p:nvPr/>
          </p:nvSpPr>
          <p:spPr>
            <a:xfrm>
              <a:off x="1139957" y="1843798"/>
              <a:ext cx="2636259" cy="2239958"/>
            </a:xfrm>
            <a:prstGeom prst="rect">
              <a:avLst/>
            </a:prstGeom>
            <a:blipFill>
              <a:blip r:embed="rId3" cstate="print">
                <a:extLst>
                  <a:ext uri="{28A0092B-C50C-407E-A947-70E740481C1C}">
                    <a14:useLocalDpi xmlns:a14="http://schemas.microsoft.com/office/drawing/2010/main" val="0"/>
                  </a:ext>
                </a:extLst>
              </a:blip>
              <a:srcRect/>
              <a:stretch>
                <a:fillRect l="-15000" r="-1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cs typeface="+mn-ea"/>
                <a:sym typeface="+mn-lt"/>
              </a:endParaRPr>
            </a:p>
          </p:txBody>
        </p:sp>
        <p:sp>
          <p:nvSpPr>
            <p:cNvPr id="9" name="任意多边形: 形状 8">
              <a:extLst>
                <a:ext uri="{FF2B5EF4-FFF2-40B4-BE49-F238E27FC236}">
                  <a16:creationId xmlns:a16="http://schemas.microsoft.com/office/drawing/2014/main" xmlns="" id="{18B75303-4409-4D8B-9D81-3F3A0946ECE7}"/>
                </a:ext>
              </a:extLst>
            </p:cNvPr>
            <p:cNvSpPr/>
            <p:nvPr/>
          </p:nvSpPr>
          <p:spPr>
            <a:xfrm>
              <a:off x="1139957" y="4083757"/>
              <a:ext cx="2636259" cy="930444"/>
            </a:xfrm>
            <a:custGeom>
              <a:avLst/>
              <a:gdLst>
                <a:gd name="connsiteX0" fmla="*/ 0 w 2636259"/>
                <a:gd name="connsiteY0" fmla="*/ 0 h 930444"/>
                <a:gd name="connsiteX1" fmla="*/ 2636259 w 2636259"/>
                <a:gd name="connsiteY1" fmla="*/ 0 h 930444"/>
                <a:gd name="connsiteX2" fmla="*/ 2636259 w 2636259"/>
                <a:gd name="connsiteY2" fmla="*/ 930444 h 930444"/>
                <a:gd name="connsiteX3" fmla="*/ 0 w 2636259"/>
                <a:gd name="connsiteY3" fmla="*/ 930444 h 930444"/>
                <a:gd name="connsiteX4" fmla="*/ 0 w 2636259"/>
                <a:gd name="connsiteY4" fmla="*/ 0 h 930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259" h="930444">
                  <a:moveTo>
                    <a:pt x="0" y="0"/>
                  </a:moveTo>
                  <a:lnTo>
                    <a:pt x="2636259" y="0"/>
                  </a:lnTo>
                  <a:lnTo>
                    <a:pt x="2636259" y="930444"/>
                  </a:lnTo>
                  <a:lnTo>
                    <a:pt x="0" y="93044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zh-CN" altLang="en-US" sz="3600" kern="1200">
                <a:cs typeface="+mn-ea"/>
                <a:sym typeface="+mn-lt"/>
              </a:endParaRPr>
            </a:p>
          </p:txBody>
        </p:sp>
      </p:grpSp>
      <p:grpSp>
        <p:nvGrpSpPr>
          <p:cNvPr id="21" name="组合 20">
            <a:extLst>
              <a:ext uri="{FF2B5EF4-FFF2-40B4-BE49-F238E27FC236}">
                <a16:creationId xmlns:a16="http://schemas.microsoft.com/office/drawing/2014/main" xmlns="" id="{90471209-BF66-48DF-B74B-AD7F9D2AA03A}"/>
              </a:ext>
            </a:extLst>
          </p:cNvPr>
          <p:cNvGrpSpPr/>
          <p:nvPr/>
        </p:nvGrpSpPr>
        <p:grpSpPr>
          <a:xfrm>
            <a:off x="4643135" y="1647340"/>
            <a:ext cx="2929176" cy="3308246"/>
            <a:chOff x="4909491" y="1705955"/>
            <a:chExt cx="2929176" cy="3308246"/>
          </a:xfrm>
        </p:grpSpPr>
        <p:sp>
          <p:nvSpPr>
            <p:cNvPr id="10" name="矩形 9">
              <a:extLst>
                <a:ext uri="{FF2B5EF4-FFF2-40B4-BE49-F238E27FC236}">
                  <a16:creationId xmlns:a16="http://schemas.microsoft.com/office/drawing/2014/main" xmlns="" id="{973EA8F1-E0B4-4060-B6E4-A41442BB6C89}"/>
                </a:ext>
              </a:extLst>
            </p:cNvPr>
            <p:cNvSpPr/>
            <p:nvPr/>
          </p:nvSpPr>
          <p:spPr>
            <a:xfrm>
              <a:off x="4909491" y="1705955"/>
              <a:ext cx="2929176" cy="2772444"/>
            </a:xfrm>
            <a:prstGeom prst="rect">
              <a:avLst/>
            </a:pr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endParaRPr lang="zh-CN" altLang="en-US" dirty="0">
                <a:cs typeface="+mn-ea"/>
                <a:sym typeface="+mn-lt"/>
              </a:endParaRPr>
            </a:p>
          </p:txBody>
        </p:sp>
        <p:sp>
          <p:nvSpPr>
            <p:cNvPr id="11" name="矩形 10" descr="图片包含 人员, 户外, 树, 草&#10;&#10;已生成极高可信度的说明">
              <a:extLst>
                <a:ext uri="{FF2B5EF4-FFF2-40B4-BE49-F238E27FC236}">
                  <a16:creationId xmlns:a16="http://schemas.microsoft.com/office/drawing/2014/main" xmlns="" id="{0BEC732E-9181-469C-80C3-2AE574550A16}"/>
                </a:ext>
              </a:extLst>
            </p:cNvPr>
            <p:cNvSpPr/>
            <p:nvPr/>
          </p:nvSpPr>
          <p:spPr>
            <a:xfrm>
              <a:off x="5055949" y="1843798"/>
              <a:ext cx="2636259" cy="2239958"/>
            </a:xfrm>
            <a:prstGeom prst="rect">
              <a:avLst/>
            </a:prstGeom>
            <a:blipFill>
              <a:blip r:embed="rId4" cstate="print">
                <a:extLst>
                  <a:ext uri="{28A0092B-C50C-407E-A947-70E740481C1C}">
                    <a14:useLocalDpi xmlns:a14="http://schemas.microsoft.com/office/drawing/2010/main" val="0"/>
                  </a:ext>
                </a:extLst>
              </a:blip>
              <a:srcRect/>
              <a:stretch>
                <a:fillRect l="-14000" r="-1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cs typeface="+mn-ea"/>
                <a:sym typeface="+mn-lt"/>
              </a:endParaRPr>
            </a:p>
          </p:txBody>
        </p:sp>
        <p:sp>
          <p:nvSpPr>
            <p:cNvPr id="13" name="任意多边形: 形状 12">
              <a:extLst>
                <a:ext uri="{FF2B5EF4-FFF2-40B4-BE49-F238E27FC236}">
                  <a16:creationId xmlns:a16="http://schemas.microsoft.com/office/drawing/2014/main" xmlns="" id="{9E4002CA-FDDB-4AE1-8EED-24E5B49C43DA}"/>
                </a:ext>
              </a:extLst>
            </p:cNvPr>
            <p:cNvSpPr/>
            <p:nvPr/>
          </p:nvSpPr>
          <p:spPr>
            <a:xfrm>
              <a:off x="5055949" y="4083757"/>
              <a:ext cx="2636259" cy="930444"/>
            </a:xfrm>
            <a:custGeom>
              <a:avLst/>
              <a:gdLst>
                <a:gd name="connsiteX0" fmla="*/ 0 w 2636259"/>
                <a:gd name="connsiteY0" fmla="*/ 0 h 930444"/>
                <a:gd name="connsiteX1" fmla="*/ 2636259 w 2636259"/>
                <a:gd name="connsiteY1" fmla="*/ 0 h 930444"/>
                <a:gd name="connsiteX2" fmla="*/ 2636259 w 2636259"/>
                <a:gd name="connsiteY2" fmla="*/ 930444 h 930444"/>
                <a:gd name="connsiteX3" fmla="*/ 0 w 2636259"/>
                <a:gd name="connsiteY3" fmla="*/ 930444 h 930444"/>
                <a:gd name="connsiteX4" fmla="*/ 0 w 2636259"/>
                <a:gd name="connsiteY4" fmla="*/ 0 h 930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259" h="930444">
                  <a:moveTo>
                    <a:pt x="0" y="0"/>
                  </a:moveTo>
                  <a:lnTo>
                    <a:pt x="2636259" y="0"/>
                  </a:lnTo>
                  <a:lnTo>
                    <a:pt x="2636259" y="930444"/>
                  </a:lnTo>
                  <a:lnTo>
                    <a:pt x="0" y="93044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zh-CN" altLang="en-US" sz="3600" kern="1200">
                <a:cs typeface="+mn-ea"/>
                <a:sym typeface="+mn-lt"/>
              </a:endParaRPr>
            </a:p>
          </p:txBody>
        </p:sp>
      </p:grpSp>
      <p:grpSp>
        <p:nvGrpSpPr>
          <p:cNvPr id="22" name="组合 21">
            <a:extLst>
              <a:ext uri="{FF2B5EF4-FFF2-40B4-BE49-F238E27FC236}">
                <a16:creationId xmlns:a16="http://schemas.microsoft.com/office/drawing/2014/main" xmlns="" id="{59DE2A36-B87A-4EF9-B805-9D931D40F788}"/>
              </a:ext>
            </a:extLst>
          </p:cNvPr>
          <p:cNvGrpSpPr/>
          <p:nvPr/>
        </p:nvGrpSpPr>
        <p:grpSpPr>
          <a:xfrm>
            <a:off x="8194112" y="1647340"/>
            <a:ext cx="2929176" cy="3308246"/>
            <a:chOff x="8825483" y="1705955"/>
            <a:chExt cx="2929176" cy="3308246"/>
          </a:xfrm>
        </p:grpSpPr>
        <p:sp>
          <p:nvSpPr>
            <p:cNvPr id="17" name="矩形 16">
              <a:extLst>
                <a:ext uri="{FF2B5EF4-FFF2-40B4-BE49-F238E27FC236}">
                  <a16:creationId xmlns:a16="http://schemas.microsoft.com/office/drawing/2014/main" xmlns="" id="{0EEB628A-5DE3-400F-9922-407E81BD1844}"/>
                </a:ext>
              </a:extLst>
            </p:cNvPr>
            <p:cNvSpPr/>
            <p:nvPr/>
          </p:nvSpPr>
          <p:spPr>
            <a:xfrm>
              <a:off x="8825483" y="1705955"/>
              <a:ext cx="2929176" cy="2772444"/>
            </a:xfrm>
            <a:prstGeom prst="rect">
              <a:avLst/>
            </a:pr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a:lstStyle/>
            <a:p>
              <a:endParaRPr lang="zh-CN" altLang="en-US" dirty="0">
                <a:cs typeface="+mn-ea"/>
                <a:sym typeface="+mn-lt"/>
              </a:endParaRPr>
            </a:p>
          </p:txBody>
        </p:sp>
        <p:sp>
          <p:nvSpPr>
            <p:cNvPr id="18" name="矩形 17" descr="图片包含 人员, 户外, 地面&#10;&#10;已生成极高可信度的说明">
              <a:extLst>
                <a:ext uri="{FF2B5EF4-FFF2-40B4-BE49-F238E27FC236}">
                  <a16:creationId xmlns:a16="http://schemas.microsoft.com/office/drawing/2014/main" xmlns="" id="{8E9A5442-2A63-436C-ABF8-2EE36D3B710B}"/>
                </a:ext>
              </a:extLst>
            </p:cNvPr>
            <p:cNvSpPr/>
            <p:nvPr/>
          </p:nvSpPr>
          <p:spPr>
            <a:xfrm>
              <a:off x="8971942" y="1843798"/>
              <a:ext cx="2636259" cy="2239958"/>
            </a:xfrm>
            <a:prstGeom prst="rect">
              <a:avLst/>
            </a:prstGeom>
            <a:blipFill>
              <a:blip r:embed="rId5" cstate="print">
                <a:extLst>
                  <a:ext uri="{28A0092B-C50C-407E-A947-70E740481C1C}">
                    <a14:useLocalDpi xmlns:a14="http://schemas.microsoft.com/office/drawing/2010/main" val="0"/>
                  </a:ext>
                </a:extLst>
              </a:blip>
              <a:srcRect/>
              <a:stretch>
                <a:fillRect l="-4000" r="-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zh-CN" altLang="en-US">
                <a:cs typeface="+mn-ea"/>
                <a:sym typeface="+mn-lt"/>
              </a:endParaRPr>
            </a:p>
          </p:txBody>
        </p:sp>
        <p:sp>
          <p:nvSpPr>
            <p:cNvPr id="19" name="任意多边形: 形状 18">
              <a:extLst>
                <a:ext uri="{FF2B5EF4-FFF2-40B4-BE49-F238E27FC236}">
                  <a16:creationId xmlns:a16="http://schemas.microsoft.com/office/drawing/2014/main" xmlns="" id="{8063BDFF-1908-4AFF-9B2A-4B4BFF1581AC}"/>
                </a:ext>
              </a:extLst>
            </p:cNvPr>
            <p:cNvSpPr/>
            <p:nvPr/>
          </p:nvSpPr>
          <p:spPr>
            <a:xfrm>
              <a:off x="8971942" y="4083757"/>
              <a:ext cx="2636259" cy="930444"/>
            </a:xfrm>
            <a:custGeom>
              <a:avLst/>
              <a:gdLst>
                <a:gd name="connsiteX0" fmla="*/ 0 w 2636259"/>
                <a:gd name="connsiteY0" fmla="*/ 0 h 930444"/>
                <a:gd name="connsiteX1" fmla="*/ 2636259 w 2636259"/>
                <a:gd name="connsiteY1" fmla="*/ 0 h 930444"/>
                <a:gd name="connsiteX2" fmla="*/ 2636259 w 2636259"/>
                <a:gd name="connsiteY2" fmla="*/ 930444 h 930444"/>
                <a:gd name="connsiteX3" fmla="*/ 0 w 2636259"/>
                <a:gd name="connsiteY3" fmla="*/ 930444 h 930444"/>
                <a:gd name="connsiteX4" fmla="*/ 0 w 2636259"/>
                <a:gd name="connsiteY4" fmla="*/ 0 h 930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6259" h="930444">
                  <a:moveTo>
                    <a:pt x="0" y="0"/>
                  </a:moveTo>
                  <a:lnTo>
                    <a:pt x="2636259" y="0"/>
                  </a:lnTo>
                  <a:lnTo>
                    <a:pt x="2636259" y="930444"/>
                  </a:lnTo>
                  <a:lnTo>
                    <a:pt x="0" y="93044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zh-CN" altLang="en-US" sz="3600" kern="1200">
                <a:cs typeface="+mn-ea"/>
                <a:sym typeface="+mn-lt"/>
              </a:endParaRPr>
            </a:p>
          </p:txBody>
        </p:sp>
      </p:grpSp>
      <p:grpSp>
        <p:nvGrpSpPr>
          <p:cNvPr id="3" name="组合 2">
            <a:extLst>
              <a:ext uri="{FF2B5EF4-FFF2-40B4-BE49-F238E27FC236}">
                <a16:creationId xmlns:a16="http://schemas.microsoft.com/office/drawing/2014/main" xmlns="" id="{BE52A026-F6E6-4087-A410-9F29B4E273D4}"/>
              </a:ext>
            </a:extLst>
          </p:cNvPr>
          <p:cNvGrpSpPr/>
          <p:nvPr/>
        </p:nvGrpSpPr>
        <p:grpSpPr>
          <a:xfrm>
            <a:off x="1023582" y="4872251"/>
            <a:ext cx="10126639" cy="1296537"/>
            <a:chOff x="1023582" y="4872251"/>
            <a:chExt cx="10126639" cy="1296537"/>
          </a:xfrm>
        </p:grpSpPr>
        <p:sp>
          <p:nvSpPr>
            <p:cNvPr id="28" name="矩形 27">
              <a:extLst>
                <a:ext uri="{FF2B5EF4-FFF2-40B4-BE49-F238E27FC236}">
                  <a16:creationId xmlns:a16="http://schemas.microsoft.com/office/drawing/2014/main" xmlns="" id="{E08D886D-3090-4D1D-9940-0AC31258559C}"/>
                </a:ext>
              </a:extLst>
            </p:cNvPr>
            <p:cNvSpPr/>
            <p:nvPr/>
          </p:nvSpPr>
          <p:spPr>
            <a:xfrm>
              <a:off x="1023582" y="4872251"/>
              <a:ext cx="10126639" cy="1296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30AC6B7E-73E9-48BF-9622-243AE934B983}"/>
                </a:ext>
              </a:extLst>
            </p:cNvPr>
            <p:cNvSpPr/>
            <p:nvPr/>
          </p:nvSpPr>
          <p:spPr>
            <a:xfrm>
              <a:off x="2108578" y="5146121"/>
              <a:ext cx="7956645" cy="748795"/>
            </a:xfrm>
            <a:prstGeom prst="rect">
              <a:avLst/>
            </a:prstGeom>
          </p:spPr>
          <p:txBody>
            <a:bodyPr wrap="square">
              <a:spAutoFit/>
            </a:bodyPr>
            <a:lstStyle/>
            <a:p>
              <a:r>
                <a:rPr lang="zh-CN" altLang="en-US" sz="2133" b="1" dirty="0">
                  <a:cs typeface="+mn-ea"/>
                  <a:sym typeface="+mn-lt"/>
                </a:rPr>
                <a:t>学生社团作为培养学生兴趣爱好、繁荣校园文化生活的第二课堂，</a:t>
              </a:r>
              <a:r>
                <a:rPr lang="zh-CN" altLang="en-US" sz="2133" dirty="0">
                  <a:cs typeface="+mn-ea"/>
                  <a:sym typeface="+mn-lt"/>
                </a:rPr>
                <a:t>学生社团作为培养学生兴趣爱好、繁荣校园文化生活的第二课堂</a:t>
              </a:r>
            </a:p>
          </p:txBody>
        </p:sp>
      </p:grpSp>
      <p:sp>
        <p:nvSpPr>
          <p:cNvPr id="2" name="文本占位符 1">
            <a:extLst>
              <a:ext uri="{FF2B5EF4-FFF2-40B4-BE49-F238E27FC236}">
                <a16:creationId xmlns:a16="http://schemas.microsoft.com/office/drawing/2014/main" xmlns="" id="{80B609D4-A05C-4FC8-9351-4D5D1750FFBC}"/>
              </a:ext>
            </a:extLst>
          </p:cNvPr>
          <p:cNvSpPr>
            <a:spLocks noGrp="1"/>
          </p:cNvSpPr>
          <p:nvPr>
            <p:ph type="body" sz="quarter" idx="10"/>
          </p:nvPr>
        </p:nvSpPr>
        <p:spPr/>
        <p:txBody>
          <a:bodyPr/>
          <a:lstStyle/>
          <a:p>
            <a:r>
              <a:rPr lang="zh-CN" altLang="en-US" dirty="0">
                <a:latin typeface="+mn-lt"/>
                <a:ea typeface="+mn-ea"/>
                <a:cs typeface="+mn-ea"/>
                <a:sym typeface="+mn-lt"/>
              </a:rPr>
              <a:t>活动风采 </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1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ppt_x"/>
                                          </p:val>
                                        </p:tav>
                                        <p:tav tm="100000">
                                          <p:val>
                                            <p:strVal val="#ppt_x"/>
                                          </p:val>
                                        </p:tav>
                                      </p:tavLst>
                                    </p:anim>
                                    <p:anim calcmode="lin" valueType="num">
                                      <p:cBhvr additive="base">
                                        <p:cTn id="12" dur="10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2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ppt_x"/>
                                          </p:val>
                                        </p:tav>
                                        <p:tav tm="100000">
                                          <p:val>
                                            <p:strVal val="#ppt_x"/>
                                          </p:val>
                                        </p:tav>
                                      </p:tavLst>
                                    </p:anim>
                                    <p:anim calcmode="lin" valueType="num">
                                      <p:cBhvr additive="base">
                                        <p:cTn id="16" dur="1000" fill="hold"/>
                                        <p:tgtEl>
                                          <p:spTgt spid="2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53" presetClass="entr" presetSubtype="52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anim calcmode="lin" valueType="num">
                                      <p:cBhvr>
                                        <p:cTn id="23" dur="500" fill="hold"/>
                                        <p:tgtEl>
                                          <p:spTgt spid="3"/>
                                        </p:tgtEl>
                                        <p:attrNameLst>
                                          <p:attrName>ppt_x</p:attrName>
                                        </p:attrNameLst>
                                      </p:cBhvr>
                                      <p:tavLst>
                                        <p:tav tm="0">
                                          <p:val>
                                            <p:fltVal val="0.5"/>
                                          </p:val>
                                        </p:tav>
                                        <p:tav tm="100000">
                                          <p:val>
                                            <p:strVal val="#ppt_x"/>
                                          </p:val>
                                        </p:tav>
                                      </p:tavLst>
                                    </p:anim>
                                    <p:anim calcmode="lin" valueType="num">
                                      <p:cBhvr>
                                        <p:cTn id="24" dur="500" fill="hold"/>
                                        <p:tgtEl>
                                          <p:spTgt spid="3"/>
                                        </p:tgtEl>
                                        <p:attrNameLst>
                                          <p:attrName>ppt_y</p:attrName>
                                        </p:attrNameLst>
                                      </p:cBhvr>
                                      <p:tavLst>
                                        <p:tav tm="0">
                                          <p:val>
                                            <p:fltVal val="0.5"/>
                                          </p:val>
                                        </p:tav>
                                        <p:tav tm="100000">
                                          <p:val>
                                            <p:strVal val="#ppt_y"/>
                                          </p:val>
                                        </p:tav>
                                      </p:tavLst>
                                    </p:anim>
                                  </p:childTnLst>
                                </p:cTn>
                              </p:par>
                              <p:par>
                                <p:cTn id="25" presetID="8" presetClass="emph" presetSubtype="0" fill="hold" nodeType="withEffect">
                                  <p:stCondLst>
                                    <p:cond delay="0"/>
                                  </p:stCondLst>
                                  <p:childTnLst>
                                    <p:animRot by="43200000">
                                      <p:cBhvr>
                                        <p:cTn id="26" dur="5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descr="图片包含 人员, 群组, 伪装, 站立&#10;&#10;已生成极高可信度的说明">
            <a:extLst>
              <a:ext uri="{FF2B5EF4-FFF2-40B4-BE49-F238E27FC236}">
                <a16:creationId xmlns:a16="http://schemas.microsoft.com/office/drawing/2014/main" xmlns="" id="{20EBB08F-96DB-46B3-8A9A-F1B4BB665D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82055">
            <a:off x="6959379" y="1675859"/>
            <a:ext cx="3110744" cy="22492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5" name="图片 44" descr="图片包含 人员, 户外, 地面&#10;&#10;已生成极高可信度的说明">
            <a:extLst>
              <a:ext uri="{FF2B5EF4-FFF2-40B4-BE49-F238E27FC236}">
                <a16:creationId xmlns:a16="http://schemas.microsoft.com/office/drawing/2014/main" xmlns="" id="{3A5FF7F8-C305-4D8D-B318-B522B60289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8826" y="1531069"/>
            <a:ext cx="2720479" cy="23675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文本占位符 1">
            <a:extLst>
              <a:ext uri="{FF2B5EF4-FFF2-40B4-BE49-F238E27FC236}">
                <a16:creationId xmlns:a16="http://schemas.microsoft.com/office/drawing/2014/main" xmlns="" id="{16728CC7-5AFC-42CB-A925-65FD00BD6FBC}"/>
              </a:ext>
            </a:extLst>
          </p:cNvPr>
          <p:cNvSpPr>
            <a:spLocks noGrp="1"/>
          </p:cNvSpPr>
          <p:nvPr>
            <p:ph type="body" sz="quarter" idx="10"/>
          </p:nvPr>
        </p:nvSpPr>
        <p:spPr>
          <a:xfrm>
            <a:off x="2152650" y="504825"/>
            <a:ext cx="4699000" cy="628650"/>
          </a:xfrm>
        </p:spPr>
        <p:txBody>
          <a:bodyPr/>
          <a:lstStyle/>
          <a:p>
            <a:r>
              <a:rPr lang="zh-CN" altLang="en-US" dirty="0">
                <a:latin typeface="+mn-lt"/>
                <a:ea typeface="+mn-ea"/>
                <a:cs typeface="+mn-ea"/>
                <a:sym typeface="+mn-lt"/>
              </a:rPr>
              <a:t>活动风采</a:t>
            </a:r>
          </a:p>
        </p:txBody>
      </p:sp>
      <p:pic>
        <p:nvPicPr>
          <p:cNvPr id="43" name="图片 42" descr="图片包含 人员, 户外, 树, 草&#10;&#10;已生成极高可信度的说明">
            <a:extLst>
              <a:ext uri="{FF2B5EF4-FFF2-40B4-BE49-F238E27FC236}">
                <a16:creationId xmlns:a16="http://schemas.microsoft.com/office/drawing/2014/main" xmlns="" id="{EABCB1EE-9DA5-49CC-9062-2BE0782136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351436">
            <a:off x="4134314" y="1574384"/>
            <a:ext cx="3492999" cy="23817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8" name="组合 7">
            <a:extLst>
              <a:ext uri="{FF2B5EF4-FFF2-40B4-BE49-F238E27FC236}">
                <a16:creationId xmlns:a16="http://schemas.microsoft.com/office/drawing/2014/main" xmlns="" id="{B01C4FF7-2835-4587-A7CB-9015CBBF79ED}"/>
              </a:ext>
            </a:extLst>
          </p:cNvPr>
          <p:cNvGrpSpPr/>
          <p:nvPr/>
        </p:nvGrpSpPr>
        <p:grpSpPr>
          <a:xfrm>
            <a:off x="1023582" y="4872251"/>
            <a:ext cx="10126639" cy="1296537"/>
            <a:chOff x="1023582" y="4872251"/>
            <a:chExt cx="10126639" cy="1296537"/>
          </a:xfrm>
        </p:grpSpPr>
        <p:sp>
          <p:nvSpPr>
            <p:cNvPr id="9" name="矩形 8">
              <a:extLst>
                <a:ext uri="{FF2B5EF4-FFF2-40B4-BE49-F238E27FC236}">
                  <a16:creationId xmlns:a16="http://schemas.microsoft.com/office/drawing/2014/main" xmlns="" id="{05927097-9D2D-482F-A8A4-B4E72B153453}"/>
                </a:ext>
              </a:extLst>
            </p:cNvPr>
            <p:cNvSpPr/>
            <p:nvPr/>
          </p:nvSpPr>
          <p:spPr>
            <a:xfrm>
              <a:off x="1023582" y="4872251"/>
              <a:ext cx="10126639" cy="12965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DE0B5BFF-5085-49E0-B865-3D9163D688CE}"/>
                </a:ext>
              </a:extLst>
            </p:cNvPr>
            <p:cNvSpPr/>
            <p:nvPr/>
          </p:nvSpPr>
          <p:spPr>
            <a:xfrm>
              <a:off x="2108578" y="5146121"/>
              <a:ext cx="7956645" cy="748795"/>
            </a:xfrm>
            <a:prstGeom prst="rect">
              <a:avLst/>
            </a:prstGeom>
          </p:spPr>
          <p:txBody>
            <a:bodyPr wrap="square">
              <a:spAutoFit/>
            </a:bodyPr>
            <a:lstStyle/>
            <a:p>
              <a:r>
                <a:rPr lang="zh-CN" altLang="en-US" sz="2133" b="1" dirty="0">
                  <a:cs typeface="+mn-ea"/>
                  <a:sym typeface="+mn-lt"/>
                </a:rPr>
                <a:t>学生社团作为培养学生兴趣爱好、繁荣校园文化生活的第二课堂，</a:t>
              </a:r>
              <a:r>
                <a:rPr lang="zh-CN" altLang="en-US" sz="2133" dirty="0">
                  <a:cs typeface="+mn-ea"/>
                  <a:sym typeface="+mn-lt"/>
                </a:rPr>
                <a:t>学生社团作为培养学生兴趣爱好、繁荣校园文化生活的第二课堂</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250"/>
                                        <p:tgtEl>
                                          <p:spTgt spid="45"/>
                                        </p:tgtEl>
                                      </p:cBhvr>
                                    </p:animEffect>
                                  </p:childTnLst>
                                </p:cTn>
                              </p:par>
                              <p:par>
                                <p:cTn id="8" presetID="2" presetClass="entr" presetSubtype="9" fill="hold" nodeType="withEffect">
                                  <p:stCondLst>
                                    <p:cond delay="300"/>
                                  </p:stCondLst>
                                  <p:childTnLst>
                                    <p:set>
                                      <p:cBhvr>
                                        <p:cTn id="9" dur="1" fill="hold">
                                          <p:stCondLst>
                                            <p:cond delay="0"/>
                                          </p:stCondLst>
                                        </p:cTn>
                                        <p:tgtEl>
                                          <p:spTgt spid="45"/>
                                        </p:tgtEl>
                                        <p:attrNameLst>
                                          <p:attrName>style.visibility</p:attrName>
                                        </p:attrNameLst>
                                      </p:cBhvr>
                                      <p:to>
                                        <p:strVal val="visible"/>
                                      </p:to>
                                    </p:set>
                                    <p:anim calcmode="lin" valueType="num">
                                      <p:cBhvr additive="base">
                                        <p:cTn id="10" dur="1000" fill="hold"/>
                                        <p:tgtEl>
                                          <p:spTgt spid="45"/>
                                        </p:tgtEl>
                                        <p:attrNameLst>
                                          <p:attrName>ppt_x</p:attrName>
                                        </p:attrNameLst>
                                      </p:cBhvr>
                                      <p:tavLst>
                                        <p:tav tm="0">
                                          <p:val>
                                            <p:strVal val="0-#ppt_w/2"/>
                                          </p:val>
                                        </p:tav>
                                        <p:tav tm="100000">
                                          <p:val>
                                            <p:strVal val="#ppt_x"/>
                                          </p:val>
                                        </p:tav>
                                      </p:tavLst>
                                    </p:anim>
                                    <p:anim calcmode="lin" valueType="num">
                                      <p:cBhvr additive="base">
                                        <p:cTn id="11" dur="1000" fill="hold"/>
                                        <p:tgtEl>
                                          <p:spTgt spid="45"/>
                                        </p:tgtEl>
                                        <p:attrNameLst>
                                          <p:attrName>ppt_y</p:attrName>
                                        </p:attrNameLst>
                                      </p:cBhvr>
                                      <p:tavLst>
                                        <p:tav tm="0">
                                          <p:val>
                                            <p:strVal val="0-#ppt_h/2"/>
                                          </p:val>
                                        </p:tav>
                                        <p:tav tm="100000">
                                          <p:val>
                                            <p:strVal val="#ppt_y"/>
                                          </p:val>
                                        </p:tav>
                                      </p:tavLst>
                                    </p:anim>
                                  </p:childTnLst>
                                </p:cTn>
                              </p:par>
                              <p:par>
                                <p:cTn id="12" presetID="8" presetClass="emph" presetSubtype="0" fill="hold" nodeType="withEffect">
                                  <p:stCondLst>
                                    <p:cond delay="300"/>
                                  </p:stCondLst>
                                  <p:childTnLst>
                                    <p:animRot by="21600000">
                                      <p:cBhvr>
                                        <p:cTn id="13" dur="1000" fill="hold"/>
                                        <p:tgtEl>
                                          <p:spTgt spid="45"/>
                                        </p:tgtEl>
                                        <p:attrNameLst>
                                          <p:attrName>r</p:attrName>
                                        </p:attrNameLst>
                                      </p:cBhvr>
                                    </p:animRot>
                                  </p:childTnLst>
                                </p:cTn>
                              </p:par>
                              <p:par>
                                <p:cTn id="14" presetID="10" presetClass="entr" presetSubtype="0" fill="hold" nodeType="withEffect">
                                  <p:stCondLst>
                                    <p:cond delay="60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250"/>
                                        <p:tgtEl>
                                          <p:spTgt spid="43"/>
                                        </p:tgtEl>
                                      </p:cBhvr>
                                    </p:animEffect>
                                  </p:childTnLst>
                                </p:cTn>
                              </p:par>
                              <p:par>
                                <p:cTn id="17" presetID="2" presetClass="entr" presetSubtype="1" fill="hold" nodeType="withEffect">
                                  <p:stCondLst>
                                    <p:cond delay="6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ppt_x"/>
                                          </p:val>
                                        </p:tav>
                                        <p:tav tm="100000">
                                          <p:val>
                                            <p:strVal val="#ppt_x"/>
                                          </p:val>
                                        </p:tav>
                                      </p:tavLst>
                                    </p:anim>
                                    <p:anim calcmode="lin" valueType="num">
                                      <p:cBhvr additive="base">
                                        <p:cTn id="20" dur="1000" fill="hold"/>
                                        <p:tgtEl>
                                          <p:spTgt spid="43"/>
                                        </p:tgtEl>
                                        <p:attrNameLst>
                                          <p:attrName>ppt_y</p:attrName>
                                        </p:attrNameLst>
                                      </p:cBhvr>
                                      <p:tavLst>
                                        <p:tav tm="0">
                                          <p:val>
                                            <p:strVal val="0-#ppt_h/2"/>
                                          </p:val>
                                        </p:tav>
                                        <p:tav tm="100000">
                                          <p:val>
                                            <p:strVal val="#ppt_y"/>
                                          </p:val>
                                        </p:tav>
                                      </p:tavLst>
                                    </p:anim>
                                  </p:childTnLst>
                                </p:cTn>
                              </p:par>
                              <p:par>
                                <p:cTn id="21" presetID="8" presetClass="emph" presetSubtype="0" fill="hold" nodeType="withEffect">
                                  <p:stCondLst>
                                    <p:cond delay="600"/>
                                  </p:stCondLst>
                                  <p:childTnLst>
                                    <p:animRot by="21600000">
                                      <p:cBhvr>
                                        <p:cTn id="22" dur="1000" fill="hold"/>
                                        <p:tgtEl>
                                          <p:spTgt spid="43"/>
                                        </p:tgtEl>
                                        <p:attrNameLst>
                                          <p:attrName>r</p:attrName>
                                        </p:attrNameLst>
                                      </p:cBhvr>
                                    </p:animRot>
                                  </p:childTnLst>
                                </p:cTn>
                              </p:par>
                              <p:par>
                                <p:cTn id="23" presetID="10" presetClass="entr" presetSubtype="0" fill="hold" nodeType="withEffect">
                                  <p:stCondLst>
                                    <p:cond delay="4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250"/>
                                        <p:tgtEl>
                                          <p:spTgt spid="44"/>
                                        </p:tgtEl>
                                      </p:cBhvr>
                                    </p:animEffect>
                                  </p:childTnLst>
                                </p:cTn>
                              </p:par>
                              <p:par>
                                <p:cTn id="26" presetID="2" presetClass="entr" presetSubtype="2" fill="hold" nodeType="withEffect">
                                  <p:stCondLst>
                                    <p:cond delay="4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1000" fill="hold"/>
                                        <p:tgtEl>
                                          <p:spTgt spid="44"/>
                                        </p:tgtEl>
                                        <p:attrNameLst>
                                          <p:attrName>ppt_x</p:attrName>
                                        </p:attrNameLst>
                                      </p:cBhvr>
                                      <p:tavLst>
                                        <p:tav tm="0">
                                          <p:val>
                                            <p:strVal val="1+#ppt_w/2"/>
                                          </p:val>
                                        </p:tav>
                                        <p:tav tm="100000">
                                          <p:val>
                                            <p:strVal val="#ppt_x"/>
                                          </p:val>
                                        </p:tav>
                                      </p:tavLst>
                                    </p:anim>
                                    <p:anim calcmode="lin" valueType="num">
                                      <p:cBhvr additive="base">
                                        <p:cTn id="29" dur="1000" fill="hold"/>
                                        <p:tgtEl>
                                          <p:spTgt spid="44"/>
                                        </p:tgtEl>
                                        <p:attrNameLst>
                                          <p:attrName>ppt_y</p:attrName>
                                        </p:attrNameLst>
                                      </p:cBhvr>
                                      <p:tavLst>
                                        <p:tav tm="0">
                                          <p:val>
                                            <p:strVal val="#ppt_y"/>
                                          </p:val>
                                        </p:tav>
                                        <p:tav tm="100000">
                                          <p:val>
                                            <p:strVal val="#ppt_y"/>
                                          </p:val>
                                        </p:tav>
                                      </p:tavLst>
                                    </p:anim>
                                  </p:childTnLst>
                                </p:cTn>
                              </p:par>
                              <p:par>
                                <p:cTn id="30" presetID="8" presetClass="emph" presetSubtype="0" fill="hold" nodeType="withEffect">
                                  <p:stCondLst>
                                    <p:cond delay="400"/>
                                  </p:stCondLst>
                                  <p:childTnLst>
                                    <p:animRot by="21600000">
                                      <p:cBhvr>
                                        <p:cTn id="31" dur="1000" fill="hold"/>
                                        <p:tgtEl>
                                          <p:spTgt spid="44"/>
                                        </p:tgtEl>
                                        <p:attrNameLst>
                                          <p:attrName>r</p:attrName>
                                        </p:attrNameLst>
                                      </p:cBhvr>
                                    </p:animRot>
                                  </p:childTnLst>
                                </p:cTn>
                              </p:par>
                            </p:childTnLst>
                          </p:cTn>
                        </p:par>
                        <p:par>
                          <p:cTn id="32" fill="hold">
                            <p:stCondLst>
                              <p:cond delay="1850"/>
                            </p:stCondLst>
                            <p:childTnLst>
                              <p:par>
                                <p:cTn id="33" presetID="53" presetClass="entr" presetSubtype="52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anim calcmode="lin" valueType="num">
                                      <p:cBhvr>
                                        <p:cTn id="38" dur="500" fill="hold"/>
                                        <p:tgtEl>
                                          <p:spTgt spid="8"/>
                                        </p:tgtEl>
                                        <p:attrNameLst>
                                          <p:attrName>ppt_x</p:attrName>
                                        </p:attrNameLst>
                                      </p:cBhvr>
                                      <p:tavLst>
                                        <p:tav tm="0">
                                          <p:val>
                                            <p:fltVal val="0.5"/>
                                          </p:val>
                                        </p:tav>
                                        <p:tav tm="100000">
                                          <p:val>
                                            <p:strVal val="#ppt_x"/>
                                          </p:val>
                                        </p:tav>
                                      </p:tavLst>
                                    </p:anim>
                                    <p:anim calcmode="lin" valueType="num">
                                      <p:cBhvr>
                                        <p:cTn id="39" dur="500" fill="hold"/>
                                        <p:tgtEl>
                                          <p:spTgt spid="8"/>
                                        </p:tgtEl>
                                        <p:attrNameLst>
                                          <p:attrName>ppt_y</p:attrName>
                                        </p:attrNameLst>
                                      </p:cBhvr>
                                      <p:tavLst>
                                        <p:tav tm="0">
                                          <p:val>
                                            <p:fltVal val="0.5"/>
                                          </p:val>
                                        </p:tav>
                                        <p:tav tm="100000">
                                          <p:val>
                                            <p:strVal val="#ppt_y"/>
                                          </p:val>
                                        </p:tav>
                                      </p:tavLst>
                                    </p:anim>
                                  </p:childTnLst>
                                </p:cTn>
                              </p:par>
                              <p:par>
                                <p:cTn id="40" presetID="8" presetClass="emph" presetSubtype="0" fill="hold" nodeType="withEffect">
                                  <p:stCondLst>
                                    <p:cond delay="0"/>
                                  </p:stCondLst>
                                  <p:childTnLst>
                                    <p:animRot by="43200000">
                                      <p:cBhvr>
                                        <p:cTn id="41" dur="5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3CD8BC05-A838-4E78-AEDF-F7688858684B}"/>
              </a:ext>
            </a:extLst>
          </p:cNvPr>
          <p:cNvSpPr/>
          <p:nvPr/>
        </p:nvSpPr>
        <p:spPr>
          <a:xfrm>
            <a:off x="6232016" y="4146005"/>
            <a:ext cx="5182407" cy="923330"/>
          </a:xfrm>
          <a:prstGeom prst="rect">
            <a:avLst/>
          </a:prstGeom>
        </p:spPr>
        <p:txBody>
          <a:bodyPr wrap="square">
            <a:spAutoFit/>
          </a:bodyPr>
          <a:lstStyle/>
          <a:p>
            <a:r>
              <a:rPr lang="zh-CN" altLang="en-US" b="1" dirty="0">
                <a:cs typeface="+mn-ea"/>
                <a:sym typeface="+mn-lt"/>
              </a:rPr>
              <a:t>学生社团作为培养学生兴趣爱好、繁荣校园文化生活的第二课堂，</a:t>
            </a:r>
            <a:r>
              <a:rPr lang="zh-CN" altLang="en-US" dirty="0">
                <a:cs typeface="+mn-ea"/>
                <a:sym typeface="+mn-lt"/>
              </a:rPr>
              <a:t>学生社团作为培养学生兴趣爱好、繁荣校园文化生活的第二课堂</a:t>
            </a:r>
          </a:p>
        </p:txBody>
      </p:sp>
      <p:sp>
        <p:nvSpPr>
          <p:cNvPr id="13" name="矩形 12">
            <a:extLst>
              <a:ext uri="{FF2B5EF4-FFF2-40B4-BE49-F238E27FC236}">
                <a16:creationId xmlns:a16="http://schemas.microsoft.com/office/drawing/2014/main" xmlns="" id="{8474104C-EAD9-4005-8906-8D2B55D1AF8E}"/>
              </a:ext>
            </a:extLst>
          </p:cNvPr>
          <p:cNvSpPr/>
          <p:nvPr/>
        </p:nvSpPr>
        <p:spPr>
          <a:xfrm>
            <a:off x="7067005" y="2181049"/>
            <a:ext cx="3229136" cy="738664"/>
          </a:xfrm>
          <a:prstGeom prst="rect">
            <a:avLst/>
          </a:prstGeom>
        </p:spPr>
        <p:txBody>
          <a:bodyPr wrap="square" lIns="0" tIns="0" rIns="0" bIns="0">
            <a:spAutoFit/>
          </a:bodyPr>
          <a:lstStyle/>
          <a:p>
            <a:pPr algn="ctr" eaLnBrk="1" hangingPunct="1">
              <a:defRPr/>
            </a:pPr>
            <a:r>
              <a:rPr lang="zh-CN" altLang="en-US" sz="4800" b="1" spc="600" noProof="1">
                <a:solidFill>
                  <a:schemeClr val="tx1">
                    <a:lumMod val="85000"/>
                    <a:lumOff val="15000"/>
                  </a:schemeClr>
                </a:solidFill>
                <a:cs typeface="+mn-ea"/>
                <a:sym typeface="+mn-lt"/>
              </a:rPr>
              <a:t>第六部分</a:t>
            </a:r>
          </a:p>
        </p:txBody>
      </p:sp>
      <p:cxnSp>
        <p:nvCxnSpPr>
          <p:cNvPr id="16" name="直接连接符 15">
            <a:extLst>
              <a:ext uri="{FF2B5EF4-FFF2-40B4-BE49-F238E27FC236}">
                <a16:creationId xmlns:a16="http://schemas.microsoft.com/office/drawing/2014/main" xmlns="" id="{9F935C7D-272E-422F-8670-CDA5137FCD7E}"/>
              </a:ext>
            </a:extLst>
          </p:cNvPr>
          <p:cNvCxnSpPr/>
          <p:nvPr/>
        </p:nvCxnSpPr>
        <p:spPr>
          <a:xfrm>
            <a:off x="6891187" y="3082255"/>
            <a:ext cx="358077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xmlns="" id="{5824BDB8-FFCA-455E-B091-BF24095E3F0F}"/>
              </a:ext>
            </a:extLst>
          </p:cNvPr>
          <p:cNvSpPr/>
          <p:nvPr/>
        </p:nvSpPr>
        <p:spPr>
          <a:xfrm>
            <a:off x="6606397" y="3194362"/>
            <a:ext cx="3865562" cy="707886"/>
          </a:xfrm>
          <a:prstGeom prst="rect">
            <a:avLst/>
          </a:prstGeom>
        </p:spPr>
        <p:txBody>
          <a:bodyPr lIns="0" tIns="0" rIns="0" bIns="0">
            <a:spAutoFit/>
          </a:bodyPr>
          <a:lstStyle/>
          <a:p>
            <a:pPr algn="dist">
              <a:defRPr/>
            </a:pPr>
            <a:r>
              <a:rPr lang="zh-CN" altLang="en-US" sz="4500" b="1" noProof="1">
                <a:solidFill>
                  <a:schemeClr val="tx1">
                    <a:lumMod val="85000"/>
                    <a:lumOff val="15000"/>
                  </a:schemeClr>
                </a:solidFill>
                <a:cs typeface="+mn-ea"/>
                <a:sym typeface="+mn-lt"/>
              </a:rPr>
              <a:t>注意事项</a:t>
            </a:r>
          </a:p>
        </p:txBody>
      </p:sp>
      <p:pic>
        <p:nvPicPr>
          <p:cNvPr id="21" name="图片 20">
            <a:extLst>
              <a:ext uri="{FF2B5EF4-FFF2-40B4-BE49-F238E27FC236}">
                <a16:creationId xmlns:a16="http://schemas.microsoft.com/office/drawing/2014/main" xmlns="" id="{0C8DD0ED-FF77-48BC-BA8E-961A92BB63D5}"/>
              </a:ext>
            </a:extLst>
          </p:cNvPr>
          <p:cNvPicPr>
            <a:picLocks noChangeAspect="1"/>
          </p:cNvPicPr>
          <p:nvPr/>
        </p:nvPicPr>
        <p:blipFill rotWithShape="1">
          <a:blip r:embed="rId3">
            <a:extLst>
              <a:ext uri="{28A0092B-C50C-407E-A947-70E740481C1C}">
                <a14:useLocalDpi xmlns:a14="http://schemas.microsoft.com/office/drawing/2010/main" val="0"/>
              </a:ext>
            </a:extLst>
          </a:blip>
          <a:srcRect l="29743"/>
          <a:stretch/>
        </p:blipFill>
        <p:spPr>
          <a:xfrm flipH="1">
            <a:off x="481413" y="453142"/>
            <a:ext cx="5182407" cy="6190326"/>
          </a:xfrm>
          <a:prstGeom prst="rect">
            <a:avLst/>
          </a:prstGeom>
        </p:spPr>
      </p:pic>
    </p:spTree>
    <p:extLst>
      <p:ext uri="{BB962C8B-B14F-4D97-AF65-F5344CB8AC3E}">
        <p14:creationId xmlns:p14="http://schemas.microsoft.com/office/powerpoint/2010/main" val="344703137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strVal val="4*#ppt_w"/>
                                          </p:val>
                                        </p:tav>
                                        <p:tav tm="100000">
                                          <p:val>
                                            <p:strVal val="#ppt_w"/>
                                          </p:val>
                                        </p:tav>
                                      </p:tavLst>
                                    </p:anim>
                                    <p:anim calcmode="lin" valueType="num">
                                      <p:cBhvr>
                                        <p:cTn id="12" dur="500" fill="hold"/>
                                        <p:tgtEl>
                                          <p:spTgt spid="13"/>
                                        </p:tgtEl>
                                        <p:attrNameLst>
                                          <p:attrName>ppt_h</p:attrName>
                                        </p:attrNameLst>
                                      </p:cBhvr>
                                      <p:tavLst>
                                        <p:tav tm="0">
                                          <p:val>
                                            <p:strVal val="4*#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500"/>
                            </p:stCondLst>
                            <p:childTnLst>
                              <p:par>
                                <p:cTn id="19" presetID="23" presetClass="entr" presetSubtype="32"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strVal val="4*#ppt_w"/>
                                          </p:val>
                                        </p:tav>
                                        <p:tav tm="100000">
                                          <p:val>
                                            <p:strVal val="#ppt_w"/>
                                          </p:val>
                                        </p:tav>
                                      </p:tavLst>
                                    </p:anim>
                                    <p:anim calcmode="lin" valueType="num">
                                      <p:cBhvr>
                                        <p:cTn id="22" dur="500" fill="hold"/>
                                        <p:tgtEl>
                                          <p:spTgt spid="17"/>
                                        </p:tgtEl>
                                        <p:attrNameLst>
                                          <p:attrName>ppt_h</p:attrName>
                                        </p:attrNameLst>
                                      </p:cBhvr>
                                      <p:tavLst>
                                        <p:tav tm="0">
                                          <p:val>
                                            <p:strVal val="4*#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27A21253-2C19-4ACF-B294-3C536CD1966E}"/>
              </a:ext>
            </a:extLst>
          </p:cNvPr>
          <p:cNvGrpSpPr/>
          <p:nvPr/>
        </p:nvGrpSpPr>
        <p:grpSpPr>
          <a:xfrm>
            <a:off x="831287" y="4671410"/>
            <a:ext cx="3431921" cy="913007"/>
            <a:chOff x="831287" y="4671410"/>
            <a:chExt cx="3431921" cy="913007"/>
          </a:xfrm>
        </p:grpSpPr>
        <p:sp>
          <p:nvSpPr>
            <p:cNvPr id="3" name="矩形 2">
              <a:extLst>
                <a:ext uri="{FF2B5EF4-FFF2-40B4-BE49-F238E27FC236}">
                  <a16:creationId xmlns:a16="http://schemas.microsoft.com/office/drawing/2014/main" xmlns="" id="{99DD908A-8D42-4A9C-9A99-994B41DA5452}"/>
                </a:ext>
              </a:extLst>
            </p:cNvPr>
            <p:cNvSpPr/>
            <p:nvPr/>
          </p:nvSpPr>
          <p:spPr>
            <a:xfrm>
              <a:off x="1066800" y="4671410"/>
              <a:ext cx="2895600" cy="9130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xmlns="" id="{5CA2A793-59BF-4387-B7F5-E33B713FC2B5}"/>
                </a:ext>
              </a:extLst>
            </p:cNvPr>
            <p:cNvSpPr txBox="1"/>
            <p:nvPr/>
          </p:nvSpPr>
          <p:spPr>
            <a:xfrm>
              <a:off x="831287" y="4743192"/>
              <a:ext cx="3431921" cy="769441"/>
            </a:xfrm>
            <a:prstGeom prst="rect">
              <a:avLst/>
            </a:prstGeom>
            <a:noFill/>
          </p:spPr>
          <p:txBody>
            <a:bodyPr wrap="square" rtlCol="0">
              <a:spAutoFit/>
            </a:bodyPr>
            <a:lstStyle/>
            <a:p>
              <a:pPr algn="ctr"/>
              <a:r>
                <a:rPr lang="zh-CN" altLang="en-US" sz="4400" dirty="0">
                  <a:solidFill>
                    <a:schemeClr val="tx1">
                      <a:lumMod val="85000"/>
                      <a:lumOff val="15000"/>
                    </a:schemeClr>
                  </a:solidFill>
                  <a:cs typeface="+mn-ea"/>
                  <a:sym typeface="+mn-lt"/>
                </a:rPr>
                <a:t>热爱生活</a:t>
              </a:r>
            </a:p>
          </p:txBody>
        </p:sp>
      </p:grpSp>
      <p:grpSp>
        <p:nvGrpSpPr>
          <p:cNvPr id="6" name="组合 5">
            <a:extLst>
              <a:ext uri="{FF2B5EF4-FFF2-40B4-BE49-F238E27FC236}">
                <a16:creationId xmlns:a16="http://schemas.microsoft.com/office/drawing/2014/main" xmlns="" id="{D43F1FFF-2446-4048-A80E-FEBC99DC1FA3}"/>
              </a:ext>
            </a:extLst>
          </p:cNvPr>
          <p:cNvGrpSpPr/>
          <p:nvPr/>
        </p:nvGrpSpPr>
        <p:grpSpPr>
          <a:xfrm>
            <a:off x="4263208" y="4671408"/>
            <a:ext cx="3431921" cy="913007"/>
            <a:chOff x="4263208" y="4671408"/>
            <a:chExt cx="3431921" cy="913007"/>
          </a:xfrm>
        </p:grpSpPr>
        <p:sp>
          <p:nvSpPr>
            <p:cNvPr id="13" name="矩形 12">
              <a:extLst>
                <a:ext uri="{FF2B5EF4-FFF2-40B4-BE49-F238E27FC236}">
                  <a16:creationId xmlns:a16="http://schemas.microsoft.com/office/drawing/2014/main" xmlns="" id="{CC07068E-ECB3-4307-AA26-9E4EDBD7264F}"/>
                </a:ext>
              </a:extLst>
            </p:cNvPr>
            <p:cNvSpPr/>
            <p:nvPr/>
          </p:nvSpPr>
          <p:spPr>
            <a:xfrm>
              <a:off x="4498721" y="4671408"/>
              <a:ext cx="2895600" cy="9130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04FACB4B-7248-41D2-9678-640D97EEA299}"/>
                </a:ext>
              </a:extLst>
            </p:cNvPr>
            <p:cNvSpPr txBox="1"/>
            <p:nvPr/>
          </p:nvSpPr>
          <p:spPr>
            <a:xfrm>
              <a:off x="4263208" y="4771101"/>
              <a:ext cx="3431921" cy="769441"/>
            </a:xfrm>
            <a:prstGeom prst="rect">
              <a:avLst/>
            </a:prstGeom>
            <a:noFill/>
          </p:spPr>
          <p:txBody>
            <a:bodyPr wrap="square" rtlCol="0">
              <a:spAutoFit/>
            </a:bodyPr>
            <a:lstStyle/>
            <a:p>
              <a:pPr algn="ctr"/>
              <a:r>
                <a:rPr lang="zh-CN" altLang="en-US" sz="4400" dirty="0">
                  <a:solidFill>
                    <a:schemeClr val="tx1">
                      <a:lumMod val="85000"/>
                      <a:lumOff val="15000"/>
                    </a:schemeClr>
                  </a:solidFill>
                  <a:cs typeface="+mn-ea"/>
                  <a:sym typeface="+mn-lt"/>
                </a:rPr>
                <a:t>热爱读书</a:t>
              </a:r>
            </a:p>
          </p:txBody>
        </p:sp>
      </p:grpSp>
      <p:pic>
        <p:nvPicPr>
          <p:cNvPr id="5" name="图片 4">
            <a:extLst>
              <a:ext uri="{FF2B5EF4-FFF2-40B4-BE49-F238E27FC236}">
                <a16:creationId xmlns:a16="http://schemas.microsoft.com/office/drawing/2014/main" xmlns="" id="{0860127C-CF16-4F4C-B6C0-6FEB27E11C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0221" y="1955498"/>
            <a:ext cx="2043854" cy="2367303"/>
          </a:xfrm>
          <a:prstGeom prst="rect">
            <a:avLst/>
          </a:prstGeom>
        </p:spPr>
      </p:pic>
      <p:pic>
        <p:nvPicPr>
          <p:cNvPr id="12" name="图片 11" descr="图片包含 文字&#10;&#10;已生成高可信度的说明">
            <a:extLst>
              <a:ext uri="{FF2B5EF4-FFF2-40B4-BE49-F238E27FC236}">
                <a16:creationId xmlns:a16="http://schemas.microsoft.com/office/drawing/2014/main" xmlns="" id="{A2BC18F3-56B7-4248-9840-530DA08B8B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1085" y="2126983"/>
            <a:ext cx="2947341" cy="2130833"/>
          </a:xfrm>
          <a:prstGeom prst="rect">
            <a:avLst/>
          </a:prstGeom>
        </p:spPr>
      </p:pic>
      <p:pic>
        <p:nvPicPr>
          <p:cNvPr id="14" name="图片 13">
            <a:extLst>
              <a:ext uri="{FF2B5EF4-FFF2-40B4-BE49-F238E27FC236}">
                <a16:creationId xmlns:a16="http://schemas.microsoft.com/office/drawing/2014/main" xmlns="" id="{8E260E2B-E092-4EE1-AD25-F9D0D676D5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536" y="1813328"/>
            <a:ext cx="2367303" cy="2367303"/>
          </a:xfrm>
          <a:prstGeom prst="rect">
            <a:avLst/>
          </a:prstGeom>
        </p:spPr>
      </p:pic>
      <p:sp>
        <p:nvSpPr>
          <p:cNvPr id="2" name="文本占位符 1">
            <a:extLst>
              <a:ext uri="{FF2B5EF4-FFF2-40B4-BE49-F238E27FC236}">
                <a16:creationId xmlns:a16="http://schemas.microsoft.com/office/drawing/2014/main" xmlns="" id="{ED5E31B3-0DAF-449C-A77E-E268F903C1A8}"/>
              </a:ext>
            </a:extLst>
          </p:cNvPr>
          <p:cNvSpPr>
            <a:spLocks noGrp="1"/>
          </p:cNvSpPr>
          <p:nvPr>
            <p:ph type="body" sz="quarter" idx="10"/>
          </p:nvPr>
        </p:nvSpPr>
        <p:spPr/>
        <p:txBody>
          <a:bodyPr/>
          <a:lstStyle/>
          <a:p>
            <a:r>
              <a:rPr lang="zh-CN" altLang="en-US" dirty="0">
                <a:latin typeface="+mn-lt"/>
                <a:ea typeface="+mn-ea"/>
                <a:cs typeface="+mn-ea"/>
                <a:sym typeface="+mn-lt"/>
              </a:rPr>
              <a:t>注意事项 </a:t>
            </a:r>
          </a:p>
        </p:txBody>
      </p:sp>
      <p:grpSp>
        <p:nvGrpSpPr>
          <p:cNvPr id="4" name="组合 3">
            <a:extLst>
              <a:ext uri="{FF2B5EF4-FFF2-40B4-BE49-F238E27FC236}">
                <a16:creationId xmlns:a16="http://schemas.microsoft.com/office/drawing/2014/main" xmlns="" id="{EB5846EB-11CA-4DA8-9CCA-AA113F5E8B35}"/>
              </a:ext>
            </a:extLst>
          </p:cNvPr>
          <p:cNvGrpSpPr/>
          <p:nvPr/>
        </p:nvGrpSpPr>
        <p:grpSpPr>
          <a:xfrm>
            <a:off x="7980617" y="4671408"/>
            <a:ext cx="3431921" cy="913007"/>
            <a:chOff x="7980617" y="4671408"/>
            <a:chExt cx="3431921" cy="913007"/>
          </a:xfrm>
        </p:grpSpPr>
        <p:sp>
          <p:nvSpPr>
            <p:cNvPr id="15" name="矩形 14">
              <a:extLst>
                <a:ext uri="{FF2B5EF4-FFF2-40B4-BE49-F238E27FC236}">
                  <a16:creationId xmlns:a16="http://schemas.microsoft.com/office/drawing/2014/main" xmlns="" id="{5C22AB78-0144-48CF-B4F8-6F337F8802E8}"/>
                </a:ext>
              </a:extLst>
            </p:cNvPr>
            <p:cNvSpPr/>
            <p:nvPr/>
          </p:nvSpPr>
          <p:spPr>
            <a:xfrm>
              <a:off x="8216956" y="4671408"/>
              <a:ext cx="2895600" cy="9130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xmlns="" id="{5BD8296D-E945-48A0-B9C0-42B47613DF67}"/>
                </a:ext>
              </a:extLst>
            </p:cNvPr>
            <p:cNvSpPr txBox="1"/>
            <p:nvPr/>
          </p:nvSpPr>
          <p:spPr>
            <a:xfrm>
              <a:off x="7980617" y="4731017"/>
              <a:ext cx="3431921" cy="769441"/>
            </a:xfrm>
            <a:prstGeom prst="rect">
              <a:avLst/>
            </a:prstGeom>
            <a:noFill/>
          </p:spPr>
          <p:txBody>
            <a:bodyPr wrap="square" rtlCol="0">
              <a:spAutoFit/>
            </a:bodyPr>
            <a:lstStyle/>
            <a:p>
              <a:pPr algn="ctr"/>
              <a:r>
                <a:rPr lang="zh-CN" altLang="en-US" sz="4400" dirty="0">
                  <a:solidFill>
                    <a:schemeClr val="tx1">
                      <a:lumMod val="85000"/>
                      <a:lumOff val="15000"/>
                    </a:schemeClr>
                  </a:solidFill>
                  <a:cs typeface="+mn-ea"/>
                  <a:sym typeface="+mn-lt"/>
                </a:rPr>
                <a:t>喜欢新朋友</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4" decel="100000" fill="hold"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479110" y="2103178"/>
            <a:ext cx="9376655" cy="3992283"/>
          </a:xfrm>
          <a:prstGeom prst="rect">
            <a:avLst/>
          </a:prstGeom>
          <a:solidFill>
            <a:schemeClr val="accent1"/>
          </a:solidFill>
          <a:ln>
            <a:noFill/>
          </a:ln>
          <a:scene3d>
            <a:camera prst="perspectiveHeroicExtremeLeftFacing">
              <a:rot lat="1200000" lon="600000" rev="18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1">
                  <a:lumMod val="85000"/>
                  <a:lumOff val="15000"/>
                </a:schemeClr>
              </a:solidFill>
              <a:cs typeface="+mn-ea"/>
              <a:sym typeface="+mn-lt"/>
            </a:endParaRPr>
          </a:p>
        </p:txBody>
      </p:sp>
      <p:sp>
        <p:nvSpPr>
          <p:cNvPr id="24" name="矩形 23"/>
          <p:cNvSpPr/>
          <p:nvPr/>
        </p:nvSpPr>
        <p:spPr>
          <a:xfrm>
            <a:off x="7632135" y="4529311"/>
            <a:ext cx="3433600" cy="718338"/>
          </a:xfrm>
          <a:prstGeom prst="rect">
            <a:avLst/>
          </a:prstGeom>
        </p:spPr>
        <p:txBody>
          <a:bodyPr wrap="square">
            <a:spAutoFit/>
          </a:bodyPr>
          <a:lstStyle/>
          <a:p>
            <a:pPr>
              <a:lnSpc>
                <a:spcPct val="120000"/>
              </a:lnSpc>
            </a:pPr>
            <a:r>
              <a:rPr lang="en-US" altLang="zh-CN" sz="3733" dirty="0">
                <a:solidFill>
                  <a:schemeClr val="tx1">
                    <a:lumMod val="85000"/>
                    <a:lumOff val="15000"/>
                  </a:schemeClr>
                </a:solidFill>
                <a:cs typeface="+mn-ea"/>
                <a:sym typeface="+mn-lt"/>
              </a:rPr>
              <a:t>QQ 308000000</a:t>
            </a:r>
            <a:endParaRPr lang="zh-CN" altLang="en-US" sz="3733" dirty="0">
              <a:solidFill>
                <a:schemeClr val="tx1">
                  <a:lumMod val="85000"/>
                  <a:lumOff val="15000"/>
                </a:schemeClr>
              </a:solidFill>
              <a:cs typeface="+mn-ea"/>
              <a:sym typeface="+mn-lt"/>
            </a:endParaRPr>
          </a:p>
        </p:txBody>
      </p:sp>
      <p:sp>
        <p:nvSpPr>
          <p:cNvPr id="25" name="文本框 24"/>
          <p:cNvSpPr txBox="1"/>
          <p:nvPr/>
        </p:nvSpPr>
        <p:spPr>
          <a:xfrm>
            <a:off x="7563515" y="2328422"/>
            <a:ext cx="3800560" cy="723340"/>
          </a:xfrm>
          <a:prstGeom prst="rect">
            <a:avLst/>
          </a:prstGeom>
          <a:noFill/>
        </p:spPr>
        <p:txBody>
          <a:bodyPr wrap="square" rtlCol="0">
            <a:spAutoFit/>
          </a:bodyPr>
          <a:lstStyle/>
          <a:p>
            <a:pPr>
              <a:lnSpc>
                <a:spcPct val="120000"/>
              </a:lnSpc>
            </a:pPr>
            <a:r>
              <a:rPr lang="en-US" altLang="zh-CN" sz="3733" dirty="0">
                <a:solidFill>
                  <a:schemeClr val="tx1">
                    <a:lumMod val="85000"/>
                    <a:lumOff val="15000"/>
                  </a:schemeClr>
                </a:solidFill>
                <a:cs typeface="+mn-ea"/>
                <a:sym typeface="+mn-lt"/>
              </a:rPr>
              <a:t>201x</a:t>
            </a:r>
            <a:r>
              <a:rPr lang="zh-CN" altLang="en-US" sz="3733" dirty="0">
                <a:solidFill>
                  <a:schemeClr val="tx1">
                    <a:lumMod val="85000"/>
                    <a:lumOff val="15000"/>
                  </a:schemeClr>
                </a:solidFill>
                <a:cs typeface="+mn-ea"/>
                <a:sym typeface="+mn-lt"/>
              </a:rPr>
              <a:t>年</a:t>
            </a:r>
            <a:r>
              <a:rPr lang="en-US" altLang="zh-CN" sz="3733" dirty="0">
                <a:solidFill>
                  <a:schemeClr val="tx1">
                    <a:lumMod val="85000"/>
                    <a:lumOff val="15000"/>
                  </a:schemeClr>
                </a:solidFill>
                <a:cs typeface="+mn-ea"/>
                <a:sym typeface="+mn-lt"/>
              </a:rPr>
              <a:t>9</a:t>
            </a:r>
            <a:r>
              <a:rPr lang="zh-CN" altLang="en-US" sz="3733" dirty="0">
                <a:solidFill>
                  <a:schemeClr val="tx1">
                    <a:lumMod val="85000"/>
                    <a:lumOff val="15000"/>
                  </a:schemeClr>
                </a:solidFill>
                <a:cs typeface="+mn-ea"/>
                <a:sym typeface="+mn-lt"/>
              </a:rPr>
              <a:t>月</a:t>
            </a:r>
            <a:r>
              <a:rPr lang="en-US" altLang="zh-CN" sz="3733" dirty="0">
                <a:solidFill>
                  <a:schemeClr val="tx1">
                    <a:lumMod val="85000"/>
                    <a:lumOff val="15000"/>
                  </a:schemeClr>
                </a:solidFill>
                <a:cs typeface="+mn-ea"/>
                <a:sym typeface="+mn-lt"/>
              </a:rPr>
              <a:t>15</a:t>
            </a:r>
            <a:r>
              <a:rPr lang="zh-CN" altLang="en-US" sz="3733" dirty="0">
                <a:solidFill>
                  <a:schemeClr val="tx1">
                    <a:lumMod val="85000"/>
                    <a:lumOff val="15000"/>
                  </a:schemeClr>
                </a:solidFill>
                <a:cs typeface="+mn-ea"/>
                <a:sym typeface="+mn-lt"/>
              </a:rPr>
              <a:t>日</a:t>
            </a:r>
          </a:p>
        </p:txBody>
      </p:sp>
      <p:sp>
        <p:nvSpPr>
          <p:cNvPr id="26" name="文本框 25"/>
          <p:cNvSpPr txBox="1"/>
          <p:nvPr/>
        </p:nvSpPr>
        <p:spPr>
          <a:xfrm>
            <a:off x="5232135" y="3514545"/>
            <a:ext cx="2400000" cy="584775"/>
          </a:xfrm>
          <a:prstGeom prst="rect">
            <a:avLst/>
          </a:prstGeom>
          <a:noFill/>
        </p:spPr>
        <p:txBody>
          <a:bodyPr wrap="square" rtlCol="0">
            <a:spAutoFit/>
          </a:bodyPr>
          <a:lstStyle/>
          <a:p>
            <a:r>
              <a:rPr lang="zh-CN" altLang="en-US" sz="3200" dirty="0">
                <a:solidFill>
                  <a:schemeClr val="tx1">
                    <a:lumMod val="85000"/>
                    <a:lumOff val="15000"/>
                  </a:schemeClr>
                </a:solidFill>
                <a:cs typeface="+mn-ea"/>
                <a:sym typeface="+mn-lt"/>
              </a:rPr>
              <a:t>招新地点：</a:t>
            </a:r>
          </a:p>
        </p:txBody>
      </p:sp>
      <p:sp>
        <p:nvSpPr>
          <p:cNvPr id="27" name="文本框 26"/>
          <p:cNvSpPr txBox="1"/>
          <p:nvPr/>
        </p:nvSpPr>
        <p:spPr>
          <a:xfrm>
            <a:off x="5232135" y="4611015"/>
            <a:ext cx="2400000" cy="584775"/>
          </a:xfrm>
          <a:prstGeom prst="rect">
            <a:avLst/>
          </a:prstGeom>
          <a:noFill/>
        </p:spPr>
        <p:txBody>
          <a:bodyPr wrap="square" rtlCol="0">
            <a:spAutoFit/>
          </a:bodyPr>
          <a:lstStyle/>
          <a:p>
            <a:r>
              <a:rPr lang="zh-CN" altLang="en-US" sz="3200" dirty="0">
                <a:solidFill>
                  <a:schemeClr val="tx1">
                    <a:lumMod val="85000"/>
                    <a:lumOff val="15000"/>
                  </a:schemeClr>
                </a:solidFill>
                <a:cs typeface="+mn-ea"/>
                <a:sym typeface="+mn-lt"/>
              </a:rPr>
              <a:t>联系方式：</a:t>
            </a:r>
          </a:p>
        </p:txBody>
      </p:sp>
      <p:sp>
        <p:nvSpPr>
          <p:cNvPr id="28" name="文本框 27"/>
          <p:cNvSpPr txBox="1"/>
          <p:nvPr/>
        </p:nvSpPr>
        <p:spPr>
          <a:xfrm>
            <a:off x="7563515" y="3485016"/>
            <a:ext cx="3698957" cy="633187"/>
          </a:xfrm>
          <a:prstGeom prst="rect">
            <a:avLst/>
          </a:prstGeom>
          <a:noFill/>
        </p:spPr>
        <p:txBody>
          <a:bodyPr wrap="square" rtlCol="0">
            <a:spAutoFit/>
          </a:bodyPr>
          <a:lstStyle/>
          <a:p>
            <a:pPr>
              <a:lnSpc>
                <a:spcPct val="120000"/>
              </a:lnSpc>
            </a:pPr>
            <a:r>
              <a:rPr lang="zh-CN" altLang="en-US" sz="3200" dirty="0">
                <a:solidFill>
                  <a:schemeClr val="tx1">
                    <a:lumMod val="85000"/>
                    <a:lumOff val="15000"/>
                  </a:schemeClr>
                </a:solidFill>
                <a:cs typeface="+mn-ea"/>
                <a:sym typeface="+mn-lt"/>
              </a:rPr>
              <a:t>人教楼</a:t>
            </a:r>
            <a:r>
              <a:rPr lang="en-US" altLang="zh-CN" sz="3200" dirty="0">
                <a:solidFill>
                  <a:schemeClr val="tx1">
                    <a:lumMod val="85000"/>
                    <a:lumOff val="15000"/>
                  </a:schemeClr>
                </a:solidFill>
                <a:cs typeface="+mn-ea"/>
                <a:sym typeface="+mn-lt"/>
              </a:rPr>
              <a:t>302</a:t>
            </a:r>
            <a:r>
              <a:rPr lang="zh-CN" altLang="en-US" sz="3200" dirty="0">
                <a:solidFill>
                  <a:schemeClr val="tx1">
                    <a:lumMod val="85000"/>
                    <a:lumOff val="15000"/>
                  </a:schemeClr>
                </a:solidFill>
                <a:cs typeface="+mn-ea"/>
                <a:sym typeface="+mn-lt"/>
              </a:rPr>
              <a:t>室</a:t>
            </a:r>
          </a:p>
        </p:txBody>
      </p:sp>
      <p:sp>
        <p:nvSpPr>
          <p:cNvPr id="29" name="文本框 28"/>
          <p:cNvSpPr txBox="1"/>
          <p:nvPr/>
        </p:nvSpPr>
        <p:spPr>
          <a:xfrm>
            <a:off x="5232135" y="2452181"/>
            <a:ext cx="2400000" cy="584775"/>
          </a:xfrm>
          <a:prstGeom prst="rect">
            <a:avLst/>
          </a:prstGeom>
          <a:noFill/>
        </p:spPr>
        <p:txBody>
          <a:bodyPr wrap="square" rtlCol="0">
            <a:spAutoFit/>
          </a:bodyPr>
          <a:lstStyle/>
          <a:p>
            <a:r>
              <a:rPr lang="zh-CN" altLang="en-US" sz="3200" dirty="0">
                <a:solidFill>
                  <a:schemeClr val="tx1">
                    <a:lumMod val="85000"/>
                    <a:lumOff val="15000"/>
                  </a:schemeClr>
                </a:solidFill>
                <a:cs typeface="+mn-ea"/>
                <a:sym typeface="+mn-lt"/>
              </a:rPr>
              <a:t>招新时间：</a:t>
            </a:r>
          </a:p>
        </p:txBody>
      </p:sp>
      <p:pic>
        <p:nvPicPr>
          <p:cNvPr id="3" name="图片 2" descr="图片包含 定居者&#10;&#10;已生成高可信度的说明">
            <a:extLst>
              <a:ext uri="{FF2B5EF4-FFF2-40B4-BE49-F238E27FC236}">
                <a16:creationId xmlns:a16="http://schemas.microsoft.com/office/drawing/2014/main" xmlns="" id="{DD14B4EF-F832-4F1A-8FE4-88C3F1F135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4040" y="2472624"/>
            <a:ext cx="5104228" cy="5104228"/>
          </a:xfrm>
          <a:prstGeom prst="rect">
            <a:avLst/>
          </a:prstGeom>
        </p:spPr>
      </p:pic>
      <p:sp>
        <p:nvSpPr>
          <p:cNvPr id="4" name="文本占位符 3">
            <a:extLst>
              <a:ext uri="{FF2B5EF4-FFF2-40B4-BE49-F238E27FC236}">
                <a16:creationId xmlns:a16="http://schemas.microsoft.com/office/drawing/2014/main" xmlns="" id="{AD08D243-02B8-402F-A07B-4736A35767BD}"/>
              </a:ext>
            </a:extLst>
          </p:cNvPr>
          <p:cNvSpPr>
            <a:spLocks noGrp="1"/>
          </p:cNvSpPr>
          <p:nvPr>
            <p:ph type="body" sz="quarter" idx="10"/>
          </p:nvPr>
        </p:nvSpPr>
        <p:spPr/>
        <p:txBody>
          <a:bodyPr/>
          <a:lstStyle/>
          <a:p>
            <a:r>
              <a:rPr lang="zh-CN" altLang="en-US" dirty="0"/>
              <a:t>招新时间 </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xmlns="" id="{3F1B2E2B-2471-4246-AAB6-F49AAAFE2F8D}"/>
              </a:ext>
            </a:extLst>
          </p:cNvPr>
          <p:cNvSpPr txBox="1"/>
          <p:nvPr/>
        </p:nvSpPr>
        <p:spPr>
          <a:xfrm>
            <a:off x="5617111" y="2534992"/>
            <a:ext cx="6085073" cy="1446550"/>
          </a:xfrm>
          <a:prstGeom prst="rect">
            <a:avLst/>
          </a:prstGeom>
          <a:noFill/>
        </p:spPr>
        <p:txBody>
          <a:bodyPr wrap="square" rtlCol="0">
            <a:spAutoFit/>
          </a:bodyPr>
          <a:lstStyle/>
          <a:p>
            <a:r>
              <a:rPr lang="en-US" altLang="zh-CN" sz="8800" b="1" dirty="0">
                <a:ln w="28575">
                  <a:noFill/>
                </a:ln>
                <a:solidFill>
                  <a:schemeClr val="bg1"/>
                </a:solidFill>
                <a:effectLst>
                  <a:outerShdw blurRad="38100" dist="38100" dir="2700000" algn="tl">
                    <a:srgbClr val="000000">
                      <a:alpha val="43137"/>
                    </a:srgbClr>
                  </a:outerShdw>
                </a:effectLst>
                <a:latin typeface="海派腔调禅粗黑简2.0" panose="02000500000000000000" pitchFamily="2" charset="-122"/>
                <a:ea typeface="海派腔调禅粗黑简2.0" panose="02000500000000000000" pitchFamily="2" charset="-122"/>
                <a:cs typeface="+mn-ea"/>
                <a:sym typeface="+mn-lt"/>
              </a:rPr>
              <a:t>THANKS</a:t>
            </a:r>
            <a:endParaRPr lang="zh-CN" altLang="en-US" sz="7200" dirty="0">
              <a:solidFill>
                <a:srgbClr val="C62920"/>
              </a:solidFill>
              <a:latin typeface="海派腔调禅粗黑简2.0" panose="02000500000000000000" pitchFamily="2" charset="-122"/>
              <a:ea typeface="海派腔调禅粗黑简2.0" panose="02000500000000000000" pitchFamily="2" charset="-122"/>
              <a:cs typeface="+mn-ea"/>
              <a:sym typeface="+mn-lt"/>
            </a:endParaRPr>
          </a:p>
        </p:txBody>
      </p:sp>
      <p:pic>
        <p:nvPicPr>
          <p:cNvPr id="18" name="图片 17">
            <a:extLst>
              <a:ext uri="{FF2B5EF4-FFF2-40B4-BE49-F238E27FC236}">
                <a16:creationId xmlns:a16="http://schemas.microsoft.com/office/drawing/2014/main" xmlns="" id="{A8D10E59-D1C5-46D1-A1A9-15059621B8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66392" y="654234"/>
            <a:ext cx="630011" cy="176121"/>
          </a:xfrm>
          <a:prstGeom prst="rect">
            <a:avLst/>
          </a:prstGeom>
        </p:spPr>
      </p:pic>
      <p:pic>
        <p:nvPicPr>
          <p:cNvPr id="3" name="图片 2">
            <a:extLst>
              <a:ext uri="{FF2B5EF4-FFF2-40B4-BE49-F238E27FC236}">
                <a16:creationId xmlns:a16="http://schemas.microsoft.com/office/drawing/2014/main" xmlns="" id="{DA2E5416-BAA0-4AE4-8C00-8F6314AF77E2}"/>
              </a:ext>
            </a:extLst>
          </p:cNvPr>
          <p:cNvPicPr>
            <a:picLocks noChangeAspect="1"/>
          </p:cNvPicPr>
          <p:nvPr/>
        </p:nvPicPr>
        <p:blipFill rotWithShape="1">
          <a:blip r:embed="rId4">
            <a:extLst>
              <a:ext uri="{28A0092B-C50C-407E-A947-70E740481C1C}">
                <a14:useLocalDpi xmlns:a14="http://schemas.microsoft.com/office/drawing/2010/main" val="0"/>
              </a:ext>
            </a:extLst>
          </a:blip>
          <a:srcRect l="29743"/>
          <a:stretch/>
        </p:blipFill>
        <p:spPr>
          <a:xfrm flipH="1">
            <a:off x="658835" y="425846"/>
            <a:ext cx="4789257" cy="5720713"/>
          </a:xfrm>
          <a:prstGeom prst="rect">
            <a:avLst/>
          </a:prstGeom>
        </p:spPr>
      </p:pic>
      <p:pic>
        <p:nvPicPr>
          <p:cNvPr id="6" name="图片 5" descr="图片包含 文字&#10;&#10;已生成高可信度的说明">
            <a:extLst>
              <a:ext uri="{FF2B5EF4-FFF2-40B4-BE49-F238E27FC236}">
                <a16:creationId xmlns:a16="http://schemas.microsoft.com/office/drawing/2014/main" xmlns="" id="{C652AA49-5D06-4129-90A1-183C860ACA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926" y="122991"/>
            <a:ext cx="3216434" cy="2412001"/>
          </a:xfrm>
          <a:prstGeom prst="rect">
            <a:avLst/>
          </a:prstGeom>
        </p:spPr>
      </p:pic>
      <p:sp>
        <p:nvSpPr>
          <p:cNvPr id="7" name="文本框 6">
            <a:extLst>
              <a:ext uri="{FF2B5EF4-FFF2-40B4-BE49-F238E27FC236}">
                <a16:creationId xmlns:a16="http://schemas.microsoft.com/office/drawing/2014/main" xmlns="" id="{54EE50E7-D362-40A9-984D-E41F1AC0D381}"/>
              </a:ext>
            </a:extLst>
          </p:cNvPr>
          <p:cNvSpPr txBox="1"/>
          <p:nvPr/>
        </p:nvSpPr>
        <p:spPr>
          <a:xfrm>
            <a:off x="1040215" y="6093600"/>
            <a:ext cx="10126177" cy="276999"/>
          </a:xfrm>
          <a:prstGeom prst="rect">
            <a:avLst/>
          </a:prstGeom>
          <a:noFill/>
        </p:spPr>
        <p:txBody>
          <a:bodyPr wrap="square" rtlCol="0">
            <a:spAutoFit/>
          </a:bodyPr>
          <a:lstStyle/>
          <a:p>
            <a:pPr algn="dist"/>
            <a:r>
              <a:rPr lang="zh-CN" altLang="en-US" sz="1200" dirty="0">
                <a:solidFill>
                  <a:schemeClr val="tx1">
                    <a:lumMod val="85000"/>
                    <a:lumOff val="15000"/>
                  </a:schemeClr>
                </a:solidFill>
                <a:cs typeface="+mn-ea"/>
                <a:sym typeface="+mn-lt"/>
              </a:rPr>
              <a:t>放飞梦想青春飞扬</a:t>
            </a:r>
          </a:p>
        </p:txBody>
      </p:sp>
    </p:spTree>
    <p:extLst>
      <p:ext uri="{BB962C8B-B14F-4D97-AF65-F5344CB8AC3E}">
        <p14:creationId xmlns:p14="http://schemas.microsoft.com/office/powerpoint/2010/main" val="273918858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6" fill="hold" grpId="0" nodeType="clickEffect">
                                  <p:stCondLst>
                                    <p:cond delay="0"/>
                                  </p:stCondLst>
                                  <p:iterate type="lt">
                                    <p:tmPct val="15000"/>
                                  </p:iterate>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strVal val="(6*min(max(#ppt_w*#ppt_h,.3),1)-7.4)/-.7*#ppt_w"/>
                                          </p:val>
                                        </p:tav>
                                        <p:tav tm="100000">
                                          <p:val>
                                            <p:strVal val="#ppt_w"/>
                                          </p:val>
                                        </p:tav>
                                      </p:tavLst>
                                    </p:anim>
                                    <p:anim calcmode="lin" valueType="num">
                                      <p:cBhvr>
                                        <p:cTn id="13" dur="500" fill="hold"/>
                                        <p:tgtEl>
                                          <p:spTgt spid="14"/>
                                        </p:tgtEl>
                                        <p:attrNameLst>
                                          <p:attrName>ppt_h</p:attrName>
                                        </p:attrNameLst>
                                      </p:cBhvr>
                                      <p:tavLst>
                                        <p:tav tm="0">
                                          <p:val>
                                            <p:strVal val="(6*min(max(#ppt_w*#ppt_h,.3),1)-7.4)/-.7*#ppt_h"/>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strVal val="1+(6*min(max(#ppt_w*#ppt_h,.3),1)-7.4)/-.7*#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30">
      <a:dk1>
        <a:sysClr val="windowText" lastClr="000000"/>
      </a:dk1>
      <a:lt1>
        <a:sysClr val="window" lastClr="FFFFFF"/>
      </a:lt1>
      <a:dk2>
        <a:srgbClr val="44546A"/>
      </a:dk2>
      <a:lt2>
        <a:srgbClr val="E7E6E6"/>
      </a:lt2>
      <a:accent1>
        <a:srgbClr val="FDD118"/>
      </a:accent1>
      <a:accent2>
        <a:srgbClr val="FDD118"/>
      </a:accent2>
      <a:accent3>
        <a:srgbClr val="FDD118"/>
      </a:accent3>
      <a:accent4>
        <a:srgbClr val="FDD118"/>
      </a:accent4>
      <a:accent5>
        <a:srgbClr val="FDD118"/>
      </a:accent5>
      <a:accent6>
        <a:srgbClr val="FDD118"/>
      </a:accent6>
      <a:hlink>
        <a:srgbClr val="0563C1"/>
      </a:hlink>
      <a:folHlink>
        <a:srgbClr val="954F72"/>
      </a:folHlink>
    </a:clrScheme>
    <a:fontScheme name="2su4or4u">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452</TotalTime>
  <Words>769</Words>
  <Application>Microsoft Office PowerPoint</Application>
  <PresentationFormat>宽屏</PresentationFormat>
  <Paragraphs>115</Paragraphs>
  <Slides>22</Slides>
  <Notes>22</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22</vt:i4>
      </vt:variant>
    </vt:vector>
  </HeadingPairs>
  <TitlesOfParts>
    <vt:vector size="29" baseType="lpstr">
      <vt:lpstr>等线</vt:lpstr>
      <vt:lpstr>海派腔调禅粗黑简2.0</vt:lpstr>
      <vt:lpstr>汉仪趣黑W</vt:lpstr>
      <vt:lpstr>微软雅黑</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154</cp:revision>
  <dcterms:created xsi:type="dcterms:W3CDTF">2018-08-23T15:17:35Z</dcterms:created>
  <dcterms:modified xsi:type="dcterms:W3CDTF">2018-09-08T02:25:13Z</dcterms:modified>
</cp:coreProperties>
</file>