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400" r:id="rId2"/>
    <p:sldId id="390" r:id="rId3"/>
    <p:sldId id="389" r:id="rId4"/>
    <p:sldId id="367" r:id="rId5"/>
    <p:sldId id="395" r:id="rId6"/>
    <p:sldId id="370" r:id="rId7"/>
    <p:sldId id="372" r:id="rId8"/>
    <p:sldId id="373" r:id="rId9"/>
    <p:sldId id="375" r:id="rId10"/>
    <p:sldId id="374" r:id="rId11"/>
    <p:sldId id="396" r:id="rId12"/>
    <p:sldId id="376" r:id="rId13"/>
    <p:sldId id="377" r:id="rId14"/>
    <p:sldId id="379" r:id="rId15"/>
    <p:sldId id="397" r:id="rId16"/>
    <p:sldId id="300" r:id="rId17"/>
    <p:sldId id="398" r:id="rId18"/>
    <p:sldId id="381" r:id="rId19"/>
    <p:sldId id="385" r:id="rId20"/>
    <p:sldId id="386" r:id="rId21"/>
    <p:sldId id="365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默认节" id="{2D967918-24C9-41EA-B1A1-9EF0958F3E4D}">
          <p14:sldIdLst>
            <p14:sldId id="400"/>
            <p14:sldId id="390"/>
            <p14:sldId id="389"/>
            <p14:sldId id="367"/>
            <p14:sldId id="387"/>
            <p14:sldId id="395"/>
            <p14:sldId id="369"/>
            <p14:sldId id="370"/>
            <p14:sldId id="371"/>
            <p14:sldId id="372"/>
            <p14:sldId id="373"/>
            <p14:sldId id="375"/>
            <p14:sldId id="374"/>
            <p14:sldId id="396"/>
            <p14:sldId id="376"/>
            <p14:sldId id="377"/>
            <p14:sldId id="379"/>
            <p14:sldId id="397"/>
            <p14:sldId id="300"/>
            <p14:sldId id="398"/>
            <p14:sldId id="381"/>
            <p14:sldId id="385"/>
            <p14:sldId id="386"/>
          </p14:sldIdLst>
        </p14:section>
        <p14:section name="无标题节" id="{F2D51A27-24C5-4D3C-8985-694437C61926}">
          <p14:sldIdLst>
            <p14:sldId id="365"/>
            <p14:sldId id="271"/>
            <p14:sldId id="272"/>
            <p14:sldId id="273"/>
            <p14:sldId id="274"/>
            <p14:sldId id="275"/>
            <p14:sldId id="276"/>
            <p14:sldId id="382"/>
            <p14:sldId id="401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83586"/>
    <a:srgbClr val="5F3D88"/>
    <a:srgbClr val="FFC000"/>
    <a:srgbClr val="213386"/>
    <a:srgbClr val="353786"/>
    <a:srgbClr val="593C88"/>
    <a:srgbClr val="FEFEFE"/>
    <a:srgbClr val="F2F2F2"/>
    <a:srgbClr val="1D3582"/>
    <a:srgbClr val="19348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76" autoAdjust="0"/>
    <p:restoredTop sz="97300" autoAdjust="0"/>
  </p:normalViewPr>
  <p:slideViewPr>
    <p:cSldViewPr snapToGrid="0">
      <p:cViewPr varScale="1">
        <p:scale>
          <a:sx n="108" d="100"/>
          <a:sy n="108" d="100"/>
        </p:scale>
        <p:origin x="-64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55B88-8AAE-4A47-955F-8ABD7C511E43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C6090-B6FC-44C6-B3EB-2656DDBD7C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40359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33171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87509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94384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44021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87538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32097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0357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45798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92361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11797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477830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25396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766796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2790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731708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309364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57609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160407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C6090-B6FC-44C6-B3EB-2656DDBD7C9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1906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8D35951-36F9-4F3E-9FDD-BF4E56236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F30EAA20-0078-40D6-BFDE-DB3F8A264D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4357F0F-7FA3-40E6-A545-2019C36CA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C723-8E37-4682-9F34-AC9204277138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D7240E5-15DB-4611-AD22-39CAF749D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946948F-83B5-4460-89C6-2E8ACF4C6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E35F-571E-4104-B32A-32C65D8F15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9661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BC42A00-57B6-444D-82F1-BD6CDEDD2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E3B7F782-AAD5-45FE-A248-6E77FD8F0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BBB6041-9C9C-442B-A902-B2C9C3472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C723-8E37-4682-9F34-AC9204277138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602AB00-C797-4D79-8CCD-F2C1D0037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4D02057-10C6-48E5-AB71-B248A0DC9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E35F-571E-4104-B32A-32C65D8F15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57197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8C1C04E-726A-4A68-9F6F-F8A73D8B2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83A09D22-A04D-4305-B95C-8281A3B57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B43F45F-8EF1-4D5E-A302-789DC3DBB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C723-8E37-4682-9F34-AC9204277138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CBBF61D-524C-4E18-93F4-D9D85B43B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314B8E3-7278-4E10-83B0-E88886DC5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E35F-571E-4104-B32A-32C65D8F15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50969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B10A4F3-3D59-42D0-88F6-304404543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37177CB-FA9D-4E28-8553-5DCB7805AB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57CB2286-D019-4D2D-A2DD-18F99511A6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75F15CA0-D400-4F10-9873-D365450C8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C723-8E37-4682-9F34-AC9204277138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44D6D936-ED31-4670-8570-8A61DBE86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E969643-269E-4E77-8533-4FA62093A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E35F-571E-4104-B32A-32C65D8F15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71051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6B358D3-8C83-4ED7-969E-3E27D50C9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6C0A1B75-58EB-41F2-9C61-D36B27EE5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9E3CF8B7-E7EB-4B67-A660-67012E66E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C1F114C-5C0E-465A-937F-702D88A940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3C1C3140-3EBA-438A-A9DE-A2C89ACFEB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8830FD56-E446-4E34-A528-92F7F583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C723-8E37-4682-9F34-AC9204277138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DED40547-D2CA-4E0F-853F-F941A224D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0B93230E-C6E5-4019-A96E-FFB3425D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E35F-571E-4104-B32A-32C65D8F15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98440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E303A83-544F-4989-BD13-BB3B13254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7A934914-5AFC-4955-B40C-B2B8E3875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C723-8E37-4682-9F34-AC9204277138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8E50E919-AEB5-4A15-99B0-33FC95779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46484FD5-5790-4E30-BA66-8270E473C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E35F-571E-4104-B32A-32C65D8F15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60320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69D76FE6-F3FD-442D-A71F-EC8774E40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C723-8E37-4682-9F34-AC9204277138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C9C98001-4736-4F84-958E-898CFA16D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ED8B3541-1A36-49FD-BBC2-653853C3D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E35F-571E-4104-B32A-32C65D8F15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79156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51CD5BE-002D-40A2-81A0-EAC80E31F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144B6F-89E4-4214-B304-6F6D2AD7E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63D78295-B78C-4C86-847A-11AB834C8E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FDC90641-A56B-4D75-98A4-E0B00ECCF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C723-8E37-4682-9F34-AC9204277138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6EAF8B6-0D2D-4183-B053-8FD6B1754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4CFDE03-996B-48B4-9032-D61753F21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E35F-571E-4104-B32A-32C65D8F15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5387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E036262-F4DB-4943-9669-690B237B3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D56396D8-CD79-4255-9A87-1DA70A0DD6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E1334FE9-D060-4B89-8F2F-A726D7ED3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4BFD988E-854E-4ED0-9250-30C9E04C2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C723-8E37-4682-9F34-AC9204277138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49A356D5-AA4E-4024-8DD1-7D18B5D42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83C9DDCF-2068-4269-BB4D-C3795827E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E35F-571E-4104-B32A-32C65D8F15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5642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837BEF9-C840-43DC-9671-4BAE106D9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0FD9D94D-B0B9-4002-AE89-D607338190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F28C9D5-35C9-4370-86AC-23CBB1988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C723-8E37-4682-9F34-AC9204277138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D2D5D65-2EBD-4D41-9470-A30743225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897E613-CA5A-4EEF-8F1F-C305098A5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E35F-571E-4104-B32A-32C65D8F15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951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166C23BB-639A-4FC0-8721-F8D6482817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78184AC4-92DA-4B15-B471-62FE628F71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8D187AC-0445-4C55-945D-87CC71CDE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C723-8E37-4682-9F34-AC9204277138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45DE58A-ACB6-4497-8AC8-AED611E63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5008717-D3BB-4098-8E8C-B46D02824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E35F-571E-4104-B32A-32C65D8F15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67311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29136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/>
      </p:transition>
    </mc:Choice>
    <mc:Fallback>
      <p:transition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50C27E80-025A-40C9-A33C-26D0F0AF3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E24D087-ED8D-4C75-BE06-41CD975F7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D7179AC-D867-4B93-B53E-71F37B151D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4C723-8E37-4682-9F34-AC9204277138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B41A7B6-9F34-42B1-A88C-B6CBE9B44F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371D18D-9968-4793-83A0-3FB4ED3A80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DE35F-571E-4104-B32A-32C65D8F15E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4288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media" Target="../media/media1.mp3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sv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6.png"/><Relationship Id="rId5" Type="http://schemas.openxmlformats.org/officeDocument/2006/relationships/tags" Target="../tags/tag6.xml"/><Relationship Id="rId10" Type="http://schemas.openxmlformats.org/officeDocument/2006/relationships/notesSlide" Target="../notesSlides/notesSlide3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tags" Target="../tags/tag12.xml"/><Relationship Id="rId7" Type="http://schemas.openxmlformats.org/officeDocument/2006/relationships/image" Target="../media/image8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矩形 346">
            <a:extLst>
              <a:ext uri="{FF2B5EF4-FFF2-40B4-BE49-F238E27FC236}">
                <a16:creationId xmlns="" xmlns:a16="http://schemas.microsoft.com/office/drawing/2014/main" id="{65915C99-D52C-40B5-9EE1-8482243134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03185"/>
              </a:gs>
              <a:gs pos="100000">
                <a:srgbClr val="603D8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564" name="图形 563">
            <a:extLst>
              <a:ext uri="{FF2B5EF4-FFF2-40B4-BE49-F238E27FC236}">
                <a16:creationId xmlns="" xmlns:a16="http://schemas.microsoft.com/office/drawing/2014/main" id="{3BB98B61-522A-4C89-8325-61E633281E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4924706" y="1"/>
            <a:ext cx="21336281" cy="685799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98917" y="5887304"/>
            <a:ext cx="3665084" cy="676910"/>
            <a:chOff x="1133" y="7570"/>
            <a:chExt cx="7342" cy="1066"/>
          </a:xfrm>
        </p:grpSpPr>
        <p:sp>
          <p:nvSpPr>
            <p:cNvPr id="6" name="文本框 5"/>
            <p:cNvSpPr txBox="1"/>
            <p:nvPr/>
          </p:nvSpPr>
          <p:spPr>
            <a:xfrm>
              <a:off x="1133" y="7570"/>
              <a:ext cx="7342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汇报人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：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133" y="8200"/>
              <a:ext cx="5746" cy="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PPT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66" name="直接连接符 565">
            <a:extLst>
              <a:ext uri="{FF2B5EF4-FFF2-40B4-BE49-F238E27FC236}">
                <a16:creationId xmlns="" xmlns:a16="http://schemas.microsoft.com/office/drawing/2014/main" id="{708FC9B9-36B3-4003-B313-8044A1B8F46A}"/>
              </a:ext>
            </a:extLst>
          </p:cNvPr>
          <p:cNvCxnSpPr/>
          <p:nvPr/>
        </p:nvCxnSpPr>
        <p:spPr>
          <a:xfrm flipH="1">
            <a:off x="1233714" y="-638629"/>
            <a:ext cx="1814286" cy="18142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7" name="直接连接符 566">
            <a:extLst>
              <a:ext uri="{FF2B5EF4-FFF2-40B4-BE49-F238E27FC236}">
                <a16:creationId xmlns="" xmlns:a16="http://schemas.microsoft.com/office/drawing/2014/main" id="{C7156796-957A-4365-BAAB-AD0CDAB538F3}"/>
              </a:ext>
            </a:extLst>
          </p:cNvPr>
          <p:cNvCxnSpPr>
            <a:cxnSpLocks/>
          </p:cNvCxnSpPr>
          <p:nvPr/>
        </p:nvCxnSpPr>
        <p:spPr>
          <a:xfrm flipH="1">
            <a:off x="1066798" y="-159355"/>
            <a:ext cx="2082802" cy="20828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0" name="直接连接符 569">
            <a:extLst>
              <a:ext uri="{FF2B5EF4-FFF2-40B4-BE49-F238E27FC236}">
                <a16:creationId xmlns="" xmlns:a16="http://schemas.microsoft.com/office/drawing/2014/main" id="{7F677C67-509E-437F-B210-5EBC5BC51A80}"/>
              </a:ext>
            </a:extLst>
          </p:cNvPr>
          <p:cNvCxnSpPr/>
          <p:nvPr/>
        </p:nvCxnSpPr>
        <p:spPr>
          <a:xfrm flipH="1">
            <a:off x="9176782" y="5950857"/>
            <a:ext cx="1814286" cy="18142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1" name="直接连接符 570">
            <a:extLst>
              <a:ext uri="{FF2B5EF4-FFF2-40B4-BE49-F238E27FC236}">
                <a16:creationId xmlns="" xmlns:a16="http://schemas.microsoft.com/office/drawing/2014/main" id="{EB574A15-A1C0-442B-B684-0FBFCE4FBD97}"/>
              </a:ext>
            </a:extLst>
          </p:cNvPr>
          <p:cNvCxnSpPr>
            <a:cxnSpLocks/>
          </p:cNvCxnSpPr>
          <p:nvPr/>
        </p:nvCxnSpPr>
        <p:spPr>
          <a:xfrm flipH="1">
            <a:off x="9642990" y="5816599"/>
            <a:ext cx="2082802" cy="20828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3" name="图形 572">
            <a:extLst>
              <a:ext uri="{FF2B5EF4-FFF2-40B4-BE49-F238E27FC236}">
                <a16:creationId xmlns="" xmlns:a16="http://schemas.microsoft.com/office/drawing/2014/main" id="{DFB5EE20-7FBC-418C-B46B-1AC1271593B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7964" y="4729895"/>
            <a:ext cx="571500" cy="371475"/>
          </a:xfrm>
          <a:prstGeom prst="rect">
            <a:avLst/>
          </a:prstGeom>
        </p:spPr>
      </p:pic>
      <p:pic>
        <p:nvPicPr>
          <p:cNvPr id="578" name="图形 577">
            <a:extLst>
              <a:ext uri="{FF2B5EF4-FFF2-40B4-BE49-F238E27FC236}">
                <a16:creationId xmlns="" xmlns:a16="http://schemas.microsoft.com/office/drawing/2014/main" id="{9C148DB3-C961-43E4-AD7B-2FB3D43D10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77425" y="5630180"/>
            <a:ext cx="571500" cy="371475"/>
          </a:xfrm>
          <a:prstGeom prst="rect">
            <a:avLst/>
          </a:prstGeom>
        </p:spPr>
      </p:pic>
      <p:sp>
        <p:nvSpPr>
          <p:cNvPr id="582" name="矩形 581">
            <a:extLst>
              <a:ext uri="{FF2B5EF4-FFF2-40B4-BE49-F238E27FC236}">
                <a16:creationId xmlns="" xmlns:a16="http://schemas.microsoft.com/office/drawing/2014/main" id="{388604AE-F5E5-4669-9299-8CB006E79717}"/>
              </a:ext>
            </a:extLst>
          </p:cNvPr>
          <p:cNvSpPr/>
          <p:nvPr/>
        </p:nvSpPr>
        <p:spPr>
          <a:xfrm>
            <a:off x="2000250" y="2581275"/>
            <a:ext cx="8048625" cy="1814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ABE7D410-4BE7-49EA-BEC5-FE6B60FE25BE}"/>
              </a:ext>
            </a:extLst>
          </p:cNvPr>
          <p:cNvGrpSpPr/>
          <p:nvPr/>
        </p:nvGrpSpPr>
        <p:grpSpPr>
          <a:xfrm>
            <a:off x="1743075" y="2843546"/>
            <a:ext cx="8705850" cy="1365762"/>
            <a:chOff x="841693" y="2528708"/>
            <a:chExt cx="5757545" cy="1365762"/>
          </a:xfrm>
        </p:grpSpPr>
        <p:sp>
          <p:nvSpPr>
            <p:cNvPr id="16" name="TextBox 5">
              <a:extLst>
                <a:ext uri="{FF2B5EF4-FFF2-40B4-BE49-F238E27FC236}">
                  <a16:creationId xmlns="" xmlns:a16="http://schemas.microsoft.com/office/drawing/2014/main" id="{9E1EFF62-0649-41EC-8649-29A81BB90283}"/>
                </a:ext>
              </a:extLst>
            </p:cNvPr>
            <p:cNvSpPr txBox="1"/>
            <p:nvPr/>
          </p:nvSpPr>
          <p:spPr>
            <a:xfrm>
              <a:off x="927100" y="3371250"/>
              <a:ext cx="5586730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精准推送 </a:t>
              </a:r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·  </a:t>
              </a:r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精准对接 </a:t>
              </a:r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·  </a:t>
              </a:r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精准转化 </a:t>
              </a:r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·  </a:t>
              </a:r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精准服务</a:t>
              </a: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48089D37-2E00-4432-8D07-2A114CD9CB40}"/>
                </a:ext>
              </a:extLst>
            </p:cNvPr>
            <p:cNvCxnSpPr>
              <a:cxnSpLocks/>
            </p:cNvCxnSpPr>
            <p:nvPr/>
          </p:nvCxnSpPr>
          <p:spPr>
            <a:xfrm>
              <a:off x="1189433" y="3285609"/>
              <a:ext cx="5070893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5">
              <a:extLst>
                <a:ext uri="{FF2B5EF4-FFF2-40B4-BE49-F238E27FC236}">
                  <a16:creationId xmlns="" xmlns:a16="http://schemas.microsoft.com/office/drawing/2014/main" id="{552973A4-A9DE-499C-800C-99C04C736496}"/>
                </a:ext>
              </a:extLst>
            </p:cNvPr>
            <p:cNvSpPr txBox="1"/>
            <p:nvPr/>
          </p:nvSpPr>
          <p:spPr>
            <a:xfrm>
              <a:off x="841693" y="2528708"/>
              <a:ext cx="5757545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高端动态述职报告工作总结</a:t>
              </a:r>
              <a:r>
                <a:rPr lang="en-US" altLang="zh-CN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PPT</a:t>
              </a:r>
            </a:p>
          </p:txBody>
        </p:sp>
      </p:grpSp>
      <p:pic>
        <p:nvPicPr>
          <p:cNvPr id="3" name="Nyte - Lone Walker">
            <a:hlinkClick r:id="" action="ppaction://media"/>
            <a:extLst>
              <a:ext uri="{FF2B5EF4-FFF2-40B4-BE49-F238E27FC236}">
                <a16:creationId xmlns="" xmlns:a16="http://schemas.microsoft.com/office/drawing/2014/main" id="{90A8983D-9152-4154-BE99-981C2A7D564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8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0" y="-8864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8474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49682A2F-0D10-498A-BB66-AD0B0579C96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03185"/>
              </a:gs>
              <a:gs pos="100000">
                <a:srgbClr val="603D8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32" name="任意多边形: 形状 1131">
            <a:extLst>
              <a:ext uri="{FF2B5EF4-FFF2-40B4-BE49-F238E27FC236}">
                <a16:creationId xmlns="" xmlns:a16="http://schemas.microsoft.com/office/drawing/2014/main" id="{31144D00-1F2C-4E13-A77B-FD2252B2D5D4}"/>
              </a:ext>
            </a:extLst>
          </p:cNvPr>
          <p:cNvSpPr/>
          <p:nvPr/>
        </p:nvSpPr>
        <p:spPr>
          <a:xfrm>
            <a:off x="9840557" y="4905452"/>
            <a:ext cx="1792467" cy="1832267"/>
          </a:xfrm>
          <a:custGeom>
            <a:avLst/>
            <a:gdLst>
              <a:gd name="connsiteX0" fmla="*/ 5422748 w 5579629"/>
              <a:gd name="connsiteY0" fmla="*/ 2975479 h 5614943"/>
              <a:gd name="connsiteX1" fmla="*/ 5412154 w 5579629"/>
              <a:gd name="connsiteY1" fmla="*/ 2520633 h 5614943"/>
              <a:gd name="connsiteX2" fmla="*/ 5553411 w 5579629"/>
              <a:gd name="connsiteY2" fmla="*/ 2241652 h 5614943"/>
              <a:gd name="connsiteX3" fmla="*/ 5531516 w 5579629"/>
              <a:gd name="connsiteY3" fmla="*/ 2142066 h 5614943"/>
              <a:gd name="connsiteX4" fmla="*/ 5285730 w 5579629"/>
              <a:gd name="connsiteY4" fmla="*/ 1949958 h 5614943"/>
              <a:gd name="connsiteX5" fmla="*/ 5103509 w 5579629"/>
              <a:gd name="connsiteY5" fmla="*/ 1533957 h 5614943"/>
              <a:gd name="connsiteX6" fmla="*/ 5128229 w 5579629"/>
              <a:gd name="connsiteY6" fmla="*/ 1221781 h 5614943"/>
              <a:gd name="connsiteX7" fmla="*/ 5069607 w 5579629"/>
              <a:gd name="connsiteY7" fmla="*/ 1138439 h 5614943"/>
              <a:gd name="connsiteX8" fmla="*/ 4769437 w 5579629"/>
              <a:gd name="connsiteY8" fmla="*/ 1055804 h 5614943"/>
              <a:gd name="connsiteX9" fmla="*/ 4442429 w 5579629"/>
              <a:gd name="connsiteY9" fmla="*/ 741509 h 5614943"/>
              <a:gd name="connsiteX10" fmla="*/ 4346374 w 5579629"/>
              <a:gd name="connsiteY10" fmla="*/ 444164 h 5614943"/>
              <a:gd name="connsiteX11" fmla="*/ 4260914 w 5579629"/>
              <a:gd name="connsiteY11" fmla="*/ 389074 h 5614943"/>
              <a:gd name="connsiteX12" fmla="*/ 3952269 w 5579629"/>
              <a:gd name="connsiteY12" fmla="*/ 427919 h 5614943"/>
              <a:gd name="connsiteX13" fmla="*/ 3530618 w 5579629"/>
              <a:gd name="connsiteY13" fmla="*/ 263355 h 5614943"/>
              <a:gd name="connsiteX14" fmla="*/ 3328622 w 5579629"/>
              <a:gd name="connsiteY14" fmla="*/ 25338 h 5614943"/>
              <a:gd name="connsiteX15" fmla="*/ 3228330 w 5579629"/>
              <a:gd name="connsiteY15" fmla="*/ 7681 h 5614943"/>
              <a:gd name="connsiteX16" fmla="*/ 2957824 w 5579629"/>
              <a:gd name="connsiteY16" fmla="*/ 162357 h 5614943"/>
              <a:gd name="connsiteX17" fmla="*/ 2505803 w 5579629"/>
              <a:gd name="connsiteY17" fmla="*/ 172951 h 5614943"/>
              <a:gd name="connsiteX18" fmla="*/ 2228940 w 5579629"/>
              <a:gd name="connsiteY18" fmla="*/ 30989 h 5614943"/>
              <a:gd name="connsiteX19" fmla="*/ 2130061 w 5579629"/>
              <a:gd name="connsiteY19" fmla="*/ 52883 h 5614943"/>
              <a:gd name="connsiteX20" fmla="*/ 1939364 w 5579629"/>
              <a:gd name="connsiteY20" fmla="*/ 300082 h 5614943"/>
              <a:gd name="connsiteX21" fmla="*/ 1525483 w 5579629"/>
              <a:gd name="connsiteY21" fmla="*/ 483716 h 5614943"/>
              <a:gd name="connsiteX22" fmla="*/ 1215425 w 5579629"/>
              <a:gd name="connsiteY22" fmla="*/ 458996 h 5614943"/>
              <a:gd name="connsiteX23" fmla="*/ 1132084 w 5579629"/>
              <a:gd name="connsiteY23" fmla="*/ 517617 h 5614943"/>
              <a:gd name="connsiteX24" fmla="*/ 1049449 w 5579629"/>
              <a:gd name="connsiteY24" fmla="*/ 819200 h 5614943"/>
              <a:gd name="connsiteX25" fmla="*/ 737272 w 5579629"/>
              <a:gd name="connsiteY25" fmla="*/ 1148327 h 5614943"/>
              <a:gd name="connsiteX26" fmla="*/ 441340 w 5579629"/>
              <a:gd name="connsiteY26" fmla="*/ 1245088 h 5614943"/>
              <a:gd name="connsiteX27" fmla="*/ 386956 w 5579629"/>
              <a:gd name="connsiteY27" fmla="*/ 1331254 h 5614943"/>
              <a:gd name="connsiteX28" fmla="*/ 425802 w 5579629"/>
              <a:gd name="connsiteY28" fmla="*/ 1642018 h 5614943"/>
              <a:gd name="connsiteX29" fmla="*/ 261944 w 5579629"/>
              <a:gd name="connsiteY29" fmla="*/ 2066494 h 5614943"/>
              <a:gd name="connsiteX30" fmla="*/ 25340 w 5579629"/>
              <a:gd name="connsiteY30" fmla="*/ 2269903 h 5614943"/>
              <a:gd name="connsiteX31" fmla="*/ 7683 w 5579629"/>
              <a:gd name="connsiteY31" fmla="*/ 2370902 h 5614943"/>
              <a:gd name="connsiteX32" fmla="*/ 161652 w 5579629"/>
              <a:gd name="connsiteY32" fmla="*/ 2642820 h 5614943"/>
              <a:gd name="connsiteX33" fmla="*/ 172246 w 5579629"/>
              <a:gd name="connsiteY33" fmla="*/ 3097666 h 5614943"/>
              <a:gd name="connsiteX34" fmla="*/ 30990 w 5579629"/>
              <a:gd name="connsiteY34" fmla="*/ 3376648 h 5614943"/>
              <a:gd name="connsiteX35" fmla="*/ 52885 w 5579629"/>
              <a:gd name="connsiteY35" fmla="*/ 3476233 h 5614943"/>
              <a:gd name="connsiteX36" fmla="*/ 298671 w 5579629"/>
              <a:gd name="connsiteY36" fmla="*/ 3668342 h 5614943"/>
              <a:gd name="connsiteX37" fmla="*/ 480892 w 5579629"/>
              <a:gd name="connsiteY37" fmla="*/ 4084342 h 5614943"/>
              <a:gd name="connsiteX38" fmla="*/ 456172 w 5579629"/>
              <a:gd name="connsiteY38" fmla="*/ 4396519 h 5614943"/>
              <a:gd name="connsiteX39" fmla="*/ 514793 w 5579629"/>
              <a:gd name="connsiteY39" fmla="*/ 4479861 h 5614943"/>
              <a:gd name="connsiteX40" fmla="*/ 814963 w 5579629"/>
              <a:gd name="connsiteY40" fmla="*/ 4562495 h 5614943"/>
              <a:gd name="connsiteX41" fmla="*/ 1141972 w 5579629"/>
              <a:gd name="connsiteY41" fmla="*/ 4876791 h 5614943"/>
              <a:gd name="connsiteX42" fmla="*/ 1238026 w 5579629"/>
              <a:gd name="connsiteY42" fmla="*/ 5174136 h 5614943"/>
              <a:gd name="connsiteX43" fmla="*/ 1323486 w 5579629"/>
              <a:gd name="connsiteY43" fmla="*/ 5229226 h 5614943"/>
              <a:gd name="connsiteX44" fmla="*/ 1632132 w 5579629"/>
              <a:gd name="connsiteY44" fmla="*/ 5190380 h 5614943"/>
              <a:gd name="connsiteX45" fmla="*/ 2053782 w 5579629"/>
              <a:gd name="connsiteY45" fmla="*/ 5354944 h 5614943"/>
              <a:gd name="connsiteX46" fmla="*/ 2255779 w 5579629"/>
              <a:gd name="connsiteY46" fmla="*/ 5592961 h 5614943"/>
              <a:gd name="connsiteX47" fmla="*/ 2356071 w 5579629"/>
              <a:gd name="connsiteY47" fmla="*/ 5610618 h 5614943"/>
              <a:gd name="connsiteX48" fmla="*/ 2626577 w 5579629"/>
              <a:gd name="connsiteY48" fmla="*/ 5455942 h 5614943"/>
              <a:gd name="connsiteX49" fmla="*/ 3078598 w 5579629"/>
              <a:gd name="connsiteY49" fmla="*/ 5445348 h 5614943"/>
              <a:gd name="connsiteX50" fmla="*/ 3355460 w 5579629"/>
              <a:gd name="connsiteY50" fmla="*/ 5587311 h 5614943"/>
              <a:gd name="connsiteX51" fmla="*/ 3454340 w 5579629"/>
              <a:gd name="connsiteY51" fmla="*/ 5565416 h 5614943"/>
              <a:gd name="connsiteX52" fmla="*/ 3645036 w 5579629"/>
              <a:gd name="connsiteY52" fmla="*/ 5318217 h 5614943"/>
              <a:gd name="connsiteX53" fmla="*/ 4058917 w 5579629"/>
              <a:gd name="connsiteY53" fmla="*/ 5134584 h 5614943"/>
              <a:gd name="connsiteX54" fmla="*/ 4368975 w 5579629"/>
              <a:gd name="connsiteY54" fmla="*/ 5159304 h 5614943"/>
              <a:gd name="connsiteX55" fmla="*/ 4452317 w 5579629"/>
              <a:gd name="connsiteY55" fmla="*/ 5100682 h 5614943"/>
              <a:gd name="connsiteX56" fmla="*/ 4534952 w 5579629"/>
              <a:gd name="connsiteY56" fmla="*/ 4799100 h 5614943"/>
              <a:gd name="connsiteX57" fmla="*/ 4847128 w 5579629"/>
              <a:gd name="connsiteY57" fmla="*/ 4469972 h 5614943"/>
              <a:gd name="connsiteX58" fmla="*/ 5143060 w 5579629"/>
              <a:gd name="connsiteY58" fmla="*/ 4373212 h 5614943"/>
              <a:gd name="connsiteX59" fmla="*/ 5197444 w 5579629"/>
              <a:gd name="connsiteY59" fmla="*/ 4287045 h 5614943"/>
              <a:gd name="connsiteX60" fmla="*/ 5158599 w 5579629"/>
              <a:gd name="connsiteY60" fmla="*/ 3976281 h 5614943"/>
              <a:gd name="connsiteX61" fmla="*/ 5322456 w 5579629"/>
              <a:gd name="connsiteY61" fmla="*/ 3551805 h 5614943"/>
              <a:gd name="connsiteX62" fmla="*/ 5559061 w 5579629"/>
              <a:gd name="connsiteY62" fmla="*/ 3349102 h 5614943"/>
              <a:gd name="connsiteX63" fmla="*/ 5576718 w 5579629"/>
              <a:gd name="connsiteY63" fmla="*/ 3248104 h 5614943"/>
              <a:gd name="connsiteX64" fmla="*/ 5422748 w 5579629"/>
              <a:gd name="connsiteY64" fmla="*/ 2975479 h 5614943"/>
              <a:gd name="connsiteX65" fmla="*/ 4873967 w 5579629"/>
              <a:gd name="connsiteY65" fmla="*/ 2272022 h 5614943"/>
              <a:gd name="connsiteX66" fmla="*/ 4516588 w 5579629"/>
              <a:gd name="connsiteY66" fmla="*/ 2335587 h 5614943"/>
              <a:gd name="connsiteX67" fmla="*/ 4350612 w 5579629"/>
              <a:gd name="connsiteY67" fmla="*/ 1948545 h 5614943"/>
              <a:gd name="connsiteX68" fmla="*/ 4100588 w 5579629"/>
              <a:gd name="connsiteY68" fmla="*/ 1610236 h 5614943"/>
              <a:gd name="connsiteX69" fmla="*/ 4346374 w 5579629"/>
              <a:gd name="connsiteY69" fmla="*/ 1315716 h 5614943"/>
              <a:gd name="connsiteX70" fmla="*/ 4873967 w 5579629"/>
              <a:gd name="connsiteY70" fmla="*/ 2272022 h 5614943"/>
              <a:gd name="connsiteX71" fmla="*/ 3283419 w 5579629"/>
              <a:gd name="connsiteY71" fmla="*/ 1496524 h 5614943"/>
              <a:gd name="connsiteX72" fmla="*/ 3714958 w 5579629"/>
              <a:gd name="connsiteY72" fmla="*/ 1747254 h 5614943"/>
              <a:gd name="connsiteX73" fmla="*/ 4034904 w 5579629"/>
              <a:gd name="connsiteY73" fmla="*/ 2131472 h 5614943"/>
              <a:gd name="connsiteX74" fmla="*/ 4205824 w 5579629"/>
              <a:gd name="connsiteY74" fmla="*/ 2602562 h 5614943"/>
              <a:gd name="connsiteX75" fmla="*/ 4205824 w 5579629"/>
              <a:gd name="connsiteY75" fmla="*/ 3104022 h 5614943"/>
              <a:gd name="connsiteX76" fmla="*/ 4035610 w 5579629"/>
              <a:gd name="connsiteY76" fmla="*/ 3575113 h 5614943"/>
              <a:gd name="connsiteX77" fmla="*/ 3714958 w 5579629"/>
              <a:gd name="connsiteY77" fmla="*/ 3959330 h 5614943"/>
              <a:gd name="connsiteX78" fmla="*/ 3283419 w 5579629"/>
              <a:gd name="connsiteY78" fmla="*/ 4210061 h 5614943"/>
              <a:gd name="connsiteX79" fmla="*/ 2792553 w 5579629"/>
              <a:gd name="connsiteY79" fmla="*/ 4296933 h 5614943"/>
              <a:gd name="connsiteX80" fmla="*/ 2301687 w 5579629"/>
              <a:gd name="connsiteY80" fmla="*/ 4210061 h 5614943"/>
              <a:gd name="connsiteX81" fmla="*/ 1870149 w 5579629"/>
              <a:gd name="connsiteY81" fmla="*/ 3959330 h 5614943"/>
              <a:gd name="connsiteX82" fmla="*/ 1549497 w 5579629"/>
              <a:gd name="connsiteY82" fmla="*/ 3575113 h 5614943"/>
              <a:gd name="connsiteX83" fmla="*/ 1379283 w 5579629"/>
              <a:gd name="connsiteY83" fmla="*/ 3104022 h 5614943"/>
              <a:gd name="connsiteX84" fmla="*/ 1379283 w 5579629"/>
              <a:gd name="connsiteY84" fmla="*/ 2602562 h 5614943"/>
              <a:gd name="connsiteX85" fmla="*/ 1550203 w 5579629"/>
              <a:gd name="connsiteY85" fmla="*/ 2131472 h 5614943"/>
              <a:gd name="connsiteX86" fmla="*/ 1870149 w 5579629"/>
              <a:gd name="connsiteY86" fmla="*/ 1747254 h 5614943"/>
              <a:gd name="connsiteX87" fmla="*/ 2301687 w 5579629"/>
              <a:gd name="connsiteY87" fmla="*/ 1496524 h 5614943"/>
              <a:gd name="connsiteX88" fmla="*/ 2792553 w 5579629"/>
              <a:gd name="connsiteY88" fmla="*/ 1408945 h 5614943"/>
              <a:gd name="connsiteX89" fmla="*/ 3283419 w 5579629"/>
              <a:gd name="connsiteY89" fmla="*/ 1496524 h 5614943"/>
              <a:gd name="connsiteX90" fmla="*/ 4017953 w 5579629"/>
              <a:gd name="connsiteY90" fmla="*/ 1042385 h 5614943"/>
              <a:gd name="connsiteX91" fmla="*/ 3775698 w 5579629"/>
              <a:gd name="connsiteY91" fmla="*/ 1341849 h 5614943"/>
              <a:gd name="connsiteX92" fmla="*/ 3390774 w 5579629"/>
              <a:gd name="connsiteY92" fmla="*/ 1152565 h 5614943"/>
              <a:gd name="connsiteX93" fmla="*/ 2972655 w 5579629"/>
              <a:gd name="connsiteY93" fmla="*/ 1055098 h 5614943"/>
              <a:gd name="connsiteX94" fmla="*/ 2972655 w 5579629"/>
              <a:gd name="connsiteY94" fmla="*/ 656755 h 5614943"/>
              <a:gd name="connsiteX95" fmla="*/ 4017953 w 5579629"/>
              <a:gd name="connsiteY95" fmla="*/ 1042385 h 5614943"/>
              <a:gd name="connsiteX96" fmla="*/ 2601151 w 5579629"/>
              <a:gd name="connsiteY96" fmla="*/ 654636 h 5614943"/>
              <a:gd name="connsiteX97" fmla="*/ 2601151 w 5579629"/>
              <a:gd name="connsiteY97" fmla="*/ 1055098 h 5614943"/>
              <a:gd name="connsiteX98" fmla="*/ 2185151 w 5579629"/>
              <a:gd name="connsiteY98" fmla="*/ 1152565 h 5614943"/>
              <a:gd name="connsiteX99" fmla="*/ 1806584 w 5579629"/>
              <a:gd name="connsiteY99" fmla="*/ 1341849 h 5614943"/>
              <a:gd name="connsiteX100" fmla="*/ 1550203 w 5579629"/>
              <a:gd name="connsiteY100" fmla="*/ 1040972 h 5614943"/>
              <a:gd name="connsiteX101" fmla="*/ 2601151 w 5579629"/>
              <a:gd name="connsiteY101" fmla="*/ 654636 h 5614943"/>
              <a:gd name="connsiteX102" fmla="*/ 1239439 w 5579629"/>
              <a:gd name="connsiteY102" fmla="*/ 1315010 h 5614943"/>
              <a:gd name="connsiteX103" fmla="*/ 1485225 w 5579629"/>
              <a:gd name="connsiteY103" fmla="*/ 1610236 h 5614943"/>
              <a:gd name="connsiteX104" fmla="*/ 1234495 w 5579629"/>
              <a:gd name="connsiteY104" fmla="*/ 1948545 h 5614943"/>
              <a:gd name="connsiteX105" fmla="*/ 1068519 w 5579629"/>
              <a:gd name="connsiteY105" fmla="*/ 2335587 h 5614943"/>
              <a:gd name="connsiteX106" fmla="*/ 711140 w 5579629"/>
              <a:gd name="connsiteY106" fmla="*/ 2272022 h 5614943"/>
              <a:gd name="connsiteX107" fmla="*/ 1239439 w 5579629"/>
              <a:gd name="connsiteY107" fmla="*/ 1315010 h 5614943"/>
              <a:gd name="connsiteX108" fmla="*/ 647574 w 5579629"/>
              <a:gd name="connsiteY108" fmla="*/ 2685197 h 5614943"/>
              <a:gd name="connsiteX109" fmla="*/ 995771 w 5579629"/>
              <a:gd name="connsiteY109" fmla="*/ 2747350 h 5614943"/>
              <a:gd name="connsiteX110" fmla="*/ 1020491 w 5579629"/>
              <a:gd name="connsiteY110" fmla="*/ 3168294 h 5614943"/>
              <a:gd name="connsiteX111" fmla="*/ 1140559 w 5579629"/>
              <a:gd name="connsiteY111" fmla="*/ 3572288 h 5614943"/>
              <a:gd name="connsiteX112" fmla="*/ 852396 w 5579629"/>
              <a:gd name="connsiteY112" fmla="*/ 3738970 h 5614943"/>
              <a:gd name="connsiteX113" fmla="*/ 643337 w 5579629"/>
              <a:gd name="connsiteY113" fmla="*/ 2808090 h 5614943"/>
              <a:gd name="connsiteX114" fmla="*/ 647574 w 5579629"/>
              <a:gd name="connsiteY114" fmla="*/ 2685197 h 5614943"/>
              <a:gd name="connsiteX115" fmla="*/ 1067106 w 5579629"/>
              <a:gd name="connsiteY115" fmla="*/ 4097055 h 5614943"/>
              <a:gd name="connsiteX116" fmla="*/ 1348206 w 5579629"/>
              <a:gd name="connsiteY116" fmla="*/ 3933904 h 5614943"/>
              <a:gd name="connsiteX117" fmla="*/ 1635663 w 5579629"/>
              <a:gd name="connsiteY117" fmla="*/ 4240431 h 5614943"/>
              <a:gd name="connsiteX118" fmla="*/ 1985979 w 5579629"/>
              <a:gd name="connsiteY118" fmla="*/ 4472091 h 5614943"/>
              <a:gd name="connsiteX119" fmla="*/ 1880037 w 5579629"/>
              <a:gd name="connsiteY119" fmla="*/ 4765905 h 5614943"/>
              <a:gd name="connsiteX120" fmla="*/ 1067106 w 5579629"/>
              <a:gd name="connsiteY120" fmla="*/ 4097055 h 5614943"/>
              <a:gd name="connsiteX121" fmla="*/ 2792553 w 5579629"/>
              <a:gd name="connsiteY121" fmla="*/ 4970020 h 5614943"/>
              <a:gd name="connsiteX122" fmla="*/ 2271317 w 5579629"/>
              <a:gd name="connsiteY122" fmla="*/ 4905749 h 5614943"/>
              <a:gd name="connsiteX123" fmla="*/ 2376553 w 5579629"/>
              <a:gd name="connsiteY123" fmla="*/ 4614760 h 5614943"/>
              <a:gd name="connsiteX124" fmla="*/ 2792553 w 5579629"/>
              <a:gd name="connsiteY124" fmla="*/ 4663494 h 5614943"/>
              <a:gd name="connsiteX125" fmla="*/ 3208554 w 5579629"/>
              <a:gd name="connsiteY125" fmla="*/ 4614760 h 5614943"/>
              <a:gd name="connsiteX126" fmla="*/ 3313789 w 5579629"/>
              <a:gd name="connsiteY126" fmla="*/ 4905749 h 5614943"/>
              <a:gd name="connsiteX127" fmla="*/ 2792553 w 5579629"/>
              <a:gd name="connsiteY127" fmla="*/ 4970020 h 5614943"/>
              <a:gd name="connsiteX128" fmla="*/ 3705070 w 5579629"/>
              <a:gd name="connsiteY128" fmla="*/ 4765198 h 5614943"/>
              <a:gd name="connsiteX129" fmla="*/ 3599128 w 5579629"/>
              <a:gd name="connsiteY129" fmla="*/ 4471385 h 5614943"/>
              <a:gd name="connsiteX130" fmla="*/ 3949443 w 5579629"/>
              <a:gd name="connsiteY130" fmla="*/ 4239725 h 5614943"/>
              <a:gd name="connsiteX131" fmla="*/ 4236900 w 5579629"/>
              <a:gd name="connsiteY131" fmla="*/ 3933198 h 5614943"/>
              <a:gd name="connsiteX132" fmla="*/ 4518001 w 5579629"/>
              <a:gd name="connsiteY132" fmla="*/ 4096349 h 5614943"/>
              <a:gd name="connsiteX133" fmla="*/ 3705070 w 5579629"/>
              <a:gd name="connsiteY133" fmla="*/ 4765198 h 5614943"/>
              <a:gd name="connsiteX134" fmla="*/ 4732005 w 5579629"/>
              <a:gd name="connsiteY134" fmla="*/ 3738970 h 5614943"/>
              <a:gd name="connsiteX135" fmla="*/ 4444548 w 5579629"/>
              <a:gd name="connsiteY135" fmla="*/ 3571581 h 5614943"/>
              <a:gd name="connsiteX136" fmla="*/ 4564616 w 5579629"/>
              <a:gd name="connsiteY136" fmla="*/ 3167588 h 5614943"/>
              <a:gd name="connsiteX137" fmla="*/ 4589335 w 5579629"/>
              <a:gd name="connsiteY137" fmla="*/ 2746644 h 5614943"/>
              <a:gd name="connsiteX138" fmla="*/ 4937532 w 5579629"/>
              <a:gd name="connsiteY138" fmla="*/ 2684491 h 5614943"/>
              <a:gd name="connsiteX139" fmla="*/ 4941064 w 5579629"/>
              <a:gd name="connsiteY139" fmla="*/ 2807384 h 5614943"/>
              <a:gd name="connsiteX140" fmla="*/ 4732005 w 5579629"/>
              <a:gd name="connsiteY140" fmla="*/ 3738970 h 5614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579629" h="5614943">
                <a:moveTo>
                  <a:pt x="5422748" y="2975479"/>
                </a:moveTo>
                <a:cubicBezTo>
                  <a:pt x="5217927" y="2897082"/>
                  <a:pt x="5211570" y="2608213"/>
                  <a:pt x="5412154" y="2520633"/>
                </a:cubicBezTo>
                <a:cubicBezTo>
                  <a:pt x="5519509" y="2474019"/>
                  <a:pt x="5578837" y="2356776"/>
                  <a:pt x="5553411" y="2241652"/>
                </a:cubicBezTo>
                <a:lnTo>
                  <a:pt x="5531516" y="2142066"/>
                </a:lnTo>
                <a:cubicBezTo>
                  <a:pt x="5506090" y="2026942"/>
                  <a:pt x="5402973" y="1946426"/>
                  <a:pt x="5285730" y="1949958"/>
                </a:cubicBezTo>
                <a:cubicBezTo>
                  <a:pt x="5066782" y="1956314"/>
                  <a:pt x="4950952" y="1692165"/>
                  <a:pt x="5103509" y="1533957"/>
                </a:cubicBezTo>
                <a:cubicBezTo>
                  <a:pt x="5184731" y="1449203"/>
                  <a:pt x="5195325" y="1318541"/>
                  <a:pt x="5128229" y="1221781"/>
                </a:cubicBezTo>
                <a:lnTo>
                  <a:pt x="5069607" y="1138439"/>
                </a:lnTo>
                <a:cubicBezTo>
                  <a:pt x="5002511" y="1041679"/>
                  <a:pt x="4876792" y="1007071"/>
                  <a:pt x="4769437" y="1055804"/>
                </a:cubicBezTo>
                <a:cubicBezTo>
                  <a:pt x="4569560" y="1146208"/>
                  <a:pt x="4361913" y="946330"/>
                  <a:pt x="4442429" y="741509"/>
                </a:cubicBezTo>
                <a:cubicBezTo>
                  <a:pt x="4485512" y="632035"/>
                  <a:pt x="4445254" y="507023"/>
                  <a:pt x="4346374" y="444164"/>
                </a:cubicBezTo>
                <a:lnTo>
                  <a:pt x="4260914" y="389074"/>
                </a:lnTo>
                <a:cubicBezTo>
                  <a:pt x="4162035" y="326215"/>
                  <a:pt x="4032785" y="342459"/>
                  <a:pt x="3952269" y="427919"/>
                </a:cubicBezTo>
                <a:cubicBezTo>
                  <a:pt x="3801831" y="588245"/>
                  <a:pt x="3534150" y="483716"/>
                  <a:pt x="3530618" y="263355"/>
                </a:cubicBezTo>
                <a:cubicBezTo>
                  <a:pt x="3528499" y="145406"/>
                  <a:pt x="3444452" y="45821"/>
                  <a:pt x="3328622" y="25338"/>
                </a:cubicBezTo>
                <a:lnTo>
                  <a:pt x="3228330" y="7681"/>
                </a:lnTo>
                <a:cubicBezTo>
                  <a:pt x="3113206" y="-12801"/>
                  <a:pt x="2999494" y="52177"/>
                  <a:pt x="2957824" y="162357"/>
                </a:cubicBezTo>
                <a:cubicBezTo>
                  <a:pt x="2880132" y="368592"/>
                  <a:pt x="2592676" y="374948"/>
                  <a:pt x="2505803" y="172951"/>
                </a:cubicBezTo>
                <a:cubicBezTo>
                  <a:pt x="2459188" y="64890"/>
                  <a:pt x="2343358" y="4856"/>
                  <a:pt x="2228940" y="30989"/>
                </a:cubicBezTo>
                <a:lnTo>
                  <a:pt x="2130061" y="52883"/>
                </a:lnTo>
                <a:cubicBezTo>
                  <a:pt x="2015643" y="78310"/>
                  <a:pt x="1935833" y="182133"/>
                  <a:pt x="1939364" y="300082"/>
                </a:cubicBezTo>
                <a:cubicBezTo>
                  <a:pt x="1945721" y="520442"/>
                  <a:pt x="1682984" y="636979"/>
                  <a:pt x="1525483" y="483716"/>
                </a:cubicBezTo>
                <a:cubicBezTo>
                  <a:pt x="1441436" y="401787"/>
                  <a:pt x="1311480" y="391193"/>
                  <a:pt x="1215425" y="458996"/>
                </a:cubicBezTo>
                <a:lnTo>
                  <a:pt x="1132084" y="517617"/>
                </a:lnTo>
                <a:cubicBezTo>
                  <a:pt x="1036030" y="585420"/>
                  <a:pt x="1001422" y="711845"/>
                  <a:pt x="1049449" y="819200"/>
                </a:cubicBezTo>
                <a:cubicBezTo>
                  <a:pt x="1139147" y="1020490"/>
                  <a:pt x="940682" y="1229550"/>
                  <a:pt x="737272" y="1148327"/>
                </a:cubicBezTo>
                <a:cubicBezTo>
                  <a:pt x="628505" y="1105244"/>
                  <a:pt x="504199" y="1145502"/>
                  <a:pt x="441340" y="1245088"/>
                </a:cubicBezTo>
                <a:lnTo>
                  <a:pt x="386956" y="1331254"/>
                </a:lnTo>
                <a:cubicBezTo>
                  <a:pt x="324097" y="1430840"/>
                  <a:pt x="340342" y="1560796"/>
                  <a:pt x="425802" y="1642018"/>
                </a:cubicBezTo>
                <a:cubicBezTo>
                  <a:pt x="585422" y="1793163"/>
                  <a:pt x="481598" y="2062963"/>
                  <a:pt x="261944" y="2066494"/>
                </a:cubicBezTo>
                <a:cubicBezTo>
                  <a:pt x="144701" y="2068613"/>
                  <a:pt x="45822" y="2153367"/>
                  <a:pt x="25340" y="2269903"/>
                </a:cubicBezTo>
                <a:lnTo>
                  <a:pt x="7683" y="2370902"/>
                </a:lnTo>
                <a:cubicBezTo>
                  <a:pt x="-12800" y="2486732"/>
                  <a:pt x="52178" y="2601150"/>
                  <a:pt x="161652" y="2642820"/>
                </a:cubicBezTo>
                <a:cubicBezTo>
                  <a:pt x="366474" y="2721218"/>
                  <a:pt x="372831" y="3010087"/>
                  <a:pt x="172246" y="3097666"/>
                </a:cubicBezTo>
                <a:cubicBezTo>
                  <a:pt x="64892" y="3144281"/>
                  <a:pt x="5564" y="3261524"/>
                  <a:pt x="30990" y="3376648"/>
                </a:cubicBezTo>
                <a:lnTo>
                  <a:pt x="52885" y="3476233"/>
                </a:lnTo>
                <a:cubicBezTo>
                  <a:pt x="78311" y="3591357"/>
                  <a:pt x="181428" y="3671873"/>
                  <a:pt x="298671" y="3668342"/>
                </a:cubicBezTo>
                <a:cubicBezTo>
                  <a:pt x="517618" y="3661985"/>
                  <a:pt x="633449" y="3926135"/>
                  <a:pt x="480892" y="4084342"/>
                </a:cubicBezTo>
                <a:cubicBezTo>
                  <a:pt x="399669" y="4169096"/>
                  <a:pt x="389075" y="4299759"/>
                  <a:pt x="456172" y="4396519"/>
                </a:cubicBezTo>
                <a:lnTo>
                  <a:pt x="514793" y="4479861"/>
                </a:lnTo>
                <a:cubicBezTo>
                  <a:pt x="581890" y="4576621"/>
                  <a:pt x="707608" y="4611229"/>
                  <a:pt x="814963" y="4562495"/>
                </a:cubicBezTo>
                <a:cubicBezTo>
                  <a:pt x="1014841" y="4472091"/>
                  <a:pt x="1222488" y="4671969"/>
                  <a:pt x="1141972" y="4876791"/>
                </a:cubicBezTo>
                <a:cubicBezTo>
                  <a:pt x="1098889" y="4986265"/>
                  <a:pt x="1139147" y="5111277"/>
                  <a:pt x="1238026" y="5174136"/>
                </a:cubicBezTo>
                <a:lnTo>
                  <a:pt x="1323486" y="5229226"/>
                </a:lnTo>
                <a:cubicBezTo>
                  <a:pt x="1422366" y="5292085"/>
                  <a:pt x="1551616" y="5275840"/>
                  <a:pt x="1632132" y="5190380"/>
                </a:cubicBezTo>
                <a:cubicBezTo>
                  <a:pt x="1782570" y="5030054"/>
                  <a:pt x="2050251" y="5134584"/>
                  <a:pt x="2053782" y="5354944"/>
                </a:cubicBezTo>
                <a:cubicBezTo>
                  <a:pt x="2055901" y="5472893"/>
                  <a:pt x="2140655" y="5572479"/>
                  <a:pt x="2255779" y="5592961"/>
                </a:cubicBezTo>
                <a:lnTo>
                  <a:pt x="2356071" y="5610618"/>
                </a:lnTo>
                <a:cubicBezTo>
                  <a:pt x="2471195" y="5631101"/>
                  <a:pt x="2584906" y="5566122"/>
                  <a:pt x="2626577" y="5455942"/>
                </a:cubicBezTo>
                <a:cubicBezTo>
                  <a:pt x="2704268" y="5249708"/>
                  <a:pt x="2991725" y="5243351"/>
                  <a:pt x="3078598" y="5445348"/>
                </a:cubicBezTo>
                <a:cubicBezTo>
                  <a:pt x="3125212" y="5553409"/>
                  <a:pt x="3241043" y="5613443"/>
                  <a:pt x="3355460" y="5587311"/>
                </a:cubicBezTo>
                <a:lnTo>
                  <a:pt x="3454340" y="5565416"/>
                </a:lnTo>
                <a:cubicBezTo>
                  <a:pt x="3568758" y="5539990"/>
                  <a:pt x="3648567" y="5436166"/>
                  <a:pt x="3645036" y="5318217"/>
                </a:cubicBezTo>
                <a:cubicBezTo>
                  <a:pt x="3638679" y="5097857"/>
                  <a:pt x="3901416" y="4981321"/>
                  <a:pt x="4058917" y="5134584"/>
                </a:cubicBezTo>
                <a:cubicBezTo>
                  <a:pt x="4142965" y="5216513"/>
                  <a:pt x="4272921" y="5227107"/>
                  <a:pt x="4368975" y="5159304"/>
                </a:cubicBezTo>
                <a:lnTo>
                  <a:pt x="4452317" y="5100682"/>
                </a:lnTo>
                <a:cubicBezTo>
                  <a:pt x="4548371" y="5032879"/>
                  <a:pt x="4582979" y="4906455"/>
                  <a:pt x="4534952" y="4799100"/>
                </a:cubicBezTo>
                <a:cubicBezTo>
                  <a:pt x="4445254" y="4597809"/>
                  <a:pt x="4643719" y="4388750"/>
                  <a:pt x="4847128" y="4469972"/>
                </a:cubicBezTo>
                <a:cubicBezTo>
                  <a:pt x="4955896" y="4513055"/>
                  <a:pt x="5080202" y="4472798"/>
                  <a:pt x="5143060" y="4373212"/>
                </a:cubicBezTo>
                <a:lnTo>
                  <a:pt x="5197444" y="4287045"/>
                </a:lnTo>
                <a:cubicBezTo>
                  <a:pt x="5260304" y="4187459"/>
                  <a:pt x="5244059" y="4057503"/>
                  <a:pt x="5158599" y="3976281"/>
                </a:cubicBezTo>
                <a:cubicBezTo>
                  <a:pt x="4998979" y="3825137"/>
                  <a:pt x="5102803" y="3555337"/>
                  <a:pt x="5322456" y="3551805"/>
                </a:cubicBezTo>
                <a:cubicBezTo>
                  <a:pt x="5439699" y="3549687"/>
                  <a:pt x="5538578" y="3464933"/>
                  <a:pt x="5559061" y="3349102"/>
                </a:cubicBezTo>
                <a:lnTo>
                  <a:pt x="5576718" y="3248104"/>
                </a:lnTo>
                <a:cubicBezTo>
                  <a:pt x="5596494" y="3131568"/>
                  <a:pt x="5532222" y="3017856"/>
                  <a:pt x="5422748" y="2975479"/>
                </a:cubicBezTo>
                <a:close/>
                <a:moveTo>
                  <a:pt x="4873967" y="2272022"/>
                </a:moveTo>
                <a:lnTo>
                  <a:pt x="4516588" y="2335587"/>
                </a:lnTo>
                <a:cubicBezTo>
                  <a:pt x="4475624" y="2197862"/>
                  <a:pt x="4419828" y="2068613"/>
                  <a:pt x="4350612" y="1948545"/>
                </a:cubicBezTo>
                <a:cubicBezTo>
                  <a:pt x="4282103" y="1828477"/>
                  <a:pt x="4198055" y="1714765"/>
                  <a:pt x="4100588" y="1610236"/>
                </a:cubicBezTo>
                <a:lnTo>
                  <a:pt x="4346374" y="1315716"/>
                </a:lnTo>
                <a:cubicBezTo>
                  <a:pt x="4597104" y="1579159"/>
                  <a:pt x="4781444" y="1906874"/>
                  <a:pt x="4873967" y="2272022"/>
                </a:cubicBezTo>
                <a:close/>
                <a:moveTo>
                  <a:pt x="3283419" y="1496524"/>
                </a:moveTo>
                <a:cubicBezTo>
                  <a:pt x="3436683" y="1552321"/>
                  <a:pt x="3582883" y="1635662"/>
                  <a:pt x="3714958" y="1747254"/>
                </a:cubicBezTo>
                <a:cubicBezTo>
                  <a:pt x="3847033" y="1858847"/>
                  <a:pt x="3954387" y="1989509"/>
                  <a:pt x="4034904" y="2131472"/>
                </a:cubicBezTo>
                <a:cubicBezTo>
                  <a:pt x="4116832" y="2273435"/>
                  <a:pt x="4175454" y="2431642"/>
                  <a:pt x="4205824" y="2602562"/>
                </a:cubicBezTo>
                <a:cubicBezTo>
                  <a:pt x="4235488" y="2773482"/>
                  <a:pt x="4234076" y="2942284"/>
                  <a:pt x="4205824" y="3104022"/>
                </a:cubicBezTo>
                <a:cubicBezTo>
                  <a:pt x="4177573" y="3265761"/>
                  <a:pt x="4121776" y="3424675"/>
                  <a:pt x="4035610" y="3575113"/>
                </a:cubicBezTo>
                <a:cubicBezTo>
                  <a:pt x="3949443" y="3725551"/>
                  <a:pt x="3839970" y="3854094"/>
                  <a:pt x="3714958" y="3959330"/>
                </a:cubicBezTo>
                <a:cubicBezTo>
                  <a:pt x="3590652" y="4065273"/>
                  <a:pt x="3445158" y="4150733"/>
                  <a:pt x="3283419" y="4210061"/>
                </a:cubicBezTo>
                <a:cubicBezTo>
                  <a:pt x="3121681" y="4269388"/>
                  <a:pt x="2955705" y="4297639"/>
                  <a:pt x="2792553" y="4296933"/>
                </a:cubicBezTo>
                <a:cubicBezTo>
                  <a:pt x="2629402" y="4297639"/>
                  <a:pt x="2463426" y="4269388"/>
                  <a:pt x="2301687" y="4210061"/>
                </a:cubicBezTo>
                <a:cubicBezTo>
                  <a:pt x="2139242" y="4150733"/>
                  <a:pt x="1994454" y="4064566"/>
                  <a:pt x="1870149" y="3959330"/>
                </a:cubicBezTo>
                <a:cubicBezTo>
                  <a:pt x="1745137" y="3854094"/>
                  <a:pt x="1635663" y="3725551"/>
                  <a:pt x="1549497" y="3575113"/>
                </a:cubicBezTo>
                <a:cubicBezTo>
                  <a:pt x="1463330" y="3424675"/>
                  <a:pt x="1406828" y="3265055"/>
                  <a:pt x="1379283" y="3104022"/>
                </a:cubicBezTo>
                <a:cubicBezTo>
                  <a:pt x="1350325" y="2942284"/>
                  <a:pt x="1348913" y="2773482"/>
                  <a:pt x="1379283" y="2602562"/>
                </a:cubicBezTo>
                <a:cubicBezTo>
                  <a:pt x="1408947" y="2431642"/>
                  <a:pt x="1468274" y="2273435"/>
                  <a:pt x="1550203" y="2131472"/>
                </a:cubicBezTo>
                <a:cubicBezTo>
                  <a:pt x="1631425" y="1989509"/>
                  <a:pt x="1738074" y="1858847"/>
                  <a:pt x="1870149" y="1747254"/>
                </a:cubicBezTo>
                <a:cubicBezTo>
                  <a:pt x="2002224" y="1635662"/>
                  <a:pt x="2148424" y="1552321"/>
                  <a:pt x="2301687" y="1496524"/>
                </a:cubicBezTo>
                <a:cubicBezTo>
                  <a:pt x="2454951" y="1440022"/>
                  <a:pt x="2620221" y="1408945"/>
                  <a:pt x="2792553" y="1408945"/>
                </a:cubicBezTo>
                <a:cubicBezTo>
                  <a:pt x="2964886" y="1409652"/>
                  <a:pt x="3130156" y="1440022"/>
                  <a:pt x="3283419" y="1496524"/>
                </a:cubicBezTo>
                <a:close/>
                <a:moveTo>
                  <a:pt x="4017953" y="1042385"/>
                </a:moveTo>
                <a:lnTo>
                  <a:pt x="3775698" y="1341849"/>
                </a:lnTo>
                <a:cubicBezTo>
                  <a:pt x="3656336" y="1262745"/>
                  <a:pt x="3520024" y="1199886"/>
                  <a:pt x="3390774" y="1152565"/>
                </a:cubicBezTo>
                <a:cubicBezTo>
                  <a:pt x="3261525" y="1104538"/>
                  <a:pt x="3157701" y="1072049"/>
                  <a:pt x="2972655" y="1055098"/>
                </a:cubicBezTo>
                <a:lnTo>
                  <a:pt x="2972655" y="656755"/>
                </a:lnTo>
                <a:cubicBezTo>
                  <a:pt x="3416907" y="693481"/>
                  <a:pt x="3720608" y="831206"/>
                  <a:pt x="4017953" y="1042385"/>
                </a:cubicBezTo>
                <a:close/>
                <a:moveTo>
                  <a:pt x="2601151" y="654636"/>
                </a:moveTo>
                <a:lnTo>
                  <a:pt x="2601151" y="1055098"/>
                </a:lnTo>
                <a:cubicBezTo>
                  <a:pt x="2452832" y="1071342"/>
                  <a:pt x="2314400" y="1104538"/>
                  <a:pt x="2185151" y="1152565"/>
                </a:cubicBezTo>
                <a:cubicBezTo>
                  <a:pt x="2055195" y="1199886"/>
                  <a:pt x="1925239" y="1262745"/>
                  <a:pt x="1806584" y="1341849"/>
                </a:cubicBezTo>
                <a:lnTo>
                  <a:pt x="1550203" y="1040972"/>
                </a:lnTo>
                <a:cubicBezTo>
                  <a:pt x="1853198" y="826262"/>
                  <a:pt x="2193626" y="687831"/>
                  <a:pt x="2601151" y="654636"/>
                </a:cubicBezTo>
                <a:close/>
                <a:moveTo>
                  <a:pt x="1239439" y="1315010"/>
                </a:moveTo>
                <a:lnTo>
                  <a:pt x="1485225" y="1610236"/>
                </a:lnTo>
                <a:cubicBezTo>
                  <a:pt x="1387052" y="1714765"/>
                  <a:pt x="1303711" y="1827771"/>
                  <a:pt x="1234495" y="1948545"/>
                </a:cubicBezTo>
                <a:cubicBezTo>
                  <a:pt x="1165279" y="2068613"/>
                  <a:pt x="1108777" y="2197862"/>
                  <a:pt x="1068519" y="2335587"/>
                </a:cubicBezTo>
                <a:lnTo>
                  <a:pt x="711140" y="2272022"/>
                </a:lnTo>
                <a:cubicBezTo>
                  <a:pt x="802956" y="1906874"/>
                  <a:pt x="988002" y="1579159"/>
                  <a:pt x="1239439" y="1315010"/>
                </a:cubicBezTo>
                <a:close/>
                <a:moveTo>
                  <a:pt x="647574" y="2685197"/>
                </a:moveTo>
                <a:lnTo>
                  <a:pt x="995771" y="2747350"/>
                </a:lnTo>
                <a:cubicBezTo>
                  <a:pt x="987296" y="2890726"/>
                  <a:pt x="995771" y="3031275"/>
                  <a:pt x="1020491" y="3168294"/>
                </a:cubicBezTo>
                <a:cubicBezTo>
                  <a:pt x="1043799" y="3305313"/>
                  <a:pt x="1084057" y="3440919"/>
                  <a:pt x="1140559" y="3572288"/>
                </a:cubicBezTo>
                <a:lnTo>
                  <a:pt x="852396" y="3738970"/>
                </a:lnTo>
                <a:cubicBezTo>
                  <a:pt x="718203" y="3457164"/>
                  <a:pt x="643337" y="3141456"/>
                  <a:pt x="643337" y="2808090"/>
                </a:cubicBezTo>
                <a:cubicBezTo>
                  <a:pt x="644043" y="2767126"/>
                  <a:pt x="644749" y="2726161"/>
                  <a:pt x="647574" y="2685197"/>
                </a:cubicBezTo>
                <a:close/>
                <a:moveTo>
                  <a:pt x="1067106" y="4097055"/>
                </a:moveTo>
                <a:lnTo>
                  <a:pt x="1348206" y="3933904"/>
                </a:lnTo>
                <a:cubicBezTo>
                  <a:pt x="1432960" y="4049028"/>
                  <a:pt x="1529721" y="4151439"/>
                  <a:pt x="1635663" y="4240431"/>
                </a:cubicBezTo>
                <a:cubicBezTo>
                  <a:pt x="1740899" y="4330129"/>
                  <a:pt x="1858142" y="4407820"/>
                  <a:pt x="1985979" y="4472091"/>
                </a:cubicBezTo>
                <a:lnTo>
                  <a:pt x="1880037" y="4765905"/>
                </a:lnTo>
                <a:cubicBezTo>
                  <a:pt x="1556559" y="4612642"/>
                  <a:pt x="1277578" y="4381687"/>
                  <a:pt x="1067106" y="4097055"/>
                </a:cubicBezTo>
                <a:close/>
                <a:moveTo>
                  <a:pt x="2792553" y="4970020"/>
                </a:moveTo>
                <a:cubicBezTo>
                  <a:pt x="2612451" y="4970020"/>
                  <a:pt x="2438000" y="4947419"/>
                  <a:pt x="2271317" y="4905749"/>
                </a:cubicBezTo>
                <a:lnTo>
                  <a:pt x="2376553" y="4614760"/>
                </a:lnTo>
                <a:cubicBezTo>
                  <a:pt x="2514985" y="4647956"/>
                  <a:pt x="2654828" y="4664200"/>
                  <a:pt x="2792553" y="4663494"/>
                </a:cubicBezTo>
                <a:cubicBezTo>
                  <a:pt x="2930278" y="4663494"/>
                  <a:pt x="3070122" y="4647956"/>
                  <a:pt x="3208554" y="4614760"/>
                </a:cubicBezTo>
                <a:lnTo>
                  <a:pt x="3313789" y="4905749"/>
                </a:lnTo>
                <a:cubicBezTo>
                  <a:pt x="3147107" y="4947419"/>
                  <a:pt x="2971949" y="4970020"/>
                  <a:pt x="2792553" y="4970020"/>
                </a:cubicBezTo>
                <a:close/>
                <a:moveTo>
                  <a:pt x="3705070" y="4765198"/>
                </a:moveTo>
                <a:lnTo>
                  <a:pt x="3599128" y="4471385"/>
                </a:lnTo>
                <a:cubicBezTo>
                  <a:pt x="3726258" y="4407113"/>
                  <a:pt x="3843501" y="4329422"/>
                  <a:pt x="3949443" y="4239725"/>
                </a:cubicBezTo>
                <a:cubicBezTo>
                  <a:pt x="4055386" y="4150733"/>
                  <a:pt x="4152147" y="4048322"/>
                  <a:pt x="4236900" y="3933198"/>
                </a:cubicBezTo>
                <a:lnTo>
                  <a:pt x="4518001" y="4096349"/>
                </a:lnTo>
                <a:cubicBezTo>
                  <a:pt x="4306823" y="4381687"/>
                  <a:pt x="4027841" y="4612642"/>
                  <a:pt x="3705070" y="4765198"/>
                </a:cubicBezTo>
                <a:close/>
                <a:moveTo>
                  <a:pt x="4732005" y="3738970"/>
                </a:moveTo>
                <a:lnTo>
                  <a:pt x="4444548" y="3571581"/>
                </a:lnTo>
                <a:cubicBezTo>
                  <a:pt x="4501050" y="3440213"/>
                  <a:pt x="4541308" y="3304607"/>
                  <a:pt x="4564616" y="3167588"/>
                </a:cubicBezTo>
                <a:cubicBezTo>
                  <a:pt x="4588629" y="3031275"/>
                  <a:pt x="4597811" y="2890019"/>
                  <a:pt x="4589335" y="2746644"/>
                </a:cubicBezTo>
                <a:lnTo>
                  <a:pt x="4937532" y="2684491"/>
                </a:lnTo>
                <a:cubicBezTo>
                  <a:pt x="4939651" y="2725455"/>
                  <a:pt x="4941064" y="2766420"/>
                  <a:pt x="4941064" y="2807384"/>
                </a:cubicBezTo>
                <a:cubicBezTo>
                  <a:pt x="4941064" y="3141456"/>
                  <a:pt x="4866198" y="3457164"/>
                  <a:pt x="4732005" y="3738970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3" name="任意多边形: 形状 1132">
            <a:extLst>
              <a:ext uri="{FF2B5EF4-FFF2-40B4-BE49-F238E27FC236}">
                <a16:creationId xmlns="" xmlns:a16="http://schemas.microsoft.com/office/drawing/2014/main" id="{C5F44FD2-99A0-47FC-8E08-71FD646597B1}"/>
              </a:ext>
            </a:extLst>
          </p:cNvPr>
          <p:cNvSpPr/>
          <p:nvPr/>
        </p:nvSpPr>
        <p:spPr>
          <a:xfrm>
            <a:off x="11203656" y="4497132"/>
            <a:ext cx="968840" cy="988733"/>
          </a:xfrm>
          <a:custGeom>
            <a:avLst/>
            <a:gdLst>
              <a:gd name="connsiteX0" fmla="*/ 2929126 w 3015824"/>
              <a:gd name="connsiteY0" fmla="*/ 1607872 h 3029950"/>
              <a:gd name="connsiteX1" fmla="*/ 2923475 w 3015824"/>
              <a:gd name="connsiteY1" fmla="*/ 1362086 h 3029950"/>
              <a:gd name="connsiteX2" fmla="*/ 2999754 w 3015824"/>
              <a:gd name="connsiteY2" fmla="*/ 1211648 h 3029950"/>
              <a:gd name="connsiteX3" fmla="*/ 2987747 w 3015824"/>
              <a:gd name="connsiteY3" fmla="*/ 1157970 h 3029950"/>
              <a:gd name="connsiteX4" fmla="*/ 2854966 w 3015824"/>
              <a:gd name="connsiteY4" fmla="*/ 1054147 h 3029950"/>
              <a:gd name="connsiteX5" fmla="*/ 2756793 w 3015824"/>
              <a:gd name="connsiteY5" fmla="*/ 829549 h 3029950"/>
              <a:gd name="connsiteX6" fmla="*/ 2770213 w 3015824"/>
              <a:gd name="connsiteY6" fmla="*/ 661454 h 3029950"/>
              <a:gd name="connsiteX7" fmla="*/ 2738430 w 3015824"/>
              <a:gd name="connsiteY7" fmla="*/ 616252 h 3029950"/>
              <a:gd name="connsiteX8" fmla="*/ 2576691 w 3015824"/>
              <a:gd name="connsiteY8" fmla="*/ 571756 h 3029950"/>
              <a:gd name="connsiteX9" fmla="*/ 2400121 w 3015824"/>
              <a:gd name="connsiteY9" fmla="*/ 402248 h 3029950"/>
              <a:gd name="connsiteX10" fmla="*/ 2348562 w 3015824"/>
              <a:gd name="connsiteY10" fmla="*/ 241922 h 3029950"/>
              <a:gd name="connsiteX11" fmla="*/ 2301947 w 3015824"/>
              <a:gd name="connsiteY11" fmla="*/ 212258 h 3029950"/>
              <a:gd name="connsiteX12" fmla="*/ 2135265 w 3015824"/>
              <a:gd name="connsiteY12" fmla="*/ 233447 h 3029950"/>
              <a:gd name="connsiteX13" fmla="*/ 1907842 w 3015824"/>
              <a:gd name="connsiteY13" fmla="*/ 144455 h 3029950"/>
              <a:gd name="connsiteX14" fmla="*/ 1799075 w 3015824"/>
              <a:gd name="connsiteY14" fmla="*/ 15912 h 3029950"/>
              <a:gd name="connsiteX15" fmla="*/ 1745397 w 3015824"/>
              <a:gd name="connsiteY15" fmla="*/ 6024 h 3029950"/>
              <a:gd name="connsiteX16" fmla="*/ 1599196 w 3015824"/>
              <a:gd name="connsiteY16" fmla="*/ 89365 h 3029950"/>
              <a:gd name="connsiteX17" fmla="*/ 1354823 w 3015824"/>
              <a:gd name="connsiteY17" fmla="*/ 95016 h 3029950"/>
              <a:gd name="connsiteX18" fmla="*/ 1205091 w 3015824"/>
              <a:gd name="connsiteY18" fmla="*/ 18031 h 3029950"/>
              <a:gd name="connsiteX19" fmla="*/ 1151414 w 3015824"/>
              <a:gd name="connsiteY19" fmla="*/ 30038 h 3029950"/>
              <a:gd name="connsiteX20" fmla="*/ 1048296 w 3015824"/>
              <a:gd name="connsiteY20" fmla="*/ 163525 h 3029950"/>
              <a:gd name="connsiteX21" fmla="*/ 825111 w 3015824"/>
              <a:gd name="connsiteY21" fmla="*/ 262404 h 3029950"/>
              <a:gd name="connsiteX22" fmla="*/ 657722 w 3015824"/>
              <a:gd name="connsiteY22" fmla="*/ 248985 h 3029950"/>
              <a:gd name="connsiteX23" fmla="*/ 612520 w 3015824"/>
              <a:gd name="connsiteY23" fmla="*/ 280768 h 3029950"/>
              <a:gd name="connsiteX24" fmla="*/ 568024 w 3015824"/>
              <a:gd name="connsiteY24" fmla="*/ 443919 h 3029950"/>
              <a:gd name="connsiteX25" fmla="*/ 399223 w 3015824"/>
              <a:gd name="connsiteY25" fmla="*/ 621196 h 3029950"/>
              <a:gd name="connsiteX26" fmla="*/ 239603 w 3015824"/>
              <a:gd name="connsiteY26" fmla="*/ 673461 h 3029950"/>
              <a:gd name="connsiteX27" fmla="*/ 209940 w 3015824"/>
              <a:gd name="connsiteY27" fmla="*/ 720075 h 3029950"/>
              <a:gd name="connsiteX28" fmla="*/ 231128 w 3015824"/>
              <a:gd name="connsiteY28" fmla="*/ 887464 h 3029950"/>
              <a:gd name="connsiteX29" fmla="*/ 142843 w 3015824"/>
              <a:gd name="connsiteY29" fmla="*/ 1116300 h 3029950"/>
              <a:gd name="connsiteX30" fmla="*/ 15005 w 3015824"/>
              <a:gd name="connsiteY30" fmla="*/ 1225773 h 3029950"/>
              <a:gd name="connsiteX31" fmla="*/ 5824 w 3015824"/>
              <a:gd name="connsiteY31" fmla="*/ 1280157 h 3029950"/>
              <a:gd name="connsiteX32" fmla="*/ 89165 w 3015824"/>
              <a:gd name="connsiteY32" fmla="*/ 1427064 h 3029950"/>
              <a:gd name="connsiteX33" fmla="*/ 94815 w 3015824"/>
              <a:gd name="connsiteY33" fmla="*/ 1672850 h 3029950"/>
              <a:gd name="connsiteX34" fmla="*/ 18537 w 3015824"/>
              <a:gd name="connsiteY34" fmla="*/ 1823288 h 3029950"/>
              <a:gd name="connsiteX35" fmla="*/ 30544 w 3015824"/>
              <a:gd name="connsiteY35" fmla="*/ 1876966 h 3029950"/>
              <a:gd name="connsiteX36" fmla="*/ 163325 w 3015824"/>
              <a:gd name="connsiteY36" fmla="*/ 1980789 h 3029950"/>
              <a:gd name="connsiteX37" fmla="*/ 261498 w 3015824"/>
              <a:gd name="connsiteY37" fmla="*/ 2205387 h 3029950"/>
              <a:gd name="connsiteX38" fmla="*/ 248079 w 3015824"/>
              <a:gd name="connsiteY38" fmla="*/ 2373482 h 3029950"/>
              <a:gd name="connsiteX39" fmla="*/ 279861 w 3015824"/>
              <a:gd name="connsiteY39" fmla="*/ 2418684 h 3029950"/>
              <a:gd name="connsiteX40" fmla="*/ 441600 w 3015824"/>
              <a:gd name="connsiteY40" fmla="*/ 2463180 h 3029950"/>
              <a:gd name="connsiteX41" fmla="*/ 618171 w 3015824"/>
              <a:gd name="connsiteY41" fmla="*/ 2632688 h 3029950"/>
              <a:gd name="connsiteX42" fmla="*/ 669729 w 3015824"/>
              <a:gd name="connsiteY42" fmla="*/ 2793014 h 3029950"/>
              <a:gd name="connsiteX43" fmla="*/ 716344 w 3015824"/>
              <a:gd name="connsiteY43" fmla="*/ 2822678 h 3029950"/>
              <a:gd name="connsiteX44" fmla="*/ 883026 w 3015824"/>
              <a:gd name="connsiteY44" fmla="*/ 2801489 h 3029950"/>
              <a:gd name="connsiteX45" fmla="*/ 1110449 w 3015824"/>
              <a:gd name="connsiteY45" fmla="*/ 2890481 h 3029950"/>
              <a:gd name="connsiteX46" fmla="*/ 1219217 w 3015824"/>
              <a:gd name="connsiteY46" fmla="*/ 3019024 h 3029950"/>
              <a:gd name="connsiteX47" fmla="*/ 1272894 w 3015824"/>
              <a:gd name="connsiteY47" fmla="*/ 3028912 h 3029950"/>
              <a:gd name="connsiteX48" fmla="*/ 1419094 w 3015824"/>
              <a:gd name="connsiteY48" fmla="*/ 2945571 h 3029950"/>
              <a:gd name="connsiteX49" fmla="*/ 1663468 w 3015824"/>
              <a:gd name="connsiteY49" fmla="*/ 2939920 h 3029950"/>
              <a:gd name="connsiteX50" fmla="*/ 1813200 w 3015824"/>
              <a:gd name="connsiteY50" fmla="*/ 3016905 h 3029950"/>
              <a:gd name="connsiteX51" fmla="*/ 1866877 w 3015824"/>
              <a:gd name="connsiteY51" fmla="*/ 3004898 h 3029950"/>
              <a:gd name="connsiteX52" fmla="*/ 1969994 w 3015824"/>
              <a:gd name="connsiteY52" fmla="*/ 2871411 h 3029950"/>
              <a:gd name="connsiteX53" fmla="*/ 2193180 w 3015824"/>
              <a:gd name="connsiteY53" fmla="*/ 2772531 h 3029950"/>
              <a:gd name="connsiteX54" fmla="*/ 2360569 w 3015824"/>
              <a:gd name="connsiteY54" fmla="*/ 2785951 h 3029950"/>
              <a:gd name="connsiteX55" fmla="*/ 2405771 w 3015824"/>
              <a:gd name="connsiteY55" fmla="*/ 2754168 h 3029950"/>
              <a:gd name="connsiteX56" fmla="*/ 2450266 w 3015824"/>
              <a:gd name="connsiteY56" fmla="*/ 2591017 h 3029950"/>
              <a:gd name="connsiteX57" fmla="*/ 2619068 w 3015824"/>
              <a:gd name="connsiteY57" fmla="*/ 2413740 h 3029950"/>
              <a:gd name="connsiteX58" fmla="*/ 2778688 w 3015824"/>
              <a:gd name="connsiteY58" fmla="*/ 2361475 h 3029950"/>
              <a:gd name="connsiteX59" fmla="*/ 2808352 w 3015824"/>
              <a:gd name="connsiteY59" fmla="*/ 2314861 h 3029950"/>
              <a:gd name="connsiteX60" fmla="*/ 2787164 w 3015824"/>
              <a:gd name="connsiteY60" fmla="*/ 2147472 h 3029950"/>
              <a:gd name="connsiteX61" fmla="*/ 2875449 w 3015824"/>
              <a:gd name="connsiteY61" fmla="*/ 1918636 h 3029950"/>
              <a:gd name="connsiteX62" fmla="*/ 3003286 w 3015824"/>
              <a:gd name="connsiteY62" fmla="*/ 1809163 h 3029950"/>
              <a:gd name="connsiteX63" fmla="*/ 3012467 w 3015824"/>
              <a:gd name="connsiteY63" fmla="*/ 1754779 h 3029950"/>
              <a:gd name="connsiteX64" fmla="*/ 2929126 w 3015824"/>
              <a:gd name="connsiteY64" fmla="*/ 1607872 h 3029950"/>
              <a:gd name="connsiteX65" fmla="*/ 2633194 w 3015824"/>
              <a:gd name="connsiteY65" fmla="*/ 1228599 h 3029950"/>
              <a:gd name="connsiteX66" fmla="*/ 2440378 w 3015824"/>
              <a:gd name="connsiteY66" fmla="*/ 1262500 h 3029950"/>
              <a:gd name="connsiteX67" fmla="*/ 2350681 w 3015824"/>
              <a:gd name="connsiteY67" fmla="*/ 1053441 h 3029950"/>
              <a:gd name="connsiteX68" fmla="*/ 2215781 w 3015824"/>
              <a:gd name="connsiteY68" fmla="*/ 871220 h 3029950"/>
              <a:gd name="connsiteX69" fmla="*/ 2348562 w 3015824"/>
              <a:gd name="connsiteY69" fmla="*/ 712306 h 3029950"/>
              <a:gd name="connsiteX70" fmla="*/ 2633194 w 3015824"/>
              <a:gd name="connsiteY70" fmla="*/ 1228599 h 3029950"/>
              <a:gd name="connsiteX71" fmla="*/ 1774355 w 3015824"/>
              <a:gd name="connsiteY71" fmla="*/ 809773 h 3029950"/>
              <a:gd name="connsiteX72" fmla="*/ 2007428 w 3015824"/>
              <a:gd name="connsiteY72" fmla="*/ 945379 h 3029950"/>
              <a:gd name="connsiteX73" fmla="*/ 2180467 w 3015824"/>
              <a:gd name="connsiteY73" fmla="*/ 1153026 h 3029950"/>
              <a:gd name="connsiteX74" fmla="*/ 2272284 w 3015824"/>
              <a:gd name="connsiteY74" fmla="*/ 1407288 h 3029950"/>
              <a:gd name="connsiteX75" fmla="*/ 2272284 w 3015824"/>
              <a:gd name="connsiteY75" fmla="*/ 1677794 h 3029950"/>
              <a:gd name="connsiteX76" fmla="*/ 2180467 w 3015824"/>
              <a:gd name="connsiteY76" fmla="*/ 1932056 h 3029950"/>
              <a:gd name="connsiteX77" fmla="*/ 2007428 w 3015824"/>
              <a:gd name="connsiteY77" fmla="*/ 2139703 h 3029950"/>
              <a:gd name="connsiteX78" fmla="*/ 1774355 w 3015824"/>
              <a:gd name="connsiteY78" fmla="*/ 2275309 h 3029950"/>
              <a:gd name="connsiteX79" fmla="*/ 1509499 w 3015824"/>
              <a:gd name="connsiteY79" fmla="*/ 2321924 h 3029950"/>
              <a:gd name="connsiteX80" fmla="*/ 1244643 w 3015824"/>
              <a:gd name="connsiteY80" fmla="*/ 2275309 h 3029950"/>
              <a:gd name="connsiteX81" fmla="*/ 1011570 w 3015824"/>
              <a:gd name="connsiteY81" fmla="*/ 2139703 h 3029950"/>
              <a:gd name="connsiteX82" fmla="*/ 838531 w 3015824"/>
              <a:gd name="connsiteY82" fmla="*/ 1932762 h 3029950"/>
              <a:gd name="connsiteX83" fmla="*/ 746714 w 3015824"/>
              <a:gd name="connsiteY83" fmla="*/ 1678500 h 3029950"/>
              <a:gd name="connsiteX84" fmla="*/ 746714 w 3015824"/>
              <a:gd name="connsiteY84" fmla="*/ 1407994 h 3029950"/>
              <a:gd name="connsiteX85" fmla="*/ 838531 w 3015824"/>
              <a:gd name="connsiteY85" fmla="*/ 1153733 h 3029950"/>
              <a:gd name="connsiteX86" fmla="*/ 1011570 w 3015824"/>
              <a:gd name="connsiteY86" fmla="*/ 946086 h 3029950"/>
              <a:gd name="connsiteX87" fmla="*/ 1244643 w 3015824"/>
              <a:gd name="connsiteY87" fmla="*/ 810479 h 3029950"/>
              <a:gd name="connsiteX88" fmla="*/ 1509499 w 3015824"/>
              <a:gd name="connsiteY88" fmla="*/ 763159 h 3029950"/>
              <a:gd name="connsiteX89" fmla="*/ 1774355 w 3015824"/>
              <a:gd name="connsiteY89" fmla="*/ 809773 h 3029950"/>
              <a:gd name="connsiteX90" fmla="*/ 2158572 w 3015824"/>
              <a:gd name="connsiteY90" fmla="*/ 564693 h 3029950"/>
              <a:gd name="connsiteX91" fmla="*/ 2033560 w 3015824"/>
              <a:gd name="connsiteY91" fmla="*/ 726432 h 3029950"/>
              <a:gd name="connsiteX92" fmla="*/ 1816732 w 3015824"/>
              <a:gd name="connsiteY92" fmla="*/ 624021 h 3029950"/>
              <a:gd name="connsiteX93" fmla="*/ 1582246 w 3015824"/>
              <a:gd name="connsiteY93" fmla="*/ 571756 h 3029950"/>
              <a:gd name="connsiteX94" fmla="*/ 1582246 w 3015824"/>
              <a:gd name="connsiteY94" fmla="*/ 356340 h 3029950"/>
              <a:gd name="connsiteX95" fmla="*/ 2158572 w 3015824"/>
              <a:gd name="connsiteY95" fmla="*/ 564693 h 3029950"/>
              <a:gd name="connsiteX96" fmla="*/ 1397200 w 3015824"/>
              <a:gd name="connsiteY96" fmla="*/ 355634 h 3029950"/>
              <a:gd name="connsiteX97" fmla="*/ 1397200 w 3015824"/>
              <a:gd name="connsiteY97" fmla="*/ 571756 h 3029950"/>
              <a:gd name="connsiteX98" fmla="*/ 1176840 w 3015824"/>
              <a:gd name="connsiteY98" fmla="*/ 624021 h 3029950"/>
              <a:gd name="connsiteX99" fmla="*/ 974843 w 3015824"/>
              <a:gd name="connsiteY99" fmla="*/ 726432 h 3029950"/>
              <a:gd name="connsiteX100" fmla="*/ 832880 w 3015824"/>
              <a:gd name="connsiteY100" fmla="*/ 563987 h 3029950"/>
              <a:gd name="connsiteX101" fmla="*/ 1397200 w 3015824"/>
              <a:gd name="connsiteY101" fmla="*/ 355634 h 3029950"/>
              <a:gd name="connsiteX102" fmla="*/ 671142 w 3015824"/>
              <a:gd name="connsiteY102" fmla="*/ 711600 h 3029950"/>
              <a:gd name="connsiteX103" fmla="*/ 803923 w 3015824"/>
              <a:gd name="connsiteY103" fmla="*/ 871220 h 3029950"/>
              <a:gd name="connsiteX104" fmla="*/ 669023 w 3015824"/>
              <a:gd name="connsiteY104" fmla="*/ 1053441 h 3029950"/>
              <a:gd name="connsiteX105" fmla="*/ 579325 w 3015824"/>
              <a:gd name="connsiteY105" fmla="*/ 1262500 h 3029950"/>
              <a:gd name="connsiteX106" fmla="*/ 386510 w 3015824"/>
              <a:gd name="connsiteY106" fmla="*/ 1228599 h 3029950"/>
              <a:gd name="connsiteX107" fmla="*/ 671142 w 3015824"/>
              <a:gd name="connsiteY107" fmla="*/ 711600 h 3029950"/>
              <a:gd name="connsiteX108" fmla="*/ 351196 w 3015824"/>
              <a:gd name="connsiteY108" fmla="*/ 1451077 h 3029950"/>
              <a:gd name="connsiteX109" fmla="*/ 539067 w 3015824"/>
              <a:gd name="connsiteY109" fmla="*/ 1484273 h 3029950"/>
              <a:gd name="connsiteX110" fmla="*/ 552486 w 3015824"/>
              <a:gd name="connsiteY110" fmla="*/ 1711696 h 3029950"/>
              <a:gd name="connsiteX111" fmla="*/ 617464 w 3015824"/>
              <a:gd name="connsiteY111" fmla="*/ 1929937 h 3029950"/>
              <a:gd name="connsiteX112" fmla="*/ 462082 w 3015824"/>
              <a:gd name="connsiteY112" fmla="*/ 2020341 h 3029950"/>
              <a:gd name="connsiteX113" fmla="*/ 349077 w 3015824"/>
              <a:gd name="connsiteY113" fmla="*/ 1518174 h 3029950"/>
              <a:gd name="connsiteX114" fmla="*/ 351196 w 3015824"/>
              <a:gd name="connsiteY114" fmla="*/ 1451077 h 3029950"/>
              <a:gd name="connsiteX115" fmla="*/ 577912 w 3015824"/>
              <a:gd name="connsiteY115" fmla="*/ 2213156 h 3029950"/>
              <a:gd name="connsiteX116" fmla="*/ 729763 w 3015824"/>
              <a:gd name="connsiteY116" fmla="*/ 2124871 h 3029950"/>
              <a:gd name="connsiteX117" fmla="*/ 885145 w 3015824"/>
              <a:gd name="connsiteY117" fmla="*/ 2290141 h 3029950"/>
              <a:gd name="connsiteX118" fmla="*/ 1074429 w 3015824"/>
              <a:gd name="connsiteY118" fmla="*/ 2415153 h 3029950"/>
              <a:gd name="connsiteX119" fmla="*/ 1017220 w 3015824"/>
              <a:gd name="connsiteY119" fmla="*/ 2573360 h 3029950"/>
              <a:gd name="connsiteX120" fmla="*/ 577912 w 3015824"/>
              <a:gd name="connsiteY120" fmla="*/ 2213156 h 3029950"/>
              <a:gd name="connsiteX121" fmla="*/ 1508792 w 3015824"/>
              <a:gd name="connsiteY121" fmla="*/ 2684246 h 3029950"/>
              <a:gd name="connsiteX122" fmla="*/ 1226986 w 3015824"/>
              <a:gd name="connsiteY122" fmla="*/ 2649638 h 3029950"/>
              <a:gd name="connsiteX123" fmla="*/ 1283489 w 3015824"/>
              <a:gd name="connsiteY123" fmla="*/ 2492844 h 3029950"/>
              <a:gd name="connsiteX124" fmla="*/ 1508086 w 3015824"/>
              <a:gd name="connsiteY124" fmla="*/ 2518976 h 3029950"/>
              <a:gd name="connsiteX125" fmla="*/ 1732684 w 3015824"/>
              <a:gd name="connsiteY125" fmla="*/ 2492844 h 3029950"/>
              <a:gd name="connsiteX126" fmla="*/ 1789186 w 3015824"/>
              <a:gd name="connsiteY126" fmla="*/ 2649638 h 3029950"/>
              <a:gd name="connsiteX127" fmla="*/ 1508792 w 3015824"/>
              <a:gd name="connsiteY127" fmla="*/ 2684246 h 3029950"/>
              <a:gd name="connsiteX128" fmla="*/ 2001777 w 3015824"/>
              <a:gd name="connsiteY128" fmla="*/ 2574066 h 3029950"/>
              <a:gd name="connsiteX129" fmla="*/ 1944568 w 3015824"/>
              <a:gd name="connsiteY129" fmla="*/ 2415859 h 3029950"/>
              <a:gd name="connsiteX130" fmla="*/ 2133852 w 3015824"/>
              <a:gd name="connsiteY130" fmla="*/ 2290847 h 3029950"/>
              <a:gd name="connsiteX131" fmla="*/ 2289235 w 3015824"/>
              <a:gd name="connsiteY131" fmla="*/ 2125577 h 3029950"/>
              <a:gd name="connsiteX132" fmla="*/ 2441085 w 3015824"/>
              <a:gd name="connsiteY132" fmla="*/ 2213862 h 3029950"/>
              <a:gd name="connsiteX133" fmla="*/ 2001777 w 3015824"/>
              <a:gd name="connsiteY133" fmla="*/ 2574066 h 3029950"/>
              <a:gd name="connsiteX134" fmla="*/ 2556209 w 3015824"/>
              <a:gd name="connsiteY134" fmla="*/ 2020341 h 3029950"/>
              <a:gd name="connsiteX135" fmla="*/ 2400827 w 3015824"/>
              <a:gd name="connsiteY135" fmla="*/ 1929937 h 3029950"/>
              <a:gd name="connsiteX136" fmla="*/ 2465805 w 3015824"/>
              <a:gd name="connsiteY136" fmla="*/ 1711696 h 3029950"/>
              <a:gd name="connsiteX137" fmla="*/ 2479224 w 3015824"/>
              <a:gd name="connsiteY137" fmla="*/ 1484273 h 3029950"/>
              <a:gd name="connsiteX138" fmla="*/ 2667096 w 3015824"/>
              <a:gd name="connsiteY138" fmla="*/ 1451077 h 3029950"/>
              <a:gd name="connsiteX139" fmla="*/ 2669214 w 3015824"/>
              <a:gd name="connsiteY139" fmla="*/ 1517468 h 3029950"/>
              <a:gd name="connsiteX140" fmla="*/ 2556209 w 3015824"/>
              <a:gd name="connsiteY140" fmla="*/ 2020341 h 3029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3015824" h="3029950">
                <a:moveTo>
                  <a:pt x="2929126" y="1607872"/>
                </a:moveTo>
                <a:cubicBezTo>
                  <a:pt x="2818239" y="1565495"/>
                  <a:pt x="2814708" y="1409407"/>
                  <a:pt x="2923475" y="1362086"/>
                </a:cubicBezTo>
                <a:cubicBezTo>
                  <a:pt x="2981391" y="1336660"/>
                  <a:pt x="3013174" y="1273801"/>
                  <a:pt x="2999754" y="1211648"/>
                </a:cubicBezTo>
                <a:lnTo>
                  <a:pt x="2987747" y="1157970"/>
                </a:lnTo>
                <a:cubicBezTo>
                  <a:pt x="2974328" y="1095818"/>
                  <a:pt x="2918532" y="1052734"/>
                  <a:pt x="2854966" y="1054147"/>
                </a:cubicBezTo>
                <a:cubicBezTo>
                  <a:pt x="2737017" y="1057678"/>
                  <a:pt x="2674158" y="915009"/>
                  <a:pt x="2756793" y="829549"/>
                </a:cubicBezTo>
                <a:cubicBezTo>
                  <a:pt x="2800582" y="783641"/>
                  <a:pt x="2806233" y="713013"/>
                  <a:pt x="2770213" y="661454"/>
                </a:cubicBezTo>
                <a:lnTo>
                  <a:pt x="2738430" y="616252"/>
                </a:lnTo>
                <a:cubicBezTo>
                  <a:pt x="2702410" y="563987"/>
                  <a:pt x="2633900" y="545624"/>
                  <a:pt x="2576691" y="571756"/>
                </a:cubicBezTo>
                <a:cubicBezTo>
                  <a:pt x="2468630" y="620490"/>
                  <a:pt x="2356331" y="512428"/>
                  <a:pt x="2400121" y="402248"/>
                </a:cubicBezTo>
                <a:cubicBezTo>
                  <a:pt x="2423428" y="342921"/>
                  <a:pt x="2401533" y="275824"/>
                  <a:pt x="2348562" y="241922"/>
                </a:cubicBezTo>
                <a:lnTo>
                  <a:pt x="2301947" y="212258"/>
                </a:lnTo>
                <a:cubicBezTo>
                  <a:pt x="2248270" y="178357"/>
                  <a:pt x="2179054" y="186832"/>
                  <a:pt x="2135265" y="233447"/>
                </a:cubicBezTo>
                <a:cubicBezTo>
                  <a:pt x="2054042" y="320320"/>
                  <a:pt x="1909254" y="263817"/>
                  <a:pt x="1907842" y="144455"/>
                </a:cubicBezTo>
                <a:cubicBezTo>
                  <a:pt x="1907136" y="80890"/>
                  <a:pt x="1861227" y="27212"/>
                  <a:pt x="1799075" y="15912"/>
                </a:cubicBezTo>
                <a:lnTo>
                  <a:pt x="1745397" y="6024"/>
                </a:lnTo>
                <a:cubicBezTo>
                  <a:pt x="1683244" y="-5276"/>
                  <a:pt x="1621797" y="30038"/>
                  <a:pt x="1599196" y="89365"/>
                </a:cubicBezTo>
                <a:cubicBezTo>
                  <a:pt x="1557526" y="200252"/>
                  <a:pt x="1402144" y="204489"/>
                  <a:pt x="1354823" y="95016"/>
                </a:cubicBezTo>
                <a:cubicBezTo>
                  <a:pt x="1330103" y="36394"/>
                  <a:pt x="1267244" y="4611"/>
                  <a:pt x="1205091" y="18031"/>
                </a:cubicBezTo>
                <a:lnTo>
                  <a:pt x="1151414" y="30038"/>
                </a:lnTo>
                <a:cubicBezTo>
                  <a:pt x="1089967" y="44163"/>
                  <a:pt x="1046177" y="99960"/>
                  <a:pt x="1048296" y="163525"/>
                </a:cubicBezTo>
                <a:cubicBezTo>
                  <a:pt x="1051828" y="282180"/>
                  <a:pt x="909865" y="345746"/>
                  <a:pt x="825111" y="262404"/>
                </a:cubicBezTo>
                <a:cubicBezTo>
                  <a:pt x="779909" y="217909"/>
                  <a:pt x="709281" y="212258"/>
                  <a:pt x="657722" y="248985"/>
                </a:cubicBezTo>
                <a:lnTo>
                  <a:pt x="612520" y="280768"/>
                </a:lnTo>
                <a:cubicBezTo>
                  <a:pt x="560962" y="317494"/>
                  <a:pt x="541892" y="385298"/>
                  <a:pt x="568024" y="443919"/>
                </a:cubicBezTo>
                <a:cubicBezTo>
                  <a:pt x="616758" y="552686"/>
                  <a:pt x="509403" y="664985"/>
                  <a:pt x="399223" y="621196"/>
                </a:cubicBezTo>
                <a:cubicBezTo>
                  <a:pt x="340602" y="597889"/>
                  <a:pt x="273505" y="619783"/>
                  <a:pt x="239603" y="673461"/>
                </a:cubicBezTo>
                <a:lnTo>
                  <a:pt x="209940" y="720075"/>
                </a:lnTo>
                <a:cubicBezTo>
                  <a:pt x="176038" y="773753"/>
                  <a:pt x="184513" y="844381"/>
                  <a:pt x="231128" y="887464"/>
                </a:cubicBezTo>
                <a:cubicBezTo>
                  <a:pt x="317294" y="969393"/>
                  <a:pt x="260792" y="1114887"/>
                  <a:pt x="142843" y="1116300"/>
                </a:cubicBezTo>
                <a:cubicBezTo>
                  <a:pt x="79983" y="1117006"/>
                  <a:pt x="26306" y="1163621"/>
                  <a:pt x="15005" y="1225773"/>
                </a:cubicBezTo>
                <a:lnTo>
                  <a:pt x="5824" y="1280157"/>
                </a:lnTo>
                <a:cubicBezTo>
                  <a:pt x="-4770" y="1343016"/>
                  <a:pt x="29838" y="1404463"/>
                  <a:pt x="89165" y="1427064"/>
                </a:cubicBezTo>
                <a:cubicBezTo>
                  <a:pt x="200051" y="1469441"/>
                  <a:pt x="203583" y="1625529"/>
                  <a:pt x="94815" y="1672850"/>
                </a:cubicBezTo>
                <a:cubicBezTo>
                  <a:pt x="36900" y="1698276"/>
                  <a:pt x="5118" y="1761135"/>
                  <a:pt x="18537" y="1823288"/>
                </a:cubicBezTo>
                <a:lnTo>
                  <a:pt x="30544" y="1876966"/>
                </a:lnTo>
                <a:cubicBezTo>
                  <a:pt x="43963" y="1939118"/>
                  <a:pt x="99759" y="1982202"/>
                  <a:pt x="163325" y="1980789"/>
                </a:cubicBezTo>
                <a:cubicBezTo>
                  <a:pt x="281274" y="1977258"/>
                  <a:pt x="344133" y="2119927"/>
                  <a:pt x="261498" y="2205387"/>
                </a:cubicBezTo>
                <a:cubicBezTo>
                  <a:pt x="217709" y="2251295"/>
                  <a:pt x="212058" y="2321924"/>
                  <a:pt x="248079" y="2373482"/>
                </a:cubicBezTo>
                <a:lnTo>
                  <a:pt x="279861" y="2418684"/>
                </a:lnTo>
                <a:cubicBezTo>
                  <a:pt x="315882" y="2470949"/>
                  <a:pt x="384391" y="2489312"/>
                  <a:pt x="441600" y="2463180"/>
                </a:cubicBezTo>
                <a:cubicBezTo>
                  <a:pt x="549661" y="2414446"/>
                  <a:pt x="661960" y="2522508"/>
                  <a:pt x="618171" y="2632688"/>
                </a:cubicBezTo>
                <a:cubicBezTo>
                  <a:pt x="594863" y="2692015"/>
                  <a:pt x="616758" y="2759112"/>
                  <a:pt x="669729" y="2793014"/>
                </a:cubicBezTo>
                <a:lnTo>
                  <a:pt x="716344" y="2822678"/>
                </a:lnTo>
                <a:cubicBezTo>
                  <a:pt x="770021" y="2856579"/>
                  <a:pt x="839237" y="2848104"/>
                  <a:pt x="883026" y="2801489"/>
                </a:cubicBezTo>
                <a:cubicBezTo>
                  <a:pt x="964249" y="2714616"/>
                  <a:pt x="1109037" y="2771119"/>
                  <a:pt x="1110449" y="2890481"/>
                </a:cubicBezTo>
                <a:cubicBezTo>
                  <a:pt x="1111156" y="2954046"/>
                  <a:pt x="1157064" y="3007723"/>
                  <a:pt x="1219217" y="3019024"/>
                </a:cubicBezTo>
                <a:lnTo>
                  <a:pt x="1272894" y="3028912"/>
                </a:lnTo>
                <a:cubicBezTo>
                  <a:pt x="1335047" y="3040212"/>
                  <a:pt x="1396494" y="3004898"/>
                  <a:pt x="1419094" y="2945571"/>
                </a:cubicBezTo>
                <a:cubicBezTo>
                  <a:pt x="1460765" y="2833978"/>
                  <a:pt x="1616147" y="2830447"/>
                  <a:pt x="1663468" y="2939920"/>
                </a:cubicBezTo>
                <a:cubicBezTo>
                  <a:pt x="1688894" y="2998542"/>
                  <a:pt x="1751047" y="3030324"/>
                  <a:pt x="1813200" y="3016905"/>
                </a:cubicBezTo>
                <a:lnTo>
                  <a:pt x="1866877" y="3004898"/>
                </a:lnTo>
                <a:cubicBezTo>
                  <a:pt x="1928324" y="2990773"/>
                  <a:pt x="1972114" y="2934976"/>
                  <a:pt x="1969994" y="2871411"/>
                </a:cubicBezTo>
                <a:cubicBezTo>
                  <a:pt x="1966463" y="2752756"/>
                  <a:pt x="2108426" y="2689190"/>
                  <a:pt x="2193180" y="2772531"/>
                </a:cubicBezTo>
                <a:cubicBezTo>
                  <a:pt x="2238382" y="2817027"/>
                  <a:pt x="2309010" y="2822678"/>
                  <a:pt x="2360569" y="2785951"/>
                </a:cubicBezTo>
                <a:lnTo>
                  <a:pt x="2405771" y="2754168"/>
                </a:lnTo>
                <a:cubicBezTo>
                  <a:pt x="2457329" y="2717442"/>
                  <a:pt x="2476399" y="2649638"/>
                  <a:pt x="2450266" y="2591017"/>
                </a:cubicBezTo>
                <a:cubicBezTo>
                  <a:pt x="2401533" y="2482249"/>
                  <a:pt x="2508888" y="2369951"/>
                  <a:pt x="2619068" y="2413740"/>
                </a:cubicBezTo>
                <a:cubicBezTo>
                  <a:pt x="2677690" y="2437047"/>
                  <a:pt x="2744787" y="2415153"/>
                  <a:pt x="2778688" y="2361475"/>
                </a:cubicBezTo>
                <a:lnTo>
                  <a:pt x="2808352" y="2314861"/>
                </a:lnTo>
                <a:cubicBezTo>
                  <a:pt x="2842253" y="2261183"/>
                  <a:pt x="2833778" y="2190555"/>
                  <a:pt x="2787164" y="2147472"/>
                </a:cubicBezTo>
                <a:cubicBezTo>
                  <a:pt x="2700997" y="2066249"/>
                  <a:pt x="2757499" y="1920049"/>
                  <a:pt x="2875449" y="1918636"/>
                </a:cubicBezTo>
                <a:cubicBezTo>
                  <a:pt x="2939014" y="1917930"/>
                  <a:pt x="2991985" y="1871315"/>
                  <a:pt x="3003286" y="1809163"/>
                </a:cubicBezTo>
                <a:lnTo>
                  <a:pt x="3012467" y="1754779"/>
                </a:lnTo>
                <a:cubicBezTo>
                  <a:pt x="3023061" y="1692626"/>
                  <a:pt x="2987747" y="1630473"/>
                  <a:pt x="2929126" y="1607872"/>
                </a:cubicBezTo>
                <a:close/>
                <a:moveTo>
                  <a:pt x="2633194" y="1228599"/>
                </a:moveTo>
                <a:lnTo>
                  <a:pt x="2440378" y="1262500"/>
                </a:lnTo>
                <a:cubicBezTo>
                  <a:pt x="2418484" y="1188340"/>
                  <a:pt x="2388114" y="1118419"/>
                  <a:pt x="2350681" y="1053441"/>
                </a:cubicBezTo>
                <a:cubicBezTo>
                  <a:pt x="2313247" y="988463"/>
                  <a:pt x="2268752" y="927016"/>
                  <a:pt x="2215781" y="871220"/>
                </a:cubicBezTo>
                <a:lnTo>
                  <a:pt x="2348562" y="712306"/>
                </a:lnTo>
                <a:cubicBezTo>
                  <a:pt x="2482755" y="854269"/>
                  <a:pt x="2583048" y="1031546"/>
                  <a:pt x="2633194" y="1228599"/>
                </a:cubicBezTo>
                <a:close/>
                <a:moveTo>
                  <a:pt x="1774355" y="809773"/>
                </a:moveTo>
                <a:cubicBezTo>
                  <a:pt x="1856989" y="840143"/>
                  <a:pt x="1936093" y="884639"/>
                  <a:pt x="2007428" y="945379"/>
                </a:cubicBezTo>
                <a:cubicBezTo>
                  <a:pt x="2078762" y="1005413"/>
                  <a:pt x="2136677" y="1076042"/>
                  <a:pt x="2180467" y="1153026"/>
                </a:cubicBezTo>
                <a:cubicBezTo>
                  <a:pt x="2224963" y="1229305"/>
                  <a:pt x="2256745" y="1314765"/>
                  <a:pt x="2272284" y="1407288"/>
                </a:cubicBezTo>
                <a:cubicBezTo>
                  <a:pt x="2288528" y="1499811"/>
                  <a:pt x="2287822" y="1590921"/>
                  <a:pt x="2272284" y="1677794"/>
                </a:cubicBezTo>
                <a:cubicBezTo>
                  <a:pt x="2257452" y="1764667"/>
                  <a:pt x="2227081" y="1850833"/>
                  <a:pt x="2180467" y="1932056"/>
                </a:cubicBezTo>
                <a:cubicBezTo>
                  <a:pt x="2133852" y="2013278"/>
                  <a:pt x="2075231" y="2082494"/>
                  <a:pt x="2007428" y="2139703"/>
                </a:cubicBezTo>
                <a:cubicBezTo>
                  <a:pt x="1940331" y="2196911"/>
                  <a:pt x="1861933" y="2242820"/>
                  <a:pt x="1774355" y="2275309"/>
                </a:cubicBezTo>
                <a:cubicBezTo>
                  <a:pt x="1686775" y="2307092"/>
                  <a:pt x="1597078" y="2322630"/>
                  <a:pt x="1509499" y="2321924"/>
                </a:cubicBezTo>
                <a:cubicBezTo>
                  <a:pt x="1421214" y="2321924"/>
                  <a:pt x="1332222" y="2307092"/>
                  <a:pt x="1244643" y="2275309"/>
                </a:cubicBezTo>
                <a:cubicBezTo>
                  <a:pt x="1157064" y="2243526"/>
                  <a:pt x="1078667" y="2196911"/>
                  <a:pt x="1011570" y="2139703"/>
                </a:cubicBezTo>
                <a:cubicBezTo>
                  <a:pt x="943767" y="2083200"/>
                  <a:pt x="885145" y="2013278"/>
                  <a:pt x="838531" y="1932762"/>
                </a:cubicBezTo>
                <a:cubicBezTo>
                  <a:pt x="791916" y="1851539"/>
                  <a:pt x="761546" y="1765373"/>
                  <a:pt x="746714" y="1678500"/>
                </a:cubicBezTo>
                <a:cubicBezTo>
                  <a:pt x="731176" y="1591628"/>
                  <a:pt x="730469" y="1499811"/>
                  <a:pt x="746714" y="1407994"/>
                </a:cubicBezTo>
                <a:cubicBezTo>
                  <a:pt x="762958" y="1315471"/>
                  <a:pt x="794741" y="1230011"/>
                  <a:pt x="838531" y="1153733"/>
                </a:cubicBezTo>
                <a:cubicBezTo>
                  <a:pt x="882320" y="1076748"/>
                  <a:pt x="940235" y="1006826"/>
                  <a:pt x="1011570" y="946086"/>
                </a:cubicBezTo>
                <a:cubicBezTo>
                  <a:pt x="1082904" y="886052"/>
                  <a:pt x="1162008" y="840850"/>
                  <a:pt x="1244643" y="810479"/>
                </a:cubicBezTo>
                <a:cubicBezTo>
                  <a:pt x="1327278" y="780109"/>
                  <a:pt x="1416270" y="763159"/>
                  <a:pt x="1509499" y="763159"/>
                </a:cubicBezTo>
                <a:cubicBezTo>
                  <a:pt x="1602022" y="762452"/>
                  <a:pt x="1691720" y="779403"/>
                  <a:pt x="1774355" y="809773"/>
                </a:cubicBezTo>
                <a:close/>
                <a:moveTo>
                  <a:pt x="2158572" y="564693"/>
                </a:moveTo>
                <a:lnTo>
                  <a:pt x="2033560" y="726432"/>
                </a:lnTo>
                <a:cubicBezTo>
                  <a:pt x="1969288" y="684055"/>
                  <a:pt x="1886653" y="649447"/>
                  <a:pt x="1816732" y="624021"/>
                </a:cubicBezTo>
                <a:cubicBezTo>
                  <a:pt x="1746809" y="598595"/>
                  <a:pt x="1693132" y="580231"/>
                  <a:pt x="1582246" y="571756"/>
                </a:cubicBezTo>
                <a:lnTo>
                  <a:pt x="1582246" y="356340"/>
                </a:lnTo>
                <a:cubicBezTo>
                  <a:pt x="1841451" y="376116"/>
                  <a:pt x="1998246" y="450276"/>
                  <a:pt x="2158572" y="564693"/>
                </a:cubicBezTo>
                <a:close/>
                <a:moveTo>
                  <a:pt x="1397200" y="355634"/>
                </a:moveTo>
                <a:lnTo>
                  <a:pt x="1397200" y="571756"/>
                </a:lnTo>
                <a:cubicBezTo>
                  <a:pt x="1286313" y="580938"/>
                  <a:pt x="1246762" y="598595"/>
                  <a:pt x="1176840" y="624021"/>
                </a:cubicBezTo>
                <a:cubicBezTo>
                  <a:pt x="1106918" y="649447"/>
                  <a:pt x="1039115" y="683349"/>
                  <a:pt x="974843" y="726432"/>
                </a:cubicBezTo>
                <a:lnTo>
                  <a:pt x="832880" y="563987"/>
                </a:lnTo>
                <a:cubicBezTo>
                  <a:pt x="996738" y="447450"/>
                  <a:pt x="1211448" y="373291"/>
                  <a:pt x="1397200" y="355634"/>
                </a:cubicBezTo>
                <a:close/>
                <a:moveTo>
                  <a:pt x="671142" y="711600"/>
                </a:moveTo>
                <a:lnTo>
                  <a:pt x="803923" y="871220"/>
                </a:lnTo>
                <a:cubicBezTo>
                  <a:pt x="750952" y="927722"/>
                  <a:pt x="705749" y="989169"/>
                  <a:pt x="669023" y="1053441"/>
                </a:cubicBezTo>
                <a:cubicBezTo>
                  <a:pt x="631590" y="1118419"/>
                  <a:pt x="601220" y="1188340"/>
                  <a:pt x="579325" y="1262500"/>
                </a:cubicBezTo>
                <a:lnTo>
                  <a:pt x="386510" y="1228599"/>
                </a:lnTo>
                <a:cubicBezTo>
                  <a:pt x="435243" y="1030839"/>
                  <a:pt x="535536" y="854269"/>
                  <a:pt x="671142" y="711600"/>
                </a:cubicBezTo>
                <a:close/>
                <a:moveTo>
                  <a:pt x="351196" y="1451077"/>
                </a:moveTo>
                <a:lnTo>
                  <a:pt x="539067" y="1484273"/>
                </a:lnTo>
                <a:cubicBezTo>
                  <a:pt x="534829" y="1561257"/>
                  <a:pt x="539067" y="1637536"/>
                  <a:pt x="552486" y="1711696"/>
                </a:cubicBezTo>
                <a:cubicBezTo>
                  <a:pt x="565199" y="1785855"/>
                  <a:pt x="587094" y="1858602"/>
                  <a:pt x="617464" y="1929937"/>
                </a:cubicBezTo>
                <a:lnTo>
                  <a:pt x="462082" y="2020341"/>
                </a:lnTo>
                <a:cubicBezTo>
                  <a:pt x="390042" y="1868490"/>
                  <a:pt x="349077" y="1697570"/>
                  <a:pt x="349077" y="1518174"/>
                </a:cubicBezTo>
                <a:cubicBezTo>
                  <a:pt x="349077" y="1495573"/>
                  <a:pt x="349783" y="1472972"/>
                  <a:pt x="351196" y="1451077"/>
                </a:cubicBezTo>
                <a:close/>
                <a:moveTo>
                  <a:pt x="577912" y="2213156"/>
                </a:moveTo>
                <a:lnTo>
                  <a:pt x="729763" y="2124871"/>
                </a:lnTo>
                <a:cubicBezTo>
                  <a:pt x="775671" y="2187024"/>
                  <a:pt x="827937" y="2242114"/>
                  <a:pt x="885145" y="2290141"/>
                </a:cubicBezTo>
                <a:cubicBezTo>
                  <a:pt x="942354" y="2338168"/>
                  <a:pt x="1005213" y="2380545"/>
                  <a:pt x="1074429" y="2415153"/>
                </a:cubicBezTo>
                <a:lnTo>
                  <a:pt x="1017220" y="2573360"/>
                </a:lnTo>
                <a:cubicBezTo>
                  <a:pt x="842062" y="2491431"/>
                  <a:pt x="691624" y="2367126"/>
                  <a:pt x="577912" y="2213156"/>
                </a:cubicBezTo>
                <a:close/>
                <a:moveTo>
                  <a:pt x="1508792" y="2684246"/>
                </a:moveTo>
                <a:cubicBezTo>
                  <a:pt x="1412032" y="2684246"/>
                  <a:pt x="1317390" y="2672239"/>
                  <a:pt x="1226986" y="2649638"/>
                </a:cubicBezTo>
                <a:lnTo>
                  <a:pt x="1283489" y="2492844"/>
                </a:lnTo>
                <a:cubicBezTo>
                  <a:pt x="1358354" y="2510501"/>
                  <a:pt x="1433927" y="2519683"/>
                  <a:pt x="1508086" y="2518976"/>
                </a:cubicBezTo>
                <a:cubicBezTo>
                  <a:pt x="1582246" y="2518976"/>
                  <a:pt x="1657818" y="2510501"/>
                  <a:pt x="1732684" y="2492844"/>
                </a:cubicBezTo>
                <a:lnTo>
                  <a:pt x="1789186" y="2649638"/>
                </a:lnTo>
                <a:cubicBezTo>
                  <a:pt x="1700195" y="2672239"/>
                  <a:pt x="1606259" y="2684246"/>
                  <a:pt x="1508792" y="2684246"/>
                </a:cubicBezTo>
                <a:close/>
                <a:moveTo>
                  <a:pt x="2001777" y="2574066"/>
                </a:moveTo>
                <a:lnTo>
                  <a:pt x="1944568" y="2415859"/>
                </a:lnTo>
                <a:cubicBezTo>
                  <a:pt x="2013078" y="2381251"/>
                  <a:pt x="2076643" y="2338874"/>
                  <a:pt x="2133852" y="2290847"/>
                </a:cubicBezTo>
                <a:cubicBezTo>
                  <a:pt x="2191061" y="2242820"/>
                  <a:pt x="2243326" y="2187730"/>
                  <a:pt x="2289235" y="2125577"/>
                </a:cubicBezTo>
                <a:lnTo>
                  <a:pt x="2441085" y="2213862"/>
                </a:lnTo>
                <a:cubicBezTo>
                  <a:pt x="2326667" y="2367126"/>
                  <a:pt x="2176229" y="2491431"/>
                  <a:pt x="2001777" y="2574066"/>
                </a:cubicBezTo>
                <a:close/>
                <a:moveTo>
                  <a:pt x="2556209" y="2020341"/>
                </a:moveTo>
                <a:lnTo>
                  <a:pt x="2400827" y="1929937"/>
                </a:lnTo>
                <a:cubicBezTo>
                  <a:pt x="2431197" y="1858602"/>
                  <a:pt x="2453092" y="1785855"/>
                  <a:pt x="2465805" y="1711696"/>
                </a:cubicBezTo>
                <a:cubicBezTo>
                  <a:pt x="2479224" y="1638242"/>
                  <a:pt x="2483462" y="1561964"/>
                  <a:pt x="2479224" y="1484273"/>
                </a:cubicBezTo>
                <a:lnTo>
                  <a:pt x="2667096" y="1451077"/>
                </a:lnTo>
                <a:cubicBezTo>
                  <a:pt x="2668508" y="1472972"/>
                  <a:pt x="2669214" y="1495573"/>
                  <a:pt x="2669214" y="1517468"/>
                </a:cubicBezTo>
                <a:cubicBezTo>
                  <a:pt x="2668508" y="1697570"/>
                  <a:pt x="2628250" y="1867784"/>
                  <a:pt x="2556209" y="2020341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4" name="任意多边形: 形状 1133">
            <a:extLst>
              <a:ext uri="{FF2B5EF4-FFF2-40B4-BE49-F238E27FC236}">
                <a16:creationId xmlns="" xmlns:a16="http://schemas.microsoft.com/office/drawing/2014/main" id="{B7EF4243-34EB-4364-A149-3FAF5D55F482}"/>
              </a:ext>
            </a:extLst>
          </p:cNvPr>
          <p:cNvSpPr/>
          <p:nvPr/>
        </p:nvSpPr>
        <p:spPr>
          <a:xfrm>
            <a:off x="9441814" y="5808423"/>
            <a:ext cx="968840" cy="988733"/>
          </a:xfrm>
          <a:custGeom>
            <a:avLst/>
            <a:gdLst>
              <a:gd name="connsiteX0" fmla="*/ 2929832 w 3015824"/>
              <a:gd name="connsiteY0" fmla="*/ 1607872 h 3029950"/>
              <a:gd name="connsiteX1" fmla="*/ 2924182 w 3015824"/>
              <a:gd name="connsiteY1" fmla="*/ 1362086 h 3029950"/>
              <a:gd name="connsiteX2" fmla="*/ 3000460 w 3015824"/>
              <a:gd name="connsiteY2" fmla="*/ 1211648 h 3029950"/>
              <a:gd name="connsiteX3" fmla="*/ 2988454 w 3015824"/>
              <a:gd name="connsiteY3" fmla="*/ 1157970 h 3029950"/>
              <a:gd name="connsiteX4" fmla="*/ 2855673 w 3015824"/>
              <a:gd name="connsiteY4" fmla="*/ 1054147 h 3029950"/>
              <a:gd name="connsiteX5" fmla="*/ 2757499 w 3015824"/>
              <a:gd name="connsiteY5" fmla="*/ 829549 h 3029950"/>
              <a:gd name="connsiteX6" fmla="*/ 2770919 w 3015824"/>
              <a:gd name="connsiteY6" fmla="*/ 661454 h 3029950"/>
              <a:gd name="connsiteX7" fmla="*/ 2739136 w 3015824"/>
              <a:gd name="connsiteY7" fmla="*/ 616252 h 3029950"/>
              <a:gd name="connsiteX8" fmla="*/ 2577397 w 3015824"/>
              <a:gd name="connsiteY8" fmla="*/ 571756 h 3029950"/>
              <a:gd name="connsiteX9" fmla="*/ 2400827 w 3015824"/>
              <a:gd name="connsiteY9" fmla="*/ 402248 h 3029950"/>
              <a:gd name="connsiteX10" fmla="*/ 2349268 w 3015824"/>
              <a:gd name="connsiteY10" fmla="*/ 241922 h 3029950"/>
              <a:gd name="connsiteX11" fmla="*/ 2302654 w 3015824"/>
              <a:gd name="connsiteY11" fmla="*/ 212258 h 3029950"/>
              <a:gd name="connsiteX12" fmla="*/ 2135971 w 3015824"/>
              <a:gd name="connsiteY12" fmla="*/ 233447 h 3029950"/>
              <a:gd name="connsiteX13" fmla="*/ 1908548 w 3015824"/>
              <a:gd name="connsiteY13" fmla="*/ 144455 h 3029950"/>
              <a:gd name="connsiteX14" fmla="*/ 1799781 w 3015824"/>
              <a:gd name="connsiteY14" fmla="*/ 15912 h 3029950"/>
              <a:gd name="connsiteX15" fmla="*/ 1746103 w 3015824"/>
              <a:gd name="connsiteY15" fmla="*/ 6024 h 3029950"/>
              <a:gd name="connsiteX16" fmla="*/ 1599903 w 3015824"/>
              <a:gd name="connsiteY16" fmla="*/ 89365 h 3029950"/>
              <a:gd name="connsiteX17" fmla="*/ 1355529 w 3015824"/>
              <a:gd name="connsiteY17" fmla="*/ 95016 h 3029950"/>
              <a:gd name="connsiteX18" fmla="*/ 1205797 w 3015824"/>
              <a:gd name="connsiteY18" fmla="*/ 18031 h 3029950"/>
              <a:gd name="connsiteX19" fmla="*/ 1152120 w 3015824"/>
              <a:gd name="connsiteY19" fmla="*/ 30038 h 3029950"/>
              <a:gd name="connsiteX20" fmla="*/ 1049003 w 3015824"/>
              <a:gd name="connsiteY20" fmla="*/ 163525 h 3029950"/>
              <a:gd name="connsiteX21" fmla="*/ 825817 w 3015824"/>
              <a:gd name="connsiteY21" fmla="*/ 262405 h 3029950"/>
              <a:gd name="connsiteX22" fmla="*/ 658429 w 3015824"/>
              <a:gd name="connsiteY22" fmla="*/ 248985 h 3029950"/>
              <a:gd name="connsiteX23" fmla="*/ 613227 w 3015824"/>
              <a:gd name="connsiteY23" fmla="*/ 280768 h 3029950"/>
              <a:gd name="connsiteX24" fmla="*/ 568731 w 3015824"/>
              <a:gd name="connsiteY24" fmla="*/ 443919 h 3029950"/>
              <a:gd name="connsiteX25" fmla="*/ 399929 w 3015824"/>
              <a:gd name="connsiteY25" fmla="*/ 621196 h 3029950"/>
              <a:gd name="connsiteX26" fmla="*/ 240310 w 3015824"/>
              <a:gd name="connsiteY26" fmla="*/ 673461 h 3029950"/>
              <a:gd name="connsiteX27" fmla="*/ 210646 w 3015824"/>
              <a:gd name="connsiteY27" fmla="*/ 720075 h 3029950"/>
              <a:gd name="connsiteX28" fmla="*/ 231128 w 3015824"/>
              <a:gd name="connsiteY28" fmla="*/ 887464 h 3029950"/>
              <a:gd name="connsiteX29" fmla="*/ 142843 w 3015824"/>
              <a:gd name="connsiteY29" fmla="*/ 1116300 h 3029950"/>
              <a:gd name="connsiteX30" fmla="*/ 15006 w 3015824"/>
              <a:gd name="connsiteY30" fmla="*/ 1225773 h 3029950"/>
              <a:gd name="connsiteX31" fmla="*/ 5824 w 3015824"/>
              <a:gd name="connsiteY31" fmla="*/ 1280157 h 3029950"/>
              <a:gd name="connsiteX32" fmla="*/ 89165 w 3015824"/>
              <a:gd name="connsiteY32" fmla="*/ 1427064 h 3029950"/>
              <a:gd name="connsiteX33" fmla="*/ 94815 w 3015824"/>
              <a:gd name="connsiteY33" fmla="*/ 1672850 h 3029950"/>
              <a:gd name="connsiteX34" fmla="*/ 19243 w 3015824"/>
              <a:gd name="connsiteY34" fmla="*/ 1822582 h 3029950"/>
              <a:gd name="connsiteX35" fmla="*/ 31250 w 3015824"/>
              <a:gd name="connsiteY35" fmla="*/ 1876259 h 3029950"/>
              <a:gd name="connsiteX36" fmla="*/ 164031 w 3015824"/>
              <a:gd name="connsiteY36" fmla="*/ 1980083 h 3029950"/>
              <a:gd name="connsiteX37" fmla="*/ 262204 w 3015824"/>
              <a:gd name="connsiteY37" fmla="*/ 2204681 h 3029950"/>
              <a:gd name="connsiteX38" fmla="*/ 248785 w 3015824"/>
              <a:gd name="connsiteY38" fmla="*/ 2372776 h 3029950"/>
              <a:gd name="connsiteX39" fmla="*/ 280568 w 3015824"/>
              <a:gd name="connsiteY39" fmla="*/ 2417978 h 3029950"/>
              <a:gd name="connsiteX40" fmla="*/ 442306 w 3015824"/>
              <a:gd name="connsiteY40" fmla="*/ 2462474 h 3029950"/>
              <a:gd name="connsiteX41" fmla="*/ 618877 w 3015824"/>
              <a:gd name="connsiteY41" fmla="*/ 2631981 h 3029950"/>
              <a:gd name="connsiteX42" fmla="*/ 670435 w 3015824"/>
              <a:gd name="connsiteY42" fmla="*/ 2792308 h 3029950"/>
              <a:gd name="connsiteX43" fmla="*/ 717050 w 3015824"/>
              <a:gd name="connsiteY43" fmla="*/ 2821971 h 3029950"/>
              <a:gd name="connsiteX44" fmla="*/ 883733 w 3015824"/>
              <a:gd name="connsiteY44" fmla="*/ 2800783 h 3029950"/>
              <a:gd name="connsiteX45" fmla="*/ 1111156 w 3015824"/>
              <a:gd name="connsiteY45" fmla="*/ 2889774 h 3029950"/>
              <a:gd name="connsiteX46" fmla="*/ 1219923 w 3015824"/>
              <a:gd name="connsiteY46" fmla="*/ 3018318 h 3029950"/>
              <a:gd name="connsiteX47" fmla="*/ 1273600 w 3015824"/>
              <a:gd name="connsiteY47" fmla="*/ 3028206 h 3029950"/>
              <a:gd name="connsiteX48" fmla="*/ 1419801 w 3015824"/>
              <a:gd name="connsiteY48" fmla="*/ 2944864 h 3029950"/>
              <a:gd name="connsiteX49" fmla="*/ 1664174 w 3015824"/>
              <a:gd name="connsiteY49" fmla="*/ 2939214 h 3029950"/>
              <a:gd name="connsiteX50" fmla="*/ 1813906 w 3015824"/>
              <a:gd name="connsiteY50" fmla="*/ 3016199 h 3029950"/>
              <a:gd name="connsiteX51" fmla="*/ 1867584 w 3015824"/>
              <a:gd name="connsiteY51" fmla="*/ 3004192 h 3029950"/>
              <a:gd name="connsiteX52" fmla="*/ 1970701 w 3015824"/>
              <a:gd name="connsiteY52" fmla="*/ 2870705 h 3029950"/>
              <a:gd name="connsiteX53" fmla="*/ 2193886 w 3015824"/>
              <a:gd name="connsiteY53" fmla="*/ 2771825 h 3029950"/>
              <a:gd name="connsiteX54" fmla="*/ 2361275 w 3015824"/>
              <a:gd name="connsiteY54" fmla="*/ 2785245 h 3029950"/>
              <a:gd name="connsiteX55" fmla="*/ 2406477 w 3015824"/>
              <a:gd name="connsiteY55" fmla="*/ 2753462 h 3029950"/>
              <a:gd name="connsiteX56" fmla="*/ 2450973 w 3015824"/>
              <a:gd name="connsiteY56" fmla="*/ 2590311 h 3029950"/>
              <a:gd name="connsiteX57" fmla="*/ 2619774 w 3015824"/>
              <a:gd name="connsiteY57" fmla="*/ 2413034 h 3029950"/>
              <a:gd name="connsiteX58" fmla="*/ 2779394 w 3015824"/>
              <a:gd name="connsiteY58" fmla="*/ 2360769 h 3029950"/>
              <a:gd name="connsiteX59" fmla="*/ 2809058 w 3015824"/>
              <a:gd name="connsiteY59" fmla="*/ 2314154 h 3029950"/>
              <a:gd name="connsiteX60" fmla="*/ 2787869 w 3015824"/>
              <a:gd name="connsiteY60" fmla="*/ 2146766 h 3029950"/>
              <a:gd name="connsiteX61" fmla="*/ 2876155 w 3015824"/>
              <a:gd name="connsiteY61" fmla="*/ 1917930 h 3029950"/>
              <a:gd name="connsiteX62" fmla="*/ 3003992 w 3015824"/>
              <a:gd name="connsiteY62" fmla="*/ 1808456 h 3029950"/>
              <a:gd name="connsiteX63" fmla="*/ 3013173 w 3015824"/>
              <a:gd name="connsiteY63" fmla="*/ 1754073 h 3029950"/>
              <a:gd name="connsiteX64" fmla="*/ 2929832 w 3015824"/>
              <a:gd name="connsiteY64" fmla="*/ 1607872 h 3029950"/>
              <a:gd name="connsiteX65" fmla="*/ 2633900 w 3015824"/>
              <a:gd name="connsiteY65" fmla="*/ 1227892 h 3029950"/>
              <a:gd name="connsiteX66" fmla="*/ 2441085 w 3015824"/>
              <a:gd name="connsiteY66" fmla="*/ 1262500 h 3029950"/>
              <a:gd name="connsiteX67" fmla="*/ 2351387 w 3015824"/>
              <a:gd name="connsiteY67" fmla="*/ 1053441 h 3029950"/>
              <a:gd name="connsiteX68" fmla="*/ 2216487 w 3015824"/>
              <a:gd name="connsiteY68" fmla="*/ 871220 h 3029950"/>
              <a:gd name="connsiteX69" fmla="*/ 2349268 w 3015824"/>
              <a:gd name="connsiteY69" fmla="*/ 712306 h 3029950"/>
              <a:gd name="connsiteX70" fmla="*/ 2633900 w 3015824"/>
              <a:gd name="connsiteY70" fmla="*/ 1227892 h 3029950"/>
              <a:gd name="connsiteX71" fmla="*/ 1775061 w 3015824"/>
              <a:gd name="connsiteY71" fmla="*/ 809067 h 3029950"/>
              <a:gd name="connsiteX72" fmla="*/ 2008134 w 3015824"/>
              <a:gd name="connsiteY72" fmla="*/ 944673 h 3029950"/>
              <a:gd name="connsiteX73" fmla="*/ 2181173 w 3015824"/>
              <a:gd name="connsiteY73" fmla="*/ 1152320 h 3029950"/>
              <a:gd name="connsiteX74" fmla="*/ 2272990 w 3015824"/>
              <a:gd name="connsiteY74" fmla="*/ 1406582 h 3029950"/>
              <a:gd name="connsiteX75" fmla="*/ 2272990 w 3015824"/>
              <a:gd name="connsiteY75" fmla="*/ 1677088 h 3029950"/>
              <a:gd name="connsiteX76" fmla="*/ 2181173 w 3015824"/>
              <a:gd name="connsiteY76" fmla="*/ 1931349 h 3029950"/>
              <a:gd name="connsiteX77" fmla="*/ 2008134 w 3015824"/>
              <a:gd name="connsiteY77" fmla="*/ 2138997 h 3029950"/>
              <a:gd name="connsiteX78" fmla="*/ 1775061 w 3015824"/>
              <a:gd name="connsiteY78" fmla="*/ 2274602 h 3029950"/>
              <a:gd name="connsiteX79" fmla="*/ 1510205 w 3015824"/>
              <a:gd name="connsiteY79" fmla="*/ 2321217 h 3029950"/>
              <a:gd name="connsiteX80" fmla="*/ 1245349 w 3015824"/>
              <a:gd name="connsiteY80" fmla="*/ 2274602 h 3029950"/>
              <a:gd name="connsiteX81" fmla="*/ 1012276 w 3015824"/>
              <a:gd name="connsiteY81" fmla="*/ 2138997 h 3029950"/>
              <a:gd name="connsiteX82" fmla="*/ 839237 w 3015824"/>
              <a:gd name="connsiteY82" fmla="*/ 1931349 h 3029950"/>
              <a:gd name="connsiteX83" fmla="*/ 747420 w 3015824"/>
              <a:gd name="connsiteY83" fmla="*/ 1677088 h 3029950"/>
              <a:gd name="connsiteX84" fmla="*/ 747420 w 3015824"/>
              <a:gd name="connsiteY84" fmla="*/ 1406582 h 3029950"/>
              <a:gd name="connsiteX85" fmla="*/ 839237 w 3015824"/>
              <a:gd name="connsiteY85" fmla="*/ 1152320 h 3029950"/>
              <a:gd name="connsiteX86" fmla="*/ 1012276 w 3015824"/>
              <a:gd name="connsiteY86" fmla="*/ 944673 h 3029950"/>
              <a:gd name="connsiteX87" fmla="*/ 1245349 w 3015824"/>
              <a:gd name="connsiteY87" fmla="*/ 809067 h 3029950"/>
              <a:gd name="connsiteX88" fmla="*/ 1510205 w 3015824"/>
              <a:gd name="connsiteY88" fmla="*/ 761746 h 3029950"/>
              <a:gd name="connsiteX89" fmla="*/ 1775061 w 3015824"/>
              <a:gd name="connsiteY89" fmla="*/ 809067 h 3029950"/>
              <a:gd name="connsiteX90" fmla="*/ 2172698 w 3015824"/>
              <a:gd name="connsiteY90" fmla="*/ 563987 h 3029950"/>
              <a:gd name="connsiteX91" fmla="*/ 2041329 w 3015824"/>
              <a:gd name="connsiteY91" fmla="*/ 725726 h 3029950"/>
              <a:gd name="connsiteX92" fmla="*/ 1834388 w 3015824"/>
              <a:gd name="connsiteY92" fmla="*/ 623315 h 3029950"/>
              <a:gd name="connsiteX93" fmla="*/ 1609791 w 3015824"/>
              <a:gd name="connsiteY93" fmla="*/ 571050 h 3029950"/>
              <a:gd name="connsiteX94" fmla="*/ 1609791 w 3015824"/>
              <a:gd name="connsiteY94" fmla="*/ 356340 h 3029950"/>
              <a:gd name="connsiteX95" fmla="*/ 2172698 w 3015824"/>
              <a:gd name="connsiteY95" fmla="*/ 563987 h 3029950"/>
              <a:gd name="connsiteX96" fmla="*/ 1387312 w 3015824"/>
              <a:gd name="connsiteY96" fmla="*/ 354927 h 3029950"/>
              <a:gd name="connsiteX97" fmla="*/ 1387312 w 3015824"/>
              <a:gd name="connsiteY97" fmla="*/ 571050 h 3029950"/>
              <a:gd name="connsiteX98" fmla="*/ 1172602 w 3015824"/>
              <a:gd name="connsiteY98" fmla="*/ 623315 h 3029950"/>
              <a:gd name="connsiteX99" fmla="*/ 973431 w 3015824"/>
              <a:gd name="connsiteY99" fmla="*/ 725726 h 3029950"/>
              <a:gd name="connsiteX100" fmla="*/ 827936 w 3015824"/>
              <a:gd name="connsiteY100" fmla="*/ 563281 h 3029950"/>
              <a:gd name="connsiteX101" fmla="*/ 1387312 w 3015824"/>
              <a:gd name="connsiteY101" fmla="*/ 354927 h 3029950"/>
              <a:gd name="connsiteX102" fmla="*/ 671848 w 3015824"/>
              <a:gd name="connsiteY102" fmla="*/ 710894 h 3029950"/>
              <a:gd name="connsiteX103" fmla="*/ 804629 w 3015824"/>
              <a:gd name="connsiteY103" fmla="*/ 870513 h 3029950"/>
              <a:gd name="connsiteX104" fmla="*/ 669729 w 3015824"/>
              <a:gd name="connsiteY104" fmla="*/ 1052734 h 3029950"/>
              <a:gd name="connsiteX105" fmla="*/ 580031 w 3015824"/>
              <a:gd name="connsiteY105" fmla="*/ 1261794 h 3029950"/>
              <a:gd name="connsiteX106" fmla="*/ 387216 w 3015824"/>
              <a:gd name="connsiteY106" fmla="*/ 1227186 h 3029950"/>
              <a:gd name="connsiteX107" fmla="*/ 671848 w 3015824"/>
              <a:gd name="connsiteY107" fmla="*/ 710894 h 3029950"/>
              <a:gd name="connsiteX108" fmla="*/ 351902 w 3015824"/>
              <a:gd name="connsiteY108" fmla="*/ 1451077 h 3029950"/>
              <a:gd name="connsiteX109" fmla="*/ 539773 w 3015824"/>
              <a:gd name="connsiteY109" fmla="*/ 1484273 h 3029950"/>
              <a:gd name="connsiteX110" fmla="*/ 553193 w 3015824"/>
              <a:gd name="connsiteY110" fmla="*/ 1711696 h 3029950"/>
              <a:gd name="connsiteX111" fmla="*/ 618171 w 3015824"/>
              <a:gd name="connsiteY111" fmla="*/ 1929937 h 3029950"/>
              <a:gd name="connsiteX112" fmla="*/ 462788 w 3015824"/>
              <a:gd name="connsiteY112" fmla="*/ 2020341 h 3029950"/>
              <a:gd name="connsiteX113" fmla="*/ 349783 w 3015824"/>
              <a:gd name="connsiteY113" fmla="*/ 1518174 h 3029950"/>
              <a:gd name="connsiteX114" fmla="*/ 351902 w 3015824"/>
              <a:gd name="connsiteY114" fmla="*/ 1451077 h 3029950"/>
              <a:gd name="connsiteX115" fmla="*/ 578619 w 3015824"/>
              <a:gd name="connsiteY115" fmla="*/ 2213156 h 3029950"/>
              <a:gd name="connsiteX116" fmla="*/ 730469 w 3015824"/>
              <a:gd name="connsiteY116" fmla="*/ 2124871 h 3029950"/>
              <a:gd name="connsiteX117" fmla="*/ 885851 w 3015824"/>
              <a:gd name="connsiteY117" fmla="*/ 2290141 h 3029950"/>
              <a:gd name="connsiteX118" fmla="*/ 1075135 w 3015824"/>
              <a:gd name="connsiteY118" fmla="*/ 2415153 h 3029950"/>
              <a:gd name="connsiteX119" fmla="*/ 1017926 w 3015824"/>
              <a:gd name="connsiteY119" fmla="*/ 2573360 h 3029950"/>
              <a:gd name="connsiteX120" fmla="*/ 578619 w 3015824"/>
              <a:gd name="connsiteY120" fmla="*/ 2213156 h 3029950"/>
              <a:gd name="connsiteX121" fmla="*/ 1510205 w 3015824"/>
              <a:gd name="connsiteY121" fmla="*/ 2684246 h 3029950"/>
              <a:gd name="connsiteX122" fmla="*/ 1228398 w 3015824"/>
              <a:gd name="connsiteY122" fmla="*/ 2649639 h 3029950"/>
              <a:gd name="connsiteX123" fmla="*/ 1284901 w 3015824"/>
              <a:gd name="connsiteY123" fmla="*/ 2492844 h 3029950"/>
              <a:gd name="connsiteX124" fmla="*/ 1509499 w 3015824"/>
              <a:gd name="connsiteY124" fmla="*/ 2518976 h 3029950"/>
              <a:gd name="connsiteX125" fmla="*/ 1734096 w 3015824"/>
              <a:gd name="connsiteY125" fmla="*/ 2492844 h 3029950"/>
              <a:gd name="connsiteX126" fmla="*/ 1790599 w 3015824"/>
              <a:gd name="connsiteY126" fmla="*/ 2649639 h 3029950"/>
              <a:gd name="connsiteX127" fmla="*/ 1510205 w 3015824"/>
              <a:gd name="connsiteY127" fmla="*/ 2684246 h 3029950"/>
              <a:gd name="connsiteX128" fmla="*/ 2002484 w 3015824"/>
              <a:gd name="connsiteY128" fmla="*/ 2574066 h 3029950"/>
              <a:gd name="connsiteX129" fmla="*/ 1945275 w 3015824"/>
              <a:gd name="connsiteY129" fmla="*/ 2415859 h 3029950"/>
              <a:gd name="connsiteX130" fmla="*/ 2134558 w 3015824"/>
              <a:gd name="connsiteY130" fmla="*/ 2290847 h 3029950"/>
              <a:gd name="connsiteX131" fmla="*/ 2289941 w 3015824"/>
              <a:gd name="connsiteY131" fmla="*/ 2125577 h 3029950"/>
              <a:gd name="connsiteX132" fmla="*/ 2441791 w 3015824"/>
              <a:gd name="connsiteY132" fmla="*/ 2213862 h 3029950"/>
              <a:gd name="connsiteX133" fmla="*/ 2002484 w 3015824"/>
              <a:gd name="connsiteY133" fmla="*/ 2574066 h 3029950"/>
              <a:gd name="connsiteX134" fmla="*/ 2556915 w 3015824"/>
              <a:gd name="connsiteY134" fmla="*/ 2019635 h 3029950"/>
              <a:gd name="connsiteX135" fmla="*/ 2401533 w 3015824"/>
              <a:gd name="connsiteY135" fmla="*/ 1929231 h 3029950"/>
              <a:gd name="connsiteX136" fmla="*/ 2466511 w 3015824"/>
              <a:gd name="connsiteY136" fmla="*/ 1710989 h 3029950"/>
              <a:gd name="connsiteX137" fmla="*/ 2479930 w 3015824"/>
              <a:gd name="connsiteY137" fmla="*/ 1483566 h 3029950"/>
              <a:gd name="connsiteX138" fmla="*/ 2667801 w 3015824"/>
              <a:gd name="connsiteY138" fmla="*/ 1450371 h 3029950"/>
              <a:gd name="connsiteX139" fmla="*/ 2669920 w 3015824"/>
              <a:gd name="connsiteY139" fmla="*/ 1516762 h 3029950"/>
              <a:gd name="connsiteX140" fmla="*/ 2556915 w 3015824"/>
              <a:gd name="connsiteY140" fmla="*/ 2019635 h 3029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3015824" h="3029950">
                <a:moveTo>
                  <a:pt x="2929832" y="1607872"/>
                </a:moveTo>
                <a:cubicBezTo>
                  <a:pt x="2818946" y="1565495"/>
                  <a:pt x="2815414" y="1409407"/>
                  <a:pt x="2924182" y="1362086"/>
                </a:cubicBezTo>
                <a:cubicBezTo>
                  <a:pt x="2982097" y="1336660"/>
                  <a:pt x="3013880" y="1273801"/>
                  <a:pt x="3000460" y="1211648"/>
                </a:cubicBezTo>
                <a:lnTo>
                  <a:pt x="2988454" y="1157970"/>
                </a:lnTo>
                <a:cubicBezTo>
                  <a:pt x="2975034" y="1095818"/>
                  <a:pt x="2919238" y="1052734"/>
                  <a:pt x="2855673" y="1054147"/>
                </a:cubicBezTo>
                <a:cubicBezTo>
                  <a:pt x="2737723" y="1057678"/>
                  <a:pt x="2674864" y="915009"/>
                  <a:pt x="2757499" y="829549"/>
                </a:cubicBezTo>
                <a:cubicBezTo>
                  <a:pt x="2801289" y="783641"/>
                  <a:pt x="2806939" y="713013"/>
                  <a:pt x="2770919" y="661454"/>
                </a:cubicBezTo>
                <a:lnTo>
                  <a:pt x="2739136" y="616252"/>
                </a:lnTo>
                <a:cubicBezTo>
                  <a:pt x="2703116" y="563987"/>
                  <a:pt x="2634606" y="545624"/>
                  <a:pt x="2577397" y="571756"/>
                </a:cubicBezTo>
                <a:cubicBezTo>
                  <a:pt x="2469336" y="620490"/>
                  <a:pt x="2357037" y="512428"/>
                  <a:pt x="2400827" y="402248"/>
                </a:cubicBezTo>
                <a:cubicBezTo>
                  <a:pt x="2424134" y="342921"/>
                  <a:pt x="2402239" y="275824"/>
                  <a:pt x="2349268" y="241922"/>
                </a:cubicBezTo>
                <a:lnTo>
                  <a:pt x="2302654" y="212258"/>
                </a:lnTo>
                <a:cubicBezTo>
                  <a:pt x="2248976" y="178357"/>
                  <a:pt x="2179760" y="186832"/>
                  <a:pt x="2135971" y="233447"/>
                </a:cubicBezTo>
                <a:cubicBezTo>
                  <a:pt x="2054749" y="320320"/>
                  <a:pt x="1909961" y="263817"/>
                  <a:pt x="1908548" y="144455"/>
                </a:cubicBezTo>
                <a:cubicBezTo>
                  <a:pt x="1907842" y="80890"/>
                  <a:pt x="1861933" y="27213"/>
                  <a:pt x="1799781" y="15912"/>
                </a:cubicBezTo>
                <a:lnTo>
                  <a:pt x="1746103" y="6024"/>
                </a:lnTo>
                <a:cubicBezTo>
                  <a:pt x="1683950" y="-5277"/>
                  <a:pt x="1622504" y="30038"/>
                  <a:pt x="1599903" y="89365"/>
                </a:cubicBezTo>
                <a:cubicBezTo>
                  <a:pt x="1558232" y="200252"/>
                  <a:pt x="1402850" y="204489"/>
                  <a:pt x="1355529" y="95016"/>
                </a:cubicBezTo>
                <a:cubicBezTo>
                  <a:pt x="1330103" y="36394"/>
                  <a:pt x="1267950" y="4612"/>
                  <a:pt x="1205797" y="18031"/>
                </a:cubicBezTo>
                <a:lnTo>
                  <a:pt x="1152120" y="30038"/>
                </a:lnTo>
                <a:cubicBezTo>
                  <a:pt x="1090673" y="44163"/>
                  <a:pt x="1046884" y="99960"/>
                  <a:pt x="1049003" y="163525"/>
                </a:cubicBezTo>
                <a:cubicBezTo>
                  <a:pt x="1052534" y="282180"/>
                  <a:pt x="910571" y="345746"/>
                  <a:pt x="825817" y="262405"/>
                </a:cubicBezTo>
                <a:cubicBezTo>
                  <a:pt x="780615" y="217909"/>
                  <a:pt x="709987" y="212258"/>
                  <a:pt x="658429" y="248985"/>
                </a:cubicBezTo>
                <a:lnTo>
                  <a:pt x="613227" y="280768"/>
                </a:lnTo>
                <a:cubicBezTo>
                  <a:pt x="561668" y="317495"/>
                  <a:pt x="542598" y="385297"/>
                  <a:pt x="568731" y="443919"/>
                </a:cubicBezTo>
                <a:cubicBezTo>
                  <a:pt x="617464" y="552686"/>
                  <a:pt x="510109" y="664985"/>
                  <a:pt x="399929" y="621196"/>
                </a:cubicBezTo>
                <a:cubicBezTo>
                  <a:pt x="341308" y="597889"/>
                  <a:pt x="274211" y="619783"/>
                  <a:pt x="240310" y="673461"/>
                </a:cubicBezTo>
                <a:lnTo>
                  <a:pt x="210646" y="720075"/>
                </a:lnTo>
                <a:cubicBezTo>
                  <a:pt x="176744" y="773753"/>
                  <a:pt x="185220" y="844381"/>
                  <a:pt x="231128" y="887464"/>
                </a:cubicBezTo>
                <a:cubicBezTo>
                  <a:pt x="317294" y="969393"/>
                  <a:pt x="260792" y="1114887"/>
                  <a:pt x="142843" y="1116300"/>
                </a:cubicBezTo>
                <a:cubicBezTo>
                  <a:pt x="79984" y="1117006"/>
                  <a:pt x="26306" y="1162914"/>
                  <a:pt x="15006" y="1225773"/>
                </a:cubicBezTo>
                <a:lnTo>
                  <a:pt x="5824" y="1280157"/>
                </a:lnTo>
                <a:cubicBezTo>
                  <a:pt x="-4770" y="1343016"/>
                  <a:pt x="29837" y="1404463"/>
                  <a:pt x="89165" y="1427064"/>
                </a:cubicBezTo>
                <a:cubicBezTo>
                  <a:pt x="200051" y="1469441"/>
                  <a:pt x="203583" y="1625529"/>
                  <a:pt x="94815" y="1672850"/>
                </a:cubicBezTo>
                <a:cubicBezTo>
                  <a:pt x="37607" y="1697570"/>
                  <a:pt x="5824" y="1761136"/>
                  <a:pt x="19243" y="1822582"/>
                </a:cubicBezTo>
                <a:lnTo>
                  <a:pt x="31250" y="1876259"/>
                </a:lnTo>
                <a:cubicBezTo>
                  <a:pt x="44669" y="1938412"/>
                  <a:pt x="100466" y="1981495"/>
                  <a:pt x="164031" y="1980083"/>
                </a:cubicBezTo>
                <a:cubicBezTo>
                  <a:pt x="281980" y="1976552"/>
                  <a:pt x="344839" y="2119220"/>
                  <a:pt x="262204" y="2204681"/>
                </a:cubicBezTo>
                <a:cubicBezTo>
                  <a:pt x="218415" y="2250589"/>
                  <a:pt x="212765" y="2321217"/>
                  <a:pt x="248785" y="2372776"/>
                </a:cubicBezTo>
                <a:lnTo>
                  <a:pt x="280568" y="2417978"/>
                </a:lnTo>
                <a:cubicBezTo>
                  <a:pt x="316588" y="2470243"/>
                  <a:pt x="385097" y="2488606"/>
                  <a:pt x="442306" y="2462474"/>
                </a:cubicBezTo>
                <a:cubicBezTo>
                  <a:pt x="550367" y="2413740"/>
                  <a:pt x="662666" y="2521801"/>
                  <a:pt x="618877" y="2631981"/>
                </a:cubicBezTo>
                <a:cubicBezTo>
                  <a:pt x="595570" y="2691309"/>
                  <a:pt x="617464" y="2758406"/>
                  <a:pt x="670435" y="2792308"/>
                </a:cubicBezTo>
                <a:lnTo>
                  <a:pt x="717050" y="2821971"/>
                </a:lnTo>
                <a:cubicBezTo>
                  <a:pt x="770021" y="2855873"/>
                  <a:pt x="839943" y="2847398"/>
                  <a:pt x="883733" y="2800783"/>
                </a:cubicBezTo>
                <a:cubicBezTo>
                  <a:pt x="964955" y="2713910"/>
                  <a:pt x="1109743" y="2770413"/>
                  <a:pt x="1111156" y="2889774"/>
                </a:cubicBezTo>
                <a:cubicBezTo>
                  <a:pt x="1111862" y="2953340"/>
                  <a:pt x="1157770" y="3007017"/>
                  <a:pt x="1219923" y="3018318"/>
                </a:cubicBezTo>
                <a:lnTo>
                  <a:pt x="1273600" y="3028206"/>
                </a:lnTo>
                <a:cubicBezTo>
                  <a:pt x="1335753" y="3039506"/>
                  <a:pt x="1397200" y="3004192"/>
                  <a:pt x="1419801" y="2944864"/>
                </a:cubicBezTo>
                <a:cubicBezTo>
                  <a:pt x="1461471" y="2833272"/>
                  <a:pt x="1616854" y="2829740"/>
                  <a:pt x="1664174" y="2939214"/>
                </a:cubicBezTo>
                <a:cubicBezTo>
                  <a:pt x="1689601" y="2997836"/>
                  <a:pt x="1751753" y="3029618"/>
                  <a:pt x="1813906" y="3016199"/>
                </a:cubicBezTo>
                <a:lnTo>
                  <a:pt x="1867584" y="3004192"/>
                </a:lnTo>
                <a:cubicBezTo>
                  <a:pt x="1929030" y="2990067"/>
                  <a:pt x="1972820" y="2934270"/>
                  <a:pt x="1970701" y="2870705"/>
                </a:cubicBezTo>
                <a:cubicBezTo>
                  <a:pt x="1967169" y="2752049"/>
                  <a:pt x="2109132" y="2688484"/>
                  <a:pt x="2193886" y="2771825"/>
                </a:cubicBezTo>
                <a:cubicBezTo>
                  <a:pt x="2239088" y="2816321"/>
                  <a:pt x="2309716" y="2821971"/>
                  <a:pt x="2361275" y="2785245"/>
                </a:cubicBezTo>
                <a:lnTo>
                  <a:pt x="2406477" y="2753462"/>
                </a:lnTo>
                <a:cubicBezTo>
                  <a:pt x="2458036" y="2716735"/>
                  <a:pt x="2477105" y="2648932"/>
                  <a:pt x="2450973" y="2590311"/>
                </a:cubicBezTo>
                <a:cubicBezTo>
                  <a:pt x="2402239" y="2481543"/>
                  <a:pt x="2509594" y="2369244"/>
                  <a:pt x="2619774" y="2413034"/>
                </a:cubicBezTo>
                <a:cubicBezTo>
                  <a:pt x="2678396" y="2436341"/>
                  <a:pt x="2745493" y="2414447"/>
                  <a:pt x="2779394" y="2360769"/>
                </a:cubicBezTo>
                <a:lnTo>
                  <a:pt x="2809058" y="2314154"/>
                </a:lnTo>
                <a:cubicBezTo>
                  <a:pt x="2842959" y="2260477"/>
                  <a:pt x="2834484" y="2189849"/>
                  <a:pt x="2787869" y="2146766"/>
                </a:cubicBezTo>
                <a:cubicBezTo>
                  <a:pt x="2701703" y="2064837"/>
                  <a:pt x="2758206" y="1919342"/>
                  <a:pt x="2876155" y="1917930"/>
                </a:cubicBezTo>
                <a:cubicBezTo>
                  <a:pt x="2939014" y="1917224"/>
                  <a:pt x="2992691" y="1870609"/>
                  <a:pt x="3003992" y="1808456"/>
                </a:cubicBezTo>
                <a:lnTo>
                  <a:pt x="3013173" y="1754073"/>
                </a:lnTo>
                <a:cubicBezTo>
                  <a:pt x="3023768" y="1691920"/>
                  <a:pt x="2988454" y="1630473"/>
                  <a:pt x="2929832" y="1607872"/>
                </a:cubicBezTo>
                <a:close/>
                <a:moveTo>
                  <a:pt x="2633900" y="1227892"/>
                </a:moveTo>
                <a:lnTo>
                  <a:pt x="2441085" y="1262500"/>
                </a:lnTo>
                <a:cubicBezTo>
                  <a:pt x="2419190" y="1188340"/>
                  <a:pt x="2388820" y="1118419"/>
                  <a:pt x="2351387" y="1053441"/>
                </a:cubicBezTo>
                <a:cubicBezTo>
                  <a:pt x="2313954" y="988463"/>
                  <a:pt x="2269458" y="927016"/>
                  <a:pt x="2216487" y="871220"/>
                </a:cubicBezTo>
                <a:lnTo>
                  <a:pt x="2349268" y="712306"/>
                </a:lnTo>
                <a:cubicBezTo>
                  <a:pt x="2484168" y="854269"/>
                  <a:pt x="2583754" y="1030840"/>
                  <a:pt x="2633900" y="1227892"/>
                </a:cubicBezTo>
                <a:close/>
                <a:moveTo>
                  <a:pt x="1775061" y="809067"/>
                </a:moveTo>
                <a:cubicBezTo>
                  <a:pt x="1857696" y="839437"/>
                  <a:pt x="1936799" y="883933"/>
                  <a:pt x="2008134" y="944673"/>
                </a:cubicBezTo>
                <a:cubicBezTo>
                  <a:pt x="2079468" y="1004707"/>
                  <a:pt x="2137384" y="1075335"/>
                  <a:pt x="2181173" y="1152320"/>
                </a:cubicBezTo>
                <a:cubicBezTo>
                  <a:pt x="2225669" y="1228599"/>
                  <a:pt x="2257452" y="1314059"/>
                  <a:pt x="2272990" y="1406582"/>
                </a:cubicBezTo>
                <a:cubicBezTo>
                  <a:pt x="2289234" y="1499105"/>
                  <a:pt x="2288528" y="1590215"/>
                  <a:pt x="2272990" y="1677088"/>
                </a:cubicBezTo>
                <a:cubicBezTo>
                  <a:pt x="2258158" y="1763960"/>
                  <a:pt x="2227788" y="1850127"/>
                  <a:pt x="2181173" y="1931349"/>
                </a:cubicBezTo>
                <a:cubicBezTo>
                  <a:pt x="2134558" y="2012572"/>
                  <a:pt x="2075937" y="2081787"/>
                  <a:pt x="2008134" y="2138997"/>
                </a:cubicBezTo>
                <a:cubicBezTo>
                  <a:pt x="1941037" y="2196205"/>
                  <a:pt x="1862640" y="2242114"/>
                  <a:pt x="1775061" y="2274602"/>
                </a:cubicBezTo>
                <a:cubicBezTo>
                  <a:pt x="1687482" y="2306385"/>
                  <a:pt x="1597784" y="2321923"/>
                  <a:pt x="1510205" y="2321217"/>
                </a:cubicBezTo>
                <a:cubicBezTo>
                  <a:pt x="1421920" y="2321217"/>
                  <a:pt x="1332928" y="2306385"/>
                  <a:pt x="1245349" y="2274602"/>
                </a:cubicBezTo>
                <a:cubicBezTo>
                  <a:pt x="1157770" y="2242820"/>
                  <a:pt x="1079373" y="2196205"/>
                  <a:pt x="1012276" y="2138997"/>
                </a:cubicBezTo>
                <a:cubicBezTo>
                  <a:pt x="944473" y="2082494"/>
                  <a:pt x="885851" y="2012572"/>
                  <a:pt x="839237" y="1931349"/>
                </a:cubicBezTo>
                <a:cubicBezTo>
                  <a:pt x="792622" y="1850127"/>
                  <a:pt x="762252" y="1763960"/>
                  <a:pt x="747420" y="1677088"/>
                </a:cubicBezTo>
                <a:cubicBezTo>
                  <a:pt x="731882" y="1590215"/>
                  <a:pt x="731176" y="1498398"/>
                  <a:pt x="747420" y="1406582"/>
                </a:cubicBezTo>
                <a:cubicBezTo>
                  <a:pt x="763665" y="1314059"/>
                  <a:pt x="795447" y="1228599"/>
                  <a:pt x="839237" y="1152320"/>
                </a:cubicBezTo>
                <a:cubicBezTo>
                  <a:pt x="883026" y="1075335"/>
                  <a:pt x="940941" y="1005414"/>
                  <a:pt x="1012276" y="944673"/>
                </a:cubicBezTo>
                <a:cubicBezTo>
                  <a:pt x="1083611" y="884639"/>
                  <a:pt x="1162714" y="839437"/>
                  <a:pt x="1245349" y="809067"/>
                </a:cubicBezTo>
                <a:cubicBezTo>
                  <a:pt x="1327984" y="778697"/>
                  <a:pt x="1416976" y="761746"/>
                  <a:pt x="1510205" y="761746"/>
                </a:cubicBezTo>
                <a:cubicBezTo>
                  <a:pt x="1602728" y="762452"/>
                  <a:pt x="1692426" y="778697"/>
                  <a:pt x="1775061" y="809067"/>
                </a:cubicBezTo>
                <a:close/>
                <a:moveTo>
                  <a:pt x="2172698" y="563987"/>
                </a:moveTo>
                <a:lnTo>
                  <a:pt x="2041329" y="725726"/>
                </a:lnTo>
                <a:cubicBezTo>
                  <a:pt x="1977058" y="683349"/>
                  <a:pt x="1904310" y="648741"/>
                  <a:pt x="1834388" y="623315"/>
                </a:cubicBezTo>
                <a:cubicBezTo>
                  <a:pt x="1764467" y="597889"/>
                  <a:pt x="1720677" y="579525"/>
                  <a:pt x="1609791" y="571050"/>
                </a:cubicBezTo>
                <a:lnTo>
                  <a:pt x="1609791" y="356340"/>
                </a:lnTo>
                <a:cubicBezTo>
                  <a:pt x="1794837" y="376116"/>
                  <a:pt x="2012372" y="450276"/>
                  <a:pt x="2172698" y="563987"/>
                </a:cubicBezTo>
                <a:close/>
                <a:moveTo>
                  <a:pt x="1387312" y="354927"/>
                </a:moveTo>
                <a:lnTo>
                  <a:pt x="1387312" y="571050"/>
                </a:lnTo>
                <a:cubicBezTo>
                  <a:pt x="1350585" y="580232"/>
                  <a:pt x="1242524" y="597889"/>
                  <a:pt x="1172602" y="623315"/>
                </a:cubicBezTo>
                <a:cubicBezTo>
                  <a:pt x="1102680" y="648741"/>
                  <a:pt x="1037702" y="682643"/>
                  <a:pt x="973431" y="725726"/>
                </a:cubicBezTo>
                <a:lnTo>
                  <a:pt x="827936" y="563281"/>
                </a:lnTo>
                <a:cubicBezTo>
                  <a:pt x="990381" y="447451"/>
                  <a:pt x="1201560" y="372584"/>
                  <a:pt x="1387312" y="354927"/>
                </a:cubicBezTo>
                <a:close/>
                <a:moveTo>
                  <a:pt x="671848" y="710894"/>
                </a:moveTo>
                <a:lnTo>
                  <a:pt x="804629" y="870513"/>
                </a:lnTo>
                <a:cubicBezTo>
                  <a:pt x="751658" y="927016"/>
                  <a:pt x="706456" y="987757"/>
                  <a:pt x="669729" y="1052734"/>
                </a:cubicBezTo>
                <a:cubicBezTo>
                  <a:pt x="632296" y="1117712"/>
                  <a:pt x="601926" y="1187634"/>
                  <a:pt x="580031" y="1261794"/>
                </a:cubicBezTo>
                <a:lnTo>
                  <a:pt x="387216" y="1227186"/>
                </a:lnTo>
                <a:cubicBezTo>
                  <a:pt x="435950" y="1030840"/>
                  <a:pt x="536242" y="853563"/>
                  <a:pt x="671848" y="710894"/>
                </a:cubicBezTo>
                <a:close/>
                <a:moveTo>
                  <a:pt x="351902" y="1451077"/>
                </a:moveTo>
                <a:lnTo>
                  <a:pt x="539773" y="1484273"/>
                </a:lnTo>
                <a:cubicBezTo>
                  <a:pt x="535536" y="1561257"/>
                  <a:pt x="539773" y="1637536"/>
                  <a:pt x="553193" y="1711696"/>
                </a:cubicBezTo>
                <a:cubicBezTo>
                  <a:pt x="565906" y="1785855"/>
                  <a:pt x="587800" y="1858602"/>
                  <a:pt x="618171" y="1929937"/>
                </a:cubicBezTo>
                <a:lnTo>
                  <a:pt x="462788" y="2020341"/>
                </a:lnTo>
                <a:cubicBezTo>
                  <a:pt x="390748" y="1868490"/>
                  <a:pt x="349783" y="1697570"/>
                  <a:pt x="349783" y="1518174"/>
                </a:cubicBezTo>
                <a:cubicBezTo>
                  <a:pt x="350490" y="1494867"/>
                  <a:pt x="351196" y="1472972"/>
                  <a:pt x="351902" y="1451077"/>
                </a:cubicBezTo>
                <a:close/>
                <a:moveTo>
                  <a:pt x="578619" y="2213156"/>
                </a:moveTo>
                <a:lnTo>
                  <a:pt x="730469" y="2124871"/>
                </a:lnTo>
                <a:cubicBezTo>
                  <a:pt x="776378" y="2187024"/>
                  <a:pt x="828643" y="2242114"/>
                  <a:pt x="885851" y="2290141"/>
                </a:cubicBezTo>
                <a:cubicBezTo>
                  <a:pt x="943060" y="2338168"/>
                  <a:pt x="1005919" y="2380545"/>
                  <a:pt x="1075135" y="2415153"/>
                </a:cubicBezTo>
                <a:lnTo>
                  <a:pt x="1017926" y="2573360"/>
                </a:lnTo>
                <a:cubicBezTo>
                  <a:pt x="842768" y="2491431"/>
                  <a:pt x="692330" y="2366419"/>
                  <a:pt x="578619" y="2213156"/>
                </a:cubicBezTo>
                <a:close/>
                <a:moveTo>
                  <a:pt x="1510205" y="2684246"/>
                </a:moveTo>
                <a:cubicBezTo>
                  <a:pt x="1413444" y="2684246"/>
                  <a:pt x="1318802" y="2672240"/>
                  <a:pt x="1228398" y="2649639"/>
                </a:cubicBezTo>
                <a:lnTo>
                  <a:pt x="1284901" y="2492844"/>
                </a:lnTo>
                <a:cubicBezTo>
                  <a:pt x="1359767" y="2510501"/>
                  <a:pt x="1435339" y="2519682"/>
                  <a:pt x="1509499" y="2518976"/>
                </a:cubicBezTo>
                <a:cubicBezTo>
                  <a:pt x="1583658" y="2518976"/>
                  <a:pt x="1659230" y="2510501"/>
                  <a:pt x="1734096" y="2492844"/>
                </a:cubicBezTo>
                <a:lnTo>
                  <a:pt x="1790599" y="2649639"/>
                </a:lnTo>
                <a:cubicBezTo>
                  <a:pt x="1700901" y="2672240"/>
                  <a:pt x="1606966" y="2684246"/>
                  <a:pt x="1510205" y="2684246"/>
                </a:cubicBezTo>
                <a:close/>
                <a:moveTo>
                  <a:pt x="2002484" y="2574066"/>
                </a:moveTo>
                <a:lnTo>
                  <a:pt x="1945275" y="2415859"/>
                </a:lnTo>
                <a:cubicBezTo>
                  <a:pt x="2013784" y="2381251"/>
                  <a:pt x="2077349" y="2338874"/>
                  <a:pt x="2134558" y="2290847"/>
                </a:cubicBezTo>
                <a:cubicBezTo>
                  <a:pt x="2191767" y="2242820"/>
                  <a:pt x="2244032" y="2187730"/>
                  <a:pt x="2289941" y="2125577"/>
                </a:cubicBezTo>
                <a:lnTo>
                  <a:pt x="2441791" y="2213862"/>
                </a:lnTo>
                <a:cubicBezTo>
                  <a:pt x="2327373" y="2366419"/>
                  <a:pt x="2176935" y="2491431"/>
                  <a:pt x="2002484" y="2574066"/>
                </a:cubicBezTo>
                <a:close/>
                <a:moveTo>
                  <a:pt x="2556915" y="2019635"/>
                </a:moveTo>
                <a:lnTo>
                  <a:pt x="2401533" y="1929231"/>
                </a:lnTo>
                <a:cubicBezTo>
                  <a:pt x="2431903" y="1857896"/>
                  <a:pt x="2453798" y="1785149"/>
                  <a:pt x="2466511" y="1710989"/>
                </a:cubicBezTo>
                <a:cubicBezTo>
                  <a:pt x="2479930" y="1637536"/>
                  <a:pt x="2484168" y="1561257"/>
                  <a:pt x="2479930" y="1483566"/>
                </a:cubicBezTo>
                <a:lnTo>
                  <a:pt x="2667801" y="1450371"/>
                </a:lnTo>
                <a:cubicBezTo>
                  <a:pt x="2669214" y="1472266"/>
                  <a:pt x="2669920" y="1494867"/>
                  <a:pt x="2669920" y="1516762"/>
                </a:cubicBezTo>
                <a:cubicBezTo>
                  <a:pt x="2669920" y="1696864"/>
                  <a:pt x="2628956" y="1867784"/>
                  <a:pt x="2556915" y="2019635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5" name="任意多边形: 形状 1134">
            <a:extLst>
              <a:ext uri="{FF2B5EF4-FFF2-40B4-BE49-F238E27FC236}">
                <a16:creationId xmlns="" xmlns:a16="http://schemas.microsoft.com/office/drawing/2014/main" id="{F13B3E0F-FF24-4485-83AE-CDB3DCC7BB97}"/>
              </a:ext>
            </a:extLst>
          </p:cNvPr>
          <p:cNvSpPr/>
          <p:nvPr/>
        </p:nvSpPr>
        <p:spPr>
          <a:xfrm>
            <a:off x="10320248" y="5366737"/>
            <a:ext cx="673876" cy="689117"/>
          </a:xfrm>
          <a:custGeom>
            <a:avLst/>
            <a:gdLst>
              <a:gd name="connsiteX0" fmla="*/ 2039442 w 2097658"/>
              <a:gd name="connsiteY0" fmla="*/ 1120569 h 2111783"/>
              <a:gd name="connsiteX1" fmla="*/ 2035911 w 2097658"/>
              <a:gd name="connsiteY1" fmla="*/ 949649 h 2111783"/>
              <a:gd name="connsiteX2" fmla="*/ 2088882 w 2097658"/>
              <a:gd name="connsiteY2" fmla="*/ 845119 h 2111783"/>
              <a:gd name="connsiteX3" fmla="*/ 2080407 w 2097658"/>
              <a:gd name="connsiteY3" fmla="*/ 807686 h 2111783"/>
              <a:gd name="connsiteX4" fmla="*/ 1987884 w 2097658"/>
              <a:gd name="connsiteY4" fmla="*/ 735645 h 2111783"/>
              <a:gd name="connsiteX5" fmla="*/ 1919374 w 2097658"/>
              <a:gd name="connsiteY5" fmla="*/ 578851 h 2111783"/>
              <a:gd name="connsiteX6" fmla="*/ 1928556 w 2097658"/>
              <a:gd name="connsiteY6" fmla="*/ 461608 h 2111783"/>
              <a:gd name="connsiteX7" fmla="*/ 1906661 w 2097658"/>
              <a:gd name="connsiteY7" fmla="*/ 429825 h 2111783"/>
              <a:gd name="connsiteX8" fmla="*/ 1793656 w 2097658"/>
              <a:gd name="connsiteY8" fmla="*/ 398749 h 2111783"/>
              <a:gd name="connsiteX9" fmla="*/ 1670763 w 2097658"/>
              <a:gd name="connsiteY9" fmla="*/ 280800 h 2111783"/>
              <a:gd name="connsiteX10" fmla="*/ 1634743 w 2097658"/>
              <a:gd name="connsiteY10" fmla="*/ 169207 h 2111783"/>
              <a:gd name="connsiteX11" fmla="*/ 1602254 w 2097658"/>
              <a:gd name="connsiteY11" fmla="*/ 148725 h 2111783"/>
              <a:gd name="connsiteX12" fmla="*/ 1486424 w 2097658"/>
              <a:gd name="connsiteY12" fmla="*/ 163557 h 2111783"/>
              <a:gd name="connsiteX13" fmla="*/ 1328216 w 2097658"/>
              <a:gd name="connsiteY13" fmla="*/ 101404 h 2111783"/>
              <a:gd name="connsiteX14" fmla="*/ 1252644 w 2097658"/>
              <a:gd name="connsiteY14" fmla="*/ 11706 h 2111783"/>
              <a:gd name="connsiteX15" fmla="*/ 1215211 w 2097658"/>
              <a:gd name="connsiteY15" fmla="*/ 5350 h 2111783"/>
              <a:gd name="connsiteX16" fmla="*/ 1113507 w 2097658"/>
              <a:gd name="connsiteY16" fmla="*/ 63265 h 2111783"/>
              <a:gd name="connsiteX17" fmla="*/ 943293 w 2097658"/>
              <a:gd name="connsiteY17" fmla="*/ 66796 h 2111783"/>
              <a:gd name="connsiteX18" fmla="*/ 839469 w 2097658"/>
              <a:gd name="connsiteY18" fmla="*/ 13119 h 2111783"/>
              <a:gd name="connsiteX19" fmla="*/ 802036 w 2097658"/>
              <a:gd name="connsiteY19" fmla="*/ 21594 h 2111783"/>
              <a:gd name="connsiteX20" fmla="*/ 729995 w 2097658"/>
              <a:gd name="connsiteY20" fmla="*/ 114117 h 2111783"/>
              <a:gd name="connsiteX21" fmla="*/ 574613 w 2097658"/>
              <a:gd name="connsiteY21" fmla="*/ 183333 h 2111783"/>
              <a:gd name="connsiteX22" fmla="*/ 458077 w 2097658"/>
              <a:gd name="connsiteY22" fmla="*/ 174151 h 2111783"/>
              <a:gd name="connsiteX23" fmla="*/ 427000 w 2097658"/>
              <a:gd name="connsiteY23" fmla="*/ 196046 h 2111783"/>
              <a:gd name="connsiteX24" fmla="*/ 395924 w 2097658"/>
              <a:gd name="connsiteY24" fmla="*/ 309757 h 2111783"/>
              <a:gd name="connsiteX25" fmla="*/ 278681 w 2097658"/>
              <a:gd name="connsiteY25" fmla="*/ 433357 h 2111783"/>
              <a:gd name="connsiteX26" fmla="*/ 167795 w 2097658"/>
              <a:gd name="connsiteY26" fmla="*/ 469377 h 2111783"/>
              <a:gd name="connsiteX27" fmla="*/ 147312 w 2097658"/>
              <a:gd name="connsiteY27" fmla="*/ 501866 h 2111783"/>
              <a:gd name="connsiteX28" fmla="*/ 162144 w 2097658"/>
              <a:gd name="connsiteY28" fmla="*/ 618403 h 2111783"/>
              <a:gd name="connsiteX29" fmla="*/ 100698 w 2097658"/>
              <a:gd name="connsiteY29" fmla="*/ 778022 h 2111783"/>
              <a:gd name="connsiteX30" fmla="*/ 11706 w 2097658"/>
              <a:gd name="connsiteY30" fmla="*/ 854301 h 2111783"/>
              <a:gd name="connsiteX31" fmla="*/ 5350 w 2097658"/>
              <a:gd name="connsiteY31" fmla="*/ 892440 h 2111783"/>
              <a:gd name="connsiteX32" fmla="*/ 63265 w 2097658"/>
              <a:gd name="connsiteY32" fmla="*/ 994851 h 2111783"/>
              <a:gd name="connsiteX33" fmla="*/ 66796 w 2097658"/>
              <a:gd name="connsiteY33" fmla="*/ 1165772 h 2111783"/>
              <a:gd name="connsiteX34" fmla="*/ 13825 w 2097658"/>
              <a:gd name="connsiteY34" fmla="*/ 1270301 h 2111783"/>
              <a:gd name="connsiteX35" fmla="*/ 22301 w 2097658"/>
              <a:gd name="connsiteY35" fmla="*/ 1307734 h 2111783"/>
              <a:gd name="connsiteX36" fmla="*/ 114823 w 2097658"/>
              <a:gd name="connsiteY36" fmla="*/ 1379775 h 2111783"/>
              <a:gd name="connsiteX37" fmla="*/ 183333 w 2097658"/>
              <a:gd name="connsiteY37" fmla="*/ 1536570 h 2111783"/>
              <a:gd name="connsiteX38" fmla="*/ 174151 w 2097658"/>
              <a:gd name="connsiteY38" fmla="*/ 1653812 h 2111783"/>
              <a:gd name="connsiteX39" fmla="*/ 196046 w 2097658"/>
              <a:gd name="connsiteY39" fmla="*/ 1685595 h 2111783"/>
              <a:gd name="connsiteX40" fmla="*/ 309051 w 2097658"/>
              <a:gd name="connsiteY40" fmla="*/ 1716672 h 2111783"/>
              <a:gd name="connsiteX41" fmla="*/ 431944 w 2097658"/>
              <a:gd name="connsiteY41" fmla="*/ 1834620 h 2111783"/>
              <a:gd name="connsiteX42" fmla="*/ 467964 w 2097658"/>
              <a:gd name="connsiteY42" fmla="*/ 1946213 h 2111783"/>
              <a:gd name="connsiteX43" fmla="*/ 500454 w 2097658"/>
              <a:gd name="connsiteY43" fmla="*/ 1966695 h 2111783"/>
              <a:gd name="connsiteX44" fmla="*/ 616284 w 2097658"/>
              <a:gd name="connsiteY44" fmla="*/ 1951864 h 2111783"/>
              <a:gd name="connsiteX45" fmla="*/ 774491 w 2097658"/>
              <a:gd name="connsiteY45" fmla="*/ 2014016 h 2111783"/>
              <a:gd name="connsiteX46" fmla="*/ 850063 w 2097658"/>
              <a:gd name="connsiteY46" fmla="*/ 2103714 h 2111783"/>
              <a:gd name="connsiteX47" fmla="*/ 887496 w 2097658"/>
              <a:gd name="connsiteY47" fmla="*/ 2110071 h 2111783"/>
              <a:gd name="connsiteX48" fmla="*/ 989201 w 2097658"/>
              <a:gd name="connsiteY48" fmla="*/ 2052156 h 2111783"/>
              <a:gd name="connsiteX49" fmla="*/ 1159415 w 2097658"/>
              <a:gd name="connsiteY49" fmla="*/ 2048624 h 2111783"/>
              <a:gd name="connsiteX50" fmla="*/ 1263238 w 2097658"/>
              <a:gd name="connsiteY50" fmla="*/ 2102302 h 2111783"/>
              <a:gd name="connsiteX51" fmla="*/ 1300671 w 2097658"/>
              <a:gd name="connsiteY51" fmla="*/ 2093826 h 2111783"/>
              <a:gd name="connsiteX52" fmla="*/ 1372712 w 2097658"/>
              <a:gd name="connsiteY52" fmla="*/ 2001303 h 2111783"/>
              <a:gd name="connsiteX53" fmla="*/ 1528094 w 2097658"/>
              <a:gd name="connsiteY53" fmla="*/ 1932088 h 2111783"/>
              <a:gd name="connsiteX54" fmla="*/ 1644631 w 2097658"/>
              <a:gd name="connsiteY54" fmla="*/ 1941269 h 2111783"/>
              <a:gd name="connsiteX55" fmla="*/ 1675707 w 2097658"/>
              <a:gd name="connsiteY55" fmla="*/ 1919374 h 2111783"/>
              <a:gd name="connsiteX56" fmla="*/ 1706784 w 2097658"/>
              <a:gd name="connsiteY56" fmla="*/ 1805663 h 2111783"/>
              <a:gd name="connsiteX57" fmla="*/ 1824026 w 2097658"/>
              <a:gd name="connsiteY57" fmla="*/ 1682064 h 2111783"/>
              <a:gd name="connsiteX58" fmla="*/ 1934913 w 2097658"/>
              <a:gd name="connsiteY58" fmla="*/ 1646043 h 2111783"/>
              <a:gd name="connsiteX59" fmla="*/ 1955395 w 2097658"/>
              <a:gd name="connsiteY59" fmla="*/ 1613554 h 2111783"/>
              <a:gd name="connsiteX60" fmla="*/ 1940563 w 2097658"/>
              <a:gd name="connsiteY60" fmla="*/ 1497018 h 2111783"/>
              <a:gd name="connsiteX61" fmla="*/ 2002010 w 2097658"/>
              <a:gd name="connsiteY61" fmla="*/ 1337398 h 2111783"/>
              <a:gd name="connsiteX62" fmla="*/ 2091001 w 2097658"/>
              <a:gd name="connsiteY62" fmla="*/ 1261120 h 2111783"/>
              <a:gd name="connsiteX63" fmla="*/ 2097358 w 2097658"/>
              <a:gd name="connsiteY63" fmla="*/ 1222980 h 2111783"/>
              <a:gd name="connsiteX64" fmla="*/ 2039442 w 2097658"/>
              <a:gd name="connsiteY64" fmla="*/ 1120569 h 2111783"/>
              <a:gd name="connsiteX65" fmla="*/ 1833208 w 2097658"/>
              <a:gd name="connsiteY65" fmla="*/ 855713 h 2111783"/>
              <a:gd name="connsiteX66" fmla="*/ 1699014 w 2097658"/>
              <a:gd name="connsiteY66" fmla="*/ 879727 h 2111783"/>
              <a:gd name="connsiteX67" fmla="*/ 1636862 w 2097658"/>
              <a:gd name="connsiteY67" fmla="*/ 734233 h 2111783"/>
              <a:gd name="connsiteX68" fmla="*/ 1542926 w 2097658"/>
              <a:gd name="connsiteY68" fmla="*/ 607102 h 2111783"/>
              <a:gd name="connsiteX69" fmla="*/ 1635449 w 2097658"/>
              <a:gd name="connsiteY69" fmla="*/ 496216 h 2111783"/>
              <a:gd name="connsiteX70" fmla="*/ 1833208 w 2097658"/>
              <a:gd name="connsiteY70" fmla="*/ 855713 h 2111783"/>
              <a:gd name="connsiteX71" fmla="*/ 1234987 w 2097658"/>
              <a:gd name="connsiteY71" fmla="*/ 564019 h 2111783"/>
              <a:gd name="connsiteX72" fmla="*/ 1397432 w 2097658"/>
              <a:gd name="connsiteY72" fmla="*/ 657954 h 2111783"/>
              <a:gd name="connsiteX73" fmla="*/ 1517500 w 2097658"/>
              <a:gd name="connsiteY73" fmla="*/ 802742 h 2111783"/>
              <a:gd name="connsiteX74" fmla="*/ 1581772 w 2097658"/>
              <a:gd name="connsiteY74" fmla="*/ 980019 h 2111783"/>
              <a:gd name="connsiteX75" fmla="*/ 1581772 w 2097658"/>
              <a:gd name="connsiteY75" fmla="*/ 1168596 h 2111783"/>
              <a:gd name="connsiteX76" fmla="*/ 1517500 w 2097658"/>
              <a:gd name="connsiteY76" fmla="*/ 1345874 h 2111783"/>
              <a:gd name="connsiteX77" fmla="*/ 1396726 w 2097658"/>
              <a:gd name="connsiteY77" fmla="*/ 1489955 h 2111783"/>
              <a:gd name="connsiteX78" fmla="*/ 1234281 w 2097658"/>
              <a:gd name="connsiteY78" fmla="*/ 1584597 h 2111783"/>
              <a:gd name="connsiteX79" fmla="*/ 1049941 w 2097658"/>
              <a:gd name="connsiteY79" fmla="*/ 1617086 h 2111783"/>
              <a:gd name="connsiteX80" fmla="*/ 865602 w 2097658"/>
              <a:gd name="connsiteY80" fmla="*/ 1584597 h 2111783"/>
              <a:gd name="connsiteX81" fmla="*/ 703157 w 2097658"/>
              <a:gd name="connsiteY81" fmla="*/ 1489955 h 2111783"/>
              <a:gd name="connsiteX82" fmla="*/ 582382 w 2097658"/>
              <a:gd name="connsiteY82" fmla="*/ 1345874 h 2111783"/>
              <a:gd name="connsiteX83" fmla="*/ 518111 w 2097658"/>
              <a:gd name="connsiteY83" fmla="*/ 1168596 h 2111783"/>
              <a:gd name="connsiteX84" fmla="*/ 518111 w 2097658"/>
              <a:gd name="connsiteY84" fmla="*/ 980019 h 2111783"/>
              <a:gd name="connsiteX85" fmla="*/ 582382 w 2097658"/>
              <a:gd name="connsiteY85" fmla="*/ 802742 h 2111783"/>
              <a:gd name="connsiteX86" fmla="*/ 702450 w 2097658"/>
              <a:gd name="connsiteY86" fmla="*/ 657954 h 2111783"/>
              <a:gd name="connsiteX87" fmla="*/ 864895 w 2097658"/>
              <a:gd name="connsiteY87" fmla="*/ 564019 h 2111783"/>
              <a:gd name="connsiteX88" fmla="*/ 1049235 w 2097658"/>
              <a:gd name="connsiteY88" fmla="*/ 531530 h 2111783"/>
              <a:gd name="connsiteX89" fmla="*/ 1234987 w 2097658"/>
              <a:gd name="connsiteY89" fmla="*/ 564019 h 2111783"/>
              <a:gd name="connsiteX90" fmla="*/ 1525975 w 2097658"/>
              <a:gd name="connsiteY90" fmla="*/ 393805 h 2111783"/>
              <a:gd name="connsiteX91" fmla="*/ 1427802 w 2097658"/>
              <a:gd name="connsiteY91" fmla="*/ 506104 h 2111783"/>
              <a:gd name="connsiteX92" fmla="*/ 1294315 w 2097658"/>
              <a:gd name="connsiteY92" fmla="*/ 434769 h 2111783"/>
              <a:gd name="connsiteX93" fmla="*/ 1148114 w 2097658"/>
              <a:gd name="connsiteY93" fmla="*/ 398043 h 2111783"/>
              <a:gd name="connsiteX94" fmla="*/ 1148114 w 2097658"/>
              <a:gd name="connsiteY94" fmla="*/ 248311 h 2111783"/>
              <a:gd name="connsiteX95" fmla="*/ 1525975 w 2097658"/>
              <a:gd name="connsiteY95" fmla="*/ 393805 h 2111783"/>
              <a:gd name="connsiteX96" fmla="*/ 999089 w 2097658"/>
              <a:gd name="connsiteY96" fmla="*/ 247604 h 2111783"/>
              <a:gd name="connsiteX97" fmla="*/ 999089 w 2097658"/>
              <a:gd name="connsiteY97" fmla="*/ 398043 h 2111783"/>
              <a:gd name="connsiteX98" fmla="*/ 832406 w 2097658"/>
              <a:gd name="connsiteY98" fmla="*/ 434769 h 2111783"/>
              <a:gd name="connsiteX99" fmla="*/ 684793 w 2097658"/>
              <a:gd name="connsiteY99" fmla="*/ 506104 h 2111783"/>
              <a:gd name="connsiteX100" fmla="*/ 596508 w 2097658"/>
              <a:gd name="connsiteY100" fmla="*/ 393099 h 2111783"/>
              <a:gd name="connsiteX101" fmla="*/ 999089 w 2097658"/>
              <a:gd name="connsiteY101" fmla="*/ 247604 h 2111783"/>
              <a:gd name="connsiteX102" fmla="*/ 466552 w 2097658"/>
              <a:gd name="connsiteY102" fmla="*/ 496216 h 2111783"/>
              <a:gd name="connsiteX103" fmla="*/ 559075 w 2097658"/>
              <a:gd name="connsiteY103" fmla="*/ 607102 h 2111783"/>
              <a:gd name="connsiteX104" fmla="*/ 465139 w 2097658"/>
              <a:gd name="connsiteY104" fmla="*/ 734233 h 2111783"/>
              <a:gd name="connsiteX105" fmla="*/ 402987 w 2097658"/>
              <a:gd name="connsiteY105" fmla="*/ 879727 h 2111783"/>
              <a:gd name="connsiteX106" fmla="*/ 268793 w 2097658"/>
              <a:gd name="connsiteY106" fmla="*/ 855713 h 2111783"/>
              <a:gd name="connsiteX107" fmla="*/ 466552 w 2097658"/>
              <a:gd name="connsiteY107" fmla="*/ 496216 h 2111783"/>
              <a:gd name="connsiteX108" fmla="*/ 244073 w 2097658"/>
              <a:gd name="connsiteY108" fmla="*/ 1011096 h 2111783"/>
              <a:gd name="connsiteX109" fmla="*/ 375442 w 2097658"/>
              <a:gd name="connsiteY109" fmla="*/ 1034403 h 2111783"/>
              <a:gd name="connsiteX110" fmla="*/ 384623 w 2097658"/>
              <a:gd name="connsiteY110" fmla="*/ 1192610 h 2111783"/>
              <a:gd name="connsiteX111" fmla="*/ 429825 w 2097658"/>
              <a:gd name="connsiteY111" fmla="*/ 1344461 h 2111783"/>
              <a:gd name="connsiteX112" fmla="*/ 321764 w 2097658"/>
              <a:gd name="connsiteY112" fmla="*/ 1407320 h 2111783"/>
              <a:gd name="connsiteX113" fmla="*/ 243367 w 2097658"/>
              <a:gd name="connsiteY113" fmla="*/ 1057710 h 2111783"/>
              <a:gd name="connsiteX114" fmla="*/ 244073 w 2097658"/>
              <a:gd name="connsiteY114" fmla="*/ 1011096 h 2111783"/>
              <a:gd name="connsiteX115" fmla="*/ 402280 w 2097658"/>
              <a:gd name="connsiteY115" fmla="*/ 1541513 h 2111783"/>
              <a:gd name="connsiteX116" fmla="*/ 508223 w 2097658"/>
              <a:gd name="connsiteY116" fmla="*/ 1480067 h 2111783"/>
              <a:gd name="connsiteX117" fmla="*/ 616284 w 2097658"/>
              <a:gd name="connsiteY117" fmla="*/ 1595191 h 2111783"/>
              <a:gd name="connsiteX118" fmla="*/ 747652 w 2097658"/>
              <a:gd name="connsiteY118" fmla="*/ 1682064 h 2111783"/>
              <a:gd name="connsiteX119" fmla="*/ 707394 w 2097658"/>
              <a:gd name="connsiteY119" fmla="*/ 1792244 h 2111783"/>
              <a:gd name="connsiteX120" fmla="*/ 402280 w 2097658"/>
              <a:gd name="connsiteY120" fmla="*/ 1541513 h 2111783"/>
              <a:gd name="connsiteX121" fmla="*/ 1050647 w 2097658"/>
              <a:gd name="connsiteY121" fmla="*/ 1869935 h 2111783"/>
              <a:gd name="connsiteX122" fmla="*/ 854301 w 2097658"/>
              <a:gd name="connsiteY122" fmla="*/ 1845921 h 2111783"/>
              <a:gd name="connsiteX123" fmla="*/ 893853 w 2097658"/>
              <a:gd name="connsiteY123" fmla="*/ 1736447 h 2111783"/>
              <a:gd name="connsiteX124" fmla="*/ 1050647 w 2097658"/>
              <a:gd name="connsiteY124" fmla="*/ 1754811 h 2111783"/>
              <a:gd name="connsiteX125" fmla="*/ 1207442 w 2097658"/>
              <a:gd name="connsiteY125" fmla="*/ 1736447 h 2111783"/>
              <a:gd name="connsiteX126" fmla="*/ 1246994 w 2097658"/>
              <a:gd name="connsiteY126" fmla="*/ 1845921 h 2111783"/>
              <a:gd name="connsiteX127" fmla="*/ 1050647 w 2097658"/>
              <a:gd name="connsiteY127" fmla="*/ 1869935 h 2111783"/>
              <a:gd name="connsiteX128" fmla="*/ 1393901 w 2097658"/>
              <a:gd name="connsiteY128" fmla="*/ 1792950 h 2111783"/>
              <a:gd name="connsiteX129" fmla="*/ 1353643 w 2097658"/>
              <a:gd name="connsiteY129" fmla="*/ 1682770 h 2111783"/>
              <a:gd name="connsiteX130" fmla="*/ 1485011 w 2097658"/>
              <a:gd name="connsiteY130" fmla="*/ 1595897 h 2111783"/>
              <a:gd name="connsiteX131" fmla="*/ 1593072 w 2097658"/>
              <a:gd name="connsiteY131" fmla="*/ 1480773 h 2111783"/>
              <a:gd name="connsiteX132" fmla="*/ 1699014 w 2097658"/>
              <a:gd name="connsiteY132" fmla="*/ 1542220 h 2111783"/>
              <a:gd name="connsiteX133" fmla="*/ 1393901 w 2097658"/>
              <a:gd name="connsiteY133" fmla="*/ 1792950 h 2111783"/>
              <a:gd name="connsiteX134" fmla="*/ 1779531 w 2097658"/>
              <a:gd name="connsiteY134" fmla="*/ 1407320 h 2111783"/>
              <a:gd name="connsiteX135" fmla="*/ 1671470 w 2097658"/>
              <a:gd name="connsiteY135" fmla="*/ 1344461 h 2111783"/>
              <a:gd name="connsiteX136" fmla="*/ 1716672 w 2097658"/>
              <a:gd name="connsiteY136" fmla="*/ 1192610 h 2111783"/>
              <a:gd name="connsiteX137" fmla="*/ 1725853 w 2097658"/>
              <a:gd name="connsiteY137" fmla="*/ 1034403 h 2111783"/>
              <a:gd name="connsiteX138" fmla="*/ 1857222 w 2097658"/>
              <a:gd name="connsiteY138" fmla="*/ 1011096 h 2111783"/>
              <a:gd name="connsiteX139" fmla="*/ 1858634 w 2097658"/>
              <a:gd name="connsiteY139" fmla="*/ 1057710 h 2111783"/>
              <a:gd name="connsiteX140" fmla="*/ 1779531 w 2097658"/>
              <a:gd name="connsiteY140" fmla="*/ 1407320 h 211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2097658" h="2111783">
                <a:moveTo>
                  <a:pt x="2039442" y="1120569"/>
                </a:moveTo>
                <a:cubicBezTo>
                  <a:pt x="1962458" y="1090905"/>
                  <a:pt x="1959633" y="982138"/>
                  <a:pt x="2035911" y="949649"/>
                </a:cubicBezTo>
                <a:cubicBezTo>
                  <a:pt x="2076169" y="931992"/>
                  <a:pt x="2098770" y="888202"/>
                  <a:pt x="2088882" y="845119"/>
                </a:cubicBezTo>
                <a:lnTo>
                  <a:pt x="2080407" y="807686"/>
                </a:lnTo>
                <a:cubicBezTo>
                  <a:pt x="2070519" y="764603"/>
                  <a:pt x="2032380" y="734233"/>
                  <a:pt x="1987884" y="735645"/>
                </a:cubicBezTo>
                <a:cubicBezTo>
                  <a:pt x="1905249" y="738471"/>
                  <a:pt x="1862166" y="638885"/>
                  <a:pt x="1919374" y="578851"/>
                </a:cubicBezTo>
                <a:cubicBezTo>
                  <a:pt x="1949744" y="547068"/>
                  <a:pt x="1953982" y="497628"/>
                  <a:pt x="1928556" y="461608"/>
                </a:cubicBezTo>
                <a:lnTo>
                  <a:pt x="1906661" y="429825"/>
                </a:lnTo>
                <a:cubicBezTo>
                  <a:pt x="1881235" y="393805"/>
                  <a:pt x="1833914" y="380386"/>
                  <a:pt x="1793656" y="398749"/>
                </a:cubicBezTo>
                <a:cubicBezTo>
                  <a:pt x="1718790" y="432650"/>
                  <a:pt x="1640393" y="357785"/>
                  <a:pt x="1670763" y="280800"/>
                </a:cubicBezTo>
                <a:cubicBezTo>
                  <a:pt x="1687008" y="239835"/>
                  <a:pt x="1672176" y="192515"/>
                  <a:pt x="1634743" y="169207"/>
                </a:cubicBezTo>
                <a:lnTo>
                  <a:pt x="1602254" y="148725"/>
                </a:lnTo>
                <a:cubicBezTo>
                  <a:pt x="1564821" y="124711"/>
                  <a:pt x="1516087" y="131068"/>
                  <a:pt x="1486424" y="163557"/>
                </a:cubicBezTo>
                <a:cubicBezTo>
                  <a:pt x="1429921" y="223591"/>
                  <a:pt x="1328923" y="184745"/>
                  <a:pt x="1328216" y="101404"/>
                </a:cubicBezTo>
                <a:cubicBezTo>
                  <a:pt x="1327510" y="56908"/>
                  <a:pt x="1295727" y="19475"/>
                  <a:pt x="1252644" y="11706"/>
                </a:cubicBezTo>
                <a:lnTo>
                  <a:pt x="1215211" y="5350"/>
                </a:lnTo>
                <a:cubicBezTo>
                  <a:pt x="1172128" y="-2419"/>
                  <a:pt x="1129045" y="22300"/>
                  <a:pt x="1113507" y="63265"/>
                </a:cubicBezTo>
                <a:cubicBezTo>
                  <a:pt x="1084549" y="140956"/>
                  <a:pt x="976488" y="143075"/>
                  <a:pt x="943293" y="66796"/>
                </a:cubicBezTo>
                <a:cubicBezTo>
                  <a:pt x="925635" y="25832"/>
                  <a:pt x="881846" y="3937"/>
                  <a:pt x="839469" y="13119"/>
                </a:cubicBezTo>
                <a:lnTo>
                  <a:pt x="802036" y="21594"/>
                </a:lnTo>
                <a:cubicBezTo>
                  <a:pt x="758953" y="31482"/>
                  <a:pt x="729289" y="70328"/>
                  <a:pt x="729995" y="114117"/>
                </a:cubicBezTo>
                <a:cubicBezTo>
                  <a:pt x="732114" y="196752"/>
                  <a:pt x="633235" y="240542"/>
                  <a:pt x="574613" y="183333"/>
                </a:cubicBezTo>
                <a:cubicBezTo>
                  <a:pt x="542830" y="152256"/>
                  <a:pt x="494097" y="148725"/>
                  <a:pt x="458077" y="174151"/>
                </a:cubicBezTo>
                <a:lnTo>
                  <a:pt x="427000" y="196046"/>
                </a:lnTo>
                <a:cubicBezTo>
                  <a:pt x="390980" y="221472"/>
                  <a:pt x="378267" y="268793"/>
                  <a:pt x="395924" y="309757"/>
                </a:cubicBezTo>
                <a:cubicBezTo>
                  <a:pt x="429825" y="385329"/>
                  <a:pt x="354959" y="463727"/>
                  <a:pt x="278681" y="433357"/>
                </a:cubicBezTo>
                <a:cubicBezTo>
                  <a:pt x="237717" y="417112"/>
                  <a:pt x="191102" y="431944"/>
                  <a:pt x="167795" y="469377"/>
                </a:cubicBezTo>
                <a:lnTo>
                  <a:pt x="147312" y="501866"/>
                </a:lnTo>
                <a:cubicBezTo>
                  <a:pt x="124005" y="539299"/>
                  <a:pt x="129655" y="588033"/>
                  <a:pt x="162144" y="618403"/>
                </a:cubicBezTo>
                <a:cubicBezTo>
                  <a:pt x="222178" y="674905"/>
                  <a:pt x="183333" y="776610"/>
                  <a:pt x="100698" y="778022"/>
                </a:cubicBezTo>
                <a:cubicBezTo>
                  <a:pt x="56908" y="778729"/>
                  <a:pt x="19475" y="810511"/>
                  <a:pt x="11706" y="854301"/>
                </a:cubicBezTo>
                <a:lnTo>
                  <a:pt x="5350" y="892440"/>
                </a:lnTo>
                <a:cubicBezTo>
                  <a:pt x="-2419" y="936230"/>
                  <a:pt x="22301" y="978607"/>
                  <a:pt x="63265" y="994851"/>
                </a:cubicBezTo>
                <a:cubicBezTo>
                  <a:pt x="140250" y="1024515"/>
                  <a:pt x="143075" y="1133282"/>
                  <a:pt x="66796" y="1165772"/>
                </a:cubicBezTo>
                <a:cubicBezTo>
                  <a:pt x="26538" y="1183429"/>
                  <a:pt x="3937" y="1227218"/>
                  <a:pt x="13825" y="1270301"/>
                </a:cubicBezTo>
                <a:lnTo>
                  <a:pt x="22301" y="1307734"/>
                </a:lnTo>
                <a:cubicBezTo>
                  <a:pt x="32189" y="1350817"/>
                  <a:pt x="70328" y="1381188"/>
                  <a:pt x="114823" y="1379775"/>
                </a:cubicBezTo>
                <a:cubicBezTo>
                  <a:pt x="197459" y="1376950"/>
                  <a:pt x="240542" y="1476536"/>
                  <a:pt x="183333" y="1536570"/>
                </a:cubicBezTo>
                <a:cubicBezTo>
                  <a:pt x="152963" y="1568352"/>
                  <a:pt x="148725" y="1617792"/>
                  <a:pt x="174151" y="1653812"/>
                </a:cubicBezTo>
                <a:lnTo>
                  <a:pt x="196046" y="1685595"/>
                </a:lnTo>
                <a:cubicBezTo>
                  <a:pt x="221472" y="1721615"/>
                  <a:pt x="268793" y="1735035"/>
                  <a:pt x="309051" y="1716672"/>
                </a:cubicBezTo>
                <a:cubicBezTo>
                  <a:pt x="383917" y="1682770"/>
                  <a:pt x="462314" y="1757636"/>
                  <a:pt x="431944" y="1834620"/>
                </a:cubicBezTo>
                <a:cubicBezTo>
                  <a:pt x="415700" y="1875585"/>
                  <a:pt x="430532" y="1922906"/>
                  <a:pt x="467964" y="1946213"/>
                </a:cubicBezTo>
                <a:lnTo>
                  <a:pt x="500454" y="1966695"/>
                </a:lnTo>
                <a:cubicBezTo>
                  <a:pt x="537887" y="1990709"/>
                  <a:pt x="586620" y="1984352"/>
                  <a:pt x="616284" y="1951864"/>
                </a:cubicBezTo>
                <a:cubicBezTo>
                  <a:pt x="672786" y="1891830"/>
                  <a:pt x="773785" y="1930675"/>
                  <a:pt x="774491" y="2014016"/>
                </a:cubicBezTo>
                <a:cubicBezTo>
                  <a:pt x="775197" y="2058512"/>
                  <a:pt x="806980" y="2095945"/>
                  <a:pt x="850063" y="2103714"/>
                </a:cubicBezTo>
                <a:lnTo>
                  <a:pt x="887496" y="2110071"/>
                </a:lnTo>
                <a:cubicBezTo>
                  <a:pt x="930579" y="2117840"/>
                  <a:pt x="973663" y="2093120"/>
                  <a:pt x="989201" y="2052156"/>
                </a:cubicBezTo>
                <a:cubicBezTo>
                  <a:pt x="1018158" y="1974465"/>
                  <a:pt x="1126220" y="1972345"/>
                  <a:pt x="1159415" y="2048624"/>
                </a:cubicBezTo>
                <a:cubicBezTo>
                  <a:pt x="1177072" y="2089589"/>
                  <a:pt x="1220861" y="2111483"/>
                  <a:pt x="1263238" y="2102302"/>
                </a:cubicBezTo>
                <a:lnTo>
                  <a:pt x="1300671" y="2093826"/>
                </a:lnTo>
                <a:cubicBezTo>
                  <a:pt x="1343754" y="2083938"/>
                  <a:pt x="1373418" y="2045093"/>
                  <a:pt x="1372712" y="2001303"/>
                </a:cubicBezTo>
                <a:cubicBezTo>
                  <a:pt x="1370593" y="1918668"/>
                  <a:pt x="1469473" y="1874879"/>
                  <a:pt x="1528094" y="1932088"/>
                </a:cubicBezTo>
                <a:cubicBezTo>
                  <a:pt x="1559877" y="1963164"/>
                  <a:pt x="1608610" y="1966695"/>
                  <a:pt x="1644631" y="1941269"/>
                </a:cubicBezTo>
                <a:lnTo>
                  <a:pt x="1675707" y="1919374"/>
                </a:lnTo>
                <a:cubicBezTo>
                  <a:pt x="1711727" y="1893948"/>
                  <a:pt x="1724441" y="1846627"/>
                  <a:pt x="1706784" y="1805663"/>
                </a:cubicBezTo>
                <a:cubicBezTo>
                  <a:pt x="1672882" y="1730091"/>
                  <a:pt x="1747748" y="1651694"/>
                  <a:pt x="1824026" y="1682064"/>
                </a:cubicBezTo>
                <a:cubicBezTo>
                  <a:pt x="1864991" y="1698308"/>
                  <a:pt x="1911605" y="1683476"/>
                  <a:pt x="1934913" y="1646043"/>
                </a:cubicBezTo>
                <a:lnTo>
                  <a:pt x="1955395" y="1613554"/>
                </a:lnTo>
                <a:cubicBezTo>
                  <a:pt x="1978702" y="1576121"/>
                  <a:pt x="1973052" y="1527388"/>
                  <a:pt x="1940563" y="1497018"/>
                </a:cubicBezTo>
                <a:cubicBezTo>
                  <a:pt x="1880529" y="1440515"/>
                  <a:pt x="1919374" y="1338811"/>
                  <a:pt x="2002010" y="1337398"/>
                </a:cubicBezTo>
                <a:cubicBezTo>
                  <a:pt x="2045799" y="1336691"/>
                  <a:pt x="2083232" y="1304909"/>
                  <a:pt x="2091001" y="1261120"/>
                </a:cubicBezTo>
                <a:lnTo>
                  <a:pt x="2097358" y="1222980"/>
                </a:lnTo>
                <a:cubicBezTo>
                  <a:pt x="2104420" y="1179191"/>
                  <a:pt x="2080407" y="1136108"/>
                  <a:pt x="2039442" y="1120569"/>
                </a:cubicBezTo>
                <a:close/>
                <a:moveTo>
                  <a:pt x="1833208" y="855713"/>
                </a:moveTo>
                <a:lnTo>
                  <a:pt x="1699014" y="879727"/>
                </a:lnTo>
                <a:cubicBezTo>
                  <a:pt x="1683476" y="828169"/>
                  <a:pt x="1662288" y="779435"/>
                  <a:pt x="1636862" y="734233"/>
                </a:cubicBezTo>
                <a:cubicBezTo>
                  <a:pt x="1610729" y="689031"/>
                  <a:pt x="1579653" y="645948"/>
                  <a:pt x="1542926" y="607102"/>
                </a:cubicBezTo>
                <a:lnTo>
                  <a:pt x="1635449" y="496216"/>
                </a:lnTo>
                <a:cubicBezTo>
                  <a:pt x="1728678" y="595095"/>
                  <a:pt x="1798600" y="718695"/>
                  <a:pt x="1833208" y="855713"/>
                </a:cubicBezTo>
                <a:close/>
                <a:moveTo>
                  <a:pt x="1234987" y="564019"/>
                </a:moveTo>
                <a:cubicBezTo>
                  <a:pt x="1292902" y="585207"/>
                  <a:pt x="1347992" y="616284"/>
                  <a:pt x="1397432" y="657954"/>
                </a:cubicBezTo>
                <a:cubicBezTo>
                  <a:pt x="1446872" y="699625"/>
                  <a:pt x="1487130" y="749065"/>
                  <a:pt x="1517500" y="802742"/>
                </a:cubicBezTo>
                <a:cubicBezTo>
                  <a:pt x="1548576" y="855713"/>
                  <a:pt x="1570471" y="915747"/>
                  <a:pt x="1581772" y="980019"/>
                </a:cubicBezTo>
                <a:cubicBezTo>
                  <a:pt x="1593072" y="1044291"/>
                  <a:pt x="1592366" y="1107856"/>
                  <a:pt x="1581772" y="1168596"/>
                </a:cubicBezTo>
                <a:cubicBezTo>
                  <a:pt x="1571177" y="1229337"/>
                  <a:pt x="1549989" y="1289371"/>
                  <a:pt x="1517500" y="1345874"/>
                </a:cubicBezTo>
                <a:cubicBezTo>
                  <a:pt x="1485011" y="1402376"/>
                  <a:pt x="1444047" y="1450403"/>
                  <a:pt x="1396726" y="1489955"/>
                </a:cubicBezTo>
                <a:cubicBezTo>
                  <a:pt x="1350111" y="1529507"/>
                  <a:pt x="1295727" y="1561996"/>
                  <a:pt x="1234281" y="1584597"/>
                </a:cubicBezTo>
                <a:cubicBezTo>
                  <a:pt x="1173541" y="1607198"/>
                  <a:pt x="1110681" y="1617086"/>
                  <a:pt x="1049941" y="1617086"/>
                </a:cubicBezTo>
                <a:cubicBezTo>
                  <a:pt x="988495" y="1617086"/>
                  <a:pt x="926342" y="1606491"/>
                  <a:pt x="865602" y="1584597"/>
                </a:cubicBezTo>
                <a:cubicBezTo>
                  <a:pt x="804861" y="1561996"/>
                  <a:pt x="750477" y="1530213"/>
                  <a:pt x="703157" y="1489955"/>
                </a:cubicBezTo>
                <a:cubicBezTo>
                  <a:pt x="655836" y="1450403"/>
                  <a:pt x="614871" y="1402376"/>
                  <a:pt x="582382" y="1345874"/>
                </a:cubicBezTo>
                <a:cubicBezTo>
                  <a:pt x="549893" y="1289371"/>
                  <a:pt x="528705" y="1229337"/>
                  <a:pt x="518111" y="1168596"/>
                </a:cubicBezTo>
                <a:cubicBezTo>
                  <a:pt x="507516" y="1107856"/>
                  <a:pt x="506810" y="1044291"/>
                  <a:pt x="518111" y="980019"/>
                </a:cubicBezTo>
                <a:cubicBezTo>
                  <a:pt x="529411" y="915747"/>
                  <a:pt x="551306" y="856420"/>
                  <a:pt x="582382" y="802742"/>
                </a:cubicBezTo>
                <a:cubicBezTo>
                  <a:pt x="612752" y="749065"/>
                  <a:pt x="653011" y="700331"/>
                  <a:pt x="702450" y="657954"/>
                </a:cubicBezTo>
                <a:cubicBezTo>
                  <a:pt x="751890" y="616284"/>
                  <a:pt x="806980" y="584501"/>
                  <a:pt x="864895" y="564019"/>
                </a:cubicBezTo>
                <a:cubicBezTo>
                  <a:pt x="922104" y="542831"/>
                  <a:pt x="984257" y="531530"/>
                  <a:pt x="1049235" y="531530"/>
                </a:cubicBezTo>
                <a:cubicBezTo>
                  <a:pt x="1115625" y="531530"/>
                  <a:pt x="1177778" y="542831"/>
                  <a:pt x="1234987" y="564019"/>
                </a:cubicBezTo>
                <a:close/>
                <a:moveTo>
                  <a:pt x="1525975" y="393805"/>
                </a:moveTo>
                <a:lnTo>
                  <a:pt x="1427802" y="506104"/>
                </a:lnTo>
                <a:cubicBezTo>
                  <a:pt x="1383306" y="476440"/>
                  <a:pt x="1343048" y="452426"/>
                  <a:pt x="1294315" y="434769"/>
                </a:cubicBezTo>
                <a:cubicBezTo>
                  <a:pt x="1245581" y="417112"/>
                  <a:pt x="1184841" y="404399"/>
                  <a:pt x="1148114" y="398043"/>
                </a:cubicBezTo>
                <a:lnTo>
                  <a:pt x="1148114" y="248311"/>
                </a:lnTo>
                <a:cubicBezTo>
                  <a:pt x="1295727" y="262436"/>
                  <a:pt x="1414383" y="313995"/>
                  <a:pt x="1525975" y="393805"/>
                </a:cubicBezTo>
                <a:close/>
                <a:moveTo>
                  <a:pt x="999089" y="247604"/>
                </a:moveTo>
                <a:lnTo>
                  <a:pt x="999089" y="398043"/>
                </a:lnTo>
                <a:cubicBezTo>
                  <a:pt x="888202" y="404399"/>
                  <a:pt x="881140" y="416406"/>
                  <a:pt x="832406" y="434769"/>
                </a:cubicBezTo>
                <a:cubicBezTo>
                  <a:pt x="783673" y="452426"/>
                  <a:pt x="729995" y="476440"/>
                  <a:pt x="684793" y="506104"/>
                </a:cubicBezTo>
                <a:lnTo>
                  <a:pt x="596508" y="393099"/>
                </a:lnTo>
                <a:cubicBezTo>
                  <a:pt x="710219" y="311876"/>
                  <a:pt x="850770" y="260318"/>
                  <a:pt x="999089" y="247604"/>
                </a:cubicBezTo>
                <a:close/>
                <a:moveTo>
                  <a:pt x="466552" y="496216"/>
                </a:moveTo>
                <a:lnTo>
                  <a:pt x="559075" y="607102"/>
                </a:lnTo>
                <a:cubicBezTo>
                  <a:pt x="522348" y="645948"/>
                  <a:pt x="490566" y="689031"/>
                  <a:pt x="465139" y="734233"/>
                </a:cubicBezTo>
                <a:cubicBezTo>
                  <a:pt x="439007" y="779435"/>
                  <a:pt x="417819" y="828169"/>
                  <a:pt x="402987" y="879727"/>
                </a:cubicBezTo>
                <a:lnTo>
                  <a:pt x="268793" y="855713"/>
                </a:lnTo>
                <a:cubicBezTo>
                  <a:pt x="302695" y="718695"/>
                  <a:pt x="372616" y="595095"/>
                  <a:pt x="466552" y="496216"/>
                </a:cubicBezTo>
                <a:close/>
                <a:moveTo>
                  <a:pt x="244073" y="1011096"/>
                </a:moveTo>
                <a:lnTo>
                  <a:pt x="375442" y="1034403"/>
                </a:lnTo>
                <a:cubicBezTo>
                  <a:pt x="371910" y="1088080"/>
                  <a:pt x="375442" y="1141051"/>
                  <a:pt x="384623" y="1192610"/>
                </a:cubicBezTo>
                <a:cubicBezTo>
                  <a:pt x="393805" y="1244169"/>
                  <a:pt x="408637" y="1295021"/>
                  <a:pt x="429825" y="1344461"/>
                </a:cubicBezTo>
                <a:lnTo>
                  <a:pt x="321764" y="1407320"/>
                </a:lnTo>
                <a:cubicBezTo>
                  <a:pt x="271618" y="1301377"/>
                  <a:pt x="243367" y="1182722"/>
                  <a:pt x="243367" y="1057710"/>
                </a:cubicBezTo>
                <a:cubicBezTo>
                  <a:pt x="242661" y="1041466"/>
                  <a:pt x="243367" y="1026634"/>
                  <a:pt x="244073" y="1011096"/>
                </a:cubicBezTo>
                <a:close/>
                <a:moveTo>
                  <a:pt x="402280" y="1541513"/>
                </a:moveTo>
                <a:lnTo>
                  <a:pt x="508223" y="1480067"/>
                </a:lnTo>
                <a:cubicBezTo>
                  <a:pt x="540005" y="1523150"/>
                  <a:pt x="576732" y="1561996"/>
                  <a:pt x="616284" y="1595191"/>
                </a:cubicBezTo>
                <a:cubicBezTo>
                  <a:pt x="655836" y="1629092"/>
                  <a:pt x="699625" y="1658050"/>
                  <a:pt x="747652" y="1682064"/>
                </a:cubicBezTo>
                <a:lnTo>
                  <a:pt x="707394" y="1792244"/>
                </a:lnTo>
                <a:cubicBezTo>
                  <a:pt x="585914" y="1735741"/>
                  <a:pt x="481384" y="1648868"/>
                  <a:pt x="402280" y="1541513"/>
                </a:cubicBezTo>
                <a:close/>
                <a:moveTo>
                  <a:pt x="1050647" y="1869935"/>
                </a:moveTo>
                <a:cubicBezTo>
                  <a:pt x="982844" y="1869935"/>
                  <a:pt x="917160" y="1861460"/>
                  <a:pt x="854301" y="1845921"/>
                </a:cubicBezTo>
                <a:lnTo>
                  <a:pt x="893853" y="1736447"/>
                </a:lnTo>
                <a:cubicBezTo>
                  <a:pt x="946118" y="1749160"/>
                  <a:pt x="998382" y="1754811"/>
                  <a:pt x="1050647" y="1754811"/>
                </a:cubicBezTo>
                <a:cubicBezTo>
                  <a:pt x="1102206" y="1754811"/>
                  <a:pt x="1155177" y="1749160"/>
                  <a:pt x="1207442" y="1736447"/>
                </a:cubicBezTo>
                <a:lnTo>
                  <a:pt x="1246994" y="1845921"/>
                </a:lnTo>
                <a:cubicBezTo>
                  <a:pt x="1184135" y="1861460"/>
                  <a:pt x="1118450" y="1869935"/>
                  <a:pt x="1050647" y="1869935"/>
                </a:cubicBezTo>
                <a:close/>
                <a:moveTo>
                  <a:pt x="1393901" y="1792950"/>
                </a:moveTo>
                <a:lnTo>
                  <a:pt x="1353643" y="1682770"/>
                </a:lnTo>
                <a:cubicBezTo>
                  <a:pt x="1401670" y="1658756"/>
                  <a:pt x="1445459" y="1629092"/>
                  <a:pt x="1485011" y="1595897"/>
                </a:cubicBezTo>
                <a:cubicBezTo>
                  <a:pt x="1524563" y="1562702"/>
                  <a:pt x="1561289" y="1523856"/>
                  <a:pt x="1593072" y="1480773"/>
                </a:cubicBezTo>
                <a:lnTo>
                  <a:pt x="1699014" y="1542220"/>
                </a:lnTo>
                <a:cubicBezTo>
                  <a:pt x="1619911" y="1648868"/>
                  <a:pt x="1514675" y="1735741"/>
                  <a:pt x="1393901" y="1792950"/>
                </a:cubicBezTo>
                <a:close/>
                <a:moveTo>
                  <a:pt x="1779531" y="1407320"/>
                </a:moveTo>
                <a:lnTo>
                  <a:pt x="1671470" y="1344461"/>
                </a:lnTo>
                <a:cubicBezTo>
                  <a:pt x="1692658" y="1295021"/>
                  <a:pt x="1707490" y="1244169"/>
                  <a:pt x="1716672" y="1192610"/>
                </a:cubicBezTo>
                <a:cubicBezTo>
                  <a:pt x="1725853" y="1141051"/>
                  <a:pt x="1729385" y="1088080"/>
                  <a:pt x="1725853" y="1034403"/>
                </a:cubicBezTo>
                <a:lnTo>
                  <a:pt x="1857222" y="1011096"/>
                </a:lnTo>
                <a:cubicBezTo>
                  <a:pt x="1857928" y="1026634"/>
                  <a:pt x="1858634" y="1042172"/>
                  <a:pt x="1858634" y="1057710"/>
                </a:cubicBezTo>
                <a:cubicBezTo>
                  <a:pt x="1857928" y="1182722"/>
                  <a:pt x="1830383" y="1301377"/>
                  <a:pt x="1779531" y="1407320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481" name="直接连接符 480">
            <a:extLst>
              <a:ext uri="{FF2B5EF4-FFF2-40B4-BE49-F238E27FC236}">
                <a16:creationId xmlns="" xmlns:a16="http://schemas.microsoft.com/office/drawing/2014/main" id="{8A0F6498-96E0-4F30-AA55-0BAA1F3E18DF}"/>
              </a:ext>
            </a:extLst>
          </p:cNvPr>
          <p:cNvCxnSpPr>
            <a:cxnSpLocks/>
          </p:cNvCxnSpPr>
          <p:nvPr/>
        </p:nvCxnSpPr>
        <p:spPr>
          <a:xfrm>
            <a:off x="3797300" y="2324100"/>
            <a:ext cx="0" cy="2349500"/>
          </a:xfrm>
          <a:prstGeom prst="line">
            <a:avLst/>
          </a:prstGeom>
          <a:ln>
            <a:gradFill>
              <a:gsLst>
                <a:gs pos="0">
                  <a:srgbClr val="353786"/>
                </a:gs>
                <a:gs pos="50000">
                  <a:schemeClr val="bg1"/>
                </a:gs>
                <a:gs pos="100000">
                  <a:srgbClr val="593C88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92578B0C-C6F3-414F-8A20-90AFA0BEDFD1}"/>
              </a:ext>
            </a:extLst>
          </p:cNvPr>
          <p:cNvSpPr txBox="1"/>
          <p:nvPr/>
        </p:nvSpPr>
        <p:spPr>
          <a:xfrm>
            <a:off x="4217703" y="2517491"/>
            <a:ext cx="5885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None/>
            </a:pPr>
            <a:r>
              <a:rPr lang="en-US" altLang="zh-CN" sz="3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sz="3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、年度工作内容概述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="" xmlns:a16="http://schemas.microsoft.com/office/drawing/2014/main" id="{CFF4A0EA-876E-416F-B499-E917960FA7C9}"/>
              </a:ext>
            </a:extLst>
          </p:cNvPr>
          <p:cNvSpPr txBox="1"/>
          <p:nvPr/>
        </p:nvSpPr>
        <p:spPr>
          <a:xfrm>
            <a:off x="4217703" y="3292055"/>
            <a:ext cx="472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点击此处添加副标题文本内容</a:t>
            </a:r>
          </a:p>
        </p:txBody>
      </p:sp>
      <p:pic>
        <p:nvPicPr>
          <p:cNvPr id="485" name="图形 484">
            <a:extLst>
              <a:ext uri="{FF2B5EF4-FFF2-40B4-BE49-F238E27FC236}">
                <a16:creationId xmlns="" xmlns:a16="http://schemas.microsoft.com/office/drawing/2014/main" id="{36A233D6-FDBF-44FE-A12F-0CCD82A074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864867"/>
            <a:ext cx="4393424" cy="597203"/>
          </a:xfrm>
          <a:prstGeom prst="rect">
            <a:avLst/>
          </a:prstGeom>
        </p:spPr>
      </p:pic>
      <p:pic>
        <p:nvPicPr>
          <p:cNvPr id="1136" name="图形 1135">
            <a:extLst>
              <a:ext uri="{FF2B5EF4-FFF2-40B4-BE49-F238E27FC236}">
                <a16:creationId xmlns="" xmlns:a16="http://schemas.microsoft.com/office/drawing/2014/main" id="{4C7B53EE-4177-4C84-BD3C-CA29CC2B9F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5506387" y="-4073"/>
            <a:ext cx="6685613" cy="1297132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69DCABA3-5DE4-4562-9849-6EDCF4B49647}"/>
              </a:ext>
            </a:extLst>
          </p:cNvPr>
          <p:cNvSpPr txBox="1"/>
          <p:nvPr/>
        </p:nvSpPr>
        <p:spPr>
          <a:xfrm>
            <a:off x="4217703" y="3844697"/>
            <a:ext cx="472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点击此处添加副标题文本内容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1549AA4-B5D2-4302-8B8A-B2AA2C39AE34}"/>
              </a:ext>
            </a:extLst>
          </p:cNvPr>
          <p:cNvGrpSpPr/>
          <p:nvPr/>
        </p:nvGrpSpPr>
        <p:grpSpPr>
          <a:xfrm>
            <a:off x="1372902" y="2427002"/>
            <a:ext cx="2003996" cy="2003996"/>
            <a:chOff x="1372902" y="2427002"/>
            <a:chExt cx="2003996" cy="2003996"/>
          </a:xfrm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C171FD96-9E52-4F48-BDDB-70407CEBFF19}"/>
                </a:ext>
              </a:extLst>
            </p:cNvPr>
            <p:cNvGrpSpPr/>
            <p:nvPr/>
          </p:nvGrpSpPr>
          <p:grpSpPr>
            <a:xfrm>
              <a:off x="1372902" y="2427002"/>
              <a:ext cx="2003996" cy="2003996"/>
              <a:chOff x="6719886" y="2230721"/>
              <a:chExt cx="2003996" cy="2003996"/>
            </a:xfrm>
          </p:grpSpPr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38320660-BC7C-4C04-924F-1EDC9806FC33}"/>
                  </a:ext>
                </a:extLst>
              </p:cNvPr>
              <p:cNvSpPr/>
              <p:nvPr/>
            </p:nvSpPr>
            <p:spPr>
              <a:xfrm>
                <a:off x="6719886" y="2230721"/>
                <a:ext cx="2003996" cy="2003996"/>
              </a:xfrm>
              <a:prstGeom prst="ellipse">
                <a:avLst/>
              </a:prstGeom>
              <a:solidFill>
                <a:srgbClr val="FEFEFE">
                  <a:alpha val="3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0E1BF93C-3758-4FDE-9892-655C25E3DBC6}"/>
                  </a:ext>
                </a:extLst>
              </p:cNvPr>
              <p:cNvSpPr/>
              <p:nvPr/>
            </p:nvSpPr>
            <p:spPr>
              <a:xfrm>
                <a:off x="6810375" y="2321210"/>
                <a:ext cx="1823020" cy="1823020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14801461-241C-4223-8B0D-9C403315C68F}"/>
                </a:ext>
              </a:extLst>
            </p:cNvPr>
            <p:cNvSpPr txBox="1"/>
            <p:nvPr/>
          </p:nvSpPr>
          <p:spPr>
            <a:xfrm>
              <a:off x="1533099" y="3075057"/>
              <a:ext cx="168360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gradFill>
                    <a:gsLst>
                      <a:gs pos="0">
                        <a:srgbClr val="283586"/>
                      </a:gs>
                      <a:gs pos="100000">
                        <a:srgbClr val="5F3D88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endParaRPr lang="zh-CN" altLang="en-US" sz="4000" b="1" dirty="0">
                <a:gradFill>
                  <a:gsLst>
                    <a:gs pos="0">
                      <a:srgbClr val="283586"/>
                    </a:gs>
                    <a:gs pos="100000">
                      <a:srgbClr val="5F3D88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265058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8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1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1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1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8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2" grpId="0" animBg="1"/>
      <p:bldP spid="1133" grpId="0" animBg="1"/>
      <p:bldP spid="1134" grpId="0" animBg="1"/>
      <p:bldP spid="1135" grpId="0" animBg="1"/>
      <p:bldP spid="57" grpId="0"/>
      <p:bldP spid="58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1B2569AF-2429-4C98-A8BB-8BF8ADF6012B}"/>
              </a:ext>
            </a:extLst>
          </p:cNvPr>
          <p:cNvGrpSpPr/>
          <p:nvPr/>
        </p:nvGrpSpPr>
        <p:grpSpPr>
          <a:xfrm>
            <a:off x="-77406" y="365395"/>
            <a:ext cx="579576" cy="351006"/>
            <a:chOff x="3970020" y="1325880"/>
            <a:chExt cx="931090" cy="563889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41619745-E0B2-4D09-83A3-95958505A5C6}"/>
                </a:ext>
              </a:extLst>
            </p:cNvPr>
            <p:cNvSpPr/>
            <p:nvPr/>
          </p:nvSpPr>
          <p:spPr>
            <a:xfrm rot="2700000">
              <a:off x="3970020" y="1325880"/>
              <a:ext cx="563880" cy="563880"/>
            </a:xfrm>
            <a:prstGeom prst="rect">
              <a:avLst/>
            </a:prstGeom>
            <a:gradFill>
              <a:gsLst>
                <a:gs pos="0">
                  <a:srgbClr val="103185"/>
                </a:gs>
                <a:gs pos="100000">
                  <a:srgbClr val="603D8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E6A37F43-619C-439F-AE89-D555CD015D9D}"/>
                </a:ext>
              </a:extLst>
            </p:cNvPr>
            <p:cNvSpPr/>
            <p:nvPr/>
          </p:nvSpPr>
          <p:spPr>
            <a:xfrm rot="2700000">
              <a:off x="4337229" y="1325888"/>
              <a:ext cx="563879" cy="563883"/>
            </a:xfrm>
            <a:prstGeom prst="rect">
              <a:avLst/>
            </a:prstGeom>
            <a:noFill/>
            <a:ln>
              <a:gradFill>
                <a:gsLst>
                  <a:gs pos="100000">
                    <a:srgbClr val="5C3C88"/>
                  </a:gs>
                  <a:gs pos="0">
                    <a:srgbClr val="23348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52E34D92-15DA-476B-87EE-5E62BD5085C9}"/>
              </a:ext>
            </a:extLst>
          </p:cNvPr>
          <p:cNvGrpSpPr/>
          <p:nvPr/>
        </p:nvGrpSpPr>
        <p:grpSpPr>
          <a:xfrm>
            <a:off x="1127377" y="1686139"/>
            <a:ext cx="1062801" cy="1062801"/>
            <a:chOff x="1283970" y="2014226"/>
            <a:chExt cx="1303020" cy="1303020"/>
          </a:xfrm>
        </p:grpSpPr>
        <p:sp>
          <p:nvSpPr>
            <p:cNvPr id="34" name="molecule_71327">
              <a:extLst>
                <a:ext uri="{FF2B5EF4-FFF2-40B4-BE49-F238E27FC236}">
                  <a16:creationId xmlns="" xmlns:a16="http://schemas.microsoft.com/office/drawing/2014/main" id="{D5CEC39D-8BA0-436C-AED8-17907143E3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85900" y="2320090"/>
              <a:ext cx="899160" cy="798998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08720" h="540914">
                  <a:moveTo>
                    <a:pt x="289441" y="332990"/>
                  </a:moveTo>
                  <a:cubicBezTo>
                    <a:pt x="294364" y="333512"/>
                    <a:pt x="299362" y="333810"/>
                    <a:pt x="304360" y="333810"/>
                  </a:cubicBezTo>
                  <a:cubicBezTo>
                    <a:pt x="309358" y="333810"/>
                    <a:pt x="314356" y="333512"/>
                    <a:pt x="319279" y="332990"/>
                  </a:cubicBezTo>
                  <a:lnTo>
                    <a:pt x="319279" y="413143"/>
                  </a:lnTo>
                  <a:cubicBezTo>
                    <a:pt x="330618" y="415825"/>
                    <a:pt x="341360" y="421560"/>
                    <a:pt x="350237" y="430350"/>
                  </a:cubicBezTo>
                  <a:cubicBezTo>
                    <a:pt x="375525" y="455677"/>
                    <a:pt x="375525" y="496648"/>
                    <a:pt x="350237" y="521975"/>
                  </a:cubicBezTo>
                  <a:cubicBezTo>
                    <a:pt x="324874" y="547227"/>
                    <a:pt x="283846" y="547227"/>
                    <a:pt x="258483" y="521975"/>
                  </a:cubicBezTo>
                  <a:cubicBezTo>
                    <a:pt x="233195" y="496648"/>
                    <a:pt x="233195" y="455677"/>
                    <a:pt x="258483" y="430350"/>
                  </a:cubicBezTo>
                  <a:cubicBezTo>
                    <a:pt x="267360" y="421560"/>
                    <a:pt x="278102" y="415825"/>
                    <a:pt x="289441" y="413143"/>
                  </a:cubicBezTo>
                  <a:close/>
                  <a:moveTo>
                    <a:pt x="304325" y="97937"/>
                  </a:moveTo>
                  <a:cubicBezTo>
                    <a:pt x="337371" y="97937"/>
                    <a:pt x="366762" y="113432"/>
                    <a:pt x="385634" y="137568"/>
                  </a:cubicBezTo>
                  <a:cubicBezTo>
                    <a:pt x="391751" y="145316"/>
                    <a:pt x="396749" y="154031"/>
                    <a:pt x="400479" y="163418"/>
                  </a:cubicBezTo>
                  <a:cubicBezTo>
                    <a:pt x="405029" y="175039"/>
                    <a:pt x="407491" y="187703"/>
                    <a:pt x="407491" y="200963"/>
                  </a:cubicBezTo>
                  <a:cubicBezTo>
                    <a:pt x="407491" y="252811"/>
                    <a:pt x="369149" y="295719"/>
                    <a:pt x="319244" y="302945"/>
                  </a:cubicBezTo>
                  <a:cubicBezTo>
                    <a:pt x="314395" y="303616"/>
                    <a:pt x="309397" y="303988"/>
                    <a:pt x="304325" y="303988"/>
                  </a:cubicBezTo>
                  <a:cubicBezTo>
                    <a:pt x="299252" y="303988"/>
                    <a:pt x="294254" y="303616"/>
                    <a:pt x="289405" y="302945"/>
                  </a:cubicBezTo>
                  <a:cubicBezTo>
                    <a:pt x="239501" y="295719"/>
                    <a:pt x="201158" y="252811"/>
                    <a:pt x="201158" y="200963"/>
                  </a:cubicBezTo>
                  <a:cubicBezTo>
                    <a:pt x="201158" y="187703"/>
                    <a:pt x="203620" y="175039"/>
                    <a:pt x="208170" y="163418"/>
                  </a:cubicBezTo>
                  <a:cubicBezTo>
                    <a:pt x="211900" y="154031"/>
                    <a:pt x="216898" y="145316"/>
                    <a:pt x="223015" y="137568"/>
                  </a:cubicBezTo>
                  <a:cubicBezTo>
                    <a:pt x="241888" y="113432"/>
                    <a:pt x="271279" y="97937"/>
                    <a:pt x="304325" y="97937"/>
                  </a:cubicBezTo>
                  <a:close/>
                  <a:moveTo>
                    <a:pt x="535288" y="559"/>
                  </a:moveTo>
                  <a:cubicBezTo>
                    <a:pt x="543635" y="-548"/>
                    <a:pt x="552339" y="-41"/>
                    <a:pt x="560973" y="2324"/>
                  </a:cubicBezTo>
                  <a:cubicBezTo>
                    <a:pt x="595508" y="11783"/>
                    <a:pt x="615871" y="47384"/>
                    <a:pt x="606398" y="81869"/>
                  </a:cubicBezTo>
                  <a:cubicBezTo>
                    <a:pt x="596925" y="116353"/>
                    <a:pt x="561271" y="136612"/>
                    <a:pt x="526735" y="127153"/>
                  </a:cubicBezTo>
                  <a:cubicBezTo>
                    <a:pt x="514652" y="123876"/>
                    <a:pt x="504358" y="117396"/>
                    <a:pt x="496452" y="108905"/>
                  </a:cubicBezTo>
                  <a:lnTo>
                    <a:pt x="426635" y="148603"/>
                  </a:lnTo>
                  <a:cubicBezTo>
                    <a:pt x="422682" y="139368"/>
                    <a:pt x="417759" y="130728"/>
                    <a:pt x="411866" y="122684"/>
                  </a:cubicBezTo>
                  <a:lnTo>
                    <a:pt x="481608" y="82986"/>
                  </a:lnTo>
                  <a:cubicBezTo>
                    <a:pt x="478326" y="71814"/>
                    <a:pt x="478028" y="59673"/>
                    <a:pt x="481310" y="47608"/>
                  </a:cubicBezTo>
                  <a:cubicBezTo>
                    <a:pt x="488415" y="21744"/>
                    <a:pt x="510246" y="3883"/>
                    <a:pt x="535288" y="559"/>
                  </a:cubicBezTo>
                  <a:close/>
                  <a:moveTo>
                    <a:pt x="73432" y="559"/>
                  </a:moveTo>
                  <a:cubicBezTo>
                    <a:pt x="98474" y="3883"/>
                    <a:pt x="120305" y="21744"/>
                    <a:pt x="127410" y="47608"/>
                  </a:cubicBezTo>
                  <a:cubicBezTo>
                    <a:pt x="130692" y="59673"/>
                    <a:pt x="130394" y="71814"/>
                    <a:pt x="127112" y="82986"/>
                  </a:cubicBezTo>
                  <a:lnTo>
                    <a:pt x="196854" y="122684"/>
                  </a:lnTo>
                  <a:cubicBezTo>
                    <a:pt x="190961" y="130728"/>
                    <a:pt x="186038" y="139368"/>
                    <a:pt x="182085" y="148603"/>
                  </a:cubicBezTo>
                  <a:lnTo>
                    <a:pt x="112268" y="108905"/>
                  </a:lnTo>
                  <a:cubicBezTo>
                    <a:pt x="104362" y="117396"/>
                    <a:pt x="94068" y="123876"/>
                    <a:pt x="81985" y="127153"/>
                  </a:cubicBezTo>
                  <a:cubicBezTo>
                    <a:pt x="47449" y="136612"/>
                    <a:pt x="11795" y="116353"/>
                    <a:pt x="2322" y="81869"/>
                  </a:cubicBezTo>
                  <a:cubicBezTo>
                    <a:pt x="-7151" y="47384"/>
                    <a:pt x="13212" y="11783"/>
                    <a:pt x="47747" y="2324"/>
                  </a:cubicBezTo>
                  <a:cubicBezTo>
                    <a:pt x="56381" y="-41"/>
                    <a:pt x="65085" y="-548"/>
                    <a:pt x="73432" y="559"/>
                  </a:cubicBezTo>
                  <a:close/>
                </a:path>
              </a:pathLst>
            </a:custGeom>
            <a:gradFill>
              <a:gsLst>
                <a:gs pos="100000">
                  <a:srgbClr val="5C3C88"/>
                </a:gs>
                <a:gs pos="0">
                  <a:srgbClr val="233486"/>
                </a:gs>
              </a:gsLst>
              <a:lin ang="5400000" scaled="1"/>
            </a:gradFill>
            <a:ln>
              <a:noFill/>
            </a:ln>
          </p:spPr>
        </p:sp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77141F93-AFAB-4B3D-8794-21FEF75DFB2E}"/>
                </a:ext>
              </a:extLst>
            </p:cNvPr>
            <p:cNvSpPr/>
            <p:nvPr/>
          </p:nvSpPr>
          <p:spPr>
            <a:xfrm>
              <a:off x="1283970" y="2014226"/>
              <a:ext cx="1303020" cy="1303020"/>
            </a:xfrm>
            <a:prstGeom prst="ellipse">
              <a:avLst/>
            </a:prstGeom>
            <a:noFill/>
            <a:ln w="6350">
              <a:solidFill>
                <a:srgbClr val="2334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36" name="矩形 31">
            <a:extLst>
              <a:ext uri="{FF2B5EF4-FFF2-40B4-BE49-F238E27FC236}">
                <a16:creationId xmlns="" xmlns:a16="http://schemas.microsoft.com/office/drawing/2014/main" id="{5A47D5F9-241B-4512-97E8-434560E63AE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354881" y="1668170"/>
            <a:ext cx="2648572" cy="461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 marL="2286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6858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l">
              <a:lnSpc>
                <a:spcPct val="100000"/>
              </a:lnSpc>
              <a:buNone/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点击输入标题内容</a:t>
            </a:r>
          </a:p>
        </p:txBody>
      </p:sp>
      <p:sp>
        <p:nvSpPr>
          <p:cNvPr id="37" name="矩形 31">
            <a:extLst>
              <a:ext uri="{FF2B5EF4-FFF2-40B4-BE49-F238E27FC236}">
                <a16:creationId xmlns="" xmlns:a16="http://schemas.microsoft.com/office/drawing/2014/main" id="{712E8F2B-4E28-4EBD-9479-E758D7ECBD8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354882" y="2332690"/>
            <a:ext cx="2867940" cy="87620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 marL="2286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6858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l">
              <a:lnSpc>
                <a:spcPct val="150000"/>
              </a:lnSpc>
              <a:buNone/>
            </a:pPr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点击输入本栏的具体文字简明扼要的说明分项内容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0D233898-1B12-437E-9942-CF5BDED1370B}"/>
              </a:ext>
            </a:extLst>
          </p:cNvPr>
          <p:cNvSpPr/>
          <p:nvPr/>
        </p:nvSpPr>
        <p:spPr>
          <a:xfrm>
            <a:off x="2504070" y="2201785"/>
            <a:ext cx="559286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BFBE0300-D6E1-4388-AFE4-83C5CB14EE9D}"/>
              </a:ext>
            </a:extLst>
          </p:cNvPr>
          <p:cNvGrpSpPr/>
          <p:nvPr/>
        </p:nvGrpSpPr>
        <p:grpSpPr>
          <a:xfrm>
            <a:off x="6495616" y="1686140"/>
            <a:ext cx="1062801" cy="1062800"/>
            <a:chOff x="1283970" y="2014226"/>
            <a:chExt cx="1303020" cy="1303020"/>
          </a:xfrm>
        </p:grpSpPr>
        <p:sp>
          <p:nvSpPr>
            <p:cNvPr id="63" name="molecule_71327">
              <a:extLst>
                <a:ext uri="{FF2B5EF4-FFF2-40B4-BE49-F238E27FC236}">
                  <a16:creationId xmlns="" xmlns:a16="http://schemas.microsoft.com/office/drawing/2014/main" id="{ECE20D56-46CC-4D59-83D3-000F8334E53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85900" y="2320089"/>
              <a:ext cx="899160" cy="603473"/>
            </a:xfrm>
            <a:custGeom>
              <a:avLst/>
              <a:gdLst>
                <a:gd name="connsiteX0" fmla="*/ 101152 w 609395"/>
                <a:gd name="connsiteY0" fmla="*/ 175214 h 408997"/>
                <a:gd name="connsiteX1" fmla="*/ 129625 w 609395"/>
                <a:gd name="connsiteY1" fmla="*/ 203617 h 408997"/>
                <a:gd name="connsiteX2" fmla="*/ 101152 w 609395"/>
                <a:gd name="connsiteY2" fmla="*/ 232020 h 408997"/>
                <a:gd name="connsiteX3" fmla="*/ 72679 w 609395"/>
                <a:gd name="connsiteY3" fmla="*/ 203617 h 408997"/>
                <a:gd name="connsiteX4" fmla="*/ 101152 w 609395"/>
                <a:gd name="connsiteY4" fmla="*/ 175214 h 408997"/>
                <a:gd name="connsiteX5" fmla="*/ 302789 w 609395"/>
                <a:gd name="connsiteY5" fmla="*/ 120596 h 408997"/>
                <a:gd name="connsiteX6" fmla="*/ 443420 w 609395"/>
                <a:gd name="connsiteY6" fmla="*/ 232230 h 408997"/>
                <a:gd name="connsiteX7" fmla="*/ 501492 w 609395"/>
                <a:gd name="connsiteY7" fmla="*/ 195045 h 408997"/>
                <a:gd name="connsiteX8" fmla="*/ 435491 w 609395"/>
                <a:gd name="connsiteY8" fmla="*/ 181071 h 408997"/>
                <a:gd name="connsiteX9" fmla="*/ 425229 w 609395"/>
                <a:gd name="connsiteY9" fmla="*/ 171523 h 408997"/>
                <a:gd name="connsiteX10" fmla="*/ 433547 w 609395"/>
                <a:gd name="connsiteY10" fmla="*/ 160344 h 408997"/>
                <a:gd name="connsiteX11" fmla="*/ 561041 w 609395"/>
                <a:gd name="connsiteY11" fmla="*/ 143963 h 408997"/>
                <a:gd name="connsiteX12" fmla="*/ 607452 w 609395"/>
                <a:gd name="connsiteY12" fmla="*/ 160266 h 408997"/>
                <a:gd name="connsiteX13" fmla="*/ 607763 w 609395"/>
                <a:gd name="connsiteY13" fmla="*/ 161120 h 408997"/>
                <a:gd name="connsiteX14" fmla="*/ 444975 w 609395"/>
                <a:gd name="connsiteY14" fmla="*/ 289367 h 408997"/>
                <a:gd name="connsiteX15" fmla="*/ 302867 w 609395"/>
                <a:gd name="connsiteY15" fmla="*/ 408997 h 408997"/>
                <a:gd name="connsiteX16" fmla="*/ 203282 w 609395"/>
                <a:gd name="connsiteY16" fmla="*/ 369017 h 408997"/>
                <a:gd name="connsiteX17" fmla="*/ 51378 w 609395"/>
                <a:gd name="connsiteY17" fmla="*/ 391685 h 408997"/>
                <a:gd name="connsiteX18" fmla="*/ 1236 w 609395"/>
                <a:gd name="connsiteY18" fmla="*/ 371346 h 408997"/>
                <a:gd name="connsiteX19" fmla="*/ 6444 w 609395"/>
                <a:gd name="connsiteY19" fmla="*/ 339983 h 408997"/>
                <a:gd name="connsiteX20" fmla="*/ 138913 w 609395"/>
                <a:gd name="connsiteY20" fmla="*/ 270813 h 408997"/>
                <a:gd name="connsiteX21" fmla="*/ 140624 w 609395"/>
                <a:gd name="connsiteY21" fmla="*/ 270503 h 408997"/>
                <a:gd name="connsiteX22" fmla="*/ 141634 w 609395"/>
                <a:gd name="connsiteY22" fmla="*/ 270425 h 408997"/>
                <a:gd name="connsiteX23" fmla="*/ 141945 w 609395"/>
                <a:gd name="connsiteY23" fmla="*/ 270425 h 408997"/>
                <a:gd name="connsiteX24" fmla="*/ 152207 w 609395"/>
                <a:gd name="connsiteY24" fmla="*/ 280905 h 408997"/>
                <a:gd name="connsiteX25" fmla="*/ 147387 w 609395"/>
                <a:gd name="connsiteY25" fmla="*/ 289755 h 408997"/>
                <a:gd name="connsiteX26" fmla="*/ 109605 w 609395"/>
                <a:gd name="connsiteY26" fmla="*/ 327251 h 408997"/>
                <a:gd name="connsiteX27" fmla="*/ 129351 w 609395"/>
                <a:gd name="connsiteY27" fmla="*/ 330279 h 408997"/>
                <a:gd name="connsiteX28" fmla="*/ 171953 w 609395"/>
                <a:gd name="connsiteY28" fmla="*/ 325388 h 408997"/>
                <a:gd name="connsiteX29" fmla="*/ 158426 w 609395"/>
                <a:gd name="connsiteY29" fmla="*/ 264758 h 408997"/>
                <a:gd name="connsiteX30" fmla="*/ 302789 w 609395"/>
                <a:gd name="connsiteY30" fmla="*/ 120596 h 408997"/>
                <a:gd name="connsiteX31" fmla="*/ 402608 w 609395"/>
                <a:gd name="connsiteY31" fmla="*/ 0 h 408997"/>
                <a:gd name="connsiteX32" fmla="*/ 459519 w 609395"/>
                <a:gd name="connsiteY32" fmla="*/ 56805 h 408997"/>
                <a:gd name="connsiteX33" fmla="*/ 402608 w 609395"/>
                <a:gd name="connsiteY33" fmla="*/ 113610 h 408997"/>
                <a:gd name="connsiteX34" fmla="*/ 345697 w 609395"/>
                <a:gd name="connsiteY34" fmla="*/ 56805 h 408997"/>
                <a:gd name="connsiteX35" fmla="*/ 402608 w 609395"/>
                <a:gd name="connsiteY35" fmla="*/ 0 h 40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9395" h="408997">
                  <a:moveTo>
                    <a:pt x="101152" y="175214"/>
                  </a:moveTo>
                  <a:cubicBezTo>
                    <a:pt x="116877" y="175214"/>
                    <a:pt x="129625" y="187930"/>
                    <a:pt x="129625" y="203617"/>
                  </a:cubicBezTo>
                  <a:cubicBezTo>
                    <a:pt x="129625" y="219304"/>
                    <a:pt x="116877" y="232020"/>
                    <a:pt x="101152" y="232020"/>
                  </a:cubicBezTo>
                  <a:cubicBezTo>
                    <a:pt x="85427" y="232020"/>
                    <a:pt x="72679" y="219304"/>
                    <a:pt x="72679" y="203617"/>
                  </a:cubicBezTo>
                  <a:cubicBezTo>
                    <a:pt x="72679" y="187930"/>
                    <a:pt x="85427" y="175214"/>
                    <a:pt x="101152" y="175214"/>
                  </a:cubicBezTo>
                  <a:close/>
                  <a:moveTo>
                    <a:pt x="302789" y="120596"/>
                  </a:moveTo>
                  <a:cubicBezTo>
                    <a:pt x="371356" y="120596"/>
                    <a:pt x="428572" y="168262"/>
                    <a:pt x="443420" y="232230"/>
                  </a:cubicBezTo>
                  <a:cubicBezTo>
                    <a:pt x="474905" y="216704"/>
                    <a:pt x="498149" y="202653"/>
                    <a:pt x="501492" y="195045"/>
                  </a:cubicBezTo>
                  <a:cubicBezTo>
                    <a:pt x="497994" y="189145"/>
                    <a:pt x="469075" y="181847"/>
                    <a:pt x="435491" y="181071"/>
                  </a:cubicBezTo>
                  <a:cubicBezTo>
                    <a:pt x="430127" y="180994"/>
                    <a:pt x="425773" y="176879"/>
                    <a:pt x="425229" y="171523"/>
                  </a:cubicBezTo>
                  <a:cubicBezTo>
                    <a:pt x="424763" y="166244"/>
                    <a:pt x="428339" y="161430"/>
                    <a:pt x="433547" y="160344"/>
                  </a:cubicBezTo>
                  <a:cubicBezTo>
                    <a:pt x="436813" y="159645"/>
                    <a:pt x="512453" y="143963"/>
                    <a:pt x="561041" y="143963"/>
                  </a:cubicBezTo>
                  <a:cubicBezTo>
                    <a:pt x="588483" y="143963"/>
                    <a:pt x="602787" y="149009"/>
                    <a:pt x="607452" y="160266"/>
                  </a:cubicBezTo>
                  <a:cubicBezTo>
                    <a:pt x="607607" y="160576"/>
                    <a:pt x="607685" y="160887"/>
                    <a:pt x="607763" y="161120"/>
                  </a:cubicBezTo>
                  <a:cubicBezTo>
                    <a:pt x="621678" y="205447"/>
                    <a:pt x="544871" y="248378"/>
                    <a:pt x="444975" y="289367"/>
                  </a:cubicBezTo>
                  <a:cubicBezTo>
                    <a:pt x="433314" y="357295"/>
                    <a:pt x="374154" y="408997"/>
                    <a:pt x="302867" y="408997"/>
                  </a:cubicBezTo>
                  <a:cubicBezTo>
                    <a:pt x="264230" y="408997"/>
                    <a:pt x="229169" y="393704"/>
                    <a:pt x="203282" y="369017"/>
                  </a:cubicBezTo>
                  <a:cubicBezTo>
                    <a:pt x="147387" y="381826"/>
                    <a:pt x="89548" y="391685"/>
                    <a:pt x="51378" y="391685"/>
                  </a:cubicBezTo>
                  <a:cubicBezTo>
                    <a:pt x="32099" y="391685"/>
                    <a:pt x="5900" y="389589"/>
                    <a:pt x="1236" y="371346"/>
                  </a:cubicBezTo>
                  <a:cubicBezTo>
                    <a:pt x="-1485" y="360788"/>
                    <a:pt x="303" y="350230"/>
                    <a:pt x="6444" y="339983"/>
                  </a:cubicBezTo>
                  <a:cubicBezTo>
                    <a:pt x="31632" y="298139"/>
                    <a:pt x="126941" y="273686"/>
                    <a:pt x="138913" y="270813"/>
                  </a:cubicBezTo>
                  <a:cubicBezTo>
                    <a:pt x="139457" y="270658"/>
                    <a:pt x="140079" y="270503"/>
                    <a:pt x="140624" y="270503"/>
                  </a:cubicBezTo>
                  <a:cubicBezTo>
                    <a:pt x="141012" y="270425"/>
                    <a:pt x="141323" y="270425"/>
                    <a:pt x="141634" y="270425"/>
                  </a:cubicBezTo>
                  <a:lnTo>
                    <a:pt x="141945" y="270425"/>
                  </a:lnTo>
                  <a:cubicBezTo>
                    <a:pt x="147620" y="270425"/>
                    <a:pt x="152207" y="275161"/>
                    <a:pt x="152207" y="280905"/>
                  </a:cubicBezTo>
                  <a:cubicBezTo>
                    <a:pt x="152207" y="284554"/>
                    <a:pt x="150263" y="287814"/>
                    <a:pt x="147387" y="289755"/>
                  </a:cubicBezTo>
                  <a:cubicBezTo>
                    <a:pt x="115280" y="311958"/>
                    <a:pt x="110305" y="323835"/>
                    <a:pt x="109605" y="327251"/>
                  </a:cubicBezTo>
                  <a:cubicBezTo>
                    <a:pt x="112404" y="328571"/>
                    <a:pt x="118157" y="330279"/>
                    <a:pt x="129351" y="330279"/>
                  </a:cubicBezTo>
                  <a:cubicBezTo>
                    <a:pt x="141245" y="330279"/>
                    <a:pt x="156016" y="328338"/>
                    <a:pt x="171953" y="325388"/>
                  </a:cubicBezTo>
                  <a:cubicBezTo>
                    <a:pt x="163324" y="306912"/>
                    <a:pt x="158426" y="286417"/>
                    <a:pt x="158426" y="264758"/>
                  </a:cubicBezTo>
                  <a:cubicBezTo>
                    <a:pt x="158426" y="185108"/>
                    <a:pt x="223106" y="120596"/>
                    <a:pt x="302789" y="120596"/>
                  </a:cubicBezTo>
                  <a:close/>
                  <a:moveTo>
                    <a:pt x="402608" y="0"/>
                  </a:moveTo>
                  <a:cubicBezTo>
                    <a:pt x="434039" y="0"/>
                    <a:pt x="459519" y="25432"/>
                    <a:pt x="459519" y="56805"/>
                  </a:cubicBezTo>
                  <a:cubicBezTo>
                    <a:pt x="459519" y="88178"/>
                    <a:pt x="434039" y="113610"/>
                    <a:pt x="402608" y="113610"/>
                  </a:cubicBezTo>
                  <a:cubicBezTo>
                    <a:pt x="371177" y="113610"/>
                    <a:pt x="345697" y="88178"/>
                    <a:pt x="345697" y="56805"/>
                  </a:cubicBezTo>
                  <a:cubicBezTo>
                    <a:pt x="345697" y="25432"/>
                    <a:pt x="371177" y="0"/>
                    <a:pt x="402608" y="0"/>
                  </a:cubicBezTo>
                  <a:close/>
                </a:path>
              </a:pathLst>
            </a:custGeom>
            <a:gradFill>
              <a:gsLst>
                <a:gs pos="100000">
                  <a:srgbClr val="5C3C88"/>
                </a:gs>
                <a:gs pos="0">
                  <a:srgbClr val="233486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椭圆 63">
              <a:extLst>
                <a:ext uri="{FF2B5EF4-FFF2-40B4-BE49-F238E27FC236}">
                  <a16:creationId xmlns="" xmlns:a16="http://schemas.microsoft.com/office/drawing/2014/main" id="{6449CC3F-DE08-44D9-A601-0343127A5AE7}"/>
                </a:ext>
              </a:extLst>
            </p:cNvPr>
            <p:cNvSpPr/>
            <p:nvPr/>
          </p:nvSpPr>
          <p:spPr>
            <a:xfrm>
              <a:off x="1283970" y="2014226"/>
              <a:ext cx="1303020" cy="1303020"/>
            </a:xfrm>
            <a:prstGeom prst="ellipse">
              <a:avLst/>
            </a:prstGeom>
            <a:noFill/>
            <a:ln w="6350">
              <a:solidFill>
                <a:srgbClr val="2334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/>
            </a:p>
          </p:txBody>
        </p:sp>
      </p:grpSp>
      <p:sp>
        <p:nvSpPr>
          <p:cNvPr id="43" name="矩形 31">
            <a:extLst>
              <a:ext uri="{FF2B5EF4-FFF2-40B4-BE49-F238E27FC236}">
                <a16:creationId xmlns="" xmlns:a16="http://schemas.microsoft.com/office/drawing/2014/main" id="{99C61774-8EA2-4C40-ACFE-5B951359FEC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723120" y="1668170"/>
            <a:ext cx="2648572" cy="461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 marL="2286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6858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l">
              <a:lnSpc>
                <a:spcPct val="100000"/>
              </a:lnSpc>
              <a:buNone/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点击输入标题内容</a:t>
            </a:r>
          </a:p>
        </p:txBody>
      </p:sp>
      <p:sp>
        <p:nvSpPr>
          <p:cNvPr id="44" name="矩形 31">
            <a:extLst>
              <a:ext uri="{FF2B5EF4-FFF2-40B4-BE49-F238E27FC236}">
                <a16:creationId xmlns="" xmlns:a16="http://schemas.microsoft.com/office/drawing/2014/main" id="{81A25562-975D-41AC-A95E-05E5D38D584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723121" y="2332690"/>
            <a:ext cx="2741680" cy="87620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 marL="2286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6858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l">
              <a:lnSpc>
                <a:spcPct val="150000"/>
              </a:lnSpc>
              <a:buNone/>
            </a:pPr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点击输入本栏的具体文字简明扼要的说明分项内容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A60A110F-288A-4BC2-AF86-365584AA0CDE}"/>
              </a:ext>
            </a:extLst>
          </p:cNvPr>
          <p:cNvSpPr/>
          <p:nvPr/>
        </p:nvSpPr>
        <p:spPr>
          <a:xfrm>
            <a:off x="7872309" y="2201785"/>
            <a:ext cx="559286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2592469A-8262-4164-8F65-650293DDE9E1}"/>
              </a:ext>
            </a:extLst>
          </p:cNvPr>
          <p:cNvGrpSpPr/>
          <p:nvPr/>
        </p:nvGrpSpPr>
        <p:grpSpPr>
          <a:xfrm>
            <a:off x="1127377" y="4424423"/>
            <a:ext cx="1062801" cy="1062802"/>
            <a:chOff x="1283970" y="2014226"/>
            <a:chExt cx="1303020" cy="1303020"/>
          </a:xfrm>
        </p:grpSpPr>
        <p:sp>
          <p:nvSpPr>
            <p:cNvPr id="66" name="molecule_71327">
              <a:extLst>
                <a:ext uri="{FF2B5EF4-FFF2-40B4-BE49-F238E27FC236}">
                  <a16:creationId xmlns="" xmlns:a16="http://schemas.microsoft.com/office/drawing/2014/main" id="{1FBE162E-AF90-48FE-98C3-78172A7566C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85900" y="2368282"/>
              <a:ext cx="899159" cy="702612"/>
            </a:xfrm>
            <a:custGeom>
              <a:avLst/>
              <a:gdLst>
                <a:gd name="connsiteX0" fmla="*/ 463332 w 608838"/>
                <a:gd name="connsiteY0" fmla="*/ 436094 h 475752"/>
                <a:gd name="connsiteX1" fmla="*/ 608838 w 608838"/>
                <a:gd name="connsiteY1" fmla="*/ 436094 h 475752"/>
                <a:gd name="connsiteX2" fmla="*/ 608838 w 608838"/>
                <a:gd name="connsiteY2" fmla="*/ 475681 h 475752"/>
                <a:gd name="connsiteX3" fmla="*/ 463332 w 608838"/>
                <a:gd name="connsiteY3" fmla="*/ 475681 h 475752"/>
                <a:gd name="connsiteX4" fmla="*/ 0 w 608838"/>
                <a:gd name="connsiteY4" fmla="*/ 436094 h 475752"/>
                <a:gd name="connsiteX5" fmla="*/ 146141 w 608838"/>
                <a:gd name="connsiteY5" fmla="*/ 436094 h 475752"/>
                <a:gd name="connsiteX6" fmla="*/ 146141 w 608838"/>
                <a:gd name="connsiteY6" fmla="*/ 475681 h 475752"/>
                <a:gd name="connsiteX7" fmla="*/ 0 w 608838"/>
                <a:gd name="connsiteY7" fmla="*/ 475681 h 475752"/>
                <a:gd name="connsiteX8" fmla="*/ 536085 w 608838"/>
                <a:gd name="connsiteY8" fmla="*/ 76211 h 475752"/>
                <a:gd name="connsiteX9" fmla="*/ 608838 w 608838"/>
                <a:gd name="connsiteY9" fmla="*/ 195280 h 475752"/>
                <a:gd name="connsiteX10" fmla="*/ 608838 w 608838"/>
                <a:gd name="connsiteY10" fmla="*/ 195379 h 475752"/>
                <a:gd name="connsiteX11" fmla="*/ 608838 w 608838"/>
                <a:gd name="connsiteY11" fmla="*/ 396437 h 475752"/>
                <a:gd name="connsiteX12" fmla="*/ 463332 w 608838"/>
                <a:gd name="connsiteY12" fmla="*/ 396437 h 475752"/>
                <a:gd name="connsiteX13" fmla="*/ 463332 w 608838"/>
                <a:gd name="connsiteY13" fmla="*/ 195180 h 475752"/>
                <a:gd name="connsiteX14" fmla="*/ 501049 w 608838"/>
                <a:gd name="connsiteY14" fmla="*/ 133416 h 475752"/>
                <a:gd name="connsiteX15" fmla="*/ 73070 w 608838"/>
                <a:gd name="connsiteY15" fmla="*/ 76211 h 475752"/>
                <a:gd name="connsiteX16" fmla="*/ 146041 w 608838"/>
                <a:gd name="connsiteY16" fmla="*/ 195180 h 475752"/>
                <a:gd name="connsiteX17" fmla="*/ 146141 w 608838"/>
                <a:gd name="connsiteY17" fmla="*/ 396437 h 475752"/>
                <a:gd name="connsiteX18" fmla="*/ 0 w 608838"/>
                <a:gd name="connsiteY18" fmla="*/ 396437 h 475752"/>
                <a:gd name="connsiteX19" fmla="*/ 0 w 608838"/>
                <a:gd name="connsiteY19" fmla="*/ 195379 h 475752"/>
                <a:gd name="connsiteX20" fmla="*/ 99 w 608838"/>
                <a:gd name="connsiteY20" fmla="*/ 195280 h 475752"/>
                <a:gd name="connsiteX21" fmla="*/ 304566 w 608838"/>
                <a:gd name="connsiteY21" fmla="*/ 0 h 475752"/>
                <a:gd name="connsiteX22" fmla="*/ 448302 w 608838"/>
                <a:gd name="connsiteY22" fmla="*/ 143846 h 475752"/>
                <a:gd name="connsiteX23" fmla="*/ 423585 w 608838"/>
                <a:gd name="connsiteY23" fmla="*/ 184293 h 475752"/>
                <a:gd name="connsiteX24" fmla="*/ 423585 w 608838"/>
                <a:gd name="connsiteY24" fmla="*/ 475752 h 475752"/>
                <a:gd name="connsiteX25" fmla="*/ 185846 w 608838"/>
                <a:gd name="connsiteY25" fmla="*/ 475752 h 475752"/>
                <a:gd name="connsiteX26" fmla="*/ 185747 w 608838"/>
                <a:gd name="connsiteY26" fmla="*/ 184194 h 475752"/>
                <a:gd name="connsiteX27" fmla="*/ 161030 w 608838"/>
                <a:gd name="connsiteY27" fmla="*/ 143747 h 47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8838" h="475752">
                  <a:moveTo>
                    <a:pt x="463332" y="436094"/>
                  </a:moveTo>
                  <a:lnTo>
                    <a:pt x="608838" y="436094"/>
                  </a:lnTo>
                  <a:lnTo>
                    <a:pt x="608838" y="475681"/>
                  </a:lnTo>
                  <a:lnTo>
                    <a:pt x="463332" y="475681"/>
                  </a:lnTo>
                  <a:close/>
                  <a:moveTo>
                    <a:pt x="0" y="436094"/>
                  </a:moveTo>
                  <a:lnTo>
                    <a:pt x="146141" y="436094"/>
                  </a:lnTo>
                  <a:lnTo>
                    <a:pt x="146141" y="475681"/>
                  </a:lnTo>
                  <a:lnTo>
                    <a:pt x="0" y="475681"/>
                  </a:lnTo>
                  <a:close/>
                  <a:moveTo>
                    <a:pt x="536085" y="76211"/>
                  </a:moveTo>
                  <a:lnTo>
                    <a:pt x="608838" y="195280"/>
                  </a:lnTo>
                  <a:lnTo>
                    <a:pt x="608838" y="195379"/>
                  </a:lnTo>
                  <a:lnTo>
                    <a:pt x="608838" y="396437"/>
                  </a:lnTo>
                  <a:lnTo>
                    <a:pt x="463332" y="396437"/>
                  </a:lnTo>
                  <a:lnTo>
                    <a:pt x="463332" y="195180"/>
                  </a:lnTo>
                  <a:lnTo>
                    <a:pt x="501049" y="133416"/>
                  </a:lnTo>
                  <a:close/>
                  <a:moveTo>
                    <a:pt x="73070" y="76211"/>
                  </a:moveTo>
                  <a:lnTo>
                    <a:pt x="146041" y="195180"/>
                  </a:lnTo>
                  <a:lnTo>
                    <a:pt x="146141" y="396437"/>
                  </a:lnTo>
                  <a:lnTo>
                    <a:pt x="0" y="396437"/>
                  </a:lnTo>
                  <a:lnTo>
                    <a:pt x="0" y="195379"/>
                  </a:lnTo>
                  <a:lnTo>
                    <a:pt x="99" y="195280"/>
                  </a:lnTo>
                  <a:close/>
                  <a:moveTo>
                    <a:pt x="304566" y="0"/>
                  </a:moveTo>
                  <a:lnTo>
                    <a:pt x="448302" y="143846"/>
                  </a:lnTo>
                  <a:lnTo>
                    <a:pt x="423585" y="184293"/>
                  </a:lnTo>
                  <a:lnTo>
                    <a:pt x="423585" y="475752"/>
                  </a:lnTo>
                  <a:lnTo>
                    <a:pt x="185846" y="475752"/>
                  </a:lnTo>
                  <a:lnTo>
                    <a:pt x="185747" y="184194"/>
                  </a:lnTo>
                  <a:lnTo>
                    <a:pt x="161030" y="143747"/>
                  </a:lnTo>
                  <a:close/>
                </a:path>
              </a:pathLst>
            </a:custGeom>
            <a:gradFill>
              <a:gsLst>
                <a:gs pos="100000">
                  <a:srgbClr val="5C3C88"/>
                </a:gs>
                <a:gs pos="0">
                  <a:srgbClr val="233486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椭圆 66">
              <a:extLst>
                <a:ext uri="{FF2B5EF4-FFF2-40B4-BE49-F238E27FC236}">
                  <a16:creationId xmlns="" xmlns:a16="http://schemas.microsoft.com/office/drawing/2014/main" id="{3F33DFE0-C303-4A46-AEB9-9E2960C0A008}"/>
                </a:ext>
              </a:extLst>
            </p:cNvPr>
            <p:cNvSpPr/>
            <p:nvPr/>
          </p:nvSpPr>
          <p:spPr>
            <a:xfrm>
              <a:off x="1283970" y="2014226"/>
              <a:ext cx="1303020" cy="1303020"/>
            </a:xfrm>
            <a:prstGeom prst="ellipse">
              <a:avLst/>
            </a:prstGeom>
            <a:noFill/>
            <a:ln w="6350">
              <a:solidFill>
                <a:srgbClr val="2334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/>
            </a:p>
          </p:txBody>
        </p:sp>
      </p:grpSp>
      <p:sp>
        <p:nvSpPr>
          <p:cNvPr id="49" name="矩形 31">
            <a:extLst>
              <a:ext uri="{FF2B5EF4-FFF2-40B4-BE49-F238E27FC236}">
                <a16:creationId xmlns="" xmlns:a16="http://schemas.microsoft.com/office/drawing/2014/main" id="{80617C2B-F107-4D13-A5F8-F8CD90C9DAE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354881" y="4406454"/>
            <a:ext cx="2648572" cy="461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 marL="2286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6858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l">
              <a:lnSpc>
                <a:spcPct val="100000"/>
              </a:lnSpc>
              <a:buNone/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点击输入标题内容</a:t>
            </a:r>
          </a:p>
        </p:txBody>
      </p:sp>
      <p:sp>
        <p:nvSpPr>
          <p:cNvPr id="50" name="矩形 31">
            <a:extLst>
              <a:ext uri="{FF2B5EF4-FFF2-40B4-BE49-F238E27FC236}">
                <a16:creationId xmlns="" xmlns:a16="http://schemas.microsoft.com/office/drawing/2014/main" id="{40D60D45-B694-4FFA-9D53-9AD07A4548D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54882" y="5070975"/>
            <a:ext cx="2867940" cy="87620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 marL="2286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6858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l">
              <a:lnSpc>
                <a:spcPct val="150000"/>
              </a:lnSpc>
              <a:buNone/>
            </a:pPr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点击输入本栏的具体文字简明扼要的说明分项内容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6FDDAC20-89F6-46DE-8D66-01B412189329}"/>
              </a:ext>
            </a:extLst>
          </p:cNvPr>
          <p:cNvSpPr/>
          <p:nvPr/>
        </p:nvSpPr>
        <p:spPr>
          <a:xfrm>
            <a:off x="2504070" y="4940070"/>
            <a:ext cx="559286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grpSp>
        <p:nvGrpSpPr>
          <p:cNvPr id="71" name="组合 70">
            <a:extLst>
              <a:ext uri="{FF2B5EF4-FFF2-40B4-BE49-F238E27FC236}">
                <a16:creationId xmlns="" xmlns:a16="http://schemas.microsoft.com/office/drawing/2014/main" id="{47D5AF9E-81F5-473F-B625-F048B3E74C99}"/>
              </a:ext>
            </a:extLst>
          </p:cNvPr>
          <p:cNvGrpSpPr/>
          <p:nvPr/>
        </p:nvGrpSpPr>
        <p:grpSpPr>
          <a:xfrm>
            <a:off x="6495616" y="4424423"/>
            <a:ext cx="1062801" cy="1062801"/>
            <a:chOff x="1283970" y="2014226"/>
            <a:chExt cx="1303020" cy="1303020"/>
          </a:xfrm>
        </p:grpSpPr>
        <p:sp>
          <p:nvSpPr>
            <p:cNvPr id="72" name="molecule_71327">
              <a:extLst>
                <a:ext uri="{FF2B5EF4-FFF2-40B4-BE49-F238E27FC236}">
                  <a16:creationId xmlns="" xmlns:a16="http://schemas.microsoft.com/office/drawing/2014/main" id="{AA11F7A6-29E8-45D4-B989-93ECC4DEB7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85899" y="2270616"/>
              <a:ext cx="899160" cy="897945"/>
            </a:xfrm>
            <a:custGeom>
              <a:avLst/>
              <a:gdLst>
                <a:gd name="connsiteX0" fmla="*/ 64363 w 608472"/>
                <a:gd name="connsiteY0" fmla="*/ 443678 h 607650"/>
                <a:gd name="connsiteX1" fmla="*/ 76611 w 608472"/>
                <a:gd name="connsiteY1" fmla="*/ 456378 h 607650"/>
                <a:gd name="connsiteX2" fmla="*/ 126445 w 608472"/>
                <a:gd name="connsiteY2" fmla="*/ 537243 h 607650"/>
                <a:gd name="connsiteX3" fmla="*/ 126539 w 608472"/>
                <a:gd name="connsiteY3" fmla="*/ 537243 h 607650"/>
                <a:gd name="connsiteX4" fmla="*/ 202834 w 608472"/>
                <a:gd name="connsiteY4" fmla="*/ 535376 h 607650"/>
                <a:gd name="connsiteX5" fmla="*/ 160198 w 608472"/>
                <a:gd name="connsiteY5" fmla="*/ 518194 h 607650"/>
                <a:gd name="connsiteX6" fmla="*/ 153373 w 608472"/>
                <a:gd name="connsiteY6" fmla="*/ 502040 h 607650"/>
                <a:gd name="connsiteX7" fmla="*/ 169548 w 608472"/>
                <a:gd name="connsiteY7" fmla="*/ 495130 h 607650"/>
                <a:gd name="connsiteX8" fmla="*/ 233221 w 608472"/>
                <a:gd name="connsiteY8" fmla="*/ 520809 h 607650"/>
                <a:gd name="connsiteX9" fmla="*/ 234529 w 608472"/>
                <a:gd name="connsiteY9" fmla="*/ 521462 h 607650"/>
                <a:gd name="connsiteX10" fmla="*/ 234903 w 608472"/>
                <a:gd name="connsiteY10" fmla="*/ 521649 h 607650"/>
                <a:gd name="connsiteX11" fmla="*/ 235745 w 608472"/>
                <a:gd name="connsiteY11" fmla="*/ 522303 h 607650"/>
                <a:gd name="connsiteX12" fmla="*/ 236119 w 608472"/>
                <a:gd name="connsiteY12" fmla="*/ 522583 h 607650"/>
                <a:gd name="connsiteX13" fmla="*/ 236960 w 608472"/>
                <a:gd name="connsiteY13" fmla="*/ 523330 h 607650"/>
                <a:gd name="connsiteX14" fmla="*/ 237241 w 608472"/>
                <a:gd name="connsiteY14" fmla="*/ 523517 h 607650"/>
                <a:gd name="connsiteX15" fmla="*/ 238269 w 608472"/>
                <a:gd name="connsiteY15" fmla="*/ 524637 h 607650"/>
                <a:gd name="connsiteX16" fmla="*/ 239017 w 608472"/>
                <a:gd name="connsiteY16" fmla="*/ 525758 h 607650"/>
                <a:gd name="connsiteX17" fmla="*/ 239204 w 608472"/>
                <a:gd name="connsiteY17" fmla="*/ 526131 h 607650"/>
                <a:gd name="connsiteX18" fmla="*/ 239765 w 608472"/>
                <a:gd name="connsiteY18" fmla="*/ 527065 h 607650"/>
                <a:gd name="connsiteX19" fmla="*/ 239952 w 608472"/>
                <a:gd name="connsiteY19" fmla="*/ 527438 h 607650"/>
                <a:gd name="connsiteX20" fmla="*/ 240513 w 608472"/>
                <a:gd name="connsiteY20" fmla="*/ 528652 h 607650"/>
                <a:gd name="connsiteX21" fmla="*/ 240513 w 608472"/>
                <a:gd name="connsiteY21" fmla="*/ 528746 h 607650"/>
                <a:gd name="connsiteX22" fmla="*/ 240887 w 608472"/>
                <a:gd name="connsiteY22" fmla="*/ 530146 h 607650"/>
                <a:gd name="connsiteX23" fmla="*/ 240887 w 608472"/>
                <a:gd name="connsiteY23" fmla="*/ 530240 h 607650"/>
                <a:gd name="connsiteX24" fmla="*/ 240887 w 608472"/>
                <a:gd name="connsiteY24" fmla="*/ 530520 h 607650"/>
                <a:gd name="connsiteX25" fmla="*/ 240981 w 608472"/>
                <a:gd name="connsiteY25" fmla="*/ 531640 h 607650"/>
                <a:gd name="connsiteX26" fmla="*/ 240981 w 608472"/>
                <a:gd name="connsiteY26" fmla="*/ 532014 h 607650"/>
                <a:gd name="connsiteX27" fmla="*/ 240981 w 608472"/>
                <a:gd name="connsiteY27" fmla="*/ 533415 h 607650"/>
                <a:gd name="connsiteX28" fmla="*/ 240700 w 608472"/>
                <a:gd name="connsiteY28" fmla="*/ 534909 h 607650"/>
                <a:gd name="connsiteX29" fmla="*/ 240607 w 608472"/>
                <a:gd name="connsiteY29" fmla="*/ 535282 h 607650"/>
                <a:gd name="connsiteX30" fmla="*/ 240326 w 608472"/>
                <a:gd name="connsiteY30" fmla="*/ 536216 h 607650"/>
                <a:gd name="connsiteX31" fmla="*/ 240326 w 608472"/>
                <a:gd name="connsiteY31" fmla="*/ 536589 h 607650"/>
                <a:gd name="connsiteX32" fmla="*/ 240233 w 608472"/>
                <a:gd name="connsiteY32" fmla="*/ 536963 h 607650"/>
                <a:gd name="connsiteX33" fmla="*/ 214521 w 608472"/>
                <a:gd name="connsiteY33" fmla="*/ 599900 h 607650"/>
                <a:gd name="connsiteX34" fmla="*/ 202927 w 608472"/>
                <a:gd name="connsiteY34" fmla="*/ 607650 h 607650"/>
                <a:gd name="connsiteX35" fmla="*/ 198252 w 608472"/>
                <a:gd name="connsiteY35" fmla="*/ 606716 h 607650"/>
                <a:gd name="connsiteX36" fmla="*/ 191333 w 608472"/>
                <a:gd name="connsiteY36" fmla="*/ 590562 h 607650"/>
                <a:gd name="connsiteX37" fmla="*/ 202740 w 608472"/>
                <a:gd name="connsiteY37" fmla="*/ 562922 h 607650"/>
                <a:gd name="connsiteX38" fmla="*/ 162723 w 608472"/>
                <a:gd name="connsiteY38" fmla="*/ 570486 h 607650"/>
                <a:gd name="connsiteX39" fmla="*/ 115787 w 608472"/>
                <a:gd name="connsiteY39" fmla="*/ 559934 h 607650"/>
                <a:gd name="connsiteX40" fmla="*/ 51647 w 608472"/>
                <a:gd name="connsiteY40" fmla="*/ 455911 h 607650"/>
                <a:gd name="connsiteX41" fmla="*/ 64363 w 608472"/>
                <a:gd name="connsiteY41" fmla="*/ 443678 h 607650"/>
                <a:gd name="connsiteX42" fmla="*/ 432138 w 608472"/>
                <a:gd name="connsiteY42" fmla="*/ 318999 h 607650"/>
                <a:gd name="connsiteX43" fmla="*/ 413907 w 608472"/>
                <a:gd name="connsiteY43" fmla="*/ 355141 h 607650"/>
                <a:gd name="connsiteX44" fmla="*/ 450462 w 608472"/>
                <a:gd name="connsiteY44" fmla="*/ 355141 h 607650"/>
                <a:gd name="connsiteX45" fmla="*/ 432138 w 608472"/>
                <a:gd name="connsiteY45" fmla="*/ 279027 h 607650"/>
                <a:gd name="connsiteX46" fmla="*/ 443170 w 608472"/>
                <a:gd name="connsiteY46" fmla="*/ 285938 h 607650"/>
                <a:gd name="connsiteX47" fmla="*/ 505902 w 608472"/>
                <a:gd name="connsiteY47" fmla="*/ 409682 h 607650"/>
                <a:gd name="connsiteX48" fmla="*/ 500386 w 608472"/>
                <a:gd name="connsiteY48" fmla="*/ 426493 h 607650"/>
                <a:gd name="connsiteX49" fmla="*/ 483745 w 608472"/>
                <a:gd name="connsiteY49" fmla="*/ 421076 h 607650"/>
                <a:gd name="connsiteX50" fmla="*/ 462990 w 608472"/>
                <a:gd name="connsiteY50" fmla="*/ 380170 h 607650"/>
                <a:gd name="connsiteX51" fmla="*/ 401473 w 608472"/>
                <a:gd name="connsiteY51" fmla="*/ 380170 h 607650"/>
                <a:gd name="connsiteX52" fmla="*/ 379503 w 608472"/>
                <a:gd name="connsiteY52" fmla="*/ 423784 h 607650"/>
                <a:gd name="connsiteX53" fmla="*/ 368378 w 608472"/>
                <a:gd name="connsiteY53" fmla="*/ 430602 h 607650"/>
                <a:gd name="connsiteX54" fmla="*/ 362768 w 608472"/>
                <a:gd name="connsiteY54" fmla="*/ 429295 h 607650"/>
                <a:gd name="connsiteX55" fmla="*/ 357346 w 608472"/>
                <a:gd name="connsiteY55" fmla="*/ 412577 h 607650"/>
                <a:gd name="connsiteX56" fmla="*/ 421013 w 608472"/>
                <a:gd name="connsiteY56" fmla="*/ 285938 h 607650"/>
                <a:gd name="connsiteX57" fmla="*/ 432138 w 608472"/>
                <a:gd name="connsiteY57" fmla="*/ 279027 h 607650"/>
                <a:gd name="connsiteX58" fmla="*/ 104363 w 608472"/>
                <a:gd name="connsiteY58" fmla="*/ 240209 h 607650"/>
                <a:gd name="connsiteX59" fmla="*/ 122695 w 608472"/>
                <a:gd name="connsiteY59" fmla="*/ 265138 h 607650"/>
                <a:gd name="connsiteX60" fmla="*/ 163477 w 608472"/>
                <a:gd name="connsiteY60" fmla="*/ 278209 h 607650"/>
                <a:gd name="connsiteX61" fmla="*/ 212489 w 608472"/>
                <a:gd name="connsiteY61" fmla="*/ 240209 h 607650"/>
                <a:gd name="connsiteX62" fmla="*/ 448567 w 608472"/>
                <a:gd name="connsiteY62" fmla="*/ 215733 h 607650"/>
                <a:gd name="connsiteX63" fmla="*/ 354907 w 608472"/>
                <a:gd name="connsiteY63" fmla="*/ 235695 h 607650"/>
                <a:gd name="connsiteX64" fmla="*/ 279156 w 608472"/>
                <a:gd name="connsiteY64" fmla="*/ 373065 h 607650"/>
                <a:gd name="connsiteX65" fmla="*/ 393250 w 608472"/>
                <a:gd name="connsiteY65" fmla="*/ 515572 h 607650"/>
                <a:gd name="connsiteX66" fmla="*/ 564671 w 608472"/>
                <a:gd name="connsiteY66" fmla="*/ 440676 h 607650"/>
                <a:gd name="connsiteX67" fmla="*/ 535774 w 608472"/>
                <a:gd name="connsiteY67" fmla="*/ 255866 h 607650"/>
                <a:gd name="connsiteX68" fmla="*/ 448567 w 608472"/>
                <a:gd name="connsiteY68" fmla="*/ 215733 h 607650"/>
                <a:gd name="connsiteX69" fmla="*/ 266552 w 608472"/>
                <a:gd name="connsiteY69" fmla="*/ 138998 h 607650"/>
                <a:gd name="connsiteX70" fmla="*/ 279086 w 608472"/>
                <a:gd name="connsiteY70" fmla="*/ 151790 h 607650"/>
                <a:gd name="connsiteX71" fmla="*/ 279086 w 608472"/>
                <a:gd name="connsiteY71" fmla="*/ 290814 h 607650"/>
                <a:gd name="connsiteX72" fmla="*/ 266552 w 608472"/>
                <a:gd name="connsiteY72" fmla="*/ 303232 h 607650"/>
                <a:gd name="connsiteX73" fmla="*/ 254112 w 608472"/>
                <a:gd name="connsiteY73" fmla="*/ 290814 h 607650"/>
                <a:gd name="connsiteX74" fmla="*/ 254112 w 608472"/>
                <a:gd name="connsiteY74" fmla="*/ 240302 h 607650"/>
                <a:gd name="connsiteX75" fmla="*/ 238492 w 608472"/>
                <a:gd name="connsiteY75" fmla="*/ 240302 h 607650"/>
                <a:gd name="connsiteX76" fmla="*/ 166096 w 608472"/>
                <a:gd name="connsiteY76" fmla="*/ 303139 h 607650"/>
                <a:gd name="connsiteX77" fmla="*/ 158426 w 608472"/>
                <a:gd name="connsiteY77" fmla="*/ 303512 h 607650"/>
                <a:gd name="connsiteX78" fmla="*/ 106981 w 608472"/>
                <a:gd name="connsiteY78" fmla="*/ 284558 h 607650"/>
                <a:gd name="connsiteX79" fmla="*/ 76302 w 608472"/>
                <a:gd name="connsiteY79" fmla="*/ 229005 h 607650"/>
                <a:gd name="connsiteX80" fmla="*/ 79389 w 608472"/>
                <a:gd name="connsiteY80" fmla="*/ 219388 h 607650"/>
                <a:gd name="connsiteX81" fmla="*/ 88649 w 608472"/>
                <a:gd name="connsiteY81" fmla="*/ 215280 h 607650"/>
                <a:gd name="connsiteX82" fmla="*/ 215950 w 608472"/>
                <a:gd name="connsiteY82" fmla="*/ 215280 h 607650"/>
                <a:gd name="connsiteX83" fmla="*/ 153468 w 608472"/>
                <a:gd name="connsiteY83" fmla="*/ 164021 h 607650"/>
                <a:gd name="connsiteX84" fmla="*/ 139999 w 608472"/>
                <a:gd name="connsiteY84" fmla="*/ 152537 h 607650"/>
                <a:gd name="connsiteX85" fmla="*/ 151504 w 608472"/>
                <a:gd name="connsiteY85" fmla="*/ 139092 h 607650"/>
                <a:gd name="connsiteX86" fmla="*/ 241017 w 608472"/>
                <a:gd name="connsiteY86" fmla="*/ 214066 h 607650"/>
                <a:gd name="connsiteX87" fmla="*/ 241017 w 608472"/>
                <a:gd name="connsiteY87" fmla="*/ 214346 h 607650"/>
                <a:gd name="connsiteX88" fmla="*/ 241017 w 608472"/>
                <a:gd name="connsiteY88" fmla="*/ 215186 h 607650"/>
                <a:gd name="connsiteX89" fmla="*/ 254112 w 608472"/>
                <a:gd name="connsiteY89" fmla="*/ 215186 h 607650"/>
                <a:gd name="connsiteX90" fmla="*/ 254112 w 608472"/>
                <a:gd name="connsiteY90" fmla="*/ 151416 h 607650"/>
                <a:gd name="connsiteX91" fmla="*/ 266552 w 608472"/>
                <a:gd name="connsiteY91" fmla="*/ 138998 h 607650"/>
                <a:gd name="connsiteX92" fmla="*/ 178061 w 608472"/>
                <a:gd name="connsiteY92" fmla="*/ 75258 h 607650"/>
                <a:gd name="connsiteX93" fmla="*/ 25063 w 608472"/>
                <a:gd name="connsiteY93" fmla="*/ 227570 h 607650"/>
                <a:gd name="connsiteX94" fmla="*/ 178061 w 608472"/>
                <a:gd name="connsiteY94" fmla="*/ 379976 h 607650"/>
                <a:gd name="connsiteX95" fmla="*/ 330124 w 608472"/>
                <a:gd name="connsiteY95" fmla="*/ 227570 h 607650"/>
                <a:gd name="connsiteX96" fmla="*/ 178061 w 608472"/>
                <a:gd name="connsiteY96" fmla="*/ 75258 h 607650"/>
                <a:gd name="connsiteX97" fmla="*/ 178061 w 608472"/>
                <a:gd name="connsiteY97" fmla="*/ 50324 h 607650"/>
                <a:gd name="connsiteX98" fmla="*/ 353971 w 608472"/>
                <a:gd name="connsiteY98" fmla="*/ 207959 h 607650"/>
                <a:gd name="connsiteX99" fmla="*/ 552701 w 608472"/>
                <a:gd name="connsiteY99" fmla="*/ 237562 h 607650"/>
                <a:gd name="connsiteX100" fmla="*/ 606381 w 608472"/>
                <a:gd name="connsiteY100" fmla="*/ 339446 h 607650"/>
                <a:gd name="connsiteX101" fmla="*/ 586368 w 608472"/>
                <a:gd name="connsiteY101" fmla="*/ 452630 h 607650"/>
                <a:gd name="connsiteX102" fmla="*/ 429910 w 608472"/>
                <a:gd name="connsiteY102" fmla="*/ 544988 h 607650"/>
                <a:gd name="connsiteX103" fmla="*/ 386984 w 608472"/>
                <a:gd name="connsiteY103" fmla="*/ 539758 h 607650"/>
                <a:gd name="connsiteX104" fmla="*/ 386891 w 608472"/>
                <a:gd name="connsiteY104" fmla="*/ 539758 h 607650"/>
                <a:gd name="connsiteX105" fmla="*/ 255121 w 608472"/>
                <a:gd name="connsiteY105" fmla="*/ 387166 h 607650"/>
                <a:gd name="connsiteX106" fmla="*/ 178061 w 608472"/>
                <a:gd name="connsiteY106" fmla="*/ 404816 h 607650"/>
                <a:gd name="connsiteX107" fmla="*/ 52277 w 608472"/>
                <a:gd name="connsiteY107" fmla="*/ 353174 h 607650"/>
                <a:gd name="connsiteX108" fmla="*/ 0 w 608472"/>
                <a:gd name="connsiteY108" fmla="*/ 227570 h 607650"/>
                <a:gd name="connsiteX109" fmla="*/ 52277 w 608472"/>
                <a:gd name="connsiteY109" fmla="*/ 102060 h 607650"/>
                <a:gd name="connsiteX110" fmla="*/ 178061 w 608472"/>
                <a:gd name="connsiteY110" fmla="*/ 50324 h 607650"/>
                <a:gd name="connsiteX111" fmla="*/ 411014 w 608472"/>
                <a:gd name="connsiteY111" fmla="*/ 932 h 607650"/>
                <a:gd name="connsiteX112" fmla="*/ 417934 w 608472"/>
                <a:gd name="connsiteY112" fmla="*/ 17087 h 607650"/>
                <a:gd name="connsiteX113" fmla="*/ 406525 w 608472"/>
                <a:gd name="connsiteY113" fmla="*/ 44729 h 607650"/>
                <a:gd name="connsiteX114" fmla="*/ 493302 w 608472"/>
                <a:gd name="connsiteY114" fmla="*/ 47718 h 607650"/>
                <a:gd name="connsiteX115" fmla="*/ 557637 w 608472"/>
                <a:gd name="connsiteY115" fmla="*/ 151842 h 607650"/>
                <a:gd name="connsiteX116" fmla="*/ 545200 w 608472"/>
                <a:gd name="connsiteY116" fmla="*/ 164075 h 607650"/>
                <a:gd name="connsiteX117" fmla="*/ 544919 w 608472"/>
                <a:gd name="connsiteY117" fmla="*/ 164075 h 607650"/>
                <a:gd name="connsiteX118" fmla="*/ 532763 w 608472"/>
                <a:gd name="connsiteY118" fmla="*/ 151375 h 607650"/>
                <a:gd name="connsiteX119" fmla="*/ 482829 w 608472"/>
                <a:gd name="connsiteY119" fmla="*/ 70504 h 607650"/>
                <a:gd name="connsiteX120" fmla="*/ 482736 w 608472"/>
                <a:gd name="connsiteY120" fmla="*/ 70504 h 607650"/>
                <a:gd name="connsiteX121" fmla="*/ 406432 w 608472"/>
                <a:gd name="connsiteY121" fmla="*/ 72371 h 607650"/>
                <a:gd name="connsiteX122" fmla="*/ 449072 w 608472"/>
                <a:gd name="connsiteY122" fmla="*/ 89647 h 607650"/>
                <a:gd name="connsiteX123" fmla="*/ 455898 w 608472"/>
                <a:gd name="connsiteY123" fmla="*/ 105803 h 607650"/>
                <a:gd name="connsiteX124" fmla="*/ 439721 w 608472"/>
                <a:gd name="connsiteY124" fmla="*/ 112620 h 607650"/>
                <a:gd name="connsiteX125" fmla="*/ 376041 w 608472"/>
                <a:gd name="connsiteY125" fmla="*/ 87033 h 607650"/>
                <a:gd name="connsiteX126" fmla="*/ 374732 w 608472"/>
                <a:gd name="connsiteY126" fmla="*/ 86379 h 607650"/>
                <a:gd name="connsiteX127" fmla="*/ 374358 w 608472"/>
                <a:gd name="connsiteY127" fmla="*/ 86099 h 607650"/>
                <a:gd name="connsiteX128" fmla="*/ 373517 w 608472"/>
                <a:gd name="connsiteY128" fmla="*/ 85538 h 607650"/>
                <a:gd name="connsiteX129" fmla="*/ 373143 w 608472"/>
                <a:gd name="connsiteY129" fmla="*/ 85258 h 607650"/>
                <a:gd name="connsiteX130" fmla="*/ 372301 w 608472"/>
                <a:gd name="connsiteY130" fmla="*/ 84511 h 607650"/>
                <a:gd name="connsiteX131" fmla="*/ 372020 w 608472"/>
                <a:gd name="connsiteY131" fmla="*/ 84231 h 607650"/>
                <a:gd name="connsiteX132" fmla="*/ 370992 w 608472"/>
                <a:gd name="connsiteY132" fmla="*/ 83110 h 607650"/>
                <a:gd name="connsiteX133" fmla="*/ 370244 w 608472"/>
                <a:gd name="connsiteY133" fmla="*/ 81990 h 607650"/>
                <a:gd name="connsiteX134" fmla="*/ 370057 w 608472"/>
                <a:gd name="connsiteY134" fmla="*/ 81616 h 607650"/>
                <a:gd name="connsiteX135" fmla="*/ 369496 w 608472"/>
                <a:gd name="connsiteY135" fmla="*/ 80776 h 607650"/>
                <a:gd name="connsiteX136" fmla="*/ 369309 w 608472"/>
                <a:gd name="connsiteY136" fmla="*/ 80402 h 607650"/>
                <a:gd name="connsiteX137" fmla="*/ 368748 w 608472"/>
                <a:gd name="connsiteY137" fmla="*/ 79188 h 607650"/>
                <a:gd name="connsiteX138" fmla="*/ 368748 w 608472"/>
                <a:gd name="connsiteY138" fmla="*/ 79002 h 607650"/>
                <a:gd name="connsiteX139" fmla="*/ 368374 w 608472"/>
                <a:gd name="connsiteY139" fmla="*/ 77694 h 607650"/>
                <a:gd name="connsiteX140" fmla="*/ 368374 w 608472"/>
                <a:gd name="connsiteY140" fmla="*/ 77507 h 607650"/>
                <a:gd name="connsiteX141" fmla="*/ 368374 w 608472"/>
                <a:gd name="connsiteY141" fmla="*/ 77227 h 607650"/>
                <a:gd name="connsiteX142" fmla="*/ 368280 w 608472"/>
                <a:gd name="connsiteY142" fmla="*/ 76107 h 607650"/>
                <a:gd name="connsiteX143" fmla="*/ 368280 w 608472"/>
                <a:gd name="connsiteY143" fmla="*/ 75733 h 607650"/>
                <a:gd name="connsiteX144" fmla="*/ 368280 w 608472"/>
                <a:gd name="connsiteY144" fmla="*/ 74426 h 607650"/>
                <a:gd name="connsiteX145" fmla="*/ 368561 w 608472"/>
                <a:gd name="connsiteY145" fmla="*/ 72932 h 607650"/>
                <a:gd name="connsiteX146" fmla="*/ 368654 w 608472"/>
                <a:gd name="connsiteY146" fmla="*/ 72558 h 607650"/>
                <a:gd name="connsiteX147" fmla="*/ 368935 w 608472"/>
                <a:gd name="connsiteY147" fmla="*/ 71531 h 607650"/>
                <a:gd name="connsiteX148" fmla="*/ 369028 w 608472"/>
                <a:gd name="connsiteY148" fmla="*/ 71064 h 607650"/>
                <a:gd name="connsiteX149" fmla="*/ 369122 w 608472"/>
                <a:gd name="connsiteY149" fmla="*/ 70690 h 607650"/>
                <a:gd name="connsiteX150" fmla="*/ 394837 w 608472"/>
                <a:gd name="connsiteY150" fmla="*/ 7749 h 607650"/>
                <a:gd name="connsiteX151" fmla="*/ 411014 w 608472"/>
                <a:gd name="connsiteY151" fmla="*/ 932 h 60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</a:cxnLst>
              <a:rect l="l" t="t" r="r" b="b"/>
              <a:pathLst>
                <a:path w="608472" h="607650">
                  <a:moveTo>
                    <a:pt x="64363" y="443678"/>
                  </a:moveTo>
                  <a:cubicBezTo>
                    <a:pt x="71375" y="443865"/>
                    <a:pt x="76704" y="449561"/>
                    <a:pt x="76611" y="456378"/>
                  </a:cubicBezTo>
                  <a:cubicBezTo>
                    <a:pt x="75863" y="491301"/>
                    <a:pt x="95404" y="522956"/>
                    <a:pt x="126445" y="537243"/>
                  </a:cubicBezTo>
                  <a:lnTo>
                    <a:pt x="126539" y="537243"/>
                  </a:lnTo>
                  <a:cubicBezTo>
                    <a:pt x="151129" y="548915"/>
                    <a:pt x="179366" y="547982"/>
                    <a:pt x="202834" y="535376"/>
                  </a:cubicBezTo>
                  <a:lnTo>
                    <a:pt x="160198" y="518194"/>
                  </a:lnTo>
                  <a:cubicBezTo>
                    <a:pt x="153840" y="515579"/>
                    <a:pt x="150755" y="508389"/>
                    <a:pt x="153373" y="502040"/>
                  </a:cubicBezTo>
                  <a:cubicBezTo>
                    <a:pt x="155991" y="495690"/>
                    <a:pt x="163190" y="492515"/>
                    <a:pt x="169548" y="495130"/>
                  </a:cubicBezTo>
                  <a:lnTo>
                    <a:pt x="233221" y="520809"/>
                  </a:lnTo>
                  <a:cubicBezTo>
                    <a:pt x="233595" y="520902"/>
                    <a:pt x="234155" y="521182"/>
                    <a:pt x="234529" y="521462"/>
                  </a:cubicBezTo>
                  <a:cubicBezTo>
                    <a:pt x="234623" y="521556"/>
                    <a:pt x="234716" y="521556"/>
                    <a:pt x="234903" y="521649"/>
                  </a:cubicBezTo>
                  <a:cubicBezTo>
                    <a:pt x="235090" y="521929"/>
                    <a:pt x="235464" y="522023"/>
                    <a:pt x="235745" y="522303"/>
                  </a:cubicBezTo>
                  <a:cubicBezTo>
                    <a:pt x="235838" y="522396"/>
                    <a:pt x="236025" y="522396"/>
                    <a:pt x="236119" y="522583"/>
                  </a:cubicBezTo>
                  <a:cubicBezTo>
                    <a:pt x="236399" y="522770"/>
                    <a:pt x="236773" y="523050"/>
                    <a:pt x="236960" y="523330"/>
                  </a:cubicBezTo>
                  <a:lnTo>
                    <a:pt x="237241" y="523517"/>
                  </a:lnTo>
                  <a:cubicBezTo>
                    <a:pt x="237615" y="523890"/>
                    <a:pt x="237989" y="524264"/>
                    <a:pt x="238269" y="524637"/>
                  </a:cubicBezTo>
                  <a:lnTo>
                    <a:pt x="239017" y="525758"/>
                  </a:lnTo>
                  <a:cubicBezTo>
                    <a:pt x="239111" y="525944"/>
                    <a:pt x="239111" y="526038"/>
                    <a:pt x="239204" y="526131"/>
                  </a:cubicBezTo>
                  <a:cubicBezTo>
                    <a:pt x="239391" y="526411"/>
                    <a:pt x="239578" y="526785"/>
                    <a:pt x="239765" y="527065"/>
                  </a:cubicBezTo>
                  <a:cubicBezTo>
                    <a:pt x="239859" y="527158"/>
                    <a:pt x="239952" y="527252"/>
                    <a:pt x="239952" y="527438"/>
                  </a:cubicBezTo>
                  <a:cubicBezTo>
                    <a:pt x="240233" y="527812"/>
                    <a:pt x="240326" y="528279"/>
                    <a:pt x="240513" y="528652"/>
                  </a:cubicBezTo>
                  <a:lnTo>
                    <a:pt x="240513" y="528746"/>
                  </a:lnTo>
                  <a:cubicBezTo>
                    <a:pt x="240607" y="529119"/>
                    <a:pt x="240700" y="529680"/>
                    <a:pt x="240887" y="530146"/>
                  </a:cubicBezTo>
                  <a:lnTo>
                    <a:pt x="240887" y="530240"/>
                  </a:lnTo>
                  <a:cubicBezTo>
                    <a:pt x="240887" y="530427"/>
                    <a:pt x="240887" y="530427"/>
                    <a:pt x="240887" y="530520"/>
                  </a:cubicBezTo>
                  <a:cubicBezTo>
                    <a:pt x="240887" y="530893"/>
                    <a:pt x="240981" y="531267"/>
                    <a:pt x="240981" y="531640"/>
                  </a:cubicBezTo>
                  <a:lnTo>
                    <a:pt x="240981" y="532014"/>
                  </a:lnTo>
                  <a:lnTo>
                    <a:pt x="240981" y="533415"/>
                  </a:lnTo>
                  <a:cubicBezTo>
                    <a:pt x="240887" y="533882"/>
                    <a:pt x="240887" y="534348"/>
                    <a:pt x="240700" y="534909"/>
                  </a:cubicBezTo>
                  <a:cubicBezTo>
                    <a:pt x="240607" y="535002"/>
                    <a:pt x="240607" y="535095"/>
                    <a:pt x="240607" y="535282"/>
                  </a:cubicBezTo>
                  <a:cubicBezTo>
                    <a:pt x="240607" y="535469"/>
                    <a:pt x="240513" y="535842"/>
                    <a:pt x="240326" y="536216"/>
                  </a:cubicBezTo>
                  <a:cubicBezTo>
                    <a:pt x="240233" y="536403"/>
                    <a:pt x="240233" y="536496"/>
                    <a:pt x="240326" y="536589"/>
                  </a:cubicBezTo>
                  <a:cubicBezTo>
                    <a:pt x="240326" y="536776"/>
                    <a:pt x="240233" y="536870"/>
                    <a:pt x="240233" y="536963"/>
                  </a:cubicBezTo>
                  <a:lnTo>
                    <a:pt x="214521" y="599900"/>
                  </a:lnTo>
                  <a:cubicBezTo>
                    <a:pt x="212557" y="604755"/>
                    <a:pt x="207789" y="607650"/>
                    <a:pt x="202927" y="607650"/>
                  </a:cubicBezTo>
                  <a:cubicBezTo>
                    <a:pt x="201338" y="607650"/>
                    <a:pt x="199748" y="607370"/>
                    <a:pt x="198252" y="606716"/>
                  </a:cubicBezTo>
                  <a:cubicBezTo>
                    <a:pt x="191894" y="604288"/>
                    <a:pt x="188715" y="596912"/>
                    <a:pt x="191333" y="590562"/>
                  </a:cubicBezTo>
                  <a:lnTo>
                    <a:pt x="202740" y="562922"/>
                  </a:lnTo>
                  <a:cubicBezTo>
                    <a:pt x="189837" y="567871"/>
                    <a:pt x="176280" y="570486"/>
                    <a:pt x="162723" y="570486"/>
                  </a:cubicBezTo>
                  <a:cubicBezTo>
                    <a:pt x="146735" y="570486"/>
                    <a:pt x="130746" y="567031"/>
                    <a:pt x="115787" y="559934"/>
                  </a:cubicBezTo>
                  <a:cubicBezTo>
                    <a:pt x="75863" y="541352"/>
                    <a:pt x="50525" y="500639"/>
                    <a:pt x="51647" y="455911"/>
                  </a:cubicBezTo>
                  <a:cubicBezTo>
                    <a:pt x="51740" y="448908"/>
                    <a:pt x="57537" y="443585"/>
                    <a:pt x="64363" y="443678"/>
                  </a:cubicBezTo>
                  <a:close/>
                  <a:moveTo>
                    <a:pt x="432138" y="318999"/>
                  </a:moveTo>
                  <a:lnTo>
                    <a:pt x="413907" y="355141"/>
                  </a:lnTo>
                  <a:lnTo>
                    <a:pt x="450462" y="355141"/>
                  </a:lnTo>
                  <a:close/>
                  <a:moveTo>
                    <a:pt x="432138" y="279027"/>
                  </a:moveTo>
                  <a:cubicBezTo>
                    <a:pt x="436719" y="279027"/>
                    <a:pt x="441113" y="281642"/>
                    <a:pt x="443170" y="285938"/>
                  </a:cubicBezTo>
                  <a:lnTo>
                    <a:pt x="505902" y="409682"/>
                  </a:lnTo>
                  <a:cubicBezTo>
                    <a:pt x="508987" y="415846"/>
                    <a:pt x="506556" y="423318"/>
                    <a:pt x="500386" y="426493"/>
                  </a:cubicBezTo>
                  <a:cubicBezTo>
                    <a:pt x="494309" y="429668"/>
                    <a:pt x="486830" y="427147"/>
                    <a:pt x="483745" y="421076"/>
                  </a:cubicBezTo>
                  <a:lnTo>
                    <a:pt x="462990" y="380170"/>
                  </a:lnTo>
                  <a:lnTo>
                    <a:pt x="401473" y="380170"/>
                  </a:lnTo>
                  <a:lnTo>
                    <a:pt x="379503" y="423784"/>
                  </a:lnTo>
                  <a:cubicBezTo>
                    <a:pt x="377353" y="428174"/>
                    <a:pt x="373052" y="430602"/>
                    <a:pt x="368378" y="430602"/>
                  </a:cubicBezTo>
                  <a:cubicBezTo>
                    <a:pt x="366508" y="430602"/>
                    <a:pt x="364544" y="430135"/>
                    <a:pt x="362768" y="429295"/>
                  </a:cubicBezTo>
                  <a:cubicBezTo>
                    <a:pt x="356691" y="426119"/>
                    <a:pt x="354167" y="418648"/>
                    <a:pt x="357346" y="412577"/>
                  </a:cubicBezTo>
                  <a:lnTo>
                    <a:pt x="421013" y="285938"/>
                  </a:lnTo>
                  <a:cubicBezTo>
                    <a:pt x="423163" y="281642"/>
                    <a:pt x="427370" y="279027"/>
                    <a:pt x="432138" y="279027"/>
                  </a:cubicBezTo>
                  <a:close/>
                  <a:moveTo>
                    <a:pt x="104363" y="240209"/>
                  </a:moveTo>
                  <a:cubicBezTo>
                    <a:pt x="108010" y="249639"/>
                    <a:pt x="114277" y="258416"/>
                    <a:pt x="122695" y="265138"/>
                  </a:cubicBezTo>
                  <a:cubicBezTo>
                    <a:pt x="134855" y="274942"/>
                    <a:pt x="149727" y="279703"/>
                    <a:pt x="163477" y="278209"/>
                  </a:cubicBezTo>
                  <a:cubicBezTo>
                    <a:pt x="185738" y="275875"/>
                    <a:pt x="204726" y="260096"/>
                    <a:pt x="212489" y="240209"/>
                  </a:cubicBezTo>
                  <a:close/>
                  <a:moveTo>
                    <a:pt x="448567" y="215733"/>
                  </a:moveTo>
                  <a:cubicBezTo>
                    <a:pt x="416770" y="212232"/>
                    <a:pt x="383898" y="218745"/>
                    <a:pt x="354907" y="235695"/>
                  </a:cubicBezTo>
                  <a:cubicBezTo>
                    <a:pt x="352288" y="292473"/>
                    <a:pt x="323016" y="342435"/>
                    <a:pt x="279156" y="373065"/>
                  </a:cubicBezTo>
                  <a:cubicBezTo>
                    <a:pt x="281494" y="440116"/>
                    <a:pt x="327786" y="498295"/>
                    <a:pt x="393250" y="515572"/>
                  </a:cubicBezTo>
                  <a:cubicBezTo>
                    <a:pt x="460771" y="532288"/>
                    <a:pt x="531285" y="501470"/>
                    <a:pt x="564671" y="440676"/>
                  </a:cubicBezTo>
                  <a:cubicBezTo>
                    <a:pt x="598432" y="379228"/>
                    <a:pt x="586555" y="303213"/>
                    <a:pt x="535774" y="255866"/>
                  </a:cubicBezTo>
                  <a:cubicBezTo>
                    <a:pt x="511084" y="232753"/>
                    <a:pt x="480363" y="219235"/>
                    <a:pt x="448567" y="215733"/>
                  </a:cubicBezTo>
                  <a:close/>
                  <a:moveTo>
                    <a:pt x="266552" y="138998"/>
                  </a:moveTo>
                  <a:cubicBezTo>
                    <a:pt x="273474" y="138998"/>
                    <a:pt x="279086" y="144600"/>
                    <a:pt x="279086" y="151790"/>
                  </a:cubicBezTo>
                  <a:lnTo>
                    <a:pt x="279086" y="290814"/>
                  </a:lnTo>
                  <a:cubicBezTo>
                    <a:pt x="279086" y="297630"/>
                    <a:pt x="273474" y="303232"/>
                    <a:pt x="266552" y="303232"/>
                  </a:cubicBezTo>
                  <a:cubicBezTo>
                    <a:pt x="259724" y="303232"/>
                    <a:pt x="254112" y="297630"/>
                    <a:pt x="254112" y="290814"/>
                  </a:cubicBezTo>
                  <a:lnTo>
                    <a:pt x="254112" y="240302"/>
                  </a:lnTo>
                  <a:lnTo>
                    <a:pt x="238492" y="240302"/>
                  </a:lnTo>
                  <a:cubicBezTo>
                    <a:pt x="229886" y="272887"/>
                    <a:pt x="200984" y="299404"/>
                    <a:pt x="166096" y="303139"/>
                  </a:cubicBezTo>
                  <a:cubicBezTo>
                    <a:pt x="163570" y="303325"/>
                    <a:pt x="160951" y="303512"/>
                    <a:pt x="158426" y="303512"/>
                  </a:cubicBezTo>
                  <a:cubicBezTo>
                    <a:pt x="140373" y="303512"/>
                    <a:pt x="122041" y="296790"/>
                    <a:pt x="106981" y="284558"/>
                  </a:cubicBezTo>
                  <a:cubicBezTo>
                    <a:pt x="89678" y="270367"/>
                    <a:pt x="78453" y="250199"/>
                    <a:pt x="76302" y="229005"/>
                  </a:cubicBezTo>
                  <a:cubicBezTo>
                    <a:pt x="75928" y="225550"/>
                    <a:pt x="77050" y="222002"/>
                    <a:pt x="79389" y="219388"/>
                  </a:cubicBezTo>
                  <a:cubicBezTo>
                    <a:pt x="81821" y="216774"/>
                    <a:pt x="85188" y="215280"/>
                    <a:pt x="88649" y="215280"/>
                  </a:cubicBezTo>
                  <a:lnTo>
                    <a:pt x="215950" y="215280"/>
                  </a:lnTo>
                  <a:cubicBezTo>
                    <a:pt x="212302" y="185962"/>
                    <a:pt x="182932" y="161593"/>
                    <a:pt x="153468" y="164021"/>
                  </a:cubicBezTo>
                  <a:cubicBezTo>
                    <a:pt x="146640" y="164488"/>
                    <a:pt x="140467" y="159352"/>
                    <a:pt x="139999" y="152537"/>
                  </a:cubicBezTo>
                  <a:cubicBezTo>
                    <a:pt x="139532" y="145721"/>
                    <a:pt x="144583" y="139559"/>
                    <a:pt x="151504" y="139092"/>
                  </a:cubicBezTo>
                  <a:cubicBezTo>
                    <a:pt x="194904" y="135637"/>
                    <a:pt x="236621" y="170650"/>
                    <a:pt x="241017" y="214066"/>
                  </a:cubicBezTo>
                  <a:lnTo>
                    <a:pt x="241017" y="214346"/>
                  </a:lnTo>
                  <a:lnTo>
                    <a:pt x="241017" y="215186"/>
                  </a:lnTo>
                  <a:lnTo>
                    <a:pt x="254112" y="215186"/>
                  </a:lnTo>
                  <a:lnTo>
                    <a:pt x="254112" y="151416"/>
                  </a:lnTo>
                  <a:cubicBezTo>
                    <a:pt x="254112" y="144600"/>
                    <a:pt x="259724" y="138998"/>
                    <a:pt x="266552" y="138998"/>
                  </a:cubicBezTo>
                  <a:close/>
                  <a:moveTo>
                    <a:pt x="178061" y="75258"/>
                  </a:moveTo>
                  <a:cubicBezTo>
                    <a:pt x="93800" y="75258"/>
                    <a:pt x="25063" y="143616"/>
                    <a:pt x="25063" y="227570"/>
                  </a:cubicBezTo>
                  <a:cubicBezTo>
                    <a:pt x="25063" y="311711"/>
                    <a:pt x="93800" y="379976"/>
                    <a:pt x="178061" y="379976"/>
                  </a:cubicBezTo>
                  <a:cubicBezTo>
                    <a:pt x="261948" y="379976"/>
                    <a:pt x="330124" y="311524"/>
                    <a:pt x="330124" y="227570"/>
                  </a:cubicBezTo>
                  <a:cubicBezTo>
                    <a:pt x="330124" y="143616"/>
                    <a:pt x="261948" y="75258"/>
                    <a:pt x="178061" y="75258"/>
                  </a:cubicBezTo>
                  <a:close/>
                  <a:moveTo>
                    <a:pt x="178061" y="50324"/>
                  </a:moveTo>
                  <a:cubicBezTo>
                    <a:pt x="269056" y="50324"/>
                    <a:pt x="344058" y="119523"/>
                    <a:pt x="353971" y="207959"/>
                  </a:cubicBezTo>
                  <a:cubicBezTo>
                    <a:pt x="419248" y="175928"/>
                    <a:pt x="498459" y="187041"/>
                    <a:pt x="552701" y="237562"/>
                  </a:cubicBezTo>
                  <a:cubicBezTo>
                    <a:pt x="581318" y="264364"/>
                    <a:pt x="600396" y="300504"/>
                    <a:pt x="606381" y="339446"/>
                  </a:cubicBezTo>
                  <a:cubicBezTo>
                    <a:pt x="612366" y="378201"/>
                    <a:pt x="605446" y="418450"/>
                    <a:pt x="586368" y="452630"/>
                  </a:cubicBezTo>
                  <a:cubicBezTo>
                    <a:pt x="554571" y="510435"/>
                    <a:pt x="493877" y="544988"/>
                    <a:pt x="429910" y="544988"/>
                  </a:cubicBezTo>
                  <a:cubicBezTo>
                    <a:pt x="415695" y="544988"/>
                    <a:pt x="401293" y="543214"/>
                    <a:pt x="386984" y="539758"/>
                  </a:cubicBezTo>
                  <a:lnTo>
                    <a:pt x="386891" y="539758"/>
                  </a:lnTo>
                  <a:cubicBezTo>
                    <a:pt x="315067" y="520801"/>
                    <a:pt x="263070" y="459540"/>
                    <a:pt x="255121" y="387166"/>
                  </a:cubicBezTo>
                  <a:cubicBezTo>
                    <a:pt x="231741" y="398466"/>
                    <a:pt x="205556" y="404816"/>
                    <a:pt x="178061" y="404816"/>
                  </a:cubicBezTo>
                  <a:cubicBezTo>
                    <a:pt x="130553" y="404816"/>
                    <a:pt x="85757" y="386513"/>
                    <a:pt x="52277" y="353174"/>
                  </a:cubicBezTo>
                  <a:cubicBezTo>
                    <a:pt x="18610" y="319648"/>
                    <a:pt x="0" y="275103"/>
                    <a:pt x="0" y="227570"/>
                  </a:cubicBezTo>
                  <a:cubicBezTo>
                    <a:pt x="0" y="180037"/>
                    <a:pt x="18610" y="135398"/>
                    <a:pt x="52277" y="102060"/>
                  </a:cubicBezTo>
                  <a:cubicBezTo>
                    <a:pt x="85944" y="68628"/>
                    <a:pt x="130553" y="50324"/>
                    <a:pt x="178061" y="50324"/>
                  </a:cubicBezTo>
                  <a:close/>
                  <a:moveTo>
                    <a:pt x="411014" y="932"/>
                  </a:moveTo>
                  <a:cubicBezTo>
                    <a:pt x="417373" y="3453"/>
                    <a:pt x="420552" y="10737"/>
                    <a:pt x="417934" y="17087"/>
                  </a:cubicBezTo>
                  <a:lnTo>
                    <a:pt x="406525" y="44729"/>
                  </a:lnTo>
                  <a:cubicBezTo>
                    <a:pt x="434204" y="33897"/>
                    <a:pt x="465530" y="34550"/>
                    <a:pt x="493302" y="47718"/>
                  </a:cubicBezTo>
                  <a:cubicBezTo>
                    <a:pt x="533511" y="66208"/>
                    <a:pt x="558665" y="107017"/>
                    <a:pt x="557637" y="151842"/>
                  </a:cubicBezTo>
                  <a:cubicBezTo>
                    <a:pt x="557543" y="158752"/>
                    <a:pt x="551932" y="164075"/>
                    <a:pt x="545200" y="164075"/>
                  </a:cubicBezTo>
                  <a:lnTo>
                    <a:pt x="544919" y="164075"/>
                  </a:lnTo>
                  <a:cubicBezTo>
                    <a:pt x="538000" y="163982"/>
                    <a:pt x="532576" y="158192"/>
                    <a:pt x="532763" y="151375"/>
                  </a:cubicBezTo>
                  <a:cubicBezTo>
                    <a:pt x="533511" y="116542"/>
                    <a:pt x="513874" y="84885"/>
                    <a:pt x="482829" y="70504"/>
                  </a:cubicBezTo>
                  <a:lnTo>
                    <a:pt x="482736" y="70504"/>
                  </a:lnTo>
                  <a:cubicBezTo>
                    <a:pt x="458143" y="58830"/>
                    <a:pt x="429903" y="59858"/>
                    <a:pt x="406432" y="72371"/>
                  </a:cubicBezTo>
                  <a:lnTo>
                    <a:pt x="449072" y="89647"/>
                  </a:lnTo>
                  <a:cubicBezTo>
                    <a:pt x="455431" y="92262"/>
                    <a:pt x="458517" y="99453"/>
                    <a:pt x="455898" y="105803"/>
                  </a:cubicBezTo>
                  <a:cubicBezTo>
                    <a:pt x="453280" y="112153"/>
                    <a:pt x="446080" y="115235"/>
                    <a:pt x="439721" y="112620"/>
                  </a:cubicBezTo>
                  <a:lnTo>
                    <a:pt x="376041" y="87033"/>
                  </a:lnTo>
                  <a:cubicBezTo>
                    <a:pt x="375667" y="86846"/>
                    <a:pt x="375106" y="86659"/>
                    <a:pt x="374732" y="86379"/>
                  </a:cubicBezTo>
                  <a:cubicBezTo>
                    <a:pt x="374639" y="86286"/>
                    <a:pt x="374545" y="86286"/>
                    <a:pt x="374358" y="86099"/>
                  </a:cubicBezTo>
                  <a:cubicBezTo>
                    <a:pt x="374171" y="85912"/>
                    <a:pt x="373797" y="85725"/>
                    <a:pt x="373517" y="85538"/>
                  </a:cubicBezTo>
                  <a:cubicBezTo>
                    <a:pt x="373423" y="85352"/>
                    <a:pt x="373236" y="85352"/>
                    <a:pt x="373143" y="85258"/>
                  </a:cubicBezTo>
                  <a:cubicBezTo>
                    <a:pt x="372862" y="84978"/>
                    <a:pt x="372488" y="84791"/>
                    <a:pt x="372301" y="84511"/>
                  </a:cubicBezTo>
                  <a:lnTo>
                    <a:pt x="372020" y="84231"/>
                  </a:lnTo>
                  <a:cubicBezTo>
                    <a:pt x="371646" y="83858"/>
                    <a:pt x="371272" y="83484"/>
                    <a:pt x="370992" y="83110"/>
                  </a:cubicBezTo>
                  <a:lnTo>
                    <a:pt x="370244" y="81990"/>
                  </a:lnTo>
                  <a:cubicBezTo>
                    <a:pt x="370150" y="81896"/>
                    <a:pt x="370150" y="81803"/>
                    <a:pt x="370057" y="81616"/>
                  </a:cubicBezTo>
                  <a:cubicBezTo>
                    <a:pt x="369870" y="81430"/>
                    <a:pt x="369683" y="81056"/>
                    <a:pt x="369496" y="80776"/>
                  </a:cubicBezTo>
                  <a:cubicBezTo>
                    <a:pt x="369402" y="80682"/>
                    <a:pt x="369309" y="80496"/>
                    <a:pt x="369309" y="80402"/>
                  </a:cubicBezTo>
                  <a:cubicBezTo>
                    <a:pt x="369028" y="80029"/>
                    <a:pt x="368935" y="79562"/>
                    <a:pt x="368748" y="79188"/>
                  </a:cubicBezTo>
                  <a:lnTo>
                    <a:pt x="368748" y="79002"/>
                  </a:lnTo>
                  <a:cubicBezTo>
                    <a:pt x="368654" y="78628"/>
                    <a:pt x="368561" y="78161"/>
                    <a:pt x="368374" y="77694"/>
                  </a:cubicBezTo>
                  <a:lnTo>
                    <a:pt x="368374" y="77507"/>
                  </a:lnTo>
                  <a:cubicBezTo>
                    <a:pt x="368374" y="77414"/>
                    <a:pt x="368374" y="77414"/>
                    <a:pt x="368374" y="77227"/>
                  </a:cubicBezTo>
                  <a:cubicBezTo>
                    <a:pt x="368374" y="76854"/>
                    <a:pt x="368280" y="76480"/>
                    <a:pt x="368280" y="76107"/>
                  </a:cubicBezTo>
                  <a:lnTo>
                    <a:pt x="368280" y="75733"/>
                  </a:lnTo>
                  <a:lnTo>
                    <a:pt x="368280" y="74426"/>
                  </a:lnTo>
                  <a:cubicBezTo>
                    <a:pt x="368374" y="73865"/>
                    <a:pt x="368374" y="73398"/>
                    <a:pt x="368561" y="72932"/>
                  </a:cubicBezTo>
                  <a:cubicBezTo>
                    <a:pt x="368654" y="72745"/>
                    <a:pt x="368654" y="72651"/>
                    <a:pt x="368654" y="72558"/>
                  </a:cubicBezTo>
                  <a:cubicBezTo>
                    <a:pt x="368654" y="72278"/>
                    <a:pt x="368748" y="71904"/>
                    <a:pt x="368935" y="71531"/>
                  </a:cubicBezTo>
                  <a:cubicBezTo>
                    <a:pt x="368935" y="71437"/>
                    <a:pt x="369028" y="71157"/>
                    <a:pt x="369028" y="71064"/>
                  </a:cubicBezTo>
                  <a:cubicBezTo>
                    <a:pt x="369028" y="70877"/>
                    <a:pt x="369122" y="70784"/>
                    <a:pt x="369122" y="70690"/>
                  </a:cubicBezTo>
                  <a:lnTo>
                    <a:pt x="394837" y="7749"/>
                  </a:lnTo>
                  <a:cubicBezTo>
                    <a:pt x="397362" y="1399"/>
                    <a:pt x="404655" y="-1683"/>
                    <a:pt x="411014" y="932"/>
                  </a:cubicBezTo>
                  <a:close/>
                </a:path>
              </a:pathLst>
            </a:custGeom>
            <a:gradFill>
              <a:gsLst>
                <a:gs pos="100000">
                  <a:srgbClr val="5C3C88"/>
                </a:gs>
                <a:gs pos="0">
                  <a:srgbClr val="233486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椭圆 72">
              <a:extLst>
                <a:ext uri="{FF2B5EF4-FFF2-40B4-BE49-F238E27FC236}">
                  <a16:creationId xmlns="" xmlns:a16="http://schemas.microsoft.com/office/drawing/2014/main" id="{4AFCCE3E-434C-4012-BC3E-32F46C3DAE1D}"/>
                </a:ext>
              </a:extLst>
            </p:cNvPr>
            <p:cNvSpPr/>
            <p:nvPr/>
          </p:nvSpPr>
          <p:spPr>
            <a:xfrm>
              <a:off x="1283970" y="2014226"/>
              <a:ext cx="1303020" cy="1303020"/>
            </a:xfrm>
            <a:prstGeom prst="ellipse">
              <a:avLst/>
            </a:prstGeom>
            <a:noFill/>
            <a:ln w="6350">
              <a:solidFill>
                <a:srgbClr val="2334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/>
            </a:p>
          </p:txBody>
        </p:sp>
      </p:grpSp>
      <p:sp>
        <p:nvSpPr>
          <p:cNvPr id="55" name="矩形 31">
            <a:extLst>
              <a:ext uri="{FF2B5EF4-FFF2-40B4-BE49-F238E27FC236}">
                <a16:creationId xmlns="" xmlns:a16="http://schemas.microsoft.com/office/drawing/2014/main" id="{13860018-6B68-483F-BA20-309A9DEC4888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723120" y="4406454"/>
            <a:ext cx="2648572" cy="461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 marL="2286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6858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l">
              <a:lnSpc>
                <a:spcPct val="100000"/>
              </a:lnSpc>
              <a:buNone/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点击输入标题内容</a:t>
            </a:r>
          </a:p>
        </p:txBody>
      </p:sp>
      <p:sp>
        <p:nvSpPr>
          <p:cNvPr id="56" name="矩形 31">
            <a:extLst>
              <a:ext uri="{FF2B5EF4-FFF2-40B4-BE49-F238E27FC236}">
                <a16:creationId xmlns="" xmlns:a16="http://schemas.microsoft.com/office/drawing/2014/main" id="{81E91805-5F24-4F10-82D4-F9CDFF1FDC51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723121" y="5070974"/>
            <a:ext cx="2741680" cy="87620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 marL="2286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6858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l">
              <a:lnSpc>
                <a:spcPct val="150000"/>
              </a:lnSpc>
              <a:buNone/>
            </a:pPr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点击输入本栏的具体文字简明扼要的说明分项内容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="" xmlns:a16="http://schemas.microsoft.com/office/drawing/2014/main" id="{32CE3C61-2686-439C-82C0-C6953BB730A5}"/>
              </a:ext>
            </a:extLst>
          </p:cNvPr>
          <p:cNvSpPr/>
          <p:nvPr/>
        </p:nvSpPr>
        <p:spPr>
          <a:xfrm>
            <a:off x="7872309" y="4940069"/>
            <a:ext cx="559286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6DED5DE4-0BDE-420B-8F3A-7E651D11EE09}"/>
              </a:ext>
            </a:extLst>
          </p:cNvPr>
          <p:cNvCxnSpPr/>
          <p:nvPr/>
        </p:nvCxnSpPr>
        <p:spPr>
          <a:xfrm>
            <a:off x="1127377" y="3638550"/>
            <a:ext cx="9863691" cy="0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5C3C88"/>
                </a:gs>
                <a:gs pos="100000">
                  <a:schemeClr val="bg1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>
            <a:extLst>
              <a:ext uri="{FF2B5EF4-FFF2-40B4-BE49-F238E27FC236}">
                <a16:creationId xmlns="" xmlns:a16="http://schemas.microsoft.com/office/drawing/2014/main" id="{5A49B775-2D30-4A92-9F5D-B9312C36A4B7}"/>
              </a:ext>
            </a:extLst>
          </p:cNvPr>
          <p:cNvCxnSpPr>
            <a:cxnSpLocks/>
          </p:cNvCxnSpPr>
          <p:nvPr/>
        </p:nvCxnSpPr>
        <p:spPr>
          <a:xfrm>
            <a:off x="6096000" y="1396161"/>
            <a:ext cx="0" cy="4871289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5C3C88"/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1D789BE-4D8A-46CA-80E4-B4BB90166A7E}"/>
              </a:ext>
            </a:extLst>
          </p:cNvPr>
          <p:cNvGrpSpPr/>
          <p:nvPr/>
        </p:nvGrpSpPr>
        <p:grpSpPr>
          <a:xfrm>
            <a:off x="645849" y="196842"/>
            <a:ext cx="4285915" cy="681012"/>
            <a:chOff x="645849" y="196842"/>
            <a:chExt cx="4285915" cy="681012"/>
          </a:xfrm>
        </p:grpSpPr>
        <p:sp>
          <p:nvSpPr>
            <p:cNvPr id="25" name="文本框 2">
              <a:extLst>
                <a:ext uri="{FF2B5EF4-FFF2-40B4-BE49-F238E27FC236}">
                  <a16:creationId xmlns="" xmlns:a16="http://schemas.microsoft.com/office/drawing/2014/main" id="{96910167-64E5-4241-A514-D3391B0BCBFE}"/>
                </a:ext>
              </a:extLst>
            </p:cNvPr>
            <p:cNvSpPr txBox="1"/>
            <p:nvPr/>
          </p:nvSpPr>
          <p:spPr>
            <a:xfrm>
              <a:off x="645850" y="196842"/>
              <a:ext cx="428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点击输入标题内容</a:t>
              </a:r>
            </a:p>
          </p:txBody>
        </p:sp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789FC5B7-7815-4B81-BB40-E7726BE874DD}"/>
                </a:ext>
              </a:extLst>
            </p:cNvPr>
            <p:cNvSpPr/>
            <p:nvPr/>
          </p:nvSpPr>
          <p:spPr>
            <a:xfrm>
              <a:off x="645849" y="600855"/>
              <a:ext cx="25316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7F7F7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Click enter the title content</a:t>
              </a:r>
              <a:endParaRPr lang="zh-CN" altLang="en-US" sz="12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="" xmlns:a16="http://schemas.microsoft.com/office/drawing/2014/main" id="{34837365-28E0-4400-AE37-FE53771D832C}"/>
              </a:ext>
            </a:extLst>
          </p:cNvPr>
          <p:cNvGrpSpPr/>
          <p:nvPr/>
        </p:nvGrpSpPr>
        <p:grpSpPr>
          <a:xfrm>
            <a:off x="0" y="6524300"/>
            <a:ext cx="12192000" cy="333700"/>
            <a:chOff x="0" y="6524300"/>
            <a:chExt cx="12192000" cy="333700"/>
          </a:xfrm>
        </p:grpSpPr>
        <p:sp>
          <p:nvSpPr>
            <p:cNvPr id="82" name="矩形 81">
              <a:extLst>
                <a:ext uri="{FF2B5EF4-FFF2-40B4-BE49-F238E27FC236}">
                  <a16:creationId xmlns="" xmlns:a16="http://schemas.microsoft.com/office/drawing/2014/main" id="{F10BB6F4-73F3-45B8-B0EC-5500DDC9A24A}"/>
                </a:ext>
              </a:extLst>
            </p:cNvPr>
            <p:cNvSpPr/>
            <p:nvPr/>
          </p:nvSpPr>
          <p:spPr>
            <a:xfrm>
              <a:off x="0" y="6524300"/>
              <a:ext cx="12192000" cy="333700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="" xmlns:a16="http://schemas.microsoft.com/office/drawing/2014/main" id="{C46D4114-8B9A-4B94-8FD3-DFFC32940769}"/>
                </a:ext>
              </a:extLst>
            </p:cNvPr>
            <p:cNvSpPr txBox="1"/>
            <p:nvPr/>
          </p:nvSpPr>
          <p:spPr>
            <a:xfrm>
              <a:off x="9651677" y="6560345"/>
              <a:ext cx="2416498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企业文化：真诚服务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客户至上</a:t>
              </a:r>
            </a:p>
          </p:txBody>
        </p:sp>
        <p:pic>
          <p:nvPicPr>
            <p:cNvPr id="84" name="图片 83">
              <a:extLst>
                <a:ext uri="{FF2B5EF4-FFF2-40B4-BE49-F238E27FC236}">
                  <a16:creationId xmlns="" xmlns:a16="http://schemas.microsoft.com/office/drawing/2014/main" id="{9A89B0B2-7B5F-486C-890B-DC9B36FBBA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t="35423" b="29034"/>
            <a:stretch/>
          </p:blipFill>
          <p:spPr>
            <a:xfrm>
              <a:off x="196153" y="6524300"/>
              <a:ext cx="1518036" cy="333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2154629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19" grpId="0" animBg="1"/>
      <p:bldP spid="43" grpId="0"/>
      <p:bldP spid="44" grpId="0"/>
      <p:bldP spid="45" grpId="0" animBg="1"/>
      <p:bldP spid="49" grpId="0"/>
      <p:bldP spid="50" grpId="0"/>
      <p:bldP spid="51" grpId="0" animBg="1"/>
      <p:bldP spid="55" grpId="0"/>
      <p:bldP spid="56" grpId="0"/>
      <p:bldP spid="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3">
            <a:extLst>
              <a:ext uri="{FF2B5EF4-FFF2-40B4-BE49-F238E27FC236}">
                <a16:creationId xmlns="" xmlns:a16="http://schemas.microsoft.com/office/drawing/2014/main" id="{26A158C7-96DD-4452-BC8D-6C7132CBF0C5}"/>
              </a:ext>
            </a:extLst>
          </p:cNvPr>
          <p:cNvGrpSpPr>
            <a:grpSpLocks/>
          </p:cNvGrpSpPr>
          <p:nvPr/>
        </p:nvGrpSpPr>
        <p:grpSpPr bwMode="auto">
          <a:xfrm>
            <a:off x="4485816" y="3596794"/>
            <a:ext cx="3220369" cy="1942628"/>
            <a:chOff x="0" y="0"/>
            <a:chExt cx="3536515" cy="2133600"/>
          </a:xfrm>
        </p:grpSpPr>
        <p:pic>
          <p:nvPicPr>
            <p:cNvPr id="79" name="Picture 4">
              <a:extLst>
                <a:ext uri="{FF2B5EF4-FFF2-40B4-BE49-F238E27FC236}">
                  <a16:creationId xmlns="" xmlns:a16="http://schemas.microsoft.com/office/drawing/2014/main" id="{95AC7344-3093-4C68-833C-C61B2655A5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" name="Rectangle 18">
              <a:extLst>
                <a:ext uri="{FF2B5EF4-FFF2-40B4-BE49-F238E27FC236}">
                  <a16:creationId xmlns="" xmlns:a16="http://schemas.microsoft.com/office/drawing/2014/main" id="{C230016E-37BF-4895-A80E-A0BAFE775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687" y="255892"/>
              <a:ext cx="2450592" cy="1530000"/>
            </a:xfrm>
            <a:prstGeom prst="rect">
              <a:avLst/>
            </a:prstGeom>
            <a:blipFill dpi="0" rotWithShape="1">
              <a:blip r:embed="rId7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81" name="组合 2">
            <a:extLst>
              <a:ext uri="{FF2B5EF4-FFF2-40B4-BE49-F238E27FC236}">
                <a16:creationId xmlns="" xmlns:a16="http://schemas.microsoft.com/office/drawing/2014/main" id="{CB12152A-5CEA-4F3B-8FE0-69FBC32C7094}"/>
              </a:ext>
            </a:extLst>
          </p:cNvPr>
          <p:cNvGrpSpPr>
            <a:grpSpLocks/>
          </p:cNvGrpSpPr>
          <p:nvPr/>
        </p:nvGrpSpPr>
        <p:grpSpPr bwMode="auto">
          <a:xfrm>
            <a:off x="955171" y="1318579"/>
            <a:ext cx="3220369" cy="1942628"/>
            <a:chOff x="0" y="0"/>
            <a:chExt cx="3536515" cy="2133600"/>
          </a:xfrm>
        </p:grpSpPr>
        <p:pic>
          <p:nvPicPr>
            <p:cNvPr id="82" name="Picture 3">
              <a:extLst>
                <a:ext uri="{FF2B5EF4-FFF2-40B4-BE49-F238E27FC236}">
                  <a16:creationId xmlns="" xmlns:a16="http://schemas.microsoft.com/office/drawing/2014/main" id="{7CBB6BD0-4386-485A-B6C7-2ADC954477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" name="Rectangle 19">
              <a:extLst>
                <a:ext uri="{FF2B5EF4-FFF2-40B4-BE49-F238E27FC236}">
                  <a16:creationId xmlns="" xmlns:a16="http://schemas.microsoft.com/office/drawing/2014/main" id="{6991F8D4-255F-49E5-9B0B-5CD1B30A1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581" y="255892"/>
              <a:ext cx="2450592" cy="1530000"/>
            </a:xfrm>
            <a:prstGeom prst="rect">
              <a:avLst/>
            </a:prstGeom>
            <a:blipFill dpi="0" rotWithShape="1">
              <a:blip r:embed="rId8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84" name="组合 4">
            <a:extLst>
              <a:ext uri="{FF2B5EF4-FFF2-40B4-BE49-F238E27FC236}">
                <a16:creationId xmlns="" xmlns:a16="http://schemas.microsoft.com/office/drawing/2014/main" id="{9BA6D40E-9528-4021-B386-345DB2679A72}"/>
              </a:ext>
            </a:extLst>
          </p:cNvPr>
          <p:cNvGrpSpPr>
            <a:grpSpLocks/>
          </p:cNvGrpSpPr>
          <p:nvPr/>
        </p:nvGrpSpPr>
        <p:grpSpPr bwMode="auto">
          <a:xfrm>
            <a:off x="8016462" y="1318579"/>
            <a:ext cx="3218923" cy="1942628"/>
            <a:chOff x="0" y="0"/>
            <a:chExt cx="3536515" cy="2133600"/>
          </a:xfrm>
        </p:grpSpPr>
        <p:pic>
          <p:nvPicPr>
            <p:cNvPr id="85" name="Picture 5">
              <a:extLst>
                <a:ext uri="{FF2B5EF4-FFF2-40B4-BE49-F238E27FC236}">
                  <a16:creationId xmlns="" xmlns:a16="http://schemas.microsoft.com/office/drawing/2014/main" id="{7E26601B-B2AD-48BD-B2C5-AF8786F84C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" name="Rectangle 20">
              <a:extLst>
                <a:ext uri="{FF2B5EF4-FFF2-40B4-BE49-F238E27FC236}">
                  <a16:creationId xmlns="" xmlns:a16="http://schemas.microsoft.com/office/drawing/2014/main" id="{7923728B-BFD1-4BD5-82BA-23ED40819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715" y="255890"/>
              <a:ext cx="2450592" cy="1530000"/>
            </a:xfrm>
            <a:prstGeom prst="rect">
              <a:avLst/>
            </a:prstGeom>
            <a:blipFill dpi="0" rotWithShape="1">
              <a:blip r:embed="rId9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87" name="矩形 31">
            <a:extLst>
              <a:ext uri="{FF2B5EF4-FFF2-40B4-BE49-F238E27FC236}">
                <a16:creationId xmlns="" xmlns:a16="http://schemas.microsoft.com/office/drawing/2014/main" id="{2D287F54-E59E-4D6A-B131-01FE36455C8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183507" y="3701932"/>
            <a:ext cx="2763696" cy="5003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 marL="2286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6858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ctr">
              <a:buNone/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点击输入标题内容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99427D7-6024-47E6-AF12-2D95DC4BC564}"/>
              </a:ext>
            </a:extLst>
          </p:cNvPr>
          <p:cNvSpPr/>
          <p:nvPr/>
        </p:nvSpPr>
        <p:spPr>
          <a:xfrm>
            <a:off x="1183507" y="4246084"/>
            <a:ext cx="2762250" cy="876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点击输入本栏的具体文字简明扼要的说明分项内容</a:t>
            </a:r>
          </a:p>
        </p:txBody>
      </p:sp>
      <p:sp>
        <p:nvSpPr>
          <p:cNvPr id="4" name="等腰三角形 3">
            <a:extLst>
              <a:ext uri="{FF2B5EF4-FFF2-40B4-BE49-F238E27FC236}">
                <a16:creationId xmlns="" xmlns:a16="http://schemas.microsoft.com/office/drawing/2014/main" id="{50608126-6411-4A7C-BF24-9AE6FDE5AEE2}"/>
              </a:ext>
            </a:extLst>
          </p:cNvPr>
          <p:cNvSpPr/>
          <p:nvPr/>
        </p:nvSpPr>
        <p:spPr>
          <a:xfrm>
            <a:off x="2383023" y="3338815"/>
            <a:ext cx="331189" cy="285508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31">
            <a:extLst>
              <a:ext uri="{FF2B5EF4-FFF2-40B4-BE49-F238E27FC236}">
                <a16:creationId xmlns="" xmlns:a16="http://schemas.microsoft.com/office/drawing/2014/main" id="{15CD4FF5-6EAE-4090-B72B-FCB825AA874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017905" y="3701932"/>
            <a:ext cx="3217480" cy="5003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 marL="2286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6858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ctr">
              <a:buNone/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点击输入标题内容</a:t>
            </a:r>
          </a:p>
        </p:txBody>
      </p:sp>
      <p:sp>
        <p:nvSpPr>
          <p:cNvPr id="91" name="等腰三角形 90">
            <a:extLst>
              <a:ext uri="{FF2B5EF4-FFF2-40B4-BE49-F238E27FC236}">
                <a16:creationId xmlns="" xmlns:a16="http://schemas.microsoft.com/office/drawing/2014/main" id="{8854F2D9-D09C-4FE3-A393-ECBE39E6A5E7}"/>
              </a:ext>
            </a:extLst>
          </p:cNvPr>
          <p:cNvSpPr/>
          <p:nvPr/>
        </p:nvSpPr>
        <p:spPr>
          <a:xfrm>
            <a:off x="9444313" y="3338815"/>
            <a:ext cx="331189" cy="285508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91">
            <a:extLst>
              <a:ext uri="{FF2B5EF4-FFF2-40B4-BE49-F238E27FC236}">
                <a16:creationId xmlns="" xmlns:a16="http://schemas.microsoft.com/office/drawing/2014/main" id="{D875D014-1A0A-4D71-8CC3-758323D91C58}"/>
              </a:ext>
            </a:extLst>
          </p:cNvPr>
          <p:cNvSpPr/>
          <p:nvPr/>
        </p:nvSpPr>
        <p:spPr>
          <a:xfrm>
            <a:off x="8244798" y="4276017"/>
            <a:ext cx="2762250" cy="876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点击输入本栏的具体文字简明扼要的说明分项内容</a:t>
            </a:r>
          </a:p>
        </p:txBody>
      </p:sp>
      <p:sp>
        <p:nvSpPr>
          <p:cNvPr id="93" name="矩形 31">
            <a:extLst>
              <a:ext uri="{FF2B5EF4-FFF2-40B4-BE49-F238E27FC236}">
                <a16:creationId xmlns="" xmlns:a16="http://schemas.microsoft.com/office/drawing/2014/main" id="{17E205D6-CF4D-4759-81EE-C4D31F905B3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652153" y="2682818"/>
            <a:ext cx="2845308" cy="5003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>
            <a:lvl1pPr marL="2286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6858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11430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16002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2057400" indent="-228600" algn="just" rtl="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ctr">
              <a:buNone/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点击输入标题内容</a:t>
            </a:r>
          </a:p>
        </p:txBody>
      </p:sp>
      <p:sp>
        <p:nvSpPr>
          <p:cNvPr id="94" name="等腰三角形 93">
            <a:extLst>
              <a:ext uri="{FF2B5EF4-FFF2-40B4-BE49-F238E27FC236}">
                <a16:creationId xmlns="" xmlns:a16="http://schemas.microsoft.com/office/drawing/2014/main" id="{354933A0-A2C2-4F51-B358-9525DFCF757B}"/>
              </a:ext>
            </a:extLst>
          </p:cNvPr>
          <p:cNvSpPr/>
          <p:nvPr/>
        </p:nvSpPr>
        <p:spPr>
          <a:xfrm rot="10800000">
            <a:off x="5930405" y="3336585"/>
            <a:ext cx="331189" cy="285508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矩形 94">
            <a:extLst>
              <a:ext uri="{FF2B5EF4-FFF2-40B4-BE49-F238E27FC236}">
                <a16:creationId xmlns="" xmlns:a16="http://schemas.microsoft.com/office/drawing/2014/main" id="{F58040A7-FCA2-4824-81DF-EB75A0253FD3}"/>
              </a:ext>
            </a:extLst>
          </p:cNvPr>
          <p:cNvSpPr/>
          <p:nvPr/>
        </p:nvSpPr>
        <p:spPr>
          <a:xfrm>
            <a:off x="4743051" y="1722305"/>
            <a:ext cx="2762250" cy="87620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点击输入本栏的具体文字简明扼要的说明分项内容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7E5D9E97-47AF-42E9-92C6-66572FAFF77D}"/>
              </a:ext>
            </a:extLst>
          </p:cNvPr>
          <p:cNvGrpSpPr/>
          <p:nvPr/>
        </p:nvGrpSpPr>
        <p:grpSpPr>
          <a:xfrm>
            <a:off x="0" y="6524300"/>
            <a:ext cx="12192000" cy="333700"/>
            <a:chOff x="0" y="6524300"/>
            <a:chExt cx="12192000" cy="333700"/>
          </a:xfrm>
        </p:grpSpPr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8F6B8AB1-B29F-40B0-B959-5553D4F48906}"/>
                </a:ext>
              </a:extLst>
            </p:cNvPr>
            <p:cNvSpPr/>
            <p:nvPr/>
          </p:nvSpPr>
          <p:spPr>
            <a:xfrm>
              <a:off x="0" y="6524300"/>
              <a:ext cx="12192000" cy="333700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A39C4CBE-4551-4D86-B2A5-BF3F8DE97DEF}"/>
                </a:ext>
              </a:extLst>
            </p:cNvPr>
            <p:cNvSpPr txBox="1"/>
            <p:nvPr/>
          </p:nvSpPr>
          <p:spPr>
            <a:xfrm>
              <a:off x="9651677" y="6560345"/>
              <a:ext cx="2416498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企业文化：真诚服务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客户至上</a:t>
              </a:r>
            </a:p>
          </p:txBody>
        </p:sp>
        <p:pic>
          <p:nvPicPr>
            <p:cNvPr id="34" name="图片 33">
              <a:extLst>
                <a:ext uri="{FF2B5EF4-FFF2-40B4-BE49-F238E27FC236}">
                  <a16:creationId xmlns="" xmlns:a16="http://schemas.microsoft.com/office/drawing/2014/main" id="{A506E5D3-5711-4934-AB6E-2D92DF2F69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35423" b="29034"/>
            <a:stretch/>
          </p:blipFill>
          <p:spPr>
            <a:xfrm>
              <a:off x="196153" y="6524300"/>
              <a:ext cx="1518036" cy="333700"/>
            </a:xfrm>
            <a:prstGeom prst="rect">
              <a:avLst/>
            </a:prstGeom>
          </p:spPr>
        </p:pic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28521D3C-7ABE-48A6-B600-4C0C465AA54F}"/>
              </a:ext>
            </a:extLst>
          </p:cNvPr>
          <p:cNvGrpSpPr/>
          <p:nvPr/>
        </p:nvGrpSpPr>
        <p:grpSpPr>
          <a:xfrm>
            <a:off x="-77406" y="365395"/>
            <a:ext cx="579576" cy="351006"/>
            <a:chOff x="3970020" y="1325880"/>
            <a:chExt cx="931090" cy="563889"/>
          </a:xfrm>
        </p:grpSpPr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9B00AB55-9B1F-48B2-9C1E-690DC2030216}"/>
                </a:ext>
              </a:extLst>
            </p:cNvPr>
            <p:cNvSpPr/>
            <p:nvPr/>
          </p:nvSpPr>
          <p:spPr>
            <a:xfrm rot="2700000">
              <a:off x="3970020" y="1325880"/>
              <a:ext cx="563880" cy="563880"/>
            </a:xfrm>
            <a:prstGeom prst="rect">
              <a:avLst/>
            </a:prstGeom>
            <a:gradFill>
              <a:gsLst>
                <a:gs pos="0">
                  <a:srgbClr val="103185"/>
                </a:gs>
                <a:gs pos="100000">
                  <a:srgbClr val="603D8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41AA4F84-D7D5-48B9-ACF1-BFA8D434C8FD}"/>
                </a:ext>
              </a:extLst>
            </p:cNvPr>
            <p:cNvSpPr/>
            <p:nvPr/>
          </p:nvSpPr>
          <p:spPr>
            <a:xfrm rot="2700000">
              <a:off x="4337229" y="1325888"/>
              <a:ext cx="563879" cy="563883"/>
            </a:xfrm>
            <a:prstGeom prst="rect">
              <a:avLst/>
            </a:prstGeom>
            <a:noFill/>
            <a:ln>
              <a:gradFill>
                <a:gsLst>
                  <a:gs pos="100000">
                    <a:srgbClr val="5C3C88"/>
                  </a:gs>
                  <a:gs pos="0">
                    <a:srgbClr val="23348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3E621493-EECD-4FAB-825F-8B01CAFBF997}"/>
              </a:ext>
            </a:extLst>
          </p:cNvPr>
          <p:cNvGrpSpPr/>
          <p:nvPr/>
        </p:nvGrpSpPr>
        <p:grpSpPr>
          <a:xfrm>
            <a:off x="645849" y="196842"/>
            <a:ext cx="4285915" cy="681012"/>
            <a:chOff x="645849" y="196842"/>
            <a:chExt cx="4285915" cy="681012"/>
          </a:xfrm>
        </p:grpSpPr>
        <p:sp>
          <p:nvSpPr>
            <p:cNvPr id="37" name="文本框 2">
              <a:extLst>
                <a:ext uri="{FF2B5EF4-FFF2-40B4-BE49-F238E27FC236}">
                  <a16:creationId xmlns="" xmlns:a16="http://schemas.microsoft.com/office/drawing/2014/main" id="{EB25D411-2EDA-422A-9B3B-ABC0F4453200}"/>
                </a:ext>
              </a:extLst>
            </p:cNvPr>
            <p:cNvSpPr txBox="1"/>
            <p:nvPr/>
          </p:nvSpPr>
          <p:spPr>
            <a:xfrm>
              <a:off x="645850" y="196842"/>
              <a:ext cx="428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点击输入标题内容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6DC6177E-13A6-472F-90B3-799E8B18B0D1}"/>
                </a:ext>
              </a:extLst>
            </p:cNvPr>
            <p:cNvSpPr/>
            <p:nvPr/>
          </p:nvSpPr>
          <p:spPr>
            <a:xfrm>
              <a:off x="645849" y="600855"/>
              <a:ext cx="25316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7F7F7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Click enter the title content</a:t>
              </a:r>
              <a:endParaRPr lang="zh-CN" altLang="en-US" sz="12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325091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2" grpId="0"/>
      <p:bldP spid="4" grpId="0" animBg="1"/>
      <p:bldP spid="90" grpId="0"/>
      <p:bldP spid="91" grpId="0" animBg="1"/>
      <p:bldP spid="92" grpId="0"/>
      <p:bldP spid="93" grpId="0"/>
      <p:bldP spid="94" grpId="0" animBg="1"/>
      <p:bldP spid="9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49682A2F-0D10-498A-BB66-AD0B0579C96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03185"/>
              </a:gs>
              <a:gs pos="100000">
                <a:srgbClr val="603D8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32" name="任意多边形: 形状 1131">
            <a:extLst>
              <a:ext uri="{FF2B5EF4-FFF2-40B4-BE49-F238E27FC236}">
                <a16:creationId xmlns="" xmlns:a16="http://schemas.microsoft.com/office/drawing/2014/main" id="{31144D00-1F2C-4E13-A77B-FD2252B2D5D4}"/>
              </a:ext>
            </a:extLst>
          </p:cNvPr>
          <p:cNvSpPr/>
          <p:nvPr/>
        </p:nvSpPr>
        <p:spPr>
          <a:xfrm>
            <a:off x="9840557" y="4905452"/>
            <a:ext cx="1792467" cy="1832267"/>
          </a:xfrm>
          <a:custGeom>
            <a:avLst/>
            <a:gdLst>
              <a:gd name="connsiteX0" fmla="*/ 5422748 w 5579629"/>
              <a:gd name="connsiteY0" fmla="*/ 2975479 h 5614943"/>
              <a:gd name="connsiteX1" fmla="*/ 5412154 w 5579629"/>
              <a:gd name="connsiteY1" fmla="*/ 2520633 h 5614943"/>
              <a:gd name="connsiteX2" fmla="*/ 5553411 w 5579629"/>
              <a:gd name="connsiteY2" fmla="*/ 2241652 h 5614943"/>
              <a:gd name="connsiteX3" fmla="*/ 5531516 w 5579629"/>
              <a:gd name="connsiteY3" fmla="*/ 2142066 h 5614943"/>
              <a:gd name="connsiteX4" fmla="*/ 5285730 w 5579629"/>
              <a:gd name="connsiteY4" fmla="*/ 1949958 h 5614943"/>
              <a:gd name="connsiteX5" fmla="*/ 5103509 w 5579629"/>
              <a:gd name="connsiteY5" fmla="*/ 1533957 h 5614943"/>
              <a:gd name="connsiteX6" fmla="*/ 5128229 w 5579629"/>
              <a:gd name="connsiteY6" fmla="*/ 1221781 h 5614943"/>
              <a:gd name="connsiteX7" fmla="*/ 5069607 w 5579629"/>
              <a:gd name="connsiteY7" fmla="*/ 1138439 h 5614943"/>
              <a:gd name="connsiteX8" fmla="*/ 4769437 w 5579629"/>
              <a:gd name="connsiteY8" fmla="*/ 1055804 h 5614943"/>
              <a:gd name="connsiteX9" fmla="*/ 4442429 w 5579629"/>
              <a:gd name="connsiteY9" fmla="*/ 741509 h 5614943"/>
              <a:gd name="connsiteX10" fmla="*/ 4346374 w 5579629"/>
              <a:gd name="connsiteY10" fmla="*/ 444164 h 5614943"/>
              <a:gd name="connsiteX11" fmla="*/ 4260914 w 5579629"/>
              <a:gd name="connsiteY11" fmla="*/ 389074 h 5614943"/>
              <a:gd name="connsiteX12" fmla="*/ 3952269 w 5579629"/>
              <a:gd name="connsiteY12" fmla="*/ 427919 h 5614943"/>
              <a:gd name="connsiteX13" fmla="*/ 3530618 w 5579629"/>
              <a:gd name="connsiteY13" fmla="*/ 263355 h 5614943"/>
              <a:gd name="connsiteX14" fmla="*/ 3328622 w 5579629"/>
              <a:gd name="connsiteY14" fmla="*/ 25338 h 5614943"/>
              <a:gd name="connsiteX15" fmla="*/ 3228330 w 5579629"/>
              <a:gd name="connsiteY15" fmla="*/ 7681 h 5614943"/>
              <a:gd name="connsiteX16" fmla="*/ 2957824 w 5579629"/>
              <a:gd name="connsiteY16" fmla="*/ 162357 h 5614943"/>
              <a:gd name="connsiteX17" fmla="*/ 2505803 w 5579629"/>
              <a:gd name="connsiteY17" fmla="*/ 172951 h 5614943"/>
              <a:gd name="connsiteX18" fmla="*/ 2228940 w 5579629"/>
              <a:gd name="connsiteY18" fmla="*/ 30989 h 5614943"/>
              <a:gd name="connsiteX19" fmla="*/ 2130061 w 5579629"/>
              <a:gd name="connsiteY19" fmla="*/ 52883 h 5614943"/>
              <a:gd name="connsiteX20" fmla="*/ 1939364 w 5579629"/>
              <a:gd name="connsiteY20" fmla="*/ 300082 h 5614943"/>
              <a:gd name="connsiteX21" fmla="*/ 1525483 w 5579629"/>
              <a:gd name="connsiteY21" fmla="*/ 483716 h 5614943"/>
              <a:gd name="connsiteX22" fmla="*/ 1215425 w 5579629"/>
              <a:gd name="connsiteY22" fmla="*/ 458996 h 5614943"/>
              <a:gd name="connsiteX23" fmla="*/ 1132084 w 5579629"/>
              <a:gd name="connsiteY23" fmla="*/ 517617 h 5614943"/>
              <a:gd name="connsiteX24" fmla="*/ 1049449 w 5579629"/>
              <a:gd name="connsiteY24" fmla="*/ 819200 h 5614943"/>
              <a:gd name="connsiteX25" fmla="*/ 737272 w 5579629"/>
              <a:gd name="connsiteY25" fmla="*/ 1148327 h 5614943"/>
              <a:gd name="connsiteX26" fmla="*/ 441340 w 5579629"/>
              <a:gd name="connsiteY26" fmla="*/ 1245088 h 5614943"/>
              <a:gd name="connsiteX27" fmla="*/ 386956 w 5579629"/>
              <a:gd name="connsiteY27" fmla="*/ 1331254 h 5614943"/>
              <a:gd name="connsiteX28" fmla="*/ 425802 w 5579629"/>
              <a:gd name="connsiteY28" fmla="*/ 1642018 h 5614943"/>
              <a:gd name="connsiteX29" fmla="*/ 261944 w 5579629"/>
              <a:gd name="connsiteY29" fmla="*/ 2066494 h 5614943"/>
              <a:gd name="connsiteX30" fmla="*/ 25340 w 5579629"/>
              <a:gd name="connsiteY30" fmla="*/ 2269903 h 5614943"/>
              <a:gd name="connsiteX31" fmla="*/ 7683 w 5579629"/>
              <a:gd name="connsiteY31" fmla="*/ 2370902 h 5614943"/>
              <a:gd name="connsiteX32" fmla="*/ 161652 w 5579629"/>
              <a:gd name="connsiteY32" fmla="*/ 2642820 h 5614943"/>
              <a:gd name="connsiteX33" fmla="*/ 172246 w 5579629"/>
              <a:gd name="connsiteY33" fmla="*/ 3097666 h 5614943"/>
              <a:gd name="connsiteX34" fmla="*/ 30990 w 5579629"/>
              <a:gd name="connsiteY34" fmla="*/ 3376648 h 5614943"/>
              <a:gd name="connsiteX35" fmla="*/ 52885 w 5579629"/>
              <a:gd name="connsiteY35" fmla="*/ 3476233 h 5614943"/>
              <a:gd name="connsiteX36" fmla="*/ 298671 w 5579629"/>
              <a:gd name="connsiteY36" fmla="*/ 3668342 h 5614943"/>
              <a:gd name="connsiteX37" fmla="*/ 480892 w 5579629"/>
              <a:gd name="connsiteY37" fmla="*/ 4084342 h 5614943"/>
              <a:gd name="connsiteX38" fmla="*/ 456172 w 5579629"/>
              <a:gd name="connsiteY38" fmla="*/ 4396519 h 5614943"/>
              <a:gd name="connsiteX39" fmla="*/ 514793 w 5579629"/>
              <a:gd name="connsiteY39" fmla="*/ 4479861 h 5614943"/>
              <a:gd name="connsiteX40" fmla="*/ 814963 w 5579629"/>
              <a:gd name="connsiteY40" fmla="*/ 4562495 h 5614943"/>
              <a:gd name="connsiteX41" fmla="*/ 1141972 w 5579629"/>
              <a:gd name="connsiteY41" fmla="*/ 4876791 h 5614943"/>
              <a:gd name="connsiteX42" fmla="*/ 1238026 w 5579629"/>
              <a:gd name="connsiteY42" fmla="*/ 5174136 h 5614943"/>
              <a:gd name="connsiteX43" fmla="*/ 1323486 w 5579629"/>
              <a:gd name="connsiteY43" fmla="*/ 5229226 h 5614943"/>
              <a:gd name="connsiteX44" fmla="*/ 1632132 w 5579629"/>
              <a:gd name="connsiteY44" fmla="*/ 5190380 h 5614943"/>
              <a:gd name="connsiteX45" fmla="*/ 2053782 w 5579629"/>
              <a:gd name="connsiteY45" fmla="*/ 5354944 h 5614943"/>
              <a:gd name="connsiteX46" fmla="*/ 2255779 w 5579629"/>
              <a:gd name="connsiteY46" fmla="*/ 5592961 h 5614943"/>
              <a:gd name="connsiteX47" fmla="*/ 2356071 w 5579629"/>
              <a:gd name="connsiteY47" fmla="*/ 5610618 h 5614943"/>
              <a:gd name="connsiteX48" fmla="*/ 2626577 w 5579629"/>
              <a:gd name="connsiteY48" fmla="*/ 5455942 h 5614943"/>
              <a:gd name="connsiteX49" fmla="*/ 3078598 w 5579629"/>
              <a:gd name="connsiteY49" fmla="*/ 5445348 h 5614943"/>
              <a:gd name="connsiteX50" fmla="*/ 3355460 w 5579629"/>
              <a:gd name="connsiteY50" fmla="*/ 5587311 h 5614943"/>
              <a:gd name="connsiteX51" fmla="*/ 3454340 w 5579629"/>
              <a:gd name="connsiteY51" fmla="*/ 5565416 h 5614943"/>
              <a:gd name="connsiteX52" fmla="*/ 3645036 w 5579629"/>
              <a:gd name="connsiteY52" fmla="*/ 5318217 h 5614943"/>
              <a:gd name="connsiteX53" fmla="*/ 4058917 w 5579629"/>
              <a:gd name="connsiteY53" fmla="*/ 5134584 h 5614943"/>
              <a:gd name="connsiteX54" fmla="*/ 4368975 w 5579629"/>
              <a:gd name="connsiteY54" fmla="*/ 5159304 h 5614943"/>
              <a:gd name="connsiteX55" fmla="*/ 4452317 w 5579629"/>
              <a:gd name="connsiteY55" fmla="*/ 5100682 h 5614943"/>
              <a:gd name="connsiteX56" fmla="*/ 4534952 w 5579629"/>
              <a:gd name="connsiteY56" fmla="*/ 4799100 h 5614943"/>
              <a:gd name="connsiteX57" fmla="*/ 4847128 w 5579629"/>
              <a:gd name="connsiteY57" fmla="*/ 4469972 h 5614943"/>
              <a:gd name="connsiteX58" fmla="*/ 5143060 w 5579629"/>
              <a:gd name="connsiteY58" fmla="*/ 4373212 h 5614943"/>
              <a:gd name="connsiteX59" fmla="*/ 5197444 w 5579629"/>
              <a:gd name="connsiteY59" fmla="*/ 4287045 h 5614943"/>
              <a:gd name="connsiteX60" fmla="*/ 5158599 w 5579629"/>
              <a:gd name="connsiteY60" fmla="*/ 3976281 h 5614943"/>
              <a:gd name="connsiteX61" fmla="*/ 5322456 w 5579629"/>
              <a:gd name="connsiteY61" fmla="*/ 3551805 h 5614943"/>
              <a:gd name="connsiteX62" fmla="*/ 5559061 w 5579629"/>
              <a:gd name="connsiteY62" fmla="*/ 3349102 h 5614943"/>
              <a:gd name="connsiteX63" fmla="*/ 5576718 w 5579629"/>
              <a:gd name="connsiteY63" fmla="*/ 3248104 h 5614943"/>
              <a:gd name="connsiteX64" fmla="*/ 5422748 w 5579629"/>
              <a:gd name="connsiteY64" fmla="*/ 2975479 h 5614943"/>
              <a:gd name="connsiteX65" fmla="*/ 4873967 w 5579629"/>
              <a:gd name="connsiteY65" fmla="*/ 2272022 h 5614943"/>
              <a:gd name="connsiteX66" fmla="*/ 4516588 w 5579629"/>
              <a:gd name="connsiteY66" fmla="*/ 2335587 h 5614943"/>
              <a:gd name="connsiteX67" fmla="*/ 4350612 w 5579629"/>
              <a:gd name="connsiteY67" fmla="*/ 1948545 h 5614943"/>
              <a:gd name="connsiteX68" fmla="*/ 4100588 w 5579629"/>
              <a:gd name="connsiteY68" fmla="*/ 1610236 h 5614943"/>
              <a:gd name="connsiteX69" fmla="*/ 4346374 w 5579629"/>
              <a:gd name="connsiteY69" fmla="*/ 1315716 h 5614943"/>
              <a:gd name="connsiteX70" fmla="*/ 4873967 w 5579629"/>
              <a:gd name="connsiteY70" fmla="*/ 2272022 h 5614943"/>
              <a:gd name="connsiteX71" fmla="*/ 3283419 w 5579629"/>
              <a:gd name="connsiteY71" fmla="*/ 1496524 h 5614943"/>
              <a:gd name="connsiteX72" fmla="*/ 3714958 w 5579629"/>
              <a:gd name="connsiteY72" fmla="*/ 1747254 h 5614943"/>
              <a:gd name="connsiteX73" fmla="*/ 4034904 w 5579629"/>
              <a:gd name="connsiteY73" fmla="*/ 2131472 h 5614943"/>
              <a:gd name="connsiteX74" fmla="*/ 4205824 w 5579629"/>
              <a:gd name="connsiteY74" fmla="*/ 2602562 h 5614943"/>
              <a:gd name="connsiteX75" fmla="*/ 4205824 w 5579629"/>
              <a:gd name="connsiteY75" fmla="*/ 3104022 h 5614943"/>
              <a:gd name="connsiteX76" fmla="*/ 4035610 w 5579629"/>
              <a:gd name="connsiteY76" fmla="*/ 3575113 h 5614943"/>
              <a:gd name="connsiteX77" fmla="*/ 3714958 w 5579629"/>
              <a:gd name="connsiteY77" fmla="*/ 3959330 h 5614943"/>
              <a:gd name="connsiteX78" fmla="*/ 3283419 w 5579629"/>
              <a:gd name="connsiteY78" fmla="*/ 4210061 h 5614943"/>
              <a:gd name="connsiteX79" fmla="*/ 2792553 w 5579629"/>
              <a:gd name="connsiteY79" fmla="*/ 4296933 h 5614943"/>
              <a:gd name="connsiteX80" fmla="*/ 2301687 w 5579629"/>
              <a:gd name="connsiteY80" fmla="*/ 4210061 h 5614943"/>
              <a:gd name="connsiteX81" fmla="*/ 1870149 w 5579629"/>
              <a:gd name="connsiteY81" fmla="*/ 3959330 h 5614943"/>
              <a:gd name="connsiteX82" fmla="*/ 1549497 w 5579629"/>
              <a:gd name="connsiteY82" fmla="*/ 3575113 h 5614943"/>
              <a:gd name="connsiteX83" fmla="*/ 1379283 w 5579629"/>
              <a:gd name="connsiteY83" fmla="*/ 3104022 h 5614943"/>
              <a:gd name="connsiteX84" fmla="*/ 1379283 w 5579629"/>
              <a:gd name="connsiteY84" fmla="*/ 2602562 h 5614943"/>
              <a:gd name="connsiteX85" fmla="*/ 1550203 w 5579629"/>
              <a:gd name="connsiteY85" fmla="*/ 2131472 h 5614943"/>
              <a:gd name="connsiteX86" fmla="*/ 1870149 w 5579629"/>
              <a:gd name="connsiteY86" fmla="*/ 1747254 h 5614943"/>
              <a:gd name="connsiteX87" fmla="*/ 2301687 w 5579629"/>
              <a:gd name="connsiteY87" fmla="*/ 1496524 h 5614943"/>
              <a:gd name="connsiteX88" fmla="*/ 2792553 w 5579629"/>
              <a:gd name="connsiteY88" fmla="*/ 1408945 h 5614943"/>
              <a:gd name="connsiteX89" fmla="*/ 3283419 w 5579629"/>
              <a:gd name="connsiteY89" fmla="*/ 1496524 h 5614943"/>
              <a:gd name="connsiteX90" fmla="*/ 4017953 w 5579629"/>
              <a:gd name="connsiteY90" fmla="*/ 1042385 h 5614943"/>
              <a:gd name="connsiteX91" fmla="*/ 3775698 w 5579629"/>
              <a:gd name="connsiteY91" fmla="*/ 1341849 h 5614943"/>
              <a:gd name="connsiteX92" fmla="*/ 3390774 w 5579629"/>
              <a:gd name="connsiteY92" fmla="*/ 1152565 h 5614943"/>
              <a:gd name="connsiteX93" fmla="*/ 2972655 w 5579629"/>
              <a:gd name="connsiteY93" fmla="*/ 1055098 h 5614943"/>
              <a:gd name="connsiteX94" fmla="*/ 2972655 w 5579629"/>
              <a:gd name="connsiteY94" fmla="*/ 656755 h 5614943"/>
              <a:gd name="connsiteX95" fmla="*/ 4017953 w 5579629"/>
              <a:gd name="connsiteY95" fmla="*/ 1042385 h 5614943"/>
              <a:gd name="connsiteX96" fmla="*/ 2601151 w 5579629"/>
              <a:gd name="connsiteY96" fmla="*/ 654636 h 5614943"/>
              <a:gd name="connsiteX97" fmla="*/ 2601151 w 5579629"/>
              <a:gd name="connsiteY97" fmla="*/ 1055098 h 5614943"/>
              <a:gd name="connsiteX98" fmla="*/ 2185151 w 5579629"/>
              <a:gd name="connsiteY98" fmla="*/ 1152565 h 5614943"/>
              <a:gd name="connsiteX99" fmla="*/ 1806584 w 5579629"/>
              <a:gd name="connsiteY99" fmla="*/ 1341849 h 5614943"/>
              <a:gd name="connsiteX100" fmla="*/ 1550203 w 5579629"/>
              <a:gd name="connsiteY100" fmla="*/ 1040972 h 5614943"/>
              <a:gd name="connsiteX101" fmla="*/ 2601151 w 5579629"/>
              <a:gd name="connsiteY101" fmla="*/ 654636 h 5614943"/>
              <a:gd name="connsiteX102" fmla="*/ 1239439 w 5579629"/>
              <a:gd name="connsiteY102" fmla="*/ 1315010 h 5614943"/>
              <a:gd name="connsiteX103" fmla="*/ 1485225 w 5579629"/>
              <a:gd name="connsiteY103" fmla="*/ 1610236 h 5614943"/>
              <a:gd name="connsiteX104" fmla="*/ 1234495 w 5579629"/>
              <a:gd name="connsiteY104" fmla="*/ 1948545 h 5614943"/>
              <a:gd name="connsiteX105" fmla="*/ 1068519 w 5579629"/>
              <a:gd name="connsiteY105" fmla="*/ 2335587 h 5614943"/>
              <a:gd name="connsiteX106" fmla="*/ 711140 w 5579629"/>
              <a:gd name="connsiteY106" fmla="*/ 2272022 h 5614943"/>
              <a:gd name="connsiteX107" fmla="*/ 1239439 w 5579629"/>
              <a:gd name="connsiteY107" fmla="*/ 1315010 h 5614943"/>
              <a:gd name="connsiteX108" fmla="*/ 647574 w 5579629"/>
              <a:gd name="connsiteY108" fmla="*/ 2685197 h 5614943"/>
              <a:gd name="connsiteX109" fmla="*/ 995771 w 5579629"/>
              <a:gd name="connsiteY109" fmla="*/ 2747350 h 5614943"/>
              <a:gd name="connsiteX110" fmla="*/ 1020491 w 5579629"/>
              <a:gd name="connsiteY110" fmla="*/ 3168294 h 5614943"/>
              <a:gd name="connsiteX111" fmla="*/ 1140559 w 5579629"/>
              <a:gd name="connsiteY111" fmla="*/ 3572288 h 5614943"/>
              <a:gd name="connsiteX112" fmla="*/ 852396 w 5579629"/>
              <a:gd name="connsiteY112" fmla="*/ 3738970 h 5614943"/>
              <a:gd name="connsiteX113" fmla="*/ 643337 w 5579629"/>
              <a:gd name="connsiteY113" fmla="*/ 2808090 h 5614943"/>
              <a:gd name="connsiteX114" fmla="*/ 647574 w 5579629"/>
              <a:gd name="connsiteY114" fmla="*/ 2685197 h 5614943"/>
              <a:gd name="connsiteX115" fmla="*/ 1067106 w 5579629"/>
              <a:gd name="connsiteY115" fmla="*/ 4097055 h 5614943"/>
              <a:gd name="connsiteX116" fmla="*/ 1348206 w 5579629"/>
              <a:gd name="connsiteY116" fmla="*/ 3933904 h 5614943"/>
              <a:gd name="connsiteX117" fmla="*/ 1635663 w 5579629"/>
              <a:gd name="connsiteY117" fmla="*/ 4240431 h 5614943"/>
              <a:gd name="connsiteX118" fmla="*/ 1985979 w 5579629"/>
              <a:gd name="connsiteY118" fmla="*/ 4472091 h 5614943"/>
              <a:gd name="connsiteX119" fmla="*/ 1880037 w 5579629"/>
              <a:gd name="connsiteY119" fmla="*/ 4765905 h 5614943"/>
              <a:gd name="connsiteX120" fmla="*/ 1067106 w 5579629"/>
              <a:gd name="connsiteY120" fmla="*/ 4097055 h 5614943"/>
              <a:gd name="connsiteX121" fmla="*/ 2792553 w 5579629"/>
              <a:gd name="connsiteY121" fmla="*/ 4970020 h 5614943"/>
              <a:gd name="connsiteX122" fmla="*/ 2271317 w 5579629"/>
              <a:gd name="connsiteY122" fmla="*/ 4905749 h 5614943"/>
              <a:gd name="connsiteX123" fmla="*/ 2376553 w 5579629"/>
              <a:gd name="connsiteY123" fmla="*/ 4614760 h 5614943"/>
              <a:gd name="connsiteX124" fmla="*/ 2792553 w 5579629"/>
              <a:gd name="connsiteY124" fmla="*/ 4663494 h 5614943"/>
              <a:gd name="connsiteX125" fmla="*/ 3208554 w 5579629"/>
              <a:gd name="connsiteY125" fmla="*/ 4614760 h 5614943"/>
              <a:gd name="connsiteX126" fmla="*/ 3313789 w 5579629"/>
              <a:gd name="connsiteY126" fmla="*/ 4905749 h 5614943"/>
              <a:gd name="connsiteX127" fmla="*/ 2792553 w 5579629"/>
              <a:gd name="connsiteY127" fmla="*/ 4970020 h 5614943"/>
              <a:gd name="connsiteX128" fmla="*/ 3705070 w 5579629"/>
              <a:gd name="connsiteY128" fmla="*/ 4765198 h 5614943"/>
              <a:gd name="connsiteX129" fmla="*/ 3599128 w 5579629"/>
              <a:gd name="connsiteY129" fmla="*/ 4471385 h 5614943"/>
              <a:gd name="connsiteX130" fmla="*/ 3949443 w 5579629"/>
              <a:gd name="connsiteY130" fmla="*/ 4239725 h 5614943"/>
              <a:gd name="connsiteX131" fmla="*/ 4236900 w 5579629"/>
              <a:gd name="connsiteY131" fmla="*/ 3933198 h 5614943"/>
              <a:gd name="connsiteX132" fmla="*/ 4518001 w 5579629"/>
              <a:gd name="connsiteY132" fmla="*/ 4096349 h 5614943"/>
              <a:gd name="connsiteX133" fmla="*/ 3705070 w 5579629"/>
              <a:gd name="connsiteY133" fmla="*/ 4765198 h 5614943"/>
              <a:gd name="connsiteX134" fmla="*/ 4732005 w 5579629"/>
              <a:gd name="connsiteY134" fmla="*/ 3738970 h 5614943"/>
              <a:gd name="connsiteX135" fmla="*/ 4444548 w 5579629"/>
              <a:gd name="connsiteY135" fmla="*/ 3571581 h 5614943"/>
              <a:gd name="connsiteX136" fmla="*/ 4564616 w 5579629"/>
              <a:gd name="connsiteY136" fmla="*/ 3167588 h 5614943"/>
              <a:gd name="connsiteX137" fmla="*/ 4589335 w 5579629"/>
              <a:gd name="connsiteY137" fmla="*/ 2746644 h 5614943"/>
              <a:gd name="connsiteX138" fmla="*/ 4937532 w 5579629"/>
              <a:gd name="connsiteY138" fmla="*/ 2684491 h 5614943"/>
              <a:gd name="connsiteX139" fmla="*/ 4941064 w 5579629"/>
              <a:gd name="connsiteY139" fmla="*/ 2807384 h 5614943"/>
              <a:gd name="connsiteX140" fmla="*/ 4732005 w 5579629"/>
              <a:gd name="connsiteY140" fmla="*/ 3738970 h 5614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579629" h="5614943">
                <a:moveTo>
                  <a:pt x="5422748" y="2975479"/>
                </a:moveTo>
                <a:cubicBezTo>
                  <a:pt x="5217927" y="2897082"/>
                  <a:pt x="5211570" y="2608213"/>
                  <a:pt x="5412154" y="2520633"/>
                </a:cubicBezTo>
                <a:cubicBezTo>
                  <a:pt x="5519509" y="2474019"/>
                  <a:pt x="5578837" y="2356776"/>
                  <a:pt x="5553411" y="2241652"/>
                </a:cubicBezTo>
                <a:lnTo>
                  <a:pt x="5531516" y="2142066"/>
                </a:lnTo>
                <a:cubicBezTo>
                  <a:pt x="5506090" y="2026942"/>
                  <a:pt x="5402973" y="1946426"/>
                  <a:pt x="5285730" y="1949958"/>
                </a:cubicBezTo>
                <a:cubicBezTo>
                  <a:pt x="5066782" y="1956314"/>
                  <a:pt x="4950952" y="1692165"/>
                  <a:pt x="5103509" y="1533957"/>
                </a:cubicBezTo>
                <a:cubicBezTo>
                  <a:pt x="5184731" y="1449203"/>
                  <a:pt x="5195325" y="1318541"/>
                  <a:pt x="5128229" y="1221781"/>
                </a:cubicBezTo>
                <a:lnTo>
                  <a:pt x="5069607" y="1138439"/>
                </a:lnTo>
                <a:cubicBezTo>
                  <a:pt x="5002511" y="1041679"/>
                  <a:pt x="4876792" y="1007071"/>
                  <a:pt x="4769437" y="1055804"/>
                </a:cubicBezTo>
                <a:cubicBezTo>
                  <a:pt x="4569560" y="1146208"/>
                  <a:pt x="4361913" y="946330"/>
                  <a:pt x="4442429" y="741509"/>
                </a:cubicBezTo>
                <a:cubicBezTo>
                  <a:pt x="4485512" y="632035"/>
                  <a:pt x="4445254" y="507023"/>
                  <a:pt x="4346374" y="444164"/>
                </a:cubicBezTo>
                <a:lnTo>
                  <a:pt x="4260914" y="389074"/>
                </a:lnTo>
                <a:cubicBezTo>
                  <a:pt x="4162035" y="326215"/>
                  <a:pt x="4032785" y="342459"/>
                  <a:pt x="3952269" y="427919"/>
                </a:cubicBezTo>
                <a:cubicBezTo>
                  <a:pt x="3801831" y="588245"/>
                  <a:pt x="3534150" y="483716"/>
                  <a:pt x="3530618" y="263355"/>
                </a:cubicBezTo>
                <a:cubicBezTo>
                  <a:pt x="3528499" y="145406"/>
                  <a:pt x="3444452" y="45821"/>
                  <a:pt x="3328622" y="25338"/>
                </a:cubicBezTo>
                <a:lnTo>
                  <a:pt x="3228330" y="7681"/>
                </a:lnTo>
                <a:cubicBezTo>
                  <a:pt x="3113206" y="-12801"/>
                  <a:pt x="2999494" y="52177"/>
                  <a:pt x="2957824" y="162357"/>
                </a:cubicBezTo>
                <a:cubicBezTo>
                  <a:pt x="2880132" y="368592"/>
                  <a:pt x="2592676" y="374948"/>
                  <a:pt x="2505803" y="172951"/>
                </a:cubicBezTo>
                <a:cubicBezTo>
                  <a:pt x="2459188" y="64890"/>
                  <a:pt x="2343358" y="4856"/>
                  <a:pt x="2228940" y="30989"/>
                </a:cubicBezTo>
                <a:lnTo>
                  <a:pt x="2130061" y="52883"/>
                </a:lnTo>
                <a:cubicBezTo>
                  <a:pt x="2015643" y="78310"/>
                  <a:pt x="1935833" y="182133"/>
                  <a:pt x="1939364" y="300082"/>
                </a:cubicBezTo>
                <a:cubicBezTo>
                  <a:pt x="1945721" y="520442"/>
                  <a:pt x="1682984" y="636979"/>
                  <a:pt x="1525483" y="483716"/>
                </a:cubicBezTo>
                <a:cubicBezTo>
                  <a:pt x="1441436" y="401787"/>
                  <a:pt x="1311480" y="391193"/>
                  <a:pt x="1215425" y="458996"/>
                </a:cubicBezTo>
                <a:lnTo>
                  <a:pt x="1132084" y="517617"/>
                </a:lnTo>
                <a:cubicBezTo>
                  <a:pt x="1036030" y="585420"/>
                  <a:pt x="1001422" y="711845"/>
                  <a:pt x="1049449" y="819200"/>
                </a:cubicBezTo>
                <a:cubicBezTo>
                  <a:pt x="1139147" y="1020490"/>
                  <a:pt x="940682" y="1229550"/>
                  <a:pt x="737272" y="1148327"/>
                </a:cubicBezTo>
                <a:cubicBezTo>
                  <a:pt x="628505" y="1105244"/>
                  <a:pt x="504199" y="1145502"/>
                  <a:pt x="441340" y="1245088"/>
                </a:cubicBezTo>
                <a:lnTo>
                  <a:pt x="386956" y="1331254"/>
                </a:lnTo>
                <a:cubicBezTo>
                  <a:pt x="324097" y="1430840"/>
                  <a:pt x="340342" y="1560796"/>
                  <a:pt x="425802" y="1642018"/>
                </a:cubicBezTo>
                <a:cubicBezTo>
                  <a:pt x="585422" y="1793163"/>
                  <a:pt x="481598" y="2062963"/>
                  <a:pt x="261944" y="2066494"/>
                </a:cubicBezTo>
                <a:cubicBezTo>
                  <a:pt x="144701" y="2068613"/>
                  <a:pt x="45822" y="2153367"/>
                  <a:pt x="25340" y="2269903"/>
                </a:cubicBezTo>
                <a:lnTo>
                  <a:pt x="7683" y="2370902"/>
                </a:lnTo>
                <a:cubicBezTo>
                  <a:pt x="-12800" y="2486732"/>
                  <a:pt x="52178" y="2601150"/>
                  <a:pt x="161652" y="2642820"/>
                </a:cubicBezTo>
                <a:cubicBezTo>
                  <a:pt x="366474" y="2721218"/>
                  <a:pt x="372831" y="3010087"/>
                  <a:pt x="172246" y="3097666"/>
                </a:cubicBezTo>
                <a:cubicBezTo>
                  <a:pt x="64892" y="3144281"/>
                  <a:pt x="5564" y="3261524"/>
                  <a:pt x="30990" y="3376648"/>
                </a:cubicBezTo>
                <a:lnTo>
                  <a:pt x="52885" y="3476233"/>
                </a:lnTo>
                <a:cubicBezTo>
                  <a:pt x="78311" y="3591357"/>
                  <a:pt x="181428" y="3671873"/>
                  <a:pt x="298671" y="3668342"/>
                </a:cubicBezTo>
                <a:cubicBezTo>
                  <a:pt x="517618" y="3661985"/>
                  <a:pt x="633449" y="3926135"/>
                  <a:pt x="480892" y="4084342"/>
                </a:cubicBezTo>
                <a:cubicBezTo>
                  <a:pt x="399669" y="4169096"/>
                  <a:pt x="389075" y="4299759"/>
                  <a:pt x="456172" y="4396519"/>
                </a:cubicBezTo>
                <a:lnTo>
                  <a:pt x="514793" y="4479861"/>
                </a:lnTo>
                <a:cubicBezTo>
                  <a:pt x="581890" y="4576621"/>
                  <a:pt x="707608" y="4611229"/>
                  <a:pt x="814963" y="4562495"/>
                </a:cubicBezTo>
                <a:cubicBezTo>
                  <a:pt x="1014841" y="4472091"/>
                  <a:pt x="1222488" y="4671969"/>
                  <a:pt x="1141972" y="4876791"/>
                </a:cubicBezTo>
                <a:cubicBezTo>
                  <a:pt x="1098889" y="4986265"/>
                  <a:pt x="1139147" y="5111277"/>
                  <a:pt x="1238026" y="5174136"/>
                </a:cubicBezTo>
                <a:lnTo>
                  <a:pt x="1323486" y="5229226"/>
                </a:lnTo>
                <a:cubicBezTo>
                  <a:pt x="1422366" y="5292085"/>
                  <a:pt x="1551616" y="5275840"/>
                  <a:pt x="1632132" y="5190380"/>
                </a:cubicBezTo>
                <a:cubicBezTo>
                  <a:pt x="1782570" y="5030054"/>
                  <a:pt x="2050251" y="5134584"/>
                  <a:pt x="2053782" y="5354944"/>
                </a:cubicBezTo>
                <a:cubicBezTo>
                  <a:pt x="2055901" y="5472893"/>
                  <a:pt x="2140655" y="5572479"/>
                  <a:pt x="2255779" y="5592961"/>
                </a:cubicBezTo>
                <a:lnTo>
                  <a:pt x="2356071" y="5610618"/>
                </a:lnTo>
                <a:cubicBezTo>
                  <a:pt x="2471195" y="5631101"/>
                  <a:pt x="2584906" y="5566122"/>
                  <a:pt x="2626577" y="5455942"/>
                </a:cubicBezTo>
                <a:cubicBezTo>
                  <a:pt x="2704268" y="5249708"/>
                  <a:pt x="2991725" y="5243351"/>
                  <a:pt x="3078598" y="5445348"/>
                </a:cubicBezTo>
                <a:cubicBezTo>
                  <a:pt x="3125212" y="5553409"/>
                  <a:pt x="3241043" y="5613443"/>
                  <a:pt x="3355460" y="5587311"/>
                </a:cubicBezTo>
                <a:lnTo>
                  <a:pt x="3454340" y="5565416"/>
                </a:lnTo>
                <a:cubicBezTo>
                  <a:pt x="3568758" y="5539990"/>
                  <a:pt x="3648567" y="5436166"/>
                  <a:pt x="3645036" y="5318217"/>
                </a:cubicBezTo>
                <a:cubicBezTo>
                  <a:pt x="3638679" y="5097857"/>
                  <a:pt x="3901416" y="4981321"/>
                  <a:pt x="4058917" y="5134584"/>
                </a:cubicBezTo>
                <a:cubicBezTo>
                  <a:pt x="4142965" y="5216513"/>
                  <a:pt x="4272921" y="5227107"/>
                  <a:pt x="4368975" y="5159304"/>
                </a:cubicBezTo>
                <a:lnTo>
                  <a:pt x="4452317" y="5100682"/>
                </a:lnTo>
                <a:cubicBezTo>
                  <a:pt x="4548371" y="5032879"/>
                  <a:pt x="4582979" y="4906455"/>
                  <a:pt x="4534952" y="4799100"/>
                </a:cubicBezTo>
                <a:cubicBezTo>
                  <a:pt x="4445254" y="4597809"/>
                  <a:pt x="4643719" y="4388750"/>
                  <a:pt x="4847128" y="4469972"/>
                </a:cubicBezTo>
                <a:cubicBezTo>
                  <a:pt x="4955896" y="4513055"/>
                  <a:pt x="5080202" y="4472798"/>
                  <a:pt x="5143060" y="4373212"/>
                </a:cubicBezTo>
                <a:lnTo>
                  <a:pt x="5197444" y="4287045"/>
                </a:lnTo>
                <a:cubicBezTo>
                  <a:pt x="5260304" y="4187459"/>
                  <a:pt x="5244059" y="4057503"/>
                  <a:pt x="5158599" y="3976281"/>
                </a:cubicBezTo>
                <a:cubicBezTo>
                  <a:pt x="4998979" y="3825137"/>
                  <a:pt x="5102803" y="3555337"/>
                  <a:pt x="5322456" y="3551805"/>
                </a:cubicBezTo>
                <a:cubicBezTo>
                  <a:pt x="5439699" y="3549687"/>
                  <a:pt x="5538578" y="3464933"/>
                  <a:pt x="5559061" y="3349102"/>
                </a:cubicBezTo>
                <a:lnTo>
                  <a:pt x="5576718" y="3248104"/>
                </a:lnTo>
                <a:cubicBezTo>
                  <a:pt x="5596494" y="3131568"/>
                  <a:pt x="5532222" y="3017856"/>
                  <a:pt x="5422748" y="2975479"/>
                </a:cubicBezTo>
                <a:close/>
                <a:moveTo>
                  <a:pt x="4873967" y="2272022"/>
                </a:moveTo>
                <a:lnTo>
                  <a:pt x="4516588" y="2335587"/>
                </a:lnTo>
                <a:cubicBezTo>
                  <a:pt x="4475624" y="2197862"/>
                  <a:pt x="4419828" y="2068613"/>
                  <a:pt x="4350612" y="1948545"/>
                </a:cubicBezTo>
                <a:cubicBezTo>
                  <a:pt x="4282103" y="1828477"/>
                  <a:pt x="4198055" y="1714765"/>
                  <a:pt x="4100588" y="1610236"/>
                </a:cubicBezTo>
                <a:lnTo>
                  <a:pt x="4346374" y="1315716"/>
                </a:lnTo>
                <a:cubicBezTo>
                  <a:pt x="4597104" y="1579159"/>
                  <a:pt x="4781444" y="1906874"/>
                  <a:pt x="4873967" y="2272022"/>
                </a:cubicBezTo>
                <a:close/>
                <a:moveTo>
                  <a:pt x="3283419" y="1496524"/>
                </a:moveTo>
                <a:cubicBezTo>
                  <a:pt x="3436683" y="1552321"/>
                  <a:pt x="3582883" y="1635662"/>
                  <a:pt x="3714958" y="1747254"/>
                </a:cubicBezTo>
                <a:cubicBezTo>
                  <a:pt x="3847033" y="1858847"/>
                  <a:pt x="3954387" y="1989509"/>
                  <a:pt x="4034904" y="2131472"/>
                </a:cubicBezTo>
                <a:cubicBezTo>
                  <a:pt x="4116832" y="2273435"/>
                  <a:pt x="4175454" y="2431642"/>
                  <a:pt x="4205824" y="2602562"/>
                </a:cubicBezTo>
                <a:cubicBezTo>
                  <a:pt x="4235488" y="2773482"/>
                  <a:pt x="4234076" y="2942284"/>
                  <a:pt x="4205824" y="3104022"/>
                </a:cubicBezTo>
                <a:cubicBezTo>
                  <a:pt x="4177573" y="3265761"/>
                  <a:pt x="4121776" y="3424675"/>
                  <a:pt x="4035610" y="3575113"/>
                </a:cubicBezTo>
                <a:cubicBezTo>
                  <a:pt x="3949443" y="3725551"/>
                  <a:pt x="3839970" y="3854094"/>
                  <a:pt x="3714958" y="3959330"/>
                </a:cubicBezTo>
                <a:cubicBezTo>
                  <a:pt x="3590652" y="4065273"/>
                  <a:pt x="3445158" y="4150733"/>
                  <a:pt x="3283419" y="4210061"/>
                </a:cubicBezTo>
                <a:cubicBezTo>
                  <a:pt x="3121681" y="4269388"/>
                  <a:pt x="2955705" y="4297639"/>
                  <a:pt x="2792553" y="4296933"/>
                </a:cubicBezTo>
                <a:cubicBezTo>
                  <a:pt x="2629402" y="4297639"/>
                  <a:pt x="2463426" y="4269388"/>
                  <a:pt x="2301687" y="4210061"/>
                </a:cubicBezTo>
                <a:cubicBezTo>
                  <a:pt x="2139242" y="4150733"/>
                  <a:pt x="1994454" y="4064566"/>
                  <a:pt x="1870149" y="3959330"/>
                </a:cubicBezTo>
                <a:cubicBezTo>
                  <a:pt x="1745137" y="3854094"/>
                  <a:pt x="1635663" y="3725551"/>
                  <a:pt x="1549497" y="3575113"/>
                </a:cubicBezTo>
                <a:cubicBezTo>
                  <a:pt x="1463330" y="3424675"/>
                  <a:pt x="1406828" y="3265055"/>
                  <a:pt x="1379283" y="3104022"/>
                </a:cubicBezTo>
                <a:cubicBezTo>
                  <a:pt x="1350325" y="2942284"/>
                  <a:pt x="1348913" y="2773482"/>
                  <a:pt x="1379283" y="2602562"/>
                </a:cubicBezTo>
                <a:cubicBezTo>
                  <a:pt x="1408947" y="2431642"/>
                  <a:pt x="1468274" y="2273435"/>
                  <a:pt x="1550203" y="2131472"/>
                </a:cubicBezTo>
                <a:cubicBezTo>
                  <a:pt x="1631425" y="1989509"/>
                  <a:pt x="1738074" y="1858847"/>
                  <a:pt x="1870149" y="1747254"/>
                </a:cubicBezTo>
                <a:cubicBezTo>
                  <a:pt x="2002224" y="1635662"/>
                  <a:pt x="2148424" y="1552321"/>
                  <a:pt x="2301687" y="1496524"/>
                </a:cubicBezTo>
                <a:cubicBezTo>
                  <a:pt x="2454951" y="1440022"/>
                  <a:pt x="2620221" y="1408945"/>
                  <a:pt x="2792553" y="1408945"/>
                </a:cubicBezTo>
                <a:cubicBezTo>
                  <a:pt x="2964886" y="1409652"/>
                  <a:pt x="3130156" y="1440022"/>
                  <a:pt x="3283419" y="1496524"/>
                </a:cubicBezTo>
                <a:close/>
                <a:moveTo>
                  <a:pt x="4017953" y="1042385"/>
                </a:moveTo>
                <a:lnTo>
                  <a:pt x="3775698" y="1341849"/>
                </a:lnTo>
                <a:cubicBezTo>
                  <a:pt x="3656336" y="1262745"/>
                  <a:pt x="3520024" y="1199886"/>
                  <a:pt x="3390774" y="1152565"/>
                </a:cubicBezTo>
                <a:cubicBezTo>
                  <a:pt x="3261525" y="1104538"/>
                  <a:pt x="3157701" y="1072049"/>
                  <a:pt x="2972655" y="1055098"/>
                </a:cubicBezTo>
                <a:lnTo>
                  <a:pt x="2972655" y="656755"/>
                </a:lnTo>
                <a:cubicBezTo>
                  <a:pt x="3416907" y="693481"/>
                  <a:pt x="3720608" y="831206"/>
                  <a:pt x="4017953" y="1042385"/>
                </a:cubicBezTo>
                <a:close/>
                <a:moveTo>
                  <a:pt x="2601151" y="654636"/>
                </a:moveTo>
                <a:lnTo>
                  <a:pt x="2601151" y="1055098"/>
                </a:lnTo>
                <a:cubicBezTo>
                  <a:pt x="2452832" y="1071342"/>
                  <a:pt x="2314400" y="1104538"/>
                  <a:pt x="2185151" y="1152565"/>
                </a:cubicBezTo>
                <a:cubicBezTo>
                  <a:pt x="2055195" y="1199886"/>
                  <a:pt x="1925239" y="1262745"/>
                  <a:pt x="1806584" y="1341849"/>
                </a:cubicBezTo>
                <a:lnTo>
                  <a:pt x="1550203" y="1040972"/>
                </a:lnTo>
                <a:cubicBezTo>
                  <a:pt x="1853198" y="826262"/>
                  <a:pt x="2193626" y="687831"/>
                  <a:pt x="2601151" y="654636"/>
                </a:cubicBezTo>
                <a:close/>
                <a:moveTo>
                  <a:pt x="1239439" y="1315010"/>
                </a:moveTo>
                <a:lnTo>
                  <a:pt x="1485225" y="1610236"/>
                </a:lnTo>
                <a:cubicBezTo>
                  <a:pt x="1387052" y="1714765"/>
                  <a:pt x="1303711" y="1827771"/>
                  <a:pt x="1234495" y="1948545"/>
                </a:cubicBezTo>
                <a:cubicBezTo>
                  <a:pt x="1165279" y="2068613"/>
                  <a:pt x="1108777" y="2197862"/>
                  <a:pt x="1068519" y="2335587"/>
                </a:cubicBezTo>
                <a:lnTo>
                  <a:pt x="711140" y="2272022"/>
                </a:lnTo>
                <a:cubicBezTo>
                  <a:pt x="802956" y="1906874"/>
                  <a:pt x="988002" y="1579159"/>
                  <a:pt x="1239439" y="1315010"/>
                </a:cubicBezTo>
                <a:close/>
                <a:moveTo>
                  <a:pt x="647574" y="2685197"/>
                </a:moveTo>
                <a:lnTo>
                  <a:pt x="995771" y="2747350"/>
                </a:lnTo>
                <a:cubicBezTo>
                  <a:pt x="987296" y="2890726"/>
                  <a:pt x="995771" y="3031275"/>
                  <a:pt x="1020491" y="3168294"/>
                </a:cubicBezTo>
                <a:cubicBezTo>
                  <a:pt x="1043799" y="3305313"/>
                  <a:pt x="1084057" y="3440919"/>
                  <a:pt x="1140559" y="3572288"/>
                </a:cubicBezTo>
                <a:lnTo>
                  <a:pt x="852396" y="3738970"/>
                </a:lnTo>
                <a:cubicBezTo>
                  <a:pt x="718203" y="3457164"/>
                  <a:pt x="643337" y="3141456"/>
                  <a:pt x="643337" y="2808090"/>
                </a:cubicBezTo>
                <a:cubicBezTo>
                  <a:pt x="644043" y="2767126"/>
                  <a:pt x="644749" y="2726161"/>
                  <a:pt x="647574" y="2685197"/>
                </a:cubicBezTo>
                <a:close/>
                <a:moveTo>
                  <a:pt x="1067106" y="4097055"/>
                </a:moveTo>
                <a:lnTo>
                  <a:pt x="1348206" y="3933904"/>
                </a:lnTo>
                <a:cubicBezTo>
                  <a:pt x="1432960" y="4049028"/>
                  <a:pt x="1529721" y="4151439"/>
                  <a:pt x="1635663" y="4240431"/>
                </a:cubicBezTo>
                <a:cubicBezTo>
                  <a:pt x="1740899" y="4330129"/>
                  <a:pt x="1858142" y="4407820"/>
                  <a:pt x="1985979" y="4472091"/>
                </a:cubicBezTo>
                <a:lnTo>
                  <a:pt x="1880037" y="4765905"/>
                </a:lnTo>
                <a:cubicBezTo>
                  <a:pt x="1556559" y="4612642"/>
                  <a:pt x="1277578" y="4381687"/>
                  <a:pt x="1067106" y="4097055"/>
                </a:cubicBezTo>
                <a:close/>
                <a:moveTo>
                  <a:pt x="2792553" y="4970020"/>
                </a:moveTo>
                <a:cubicBezTo>
                  <a:pt x="2612451" y="4970020"/>
                  <a:pt x="2438000" y="4947419"/>
                  <a:pt x="2271317" y="4905749"/>
                </a:cubicBezTo>
                <a:lnTo>
                  <a:pt x="2376553" y="4614760"/>
                </a:lnTo>
                <a:cubicBezTo>
                  <a:pt x="2514985" y="4647956"/>
                  <a:pt x="2654828" y="4664200"/>
                  <a:pt x="2792553" y="4663494"/>
                </a:cubicBezTo>
                <a:cubicBezTo>
                  <a:pt x="2930278" y="4663494"/>
                  <a:pt x="3070122" y="4647956"/>
                  <a:pt x="3208554" y="4614760"/>
                </a:cubicBezTo>
                <a:lnTo>
                  <a:pt x="3313789" y="4905749"/>
                </a:lnTo>
                <a:cubicBezTo>
                  <a:pt x="3147107" y="4947419"/>
                  <a:pt x="2971949" y="4970020"/>
                  <a:pt x="2792553" y="4970020"/>
                </a:cubicBezTo>
                <a:close/>
                <a:moveTo>
                  <a:pt x="3705070" y="4765198"/>
                </a:moveTo>
                <a:lnTo>
                  <a:pt x="3599128" y="4471385"/>
                </a:lnTo>
                <a:cubicBezTo>
                  <a:pt x="3726258" y="4407113"/>
                  <a:pt x="3843501" y="4329422"/>
                  <a:pt x="3949443" y="4239725"/>
                </a:cubicBezTo>
                <a:cubicBezTo>
                  <a:pt x="4055386" y="4150733"/>
                  <a:pt x="4152147" y="4048322"/>
                  <a:pt x="4236900" y="3933198"/>
                </a:cubicBezTo>
                <a:lnTo>
                  <a:pt x="4518001" y="4096349"/>
                </a:lnTo>
                <a:cubicBezTo>
                  <a:pt x="4306823" y="4381687"/>
                  <a:pt x="4027841" y="4612642"/>
                  <a:pt x="3705070" y="4765198"/>
                </a:cubicBezTo>
                <a:close/>
                <a:moveTo>
                  <a:pt x="4732005" y="3738970"/>
                </a:moveTo>
                <a:lnTo>
                  <a:pt x="4444548" y="3571581"/>
                </a:lnTo>
                <a:cubicBezTo>
                  <a:pt x="4501050" y="3440213"/>
                  <a:pt x="4541308" y="3304607"/>
                  <a:pt x="4564616" y="3167588"/>
                </a:cubicBezTo>
                <a:cubicBezTo>
                  <a:pt x="4588629" y="3031275"/>
                  <a:pt x="4597811" y="2890019"/>
                  <a:pt x="4589335" y="2746644"/>
                </a:cubicBezTo>
                <a:lnTo>
                  <a:pt x="4937532" y="2684491"/>
                </a:lnTo>
                <a:cubicBezTo>
                  <a:pt x="4939651" y="2725455"/>
                  <a:pt x="4941064" y="2766420"/>
                  <a:pt x="4941064" y="2807384"/>
                </a:cubicBezTo>
                <a:cubicBezTo>
                  <a:pt x="4941064" y="3141456"/>
                  <a:pt x="4866198" y="3457164"/>
                  <a:pt x="4732005" y="3738970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3" name="任意多边形: 形状 1132">
            <a:extLst>
              <a:ext uri="{FF2B5EF4-FFF2-40B4-BE49-F238E27FC236}">
                <a16:creationId xmlns="" xmlns:a16="http://schemas.microsoft.com/office/drawing/2014/main" id="{C5F44FD2-99A0-47FC-8E08-71FD646597B1}"/>
              </a:ext>
            </a:extLst>
          </p:cNvPr>
          <p:cNvSpPr/>
          <p:nvPr/>
        </p:nvSpPr>
        <p:spPr>
          <a:xfrm>
            <a:off x="11203656" y="4497132"/>
            <a:ext cx="968840" cy="988733"/>
          </a:xfrm>
          <a:custGeom>
            <a:avLst/>
            <a:gdLst>
              <a:gd name="connsiteX0" fmla="*/ 2929126 w 3015824"/>
              <a:gd name="connsiteY0" fmla="*/ 1607872 h 3029950"/>
              <a:gd name="connsiteX1" fmla="*/ 2923475 w 3015824"/>
              <a:gd name="connsiteY1" fmla="*/ 1362086 h 3029950"/>
              <a:gd name="connsiteX2" fmla="*/ 2999754 w 3015824"/>
              <a:gd name="connsiteY2" fmla="*/ 1211648 h 3029950"/>
              <a:gd name="connsiteX3" fmla="*/ 2987747 w 3015824"/>
              <a:gd name="connsiteY3" fmla="*/ 1157970 h 3029950"/>
              <a:gd name="connsiteX4" fmla="*/ 2854966 w 3015824"/>
              <a:gd name="connsiteY4" fmla="*/ 1054147 h 3029950"/>
              <a:gd name="connsiteX5" fmla="*/ 2756793 w 3015824"/>
              <a:gd name="connsiteY5" fmla="*/ 829549 h 3029950"/>
              <a:gd name="connsiteX6" fmla="*/ 2770213 w 3015824"/>
              <a:gd name="connsiteY6" fmla="*/ 661454 h 3029950"/>
              <a:gd name="connsiteX7" fmla="*/ 2738430 w 3015824"/>
              <a:gd name="connsiteY7" fmla="*/ 616252 h 3029950"/>
              <a:gd name="connsiteX8" fmla="*/ 2576691 w 3015824"/>
              <a:gd name="connsiteY8" fmla="*/ 571756 h 3029950"/>
              <a:gd name="connsiteX9" fmla="*/ 2400121 w 3015824"/>
              <a:gd name="connsiteY9" fmla="*/ 402248 h 3029950"/>
              <a:gd name="connsiteX10" fmla="*/ 2348562 w 3015824"/>
              <a:gd name="connsiteY10" fmla="*/ 241922 h 3029950"/>
              <a:gd name="connsiteX11" fmla="*/ 2301947 w 3015824"/>
              <a:gd name="connsiteY11" fmla="*/ 212258 h 3029950"/>
              <a:gd name="connsiteX12" fmla="*/ 2135265 w 3015824"/>
              <a:gd name="connsiteY12" fmla="*/ 233447 h 3029950"/>
              <a:gd name="connsiteX13" fmla="*/ 1907842 w 3015824"/>
              <a:gd name="connsiteY13" fmla="*/ 144455 h 3029950"/>
              <a:gd name="connsiteX14" fmla="*/ 1799075 w 3015824"/>
              <a:gd name="connsiteY14" fmla="*/ 15912 h 3029950"/>
              <a:gd name="connsiteX15" fmla="*/ 1745397 w 3015824"/>
              <a:gd name="connsiteY15" fmla="*/ 6024 h 3029950"/>
              <a:gd name="connsiteX16" fmla="*/ 1599196 w 3015824"/>
              <a:gd name="connsiteY16" fmla="*/ 89365 h 3029950"/>
              <a:gd name="connsiteX17" fmla="*/ 1354823 w 3015824"/>
              <a:gd name="connsiteY17" fmla="*/ 95016 h 3029950"/>
              <a:gd name="connsiteX18" fmla="*/ 1205091 w 3015824"/>
              <a:gd name="connsiteY18" fmla="*/ 18031 h 3029950"/>
              <a:gd name="connsiteX19" fmla="*/ 1151414 w 3015824"/>
              <a:gd name="connsiteY19" fmla="*/ 30038 h 3029950"/>
              <a:gd name="connsiteX20" fmla="*/ 1048296 w 3015824"/>
              <a:gd name="connsiteY20" fmla="*/ 163525 h 3029950"/>
              <a:gd name="connsiteX21" fmla="*/ 825111 w 3015824"/>
              <a:gd name="connsiteY21" fmla="*/ 262404 h 3029950"/>
              <a:gd name="connsiteX22" fmla="*/ 657722 w 3015824"/>
              <a:gd name="connsiteY22" fmla="*/ 248985 h 3029950"/>
              <a:gd name="connsiteX23" fmla="*/ 612520 w 3015824"/>
              <a:gd name="connsiteY23" fmla="*/ 280768 h 3029950"/>
              <a:gd name="connsiteX24" fmla="*/ 568024 w 3015824"/>
              <a:gd name="connsiteY24" fmla="*/ 443919 h 3029950"/>
              <a:gd name="connsiteX25" fmla="*/ 399223 w 3015824"/>
              <a:gd name="connsiteY25" fmla="*/ 621196 h 3029950"/>
              <a:gd name="connsiteX26" fmla="*/ 239603 w 3015824"/>
              <a:gd name="connsiteY26" fmla="*/ 673461 h 3029950"/>
              <a:gd name="connsiteX27" fmla="*/ 209940 w 3015824"/>
              <a:gd name="connsiteY27" fmla="*/ 720075 h 3029950"/>
              <a:gd name="connsiteX28" fmla="*/ 231128 w 3015824"/>
              <a:gd name="connsiteY28" fmla="*/ 887464 h 3029950"/>
              <a:gd name="connsiteX29" fmla="*/ 142843 w 3015824"/>
              <a:gd name="connsiteY29" fmla="*/ 1116300 h 3029950"/>
              <a:gd name="connsiteX30" fmla="*/ 15005 w 3015824"/>
              <a:gd name="connsiteY30" fmla="*/ 1225773 h 3029950"/>
              <a:gd name="connsiteX31" fmla="*/ 5824 w 3015824"/>
              <a:gd name="connsiteY31" fmla="*/ 1280157 h 3029950"/>
              <a:gd name="connsiteX32" fmla="*/ 89165 w 3015824"/>
              <a:gd name="connsiteY32" fmla="*/ 1427064 h 3029950"/>
              <a:gd name="connsiteX33" fmla="*/ 94815 w 3015824"/>
              <a:gd name="connsiteY33" fmla="*/ 1672850 h 3029950"/>
              <a:gd name="connsiteX34" fmla="*/ 18537 w 3015824"/>
              <a:gd name="connsiteY34" fmla="*/ 1823288 h 3029950"/>
              <a:gd name="connsiteX35" fmla="*/ 30544 w 3015824"/>
              <a:gd name="connsiteY35" fmla="*/ 1876966 h 3029950"/>
              <a:gd name="connsiteX36" fmla="*/ 163325 w 3015824"/>
              <a:gd name="connsiteY36" fmla="*/ 1980789 h 3029950"/>
              <a:gd name="connsiteX37" fmla="*/ 261498 w 3015824"/>
              <a:gd name="connsiteY37" fmla="*/ 2205387 h 3029950"/>
              <a:gd name="connsiteX38" fmla="*/ 248079 w 3015824"/>
              <a:gd name="connsiteY38" fmla="*/ 2373482 h 3029950"/>
              <a:gd name="connsiteX39" fmla="*/ 279861 w 3015824"/>
              <a:gd name="connsiteY39" fmla="*/ 2418684 h 3029950"/>
              <a:gd name="connsiteX40" fmla="*/ 441600 w 3015824"/>
              <a:gd name="connsiteY40" fmla="*/ 2463180 h 3029950"/>
              <a:gd name="connsiteX41" fmla="*/ 618171 w 3015824"/>
              <a:gd name="connsiteY41" fmla="*/ 2632688 h 3029950"/>
              <a:gd name="connsiteX42" fmla="*/ 669729 w 3015824"/>
              <a:gd name="connsiteY42" fmla="*/ 2793014 h 3029950"/>
              <a:gd name="connsiteX43" fmla="*/ 716344 w 3015824"/>
              <a:gd name="connsiteY43" fmla="*/ 2822678 h 3029950"/>
              <a:gd name="connsiteX44" fmla="*/ 883026 w 3015824"/>
              <a:gd name="connsiteY44" fmla="*/ 2801489 h 3029950"/>
              <a:gd name="connsiteX45" fmla="*/ 1110449 w 3015824"/>
              <a:gd name="connsiteY45" fmla="*/ 2890481 h 3029950"/>
              <a:gd name="connsiteX46" fmla="*/ 1219217 w 3015824"/>
              <a:gd name="connsiteY46" fmla="*/ 3019024 h 3029950"/>
              <a:gd name="connsiteX47" fmla="*/ 1272894 w 3015824"/>
              <a:gd name="connsiteY47" fmla="*/ 3028912 h 3029950"/>
              <a:gd name="connsiteX48" fmla="*/ 1419094 w 3015824"/>
              <a:gd name="connsiteY48" fmla="*/ 2945571 h 3029950"/>
              <a:gd name="connsiteX49" fmla="*/ 1663468 w 3015824"/>
              <a:gd name="connsiteY49" fmla="*/ 2939920 h 3029950"/>
              <a:gd name="connsiteX50" fmla="*/ 1813200 w 3015824"/>
              <a:gd name="connsiteY50" fmla="*/ 3016905 h 3029950"/>
              <a:gd name="connsiteX51" fmla="*/ 1866877 w 3015824"/>
              <a:gd name="connsiteY51" fmla="*/ 3004898 h 3029950"/>
              <a:gd name="connsiteX52" fmla="*/ 1969994 w 3015824"/>
              <a:gd name="connsiteY52" fmla="*/ 2871411 h 3029950"/>
              <a:gd name="connsiteX53" fmla="*/ 2193180 w 3015824"/>
              <a:gd name="connsiteY53" fmla="*/ 2772531 h 3029950"/>
              <a:gd name="connsiteX54" fmla="*/ 2360569 w 3015824"/>
              <a:gd name="connsiteY54" fmla="*/ 2785951 h 3029950"/>
              <a:gd name="connsiteX55" fmla="*/ 2405771 w 3015824"/>
              <a:gd name="connsiteY55" fmla="*/ 2754168 h 3029950"/>
              <a:gd name="connsiteX56" fmla="*/ 2450266 w 3015824"/>
              <a:gd name="connsiteY56" fmla="*/ 2591017 h 3029950"/>
              <a:gd name="connsiteX57" fmla="*/ 2619068 w 3015824"/>
              <a:gd name="connsiteY57" fmla="*/ 2413740 h 3029950"/>
              <a:gd name="connsiteX58" fmla="*/ 2778688 w 3015824"/>
              <a:gd name="connsiteY58" fmla="*/ 2361475 h 3029950"/>
              <a:gd name="connsiteX59" fmla="*/ 2808352 w 3015824"/>
              <a:gd name="connsiteY59" fmla="*/ 2314861 h 3029950"/>
              <a:gd name="connsiteX60" fmla="*/ 2787164 w 3015824"/>
              <a:gd name="connsiteY60" fmla="*/ 2147472 h 3029950"/>
              <a:gd name="connsiteX61" fmla="*/ 2875449 w 3015824"/>
              <a:gd name="connsiteY61" fmla="*/ 1918636 h 3029950"/>
              <a:gd name="connsiteX62" fmla="*/ 3003286 w 3015824"/>
              <a:gd name="connsiteY62" fmla="*/ 1809163 h 3029950"/>
              <a:gd name="connsiteX63" fmla="*/ 3012467 w 3015824"/>
              <a:gd name="connsiteY63" fmla="*/ 1754779 h 3029950"/>
              <a:gd name="connsiteX64" fmla="*/ 2929126 w 3015824"/>
              <a:gd name="connsiteY64" fmla="*/ 1607872 h 3029950"/>
              <a:gd name="connsiteX65" fmla="*/ 2633194 w 3015824"/>
              <a:gd name="connsiteY65" fmla="*/ 1228599 h 3029950"/>
              <a:gd name="connsiteX66" fmla="*/ 2440378 w 3015824"/>
              <a:gd name="connsiteY66" fmla="*/ 1262500 h 3029950"/>
              <a:gd name="connsiteX67" fmla="*/ 2350681 w 3015824"/>
              <a:gd name="connsiteY67" fmla="*/ 1053441 h 3029950"/>
              <a:gd name="connsiteX68" fmla="*/ 2215781 w 3015824"/>
              <a:gd name="connsiteY68" fmla="*/ 871220 h 3029950"/>
              <a:gd name="connsiteX69" fmla="*/ 2348562 w 3015824"/>
              <a:gd name="connsiteY69" fmla="*/ 712306 h 3029950"/>
              <a:gd name="connsiteX70" fmla="*/ 2633194 w 3015824"/>
              <a:gd name="connsiteY70" fmla="*/ 1228599 h 3029950"/>
              <a:gd name="connsiteX71" fmla="*/ 1774355 w 3015824"/>
              <a:gd name="connsiteY71" fmla="*/ 809773 h 3029950"/>
              <a:gd name="connsiteX72" fmla="*/ 2007428 w 3015824"/>
              <a:gd name="connsiteY72" fmla="*/ 945379 h 3029950"/>
              <a:gd name="connsiteX73" fmla="*/ 2180467 w 3015824"/>
              <a:gd name="connsiteY73" fmla="*/ 1153026 h 3029950"/>
              <a:gd name="connsiteX74" fmla="*/ 2272284 w 3015824"/>
              <a:gd name="connsiteY74" fmla="*/ 1407288 h 3029950"/>
              <a:gd name="connsiteX75" fmla="*/ 2272284 w 3015824"/>
              <a:gd name="connsiteY75" fmla="*/ 1677794 h 3029950"/>
              <a:gd name="connsiteX76" fmla="*/ 2180467 w 3015824"/>
              <a:gd name="connsiteY76" fmla="*/ 1932056 h 3029950"/>
              <a:gd name="connsiteX77" fmla="*/ 2007428 w 3015824"/>
              <a:gd name="connsiteY77" fmla="*/ 2139703 h 3029950"/>
              <a:gd name="connsiteX78" fmla="*/ 1774355 w 3015824"/>
              <a:gd name="connsiteY78" fmla="*/ 2275309 h 3029950"/>
              <a:gd name="connsiteX79" fmla="*/ 1509499 w 3015824"/>
              <a:gd name="connsiteY79" fmla="*/ 2321924 h 3029950"/>
              <a:gd name="connsiteX80" fmla="*/ 1244643 w 3015824"/>
              <a:gd name="connsiteY80" fmla="*/ 2275309 h 3029950"/>
              <a:gd name="connsiteX81" fmla="*/ 1011570 w 3015824"/>
              <a:gd name="connsiteY81" fmla="*/ 2139703 h 3029950"/>
              <a:gd name="connsiteX82" fmla="*/ 838531 w 3015824"/>
              <a:gd name="connsiteY82" fmla="*/ 1932762 h 3029950"/>
              <a:gd name="connsiteX83" fmla="*/ 746714 w 3015824"/>
              <a:gd name="connsiteY83" fmla="*/ 1678500 h 3029950"/>
              <a:gd name="connsiteX84" fmla="*/ 746714 w 3015824"/>
              <a:gd name="connsiteY84" fmla="*/ 1407994 h 3029950"/>
              <a:gd name="connsiteX85" fmla="*/ 838531 w 3015824"/>
              <a:gd name="connsiteY85" fmla="*/ 1153733 h 3029950"/>
              <a:gd name="connsiteX86" fmla="*/ 1011570 w 3015824"/>
              <a:gd name="connsiteY86" fmla="*/ 946086 h 3029950"/>
              <a:gd name="connsiteX87" fmla="*/ 1244643 w 3015824"/>
              <a:gd name="connsiteY87" fmla="*/ 810479 h 3029950"/>
              <a:gd name="connsiteX88" fmla="*/ 1509499 w 3015824"/>
              <a:gd name="connsiteY88" fmla="*/ 763159 h 3029950"/>
              <a:gd name="connsiteX89" fmla="*/ 1774355 w 3015824"/>
              <a:gd name="connsiteY89" fmla="*/ 809773 h 3029950"/>
              <a:gd name="connsiteX90" fmla="*/ 2158572 w 3015824"/>
              <a:gd name="connsiteY90" fmla="*/ 564693 h 3029950"/>
              <a:gd name="connsiteX91" fmla="*/ 2033560 w 3015824"/>
              <a:gd name="connsiteY91" fmla="*/ 726432 h 3029950"/>
              <a:gd name="connsiteX92" fmla="*/ 1816732 w 3015824"/>
              <a:gd name="connsiteY92" fmla="*/ 624021 h 3029950"/>
              <a:gd name="connsiteX93" fmla="*/ 1582246 w 3015824"/>
              <a:gd name="connsiteY93" fmla="*/ 571756 h 3029950"/>
              <a:gd name="connsiteX94" fmla="*/ 1582246 w 3015824"/>
              <a:gd name="connsiteY94" fmla="*/ 356340 h 3029950"/>
              <a:gd name="connsiteX95" fmla="*/ 2158572 w 3015824"/>
              <a:gd name="connsiteY95" fmla="*/ 564693 h 3029950"/>
              <a:gd name="connsiteX96" fmla="*/ 1397200 w 3015824"/>
              <a:gd name="connsiteY96" fmla="*/ 355634 h 3029950"/>
              <a:gd name="connsiteX97" fmla="*/ 1397200 w 3015824"/>
              <a:gd name="connsiteY97" fmla="*/ 571756 h 3029950"/>
              <a:gd name="connsiteX98" fmla="*/ 1176840 w 3015824"/>
              <a:gd name="connsiteY98" fmla="*/ 624021 h 3029950"/>
              <a:gd name="connsiteX99" fmla="*/ 974843 w 3015824"/>
              <a:gd name="connsiteY99" fmla="*/ 726432 h 3029950"/>
              <a:gd name="connsiteX100" fmla="*/ 832880 w 3015824"/>
              <a:gd name="connsiteY100" fmla="*/ 563987 h 3029950"/>
              <a:gd name="connsiteX101" fmla="*/ 1397200 w 3015824"/>
              <a:gd name="connsiteY101" fmla="*/ 355634 h 3029950"/>
              <a:gd name="connsiteX102" fmla="*/ 671142 w 3015824"/>
              <a:gd name="connsiteY102" fmla="*/ 711600 h 3029950"/>
              <a:gd name="connsiteX103" fmla="*/ 803923 w 3015824"/>
              <a:gd name="connsiteY103" fmla="*/ 871220 h 3029950"/>
              <a:gd name="connsiteX104" fmla="*/ 669023 w 3015824"/>
              <a:gd name="connsiteY104" fmla="*/ 1053441 h 3029950"/>
              <a:gd name="connsiteX105" fmla="*/ 579325 w 3015824"/>
              <a:gd name="connsiteY105" fmla="*/ 1262500 h 3029950"/>
              <a:gd name="connsiteX106" fmla="*/ 386510 w 3015824"/>
              <a:gd name="connsiteY106" fmla="*/ 1228599 h 3029950"/>
              <a:gd name="connsiteX107" fmla="*/ 671142 w 3015824"/>
              <a:gd name="connsiteY107" fmla="*/ 711600 h 3029950"/>
              <a:gd name="connsiteX108" fmla="*/ 351196 w 3015824"/>
              <a:gd name="connsiteY108" fmla="*/ 1451077 h 3029950"/>
              <a:gd name="connsiteX109" fmla="*/ 539067 w 3015824"/>
              <a:gd name="connsiteY109" fmla="*/ 1484273 h 3029950"/>
              <a:gd name="connsiteX110" fmla="*/ 552486 w 3015824"/>
              <a:gd name="connsiteY110" fmla="*/ 1711696 h 3029950"/>
              <a:gd name="connsiteX111" fmla="*/ 617464 w 3015824"/>
              <a:gd name="connsiteY111" fmla="*/ 1929937 h 3029950"/>
              <a:gd name="connsiteX112" fmla="*/ 462082 w 3015824"/>
              <a:gd name="connsiteY112" fmla="*/ 2020341 h 3029950"/>
              <a:gd name="connsiteX113" fmla="*/ 349077 w 3015824"/>
              <a:gd name="connsiteY113" fmla="*/ 1518174 h 3029950"/>
              <a:gd name="connsiteX114" fmla="*/ 351196 w 3015824"/>
              <a:gd name="connsiteY114" fmla="*/ 1451077 h 3029950"/>
              <a:gd name="connsiteX115" fmla="*/ 577912 w 3015824"/>
              <a:gd name="connsiteY115" fmla="*/ 2213156 h 3029950"/>
              <a:gd name="connsiteX116" fmla="*/ 729763 w 3015824"/>
              <a:gd name="connsiteY116" fmla="*/ 2124871 h 3029950"/>
              <a:gd name="connsiteX117" fmla="*/ 885145 w 3015824"/>
              <a:gd name="connsiteY117" fmla="*/ 2290141 h 3029950"/>
              <a:gd name="connsiteX118" fmla="*/ 1074429 w 3015824"/>
              <a:gd name="connsiteY118" fmla="*/ 2415153 h 3029950"/>
              <a:gd name="connsiteX119" fmla="*/ 1017220 w 3015824"/>
              <a:gd name="connsiteY119" fmla="*/ 2573360 h 3029950"/>
              <a:gd name="connsiteX120" fmla="*/ 577912 w 3015824"/>
              <a:gd name="connsiteY120" fmla="*/ 2213156 h 3029950"/>
              <a:gd name="connsiteX121" fmla="*/ 1508792 w 3015824"/>
              <a:gd name="connsiteY121" fmla="*/ 2684246 h 3029950"/>
              <a:gd name="connsiteX122" fmla="*/ 1226986 w 3015824"/>
              <a:gd name="connsiteY122" fmla="*/ 2649638 h 3029950"/>
              <a:gd name="connsiteX123" fmla="*/ 1283489 w 3015824"/>
              <a:gd name="connsiteY123" fmla="*/ 2492844 h 3029950"/>
              <a:gd name="connsiteX124" fmla="*/ 1508086 w 3015824"/>
              <a:gd name="connsiteY124" fmla="*/ 2518976 h 3029950"/>
              <a:gd name="connsiteX125" fmla="*/ 1732684 w 3015824"/>
              <a:gd name="connsiteY125" fmla="*/ 2492844 h 3029950"/>
              <a:gd name="connsiteX126" fmla="*/ 1789186 w 3015824"/>
              <a:gd name="connsiteY126" fmla="*/ 2649638 h 3029950"/>
              <a:gd name="connsiteX127" fmla="*/ 1508792 w 3015824"/>
              <a:gd name="connsiteY127" fmla="*/ 2684246 h 3029950"/>
              <a:gd name="connsiteX128" fmla="*/ 2001777 w 3015824"/>
              <a:gd name="connsiteY128" fmla="*/ 2574066 h 3029950"/>
              <a:gd name="connsiteX129" fmla="*/ 1944568 w 3015824"/>
              <a:gd name="connsiteY129" fmla="*/ 2415859 h 3029950"/>
              <a:gd name="connsiteX130" fmla="*/ 2133852 w 3015824"/>
              <a:gd name="connsiteY130" fmla="*/ 2290847 h 3029950"/>
              <a:gd name="connsiteX131" fmla="*/ 2289235 w 3015824"/>
              <a:gd name="connsiteY131" fmla="*/ 2125577 h 3029950"/>
              <a:gd name="connsiteX132" fmla="*/ 2441085 w 3015824"/>
              <a:gd name="connsiteY132" fmla="*/ 2213862 h 3029950"/>
              <a:gd name="connsiteX133" fmla="*/ 2001777 w 3015824"/>
              <a:gd name="connsiteY133" fmla="*/ 2574066 h 3029950"/>
              <a:gd name="connsiteX134" fmla="*/ 2556209 w 3015824"/>
              <a:gd name="connsiteY134" fmla="*/ 2020341 h 3029950"/>
              <a:gd name="connsiteX135" fmla="*/ 2400827 w 3015824"/>
              <a:gd name="connsiteY135" fmla="*/ 1929937 h 3029950"/>
              <a:gd name="connsiteX136" fmla="*/ 2465805 w 3015824"/>
              <a:gd name="connsiteY136" fmla="*/ 1711696 h 3029950"/>
              <a:gd name="connsiteX137" fmla="*/ 2479224 w 3015824"/>
              <a:gd name="connsiteY137" fmla="*/ 1484273 h 3029950"/>
              <a:gd name="connsiteX138" fmla="*/ 2667096 w 3015824"/>
              <a:gd name="connsiteY138" fmla="*/ 1451077 h 3029950"/>
              <a:gd name="connsiteX139" fmla="*/ 2669214 w 3015824"/>
              <a:gd name="connsiteY139" fmla="*/ 1517468 h 3029950"/>
              <a:gd name="connsiteX140" fmla="*/ 2556209 w 3015824"/>
              <a:gd name="connsiteY140" fmla="*/ 2020341 h 3029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3015824" h="3029950">
                <a:moveTo>
                  <a:pt x="2929126" y="1607872"/>
                </a:moveTo>
                <a:cubicBezTo>
                  <a:pt x="2818239" y="1565495"/>
                  <a:pt x="2814708" y="1409407"/>
                  <a:pt x="2923475" y="1362086"/>
                </a:cubicBezTo>
                <a:cubicBezTo>
                  <a:pt x="2981391" y="1336660"/>
                  <a:pt x="3013174" y="1273801"/>
                  <a:pt x="2999754" y="1211648"/>
                </a:cubicBezTo>
                <a:lnTo>
                  <a:pt x="2987747" y="1157970"/>
                </a:lnTo>
                <a:cubicBezTo>
                  <a:pt x="2974328" y="1095818"/>
                  <a:pt x="2918532" y="1052734"/>
                  <a:pt x="2854966" y="1054147"/>
                </a:cubicBezTo>
                <a:cubicBezTo>
                  <a:pt x="2737017" y="1057678"/>
                  <a:pt x="2674158" y="915009"/>
                  <a:pt x="2756793" y="829549"/>
                </a:cubicBezTo>
                <a:cubicBezTo>
                  <a:pt x="2800582" y="783641"/>
                  <a:pt x="2806233" y="713013"/>
                  <a:pt x="2770213" y="661454"/>
                </a:cubicBezTo>
                <a:lnTo>
                  <a:pt x="2738430" y="616252"/>
                </a:lnTo>
                <a:cubicBezTo>
                  <a:pt x="2702410" y="563987"/>
                  <a:pt x="2633900" y="545624"/>
                  <a:pt x="2576691" y="571756"/>
                </a:cubicBezTo>
                <a:cubicBezTo>
                  <a:pt x="2468630" y="620490"/>
                  <a:pt x="2356331" y="512428"/>
                  <a:pt x="2400121" y="402248"/>
                </a:cubicBezTo>
                <a:cubicBezTo>
                  <a:pt x="2423428" y="342921"/>
                  <a:pt x="2401533" y="275824"/>
                  <a:pt x="2348562" y="241922"/>
                </a:cubicBezTo>
                <a:lnTo>
                  <a:pt x="2301947" y="212258"/>
                </a:lnTo>
                <a:cubicBezTo>
                  <a:pt x="2248270" y="178357"/>
                  <a:pt x="2179054" y="186832"/>
                  <a:pt x="2135265" y="233447"/>
                </a:cubicBezTo>
                <a:cubicBezTo>
                  <a:pt x="2054042" y="320320"/>
                  <a:pt x="1909254" y="263817"/>
                  <a:pt x="1907842" y="144455"/>
                </a:cubicBezTo>
                <a:cubicBezTo>
                  <a:pt x="1907136" y="80890"/>
                  <a:pt x="1861227" y="27212"/>
                  <a:pt x="1799075" y="15912"/>
                </a:cubicBezTo>
                <a:lnTo>
                  <a:pt x="1745397" y="6024"/>
                </a:lnTo>
                <a:cubicBezTo>
                  <a:pt x="1683244" y="-5276"/>
                  <a:pt x="1621797" y="30038"/>
                  <a:pt x="1599196" y="89365"/>
                </a:cubicBezTo>
                <a:cubicBezTo>
                  <a:pt x="1557526" y="200252"/>
                  <a:pt x="1402144" y="204489"/>
                  <a:pt x="1354823" y="95016"/>
                </a:cubicBezTo>
                <a:cubicBezTo>
                  <a:pt x="1330103" y="36394"/>
                  <a:pt x="1267244" y="4611"/>
                  <a:pt x="1205091" y="18031"/>
                </a:cubicBezTo>
                <a:lnTo>
                  <a:pt x="1151414" y="30038"/>
                </a:lnTo>
                <a:cubicBezTo>
                  <a:pt x="1089967" y="44163"/>
                  <a:pt x="1046177" y="99960"/>
                  <a:pt x="1048296" y="163525"/>
                </a:cubicBezTo>
                <a:cubicBezTo>
                  <a:pt x="1051828" y="282180"/>
                  <a:pt x="909865" y="345746"/>
                  <a:pt x="825111" y="262404"/>
                </a:cubicBezTo>
                <a:cubicBezTo>
                  <a:pt x="779909" y="217909"/>
                  <a:pt x="709281" y="212258"/>
                  <a:pt x="657722" y="248985"/>
                </a:cubicBezTo>
                <a:lnTo>
                  <a:pt x="612520" y="280768"/>
                </a:lnTo>
                <a:cubicBezTo>
                  <a:pt x="560962" y="317494"/>
                  <a:pt x="541892" y="385298"/>
                  <a:pt x="568024" y="443919"/>
                </a:cubicBezTo>
                <a:cubicBezTo>
                  <a:pt x="616758" y="552686"/>
                  <a:pt x="509403" y="664985"/>
                  <a:pt x="399223" y="621196"/>
                </a:cubicBezTo>
                <a:cubicBezTo>
                  <a:pt x="340602" y="597889"/>
                  <a:pt x="273505" y="619783"/>
                  <a:pt x="239603" y="673461"/>
                </a:cubicBezTo>
                <a:lnTo>
                  <a:pt x="209940" y="720075"/>
                </a:lnTo>
                <a:cubicBezTo>
                  <a:pt x="176038" y="773753"/>
                  <a:pt x="184513" y="844381"/>
                  <a:pt x="231128" y="887464"/>
                </a:cubicBezTo>
                <a:cubicBezTo>
                  <a:pt x="317294" y="969393"/>
                  <a:pt x="260792" y="1114887"/>
                  <a:pt x="142843" y="1116300"/>
                </a:cubicBezTo>
                <a:cubicBezTo>
                  <a:pt x="79983" y="1117006"/>
                  <a:pt x="26306" y="1163621"/>
                  <a:pt x="15005" y="1225773"/>
                </a:cubicBezTo>
                <a:lnTo>
                  <a:pt x="5824" y="1280157"/>
                </a:lnTo>
                <a:cubicBezTo>
                  <a:pt x="-4770" y="1343016"/>
                  <a:pt x="29838" y="1404463"/>
                  <a:pt x="89165" y="1427064"/>
                </a:cubicBezTo>
                <a:cubicBezTo>
                  <a:pt x="200051" y="1469441"/>
                  <a:pt x="203583" y="1625529"/>
                  <a:pt x="94815" y="1672850"/>
                </a:cubicBezTo>
                <a:cubicBezTo>
                  <a:pt x="36900" y="1698276"/>
                  <a:pt x="5118" y="1761135"/>
                  <a:pt x="18537" y="1823288"/>
                </a:cubicBezTo>
                <a:lnTo>
                  <a:pt x="30544" y="1876966"/>
                </a:lnTo>
                <a:cubicBezTo>
                  <a:pt x="43963" y="1939118"/>
                  <a:pt x="99759" y="1982202"/>
                  <a:pt x="163325" y="1980789"/>
                </a:cubicBezTo>
                <a:cubicBezTo>
                  <a:pt x="281274" y="1977258"/>
                  <a:pt x="344133" y="2119927"/>
                  <a:pt x="261498" y="2205387"/>
                </a:cubicBezTo>
                <a:cubicBezTo>
                  <a:pt x="217709" y="2251295"/>
                  <a:pt x="212058" y="2321924"/>
                  <a:pt x="248079" y="2373482"/>
                </a:cubicBezTo>
                <a:lnTo>
                  <a:pt x="279861" y="2418684"/>
                </a:lnTo>
                <a:cubicBezTo>
                  <a:pt x="315882" y="2470949"/>
                  <a:pt x="384391" y="2489312"/>
                  <a:pt x="441600" y="2463180"/>
                </a:cubicBezTo>
                <a:cubicBezTo>
                  <a:pt x="549661" y="2414446"/>
                  <a:pt x="661960" y="2522508"/>
                  <a:pt x="618171" y="2632688"/>
                </a:cubicBezTo>
                <a:cubicBezTo>
                  <a:pt x="594863" y="2692015"/>
                  <a:pt x="616758" y="2759112"/>
                  <a:pt x="669729" y="2793014"/>
                </a:cubicBezTo>
                <a:lnTo>
                  <a:pt x="716344" y="2822678"/>
                </a:lnTo>
                <a:cubicBezTo>
                  <a:pt x="770021" y="2856579"/>
                  <a:pt x="839237" y="2848104"/>
                  <a:pt x="883026" y="2801489"/>
                </a:cubicBezTo>
                <a:cubicBezTo>
                  <a:pt x="964249" y="2714616"/>
                  <a:pt x="1109037" y="2771119"/>
                  <a:pt x="1110449" y="2890481"/>
                </a:cubicBezTo>
                <a:cubicBezTo>
                  <a:pt x="1111156" y="2954046"/>
                  <a:pt x="1157064" y="3007723"/>
                  <a:pt x="1219217" y="3019024"/>
                </a:cubicBezTo>
                <a:lnTo>
                  <a:pt x="1272894" y="3028912"/>
                </a:lnTo>
                <a:cubicBezTo>
                  <a:pt x="1335047" y="3040212"/>
                  <a:pt x="1396494" y="3004898"/>
                  <a:pt x="1419094" y="2945571"/>
                </a:cubicBezTo>
                <a:cubicBezTo>
                  <a:pt x="1460765" y="2833978"/>
                  <a:pt x="1616147" y="2830447"/>
                  <a:pt x="1663468" y="2939920"/>
                </a:cubicBezTo>
                <a:cubicBezTo>
                  <a:pt x="1688894" y="2998542"/>
                  <a:pt x="1751047" y="3030324"/>
                  <a:pt x="1813200" y="3016905"/>
                </a:cubicBezTo>
                <a:lnTo>
                  <a:pt x="1866877" y="3004898"/>
                </a:lnTo>
                <a:cubicBezTo>
                  <a:pt x="1928324" y="2990773"/>
                  <a:pt x="1972114" y="2934976"/>
                  <a:pt x="1969994" y="2871411"/>
                </a:cubicBezTo>
                <a:cubicBezTo>
                  <a:pt x="1966463" y="2752756"/>
                  <a:pt x="2108426" y="2689190"/>
                  <a:pt x="2193180" y="2772531"/>
                </a:cubicBezTo>
                <a:cubicBezTo>
                  <a:pt x="2238382" y="2817027"/>
                  <a:pt x="2309010" y="2822678"/>
                  <a:pt x="2360569" y="2785951"/>
                </a:cubicBezTo>
                <a:lnTo>
                  <a:pt x="2405771" y="2754168"/>
                </a:lnTo>
                <a:cubicBezTo>
                  <a:pt x="2457329" y="2717442"/>
                  <a:pt x="2476399" y="2649638"/>
                  <a:pt x="2450266" y="2591017"/>
                </a:cubicBezTo>
                <a:cubicBezTo>
                  <a:pt x="2401533" y="2482249"/>
                  <a:pt x="2508888" y="2369951"/>
                  <a:pt x="2619068" y="2413740"/>
                </a:cubicBezTo>
                <a:cubicBezTo>
                  <a:pt x="2677690" y="2437047"/>
                  <a:pt x="2744787" y="2415153"/>
                  <a:pt x="2778688" y="2361475"/>
                </a:cubicBezTo>
                <a:lnTo>
                  <a:pt x="2808352" y="2314861"/>
                </a:lnTo>
                <a:cubicBezTo>
                  <a:pt x="2842253" y="2261183"/>
                  <a:pt x="2833778" y="2190555"/>
                  <a:pt x="2787164" y="2147472"/>
                </a:cubicBezTo>
                <a:cubicBezTo>
                  <a:pt x="2700997" y="2066249"/>
                  <a:pt x="2757499" y="1920049"/>
                  <a:pt x="2875449" y="1918636"/>
                </a:cubicBezTo>
                <a:cubicBezTo>
                  <a:pt x="2939014" y="1917930"/>
                  <a:pt x="2991985" y="1871315"/>
                  <a:pt x="3003286" y="1809163"/>
                </a:cubicBezTo>
                <a:lnTo>
                  <a:pt x="3012467" y="1754779"/>
                </a:lnTo>
                <a:cubicBezTo>
                  <a:pt x="3023061" y="1692626"/>
                  <a:pt x="2987747" y="1630473"/>
                  <a:pt x="2929126" y="1607872"/>
                </a:cubicBezTo>
                <a:close/>
                <a:moveTo>
                  <a:pt x="2633194" y="1228599"/>
                </a:moveTo>
                <a:lnTo>
                  <a:pt x="2440378" y="1262500"/>
                </a:lnTo>
                <a:cubicBezTo>
                  <a:pt x="2418484" y="1188340"/>
                  <a:pt x="2388114" y="1118419"/>
                  <a:pt x="2350681" y="1053441"/>
                </a:cubicBezTo>
                <a:cubicBezTo>
                  <a:pt x="2313247" y="988463"/>
                  <a:pt x="2268752" y="927016"/>
                  <a:pt x="2215781" y="871220"/>
                </a:cubicBezTo>
                <a:lnTo>
                  <a:pt x="2348562" y="712306"/>
                </a:lnTo>
                <a:cubicBezTo>
                  <a:pt x="2482755" y="854269"/>
                  <a:pt x="2583048" y="1031546"/>
                  <a:pt x="2633194" y="1228599"/>
                </a:cubicBezTo>
                <a:close/>
                <a:moveTo>
                  <a:pt x="1774355" y="809773"/>
                </a:moveTo>
                <a:cubicBezTo>
                  <a:pt x="1856989" y="840143"/>
                  <a:pt x="1936093" y="884639"/>
                  <a:pt x="2007428" y="945379"/>
                </a:cubicBezTo>
                <a:cubicBezTo>
                  <a:pt x="2078762" y="1005413"/>
                  <a:pt x="2136677" y="1076042"/>
                  <a:pt x="2180467" y="1153026"/>
                </a:cubicBezTo>
                <a:cubicBezTo>
                  <a:pt x="2224963" y="1229305"/>
                  <a:pt x="2256745" y="1314765"/>
                  <a:pt x="2272284" y="1407288"/>
                </a:cubicBezTo>
                <a:cubicBezTo>
                  <a:pt x="2288528" y="1499811"/>
                  <a:pt x="2287822" y="1590921"/>
                  <a:pt x="2272284" y="1677794"/>
                </a:cubicBezTo>
                <a:cubicBezTo>
                  <a:pt x="2257452" y="1764667"/>
                  <a:pt x="2227081" y="1850833"/>
                  <a:pt x="2180467" y="1932056"/>
                </a:cubicBezTo>
                <a:cubicBezTo>
                  <a:pt x="2133852" y="2013278"/>
                  <a:pt x="2075231" y="2082494"/>
                  <a:pt x="2007428" y="2139703"/>
                </a:cubicBezTo>
                <a:cubicBezTo>
                  <a:pt x="1940331" y="2196911"/>
                  <a:pt x="1861933" y="2242820"/>
                  <a:pt x="1774355" y="2275309"/>
                </a:cubicBezTo>
                <a:cubicBezTo>
                  <a:pt x="1686775" y="2307092"/>
                  <a:pt x="1597078" y="2322630"/>
                  <a:pt x="1509499" y="2321924"/>
                </a:cubicBezTo>
                <a:cubicBezTo>
                  <a:pt x="1421214" y="2321924"/>
                  <a:pt x="1332222" y="2307092"/>
                  <a:pt x="1244643" y="2275309"/>
                </a:cubicBezTo>
                <a:cubicBezTo>
                  <a:pt x="1157064" y="2243526"/>
                  <a:pt x="1078667" y="2196911"/>
                  <a:pt x="1011570" y="2139703"/>
                </a:cubicBezTo>
                <a:cubicBezTo>
                  <a:pt x="943767" y="2083200"/>
                  <a:pt x="885145" y="2013278"/>
                  <a:pt x="838531" y="1932762"/>
                </a:cubicBezTo>
                <a:cubicBezTo>
                  <a:pt x="791916" y="1851539"/>
                  <a:pt x="761546" y="1765373"/>
                  <a:pt x="746714" y="1678500"/>
                </a:cubicBezTo>
                <a:cubicBezTo>
                  <a:pt x="731176" y="1591628"/>
                  <a:pt x="730469" y="1499811"/>
                  <a:pt x="746714" y="1407994"/>
                </a:cubicBezTo>
                <a:cubicBezTo>
                  <a:pt x="762958" y="1315471"/>
                  <a:pt x="794741" y="1230011"/>
                  <a:pt x="838531" y="1153733"/>
                </a:cubicBezTo>
                <a:cubicBezTo>
                  <a:pt x="882320" y="1076748"/>
                  <a:pt x="940235" y="1006826"/>
                  <a:pt x="1011570" y="946086"/>
                </a:cubicBezTo>
                <a:cubicBezTo>
                  <a:pt x="1082904" y="886052"/>
                  <a:pt x="1162008" y="840850"/>
                  <a:pt x="1244643" y="810479"/>
                </a:cubicBezTo>
                <a:cubicBezTo>
                  <a:pt x="1327278" y="780109"/>
                  <a:pt x="1416270" y="763159"/>
                  <a:pt x="1509499" y="763159"/>
                </a:cubicBezTo>
                <a:cubicBezTo>
                  <a:pt x="1602022" y="762452"/>
                  <a:pt x="1691720" y="779403"/>
                  <a:pt x="1774355" y="809773"/>
                </a:cubicBezTo>
                <a:close/>
                <a:moveTo>
                  <a:pt x="2158572" y="564693"/>
                </a:moveTo>
                <a:lnTo>
                  <a:pt x="2033560" y="726432"/>
                </a:lnTo>
                <a:cubicBezTo>
                  <a:pt x="1969288" y="684055"/>
                  <a:pt x="1886653" y="649447"/>
                  <a:pt x="1816732" y="624021"/>
                </a:cubicBezTo>
                <a:cubicBezTo>
                  <a:pt x="1746809" y="598595"/>
                  <a:pt x="1693132" y="580231"/>
                  <a:pt x="1582246" y="571756"/>
                </a:cubicBezTo>
                <a:lnTo>
                  <a:pt x="1582246" y="356340"/>
                </a:lnTo>
                <a:cubicBezTo>
                  <a:pt x="1841451" y="376116"/>
                  <a:pt x="1998246" y="450276"/>
                  <a:pt x="2158572" y="564693"/>
                </a:cubicBezTo>
                <a:close/>
                <a:moveTo>
                  <a:pt x="1397200" y="355634"/>
                </a:moveTo>
                <a:lnTo>
                  <a:pt x="1397200" y="571756"/>
                </a:lnTo>
                <a:cubicBezTo>
                  <a:pt x="1286313" y="580938"/>
                  <a:pt x="1246762" y="598595"/>
                  <a:pt x="1176840" y="624021"/>
                </a:cubicBezTo>
                <a:cubicBezTo>
                  <a:pt x="1106918" y="649447"/>
                  <a:pt x="1039115" y="683349"/>
                  <a:pt x="974843" y="726432"/>
                </a:cubicBezTo>
                <a:lnTo>
                  <a:pt x="832880" y="563987"/>
                </a:lnTo>
                <a:cubicBezTo>
                  <a:pt x="996738" y="447450"/>
                  <a:pt x="1211448" y="373291"/>
                  <a:pt x="1397200" y="355634"/>
                </a:cubicBezTo>
                <a:close/>
                <a:moveTo>
                  <a:pt x="671142" y="711600"/>
                </a:moveTo>
                <a:lnTo>
                  <a:pt x="803923" y="871220"/>
                </a:lnTo>
                <a:cubicBezTo>
                  <a:pt x="750952" y="927722"/>
                  <a:pt x="705749" y="989169"/>
                  <a:pt x="669023" y="1053441"/>
                </a:cubicBezTo>
                <a:cubicBezTo>
                  <a:pt x="631590" y="1118419"/>
                  <a:pt x="601220" y="1188340"/>
                  <a:pt x="579325" y="1262500"/>
                </a:cubicBezTo>
                <a:lnTo>
                  <a:pt x="386510" y="1228599"/>
                </a:lnTo>
                <a:cubicBezTo>
                  <a:pt x="435243" y="1030839"/>
                  <a:pt x="535536" y="854269"/>
                  <a:pt x="671142" y="711600"/>
                </a:cubicBezTo>
                <a:close/>
                <a:moveTo>
                  <a:pt x="351196" y="1451077"/>
                </a:moveTo>
                <a:lnTo>
                  <a:pt x="539067" y="1484273"/>
                </a:lnTo>
                <a:cubicBezTo>
                  <a:pt x="534829" y="1561257"/>
                  <a:pt x="539067" y="1637536"/>
                  <a:pt x="552486" y="1711696"/>
                </a:cubicBezTo>
                <a:cubicBezTo>
                  <a:pt x="565199" y="1785855"/>
                  <a:pt x="587094" y="1858602"/>
                  <a:pt x="617464" y="1929937"/>
                </a:cubicBezTo>
                <a:lnTo>
                  <a:pt x="462082" y="2020341"/>
                </a:lnTo>
                <a:cubicBezTo>
                  <a:pt x="390042" y="1868490"/>
                  <a:pt x="349077" y="1697570"/>
                  <a:pt x="349077" y="1518174"/>
                </a:cubicBezTo>
                <a:cubicBezTo>
                  <a:pt x="349077" y="1495573"/>
                  <a:pt x="349783" y="1472972"/>
                  <a:pt x="351196" y="1451077"/>
                </a:cubicBezTo>
                <a:close/>
                <a:moveTo>
                  <a:pt x="577912" y="2213156"/>
                </a:moveTo>
                <a:lnTo>
                  <a:pt x="729763" y="2124871"/>
                </a:lnTo>
                <a:cubicBezTo>
                  <a:pt x="775671" y="2187024"/>
                  <a:pt x="827937" y="2242114"/>
                  <a:pt x="885145" y="2290141"/>
                </a:cubicBezTo>
                <a:cubicBezTo>
                  <a:pt x="942354" y="2338168"/>
                  <a:pt x="1005213" y="2380545"/>
                  <a:pt x="1074429" y="2415153"/>
                </a:cubicBezTo>
                <a:lnTo>
                  <a:pt x="1017220" y="2573360"/>
                </a:lnTo>
                <a:cubicBezTo>
                  <a:pt x="842062" y="2491431"/>
                  <a:pt x="691624" y="2367126"/>
                  <a:pt x="577912" y="2213156"/>
                </a:cubicBezTo>
                <a:close/>
                <a:moveTo>
                  <a:pt x="1508792" y="2684246"/>
                </a:moveTo>
                <a:cubicBezTo>
                  <a:pt x="1412032" y="2684246"/>
                  <a:pt x="1317390" y="2672239"/>
                  <a:pt x="1226986" y="2649638"/>
                </a:cubicBezTo>
                <a:lnTo>
                  <a:pt x="1283489" y="2492844"/>
                </a:lnTo>
                <a:cubicBezTo>
                  <a:pt x="1358354" y="2510501"/>
                  <a:pt x="1433927" y="2519683"/>
                  <a:pt x="1508086" y="2518976"/>
                </a:cubicBezTo>
                <a:cubicBezTo>
                  <a:pt x="1582246" y="2518976"/>
                  <a:pt x="1657818" y="2510501"/>
                  <a:pt x="1732684" y="2492844"/>
                </a:cubicBezTo>
                <a:lnTo>
                  <a:pt x="1789186" y="2649638"/>
                </a:lnTo>
                <a:cubicBezTo>
                  <a:pt x="1700195" y="2672239"/>
                  <a:pt x="1606259" y="2684246"/>
                  <a:pt x="1508792" y="2684246"/>
                </a:cubicBezTo>
                <a:close/>
                <a:moveTo>
                  <a:pt x="2001777" y="2574066"/>
                </a:moveTo>
                <a:lnTo>
                  <a:pt x="1944568" y="2415859"/>
                </a:lnTo>
                <a:cubicBezTo>
                  <a:pt x="2013078" y="2381251"/>
                  <a:pt x="2076643" y="2338874"/>
                  <a:pt x="2133852" y="2290847"/>
                </a:cubicBezTo>
                <a:cubicBezTo>
                  <a:pt x="2191061" y="2242820"/>
                  <a:pt x="2243326" y="2187730"/>
                  <a:pt x="2289235" y="2125577"/>
                </a:cubicBezTo>
                <a:lnTo>
                  <a:pt x="2441085" y="2213862"/>
                </a:lnTo>
                <a:cubicBezTo>
                  <a:pt x="2326667" y="2367126"/>
                  <a:pt x="2176229" y="2491431"/>
                  <a:pt x="2001777" y="2574066"/>
                </a:cubicBezTo>
                <a:close/>
                <a:moveTo>
                  <a:pt x="2556209" y="2020341"/>
                </a:moveTo>
                <a:lnTo>
                  <a:pt x="2400827" y="1929937"/>
                </a:lnTo>
                <a:cubicBezTo>
                  <a:pt x="2431197" y="1858602"/>
                  <a:pt x="2453092" y="1785855"/>
                  <a:pt x="2465805" y="1711696"/>
                </a:cubicBezTo>
                <a:cubicBezTo>
                  <a:pt x="2479224" y="1638242"/>
                  <a:pt x="2483462" y="1561964"/>
                  <a:pt x="2479224" y="1484273"/>
                </a:cubicBezTo>
                <a:lnTo>
                  <a:pt x="2667096" y="1451077"/>
                </a:lnTo>
                <a:cubicBezTo>
                  <a:pt x="2668508" y="1472972"/>
                  <a:pt x="2669214" y="1495573"/>
                  <a:pt x="2669214" y="1517468"/>
                </a:cubicBezTo>
                <a:cubicBezTo>
                  <a:pt x="2668508" y="1697570"/>
                  <a:pt x="2628250" y="1867784"/>
                  <a:pt x="2556209" y="2020341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4" name="任意多边形: 形状 1133">
            <a:extLst>
              <a:ext uri="{FF2B5EF4-FFF2-40B4-BE49-F238E27FC236}">
                <a16:creationId xmlns="" xmlns:a16="http://schemas.microsoft.com/office/drawing/2014/main" id="{B7EF4243-34EB-4364-A149-3FAF5D55F482}"/>
              </a:ext>
            </a:extLst>
          </p:cNvPr>
          <p:cNvSpPr/>
          <p:nvPr/>
        </p:nvSpPr>
        <p:spPr>
          <a:xfrm>
            <a:off x="9441814" y="5808423"/>
            <a:ext cx="968840" cy="988733"/>
          </a:xfrm>
          <a:custGeom>
            <a:avLst/>
            <a:gdLst>
              <a:gd name="connsiteX0" fmla="*/ 2929832 w 3015824"/>
              <a:gd name="connsiteY0" fmla="*/ 1607872 h 3029950"/>
              <a:gd name="connsiteX1" fmla="*/ 2924182 w 3015824"/>
              <a:gd name="connsiteY1" fmla="*/ 1362086 h 3029950"/>
              <a:gd name="connsiteX2" fmla="*/ 3000460 w 3015824"/>
              <a:gd name="connsiteY2" fmla="*/ 1211648 h 3029950"/>
              <a:gd name="connsiteX3" fmla="*/ 2988454 w 3015824"/>
              <a:gd name="connsiteY3" fmla="*/ 1157970 h 3029950"/>
              <a:gd name="connsiteX4" fmla="*/ 2855673 w 3015824"/>
              <a:gd name="connsiteY4" fmla="*/ 1054147 h 3029950"/>
              <a:gd name="connsiteX5" fmla="*/ 2757499 w 3015824"/>
              <a:gd name="connsiteY5" fmla="*/ 829549 h 3029950"/>
              <a:gd name="connsiteX6" fmla="*/ 2770919 w 3015824"/>
              <a:gd name="connsiteY6" fmla="*/ 661454 h 3029950"/>
              <a:gd name="connsiteX7" fmla="*/ 2739136 w 3015824"/>
              <a:gd name="connsiteY7" fmla="*/ 616252 h 3029950"/>
              <a:gd name="connsiteX8" fmla="*/ 2577397 w 3015824"/>
              <a:gd name="connsiteY8" fmla="*/ 571756 h 3029950"/>
              <a:gd name="connsiteX9" fmla="*/ 2400827 w 3015824"/>
              <a:gd name="connsiteY9" fmla="*/ 402248 h 3029950"/>
              <a:gd name="connsiteX10" fmla="*/ 2349268 w 3015824"/>
              <a:gd name="connsiteY10" fmla="*/ 241922 h 3029950"/>
              <a:gd name="connsiteX11" fmla="*/ 2302654 w 3015824"/>
              <a:gd name="connsiteY11" fmla="*/ 212258 h 3029950"/>
              <a:gd name="connsiteX12" fmla="*/ 2135971 w 3015824"/>
              <a:gd name="connsiteY12" fmla="*/ 233447 h 3029950"/>
              <a:gd name="connsiteX13" fmla="*/ 1908548 w 3015824"/>
              <a:gd name="connsiteY13" fmla="*/ 144455 h 3029950"/>
              <a:gd name="connsiteX14" fmla="*/ 1799781 w 3015824"/>
              <a:gd name="connsiteY14" fmla="*/ 15912 h 3029950"/>
              <a:gd name="connsiteX15" fmla="*/ 1746103 w 3015824"/>
              <a:gd name="connsiteY15" fmla="*/ 6024 h 3029950"/>
              <a:gd name="connsiteX16" fmla="*/ 1599903 w 3015824"/>
              <a:gd name="connsiteY16" fmla="*/ 89365 h 3029950"/>
              <a:gd name="connsiteX17" fmla="*/ 1355529 w 3015824"/>
              <a:gd name="connsiteY17" fmla="*/ 95016 h 3029950"/>
              <a:gd name="connsiteX18" fmla="*/ 1205797 w 3015824"/>
              <a:gd name="connsiteY18" fmla="*/ 18031 h 3029950"/>
              <a:gd name="connsiteX19" fmla="*/ 1152120 w 3015824"/>
              <a:gd name="connsiteY19" fmla="*/ 30038 h 3029950"/>
              <a:gd name="connsiteX20" fmla="*/ 1049003 w 3015824"/>
              <a:gd name="connsiteY20" fmla="*/ 163525 h 3029950"/>
              <a:gd name="connsiteX21" fmla="*/ 825817 w 3015824"/>
              <a:gd name="connsiteY21" fmla="*/ 262405 h 3029950"/>
              <a:gd name="connsiteX22" fmla="*/ 658429 w 3015824"/>
              <a:gd name="connsiteY22" fmla="*/ 248985 h 3029950"/>
              <a:gd name="connsiteX23" fmla="*/ 613227 w 3015824"/>
              <a:gd name="connsiteY23" fmla="*/ 280768 h 3029950"/>
              <a:gd name="connsiteX24" fmla="*/ 568731 w 3015824"/>
              <a:gd name="connsiteY24" fmla="*/ 443919 h 3029950"/>
              <a:gd name="connsiteX25" fmla="*/ 399929 w 3015824"/>
              <a:gd name="connsiteY25" fmla="*/ 621196 h 3029950"/>
              <a:gd name="connsiteX26" fmla="*/ 240310 w 3015824"/>
              <a:gd name="connsiteY26" fmla="*/ 673461 h 3029950"/>
              <a:gd name="connsiteX27" fmla="*/ 210646 w 3015824"/>
              <a:gd name="connsiteY27" fmla="*/ 720075 h 3029950"/>
              <a:gd name="connsiteX28" fmla="*/ 231128 w 3015824"/>
              <a:gd name="connsiteY28" fmla="*/ 887464 h 3029950"/>
              <a:gd name="connsiteX29" fmla="*/ 142843 w 3015824"/>
              <a:gd name="connsiteY29" fmla="*/ 1116300 h 3029950"/>
              <a:gd name="connsiteX30" fmla="*/ 15006 w 3015824"/>
              <a:gd name="connsiteY30" fmla="*/ 1225773 h 3029950"/>
              <a:gd name="connsiteX31" fmla="*/ 5824 w 3015824"/>
              <a:gd name="connsiteY31" fmla="*/ 1280157 h 3029950"/>
              <a:gd name="connsiteX32" fmla="*/ 89165 w 3015824"/>
              <a:gd name="connsiteY32" fmla="*/ 1427064 h 3029950"/>
              <a:gd name="connsiteX33" fmla="*/ 94815 w 3015824"/>
              <a:gd name="connsiteY33" fmla="*/ 1672850 h 3029950"/>
              <a:gd name="connsiteX34" fmla="*/ 19243 w 3015824"/>
              <a:gd name="connsiteY34" fmla="*/ 1822582 h 3029950"/>
              <a:gd name="connsiteX35" fmla="*/ 31250 w 3015824"/>
              <a:gd name="connsiteY35" fmla="*/ 1876259 h 3029950"/>
              <a:gd name="connsiteX36" fmla="*/ 164031 w 3015824"/>
              <a:gd name="connsiteY36" fmla="*/ 1980083 h 3029950"/>
              <a:gd name="connsiteX37" fmla="*/ 262204 w 3015824"/>
              <a:gd name="connsiteY37" fmla="*/ 2204681 h 3029950"/>
              <a:gd name="connsiteX38" fmla="*/ 248785 w 3015824"/>
              <a:gd name="connsiteY38" fmla="*/ 2372776 h 3029950"/>
              <a:gd name="connsiteX39" fmla="*/ 280568 w 3015824"/>
              <a:gd name="connsiteY39" fmla="*/ 2417978 h 3029950"/>
              <a:gd name="connsiteX40" fmla="*/ 442306 w 3015824"/>
              <a:gd name="connsiteY40" fmla="*/ 2462474 h 3029950"/>
              <a:gd name="connsiteX41" fmla="*/ 618877 w 3015824"/>
              <a:gd name="connsiteY41" fmla="*/ 2631981 h 3029950"/>
              <a:gd name="connsiteX42" fmla="*/ 670435 w 3015824"/>
              <a:gd name="connsiteY42" fmla="*/ 2792308 h 3029950"/>
              <a:gd name="connsiteX43" fmla="*/ 717050 w 3015824"/>
              <a:gd name="connsiteY43" fmla="*/ 2821971 h 3029950"/>
              <a:gd name="connsiteX44" fmla="*/ 883733 w 3015824"/>
              <a:gd name="connsiteY44" fmla="*/ 2800783 h 3029950"/>
              <a:gd name="connsiteX45" fmla="*/ 1111156 w 3015824"/>
              <a:gd name="connsiteY45" fmla="*/ 2889774 h 3029950"/>
              <a:gd name="connsiteX46" fmla="*/ 1219923 w 3015824"/>
              <a:gd name="connsiteY46" fmla="*/ 3018318 h 3029950"/>
              <a:gd name="connsiteX47" fmla="*/ 1273600 w 3015824"/>
              <a:gd name="connsiteY47" fmla="*/ 3028206 h 3029950"/>
              <a:gd name="connsiteX48" fmla="*/ 1419801 w 3015824"/>
              <a:gd name="connsiteY48" fmla="*/ 2944864 h 3029950"/>
              <a:gd name="connsiteX49" fmla="*/ 1664174 w 3015824"/>
              <a:gd name="connsiteY49" fmla="*/ 2939214 h 3029950"/>
              <a:gd name="connsiteX50" fmla="*/ 1813906 w 3015824"/>
              <a:gd name="connsiteY50" fmla="*/ 3016199 h 3029950"/>
              <a:gd name="connsiteX51" fmla="*/ 1867584 w 3015824"/>
              <a:gd name="connsiteY51" fmla="*/ 3004192 h 3029950"/>
              <a:gd name="connsiteX52" fmla="*/ 1970701 w 3015824"/>
              <a:gd name="connsiteY52" fmla="*/ 2870705 h 3029950"/>
              <a:gd name="connsiteX53" fmla="*/ 2193886 w 3015824"/>
              <a:gd name="connsiteY53" fmla="*/ 2771825 h 3029950"/>
              <a:gd name="connsiteX54" fmla="*/ 2361275 w 3015824"/>
              <a:gd name="connsiteY54" fmla="*/ 2785245 h 3029950"/>
              <a:gd name="connsiteX55" fmla="*/ 2406477 w 3015824"/>
              <a:gd name="connsiteY55" fmla="*/ 2753462 h 3029950"/>
              <a:gd name="connsiteX56" fmla="*/ 2450973 w 3015824"/>
              <a:gd name="connsiteY56" fmla="*/ 2590311 h 3029950"/>
              <a:gd name="connsiteX57" fmla="*/ 2619774 w 3015824"/>
              <a:gd name="connsiteY57" fmla="*/ 2413034 h 3029950"/>
              <a:gd name="connsiteX58" fmla="*/ 2779394 w 3015824"/>
              <a:gd name="connsiteY58" fmla="*/ 2360769 h 3029950"/>
              <a:gd name="connsiteX59" fmla="*/ 2809058 w 3015824"/>
              <a:gd name="connsiteY59" fmla="*/ 2314154 h 3029950"/>
              <a:gd name="connsiteX60" fmla="*/ 2787869 w 3015824"/>
              <a:gd name="connsiteY60" fmla="*/ 2146766 h 3029950"/>
              <a:gd name="connsiteX61" fmla="*/ 2876155 w 3015824"/>
              <a:gd name="connsiteY61" fmla="*/ 1917930 h 3029950"/>
              <a:gd name="connsiteX62" fmla="*/ 3003992 w 3015824"/>
              <a:gd name="connsiteY62" fmla="*/ 1808456 h 3029950"/>
              <a:gd name="connsiteX63" fmla="*/ 3013173 w 3015824"/>
              <a:gd name="connsiteY63" fmla="*/ 1754073 h 3029950"/>
              <a:gd name="connsiteX64" fmla="*/ 2929832 w 3015824"/>
              <a:gd name="connsiteY64" fmla="*/ 1607872 h 3029950"/>
              <a:gd name="connsiteX65" fmla="*/ 2633900 w 3015824"/>
              <a:gd name="connsiteY65" fmla="*/ 1227892 h 3029950"/>
              <a:gd name="connsiteX66" fmla="*/ 2441085 w 3015824"/>
              <a:gd name="connsiteY66" fmla="*/ 1262500 h 3029950"/>
              <a:gd name="connsiteX67" fmla="*/ 2351387 w 3015824"/>
              <a:gd name="connsiteY67" fmla="*/ 1053441 h 3029950"/>
              <a:gd name="connsiteX68" fmla="*/ 2216487 w 3015824"/>
              <a:gd name="connsiteY68" fmla="*/ 871220 h 3029950"/>
              <a:gd name="connsiteX69" fmla="*/ 2349268 w 3015824"/>
              <a:gd name="connsiteY69" fmla="*/ 712306 h 3029950"/>
              <a:gd name="connsiteX70" fmla="*/ 2633900 w 3015824"/>
              <a:gd name="connsiteY70" fmla="*/ 1227892 h 3029950"/>
              <a:gd name="connsiteX71" fmla="*/ 1775061 w 3015824"/>
              <a:gd name="connsiteY71" fmla="*/ 809067 h 3029950"/>
              <a:gd name="connsiteX72" fmla="*/ 2008134 w 3015824"/>
              <a:gd name="connsiteY72" fmla="*/ 944673 h 3029950"/>
              <a:gd name="connsiteX73" fmla="*/ 2181173 w 3015824"/>
              <a:gd name="connsiteY73" fmla="*/ 1152320 h 3029950"/>
              <a:gd name="connsiteX74" fmla="*/ 2272990 w 3015824"/>
              <a:gd name="connsiteY74" fmla="*/ 1406582 h 3029950"/>
              <a:gd name="connsiteX75" fmla="*/ 2272990 w 3015824"/>
              <a:gd name="connsiteY75" fmla="*/ 1677088 h 3029950"/>
              <a:gd name="connsiteX76" fmla="*/ 2181173 w 3015824"/>
              <a:gd name="connsiteY76" fmla="*/ 1931349 h 3029950"/>
              <a:gd name="connsiteX77" fmla="*/ 2008134 w 3015824"/>
              <a:gd name="connsiteY77" fmla="*/ 2138997 h 3029950"/>
              <a:gd name="connsiteX78" fmla="*/ 1775061 w 3015824"/>
              <a:gd name="connsiteY78" fmla="*/ 2274602 h 3029950"/>
              <a:gd name="connsiteX79" fmla="*/ 1510205 w 3015824"/>
              <a:gd name="connsiteY79" fmla="*/ 2321217 h 3029950"/>
              <a:gd name="connsiteX80" fmla="*/ 1245349 w 3015824"/>
              <a:gd name="connsiteY80" fmla="*/ 2274602 h 3029950"/>
              <a:gd name="connsiteX81" fmla="*/ 1012276 w 3015824"/>
              <a:gd name="connsiteY81" fmla="*/ 2138997 h 3029950"/>
              <a:gd name="connsiteX82" fmla="*/ 839237 w 3015824"/>
              <a:gd name="connsiteY82" fmla="*/ 1931349 h 3029950"/>
              <a:gd name="connsiteX83" fmla="*/ 747420 w 3015824"/>
              <a:gd name="connsiteY83" fmla="*/ 1677088 h 3029950"/>
              <a:gd name="connsiteX84" fmla="*/ 747420 w 3015824"/>
              <a:gd name="connsiteY84" fmla="*/ 1406582 h 3029950"/>
              <a:gd name="connsiteX85" fmla="*/ 839237 w 3015824"/>
              <a:gd name="connsiteY85" fmla="*/ 1152320 h 3029950"/>
              <a:gd name="connsiteX86" fmla="*/ 1012276 w 3015824"/>
              <a:gd name="connsiteY86" fmla="*/ 944673 h 3029950"/>
              <a:gd name="connsiteX87" fmla="*/ 1245349 w 3015824"/>
              <a:gd name="connsiteY87" fmla="*/ 809067 h 3029950"/>
              <a:gd name="connsiteX88" fmla="*/ 1510205 w 3015824"/>
              <a:gd name="connsiteY88" fmla="*/ 761746 h 3029950"/>
              <a:gd name="connsiteX89" fmla="*/ 1775061 w 3015824"/>
              <a:gd name="connsiteY89" fmla="*/ 809067 h 3029950"/>
              <a:gd name="connsiteX90" fmla="*/ 2172698 w 3015824"/>
              <a:gd name="connsiteY90" fmla="*/ 563987 h 3029950"/>
              <a:gd name="connsiteX91" fmla="*/ 2041329 w 3015824"/>
              <a:gd name="connsiteY91" fmla="*/ 725726 h 3029950"/>
              <a:gd name="connsiteX92" fmla="*/ 1834388 w 3015824"/>
              <a:gd name="connsiteY92" fmla="*/ 623315 h 3029950"/>
              <a:gd name="connsiteX93" fmla="*/ 1609791 w 3015824"/>
              <a:gd name="connsiteY93" fmla="*/ 571050 h 3029950"/>
              <a:gd name="connsiteX94" fmla="*/ 1609791 w 3015824"/>
              <a:gd name="connsiteY94" fmla="*/ 356340 h 3029950"/>
              <a:gd name="connsiteX95" fmla="*/ 2172698 w 3015824"/>
              <a:gd name="connsiteY95" fmla="*/ 563987 h 3029950"/>
              <a:gd name="connsiteX96" fmla="*/ 1387312 w 3015824"/>
              <a:gd name="connsiteY96" fmla="*/ 354927 h 3029950"/>
              <a:gd name="connsiteX97" fmla="*/ 1387312 w 3015824"/>
              <a:gd name="connsiteY97" fmla="*/ 571050 h 3029950"/>
              <a:gd name="connsiteX98" fmla="*/ 1172602 w 3015824"/>
              <a:gd name="connsiteY98" fmla="*/ 623315 h 3029950"/>
              <a:gd name="connsiteX99" fmla="*/ 973431 w 3015824"/>
              <a:gd name="connsiteY99" fmla="*/ 725726 h 3029950"/>
              <a:gd name="connsiteX100" fmla="*/ 827936 w 3015824"/>
              <a:gd name="connsiteY100" fmla="*/ 563281 h 3029950"/>
              <a:gd name="connsiteX101" fmla="*/ 1387312 w 3015824"/>
              <a:gd name="connsiteY101" fmla="*/ 354927 h 3029950"/>
              <a:gd name="connsiteX102" fmla="*/ 671848 w 3015824"/>
              <a:gd name="connsiteY102" fmla="*/ 710894 h 3029950"/>
              <a:gd name="connsiteX103" fmla="*/ 804629 w 3015824"/>
              <a:gd name="connsiteY103" fmla="*/ 870513 h 3029950"/>
              <a:gd name="connsiteX104" fmla="*/ 669729 w 3015824"/>
              <a:gd name="connsiteY104" fmla="*/ 1052734 h 3029950"/>
              <a:gd name="connsiteX105" fmla="*/ 580031 w 3015824"/>
              <a:gd name="connsiteY105" fmla="*/ 1261794 h 3029950"/>
              <a:gd name="connsiteX106" fmla="*/ 387216 w 3015824"/>
              <a:gd name="connsiteY106" fmla="*/ 1227186 h 3029950"/>
              <a:gd name="connsiteX107" fmla="*/ 671848 w 3015824"/>
              <a:gd name="connsiteY107" fmla="*/ 710894 h 3029950"/>
              <a:gd name="connsiteX108" fmla="*/ 351902 w 3015824"/>
              <a:gd name="connsiteY108" fmla="*/ 1451077 h 3029950"/>
              <a:gd name="connsiteX109" fmla="*/ 539773 w 3015824"/>
              <a:gd name="connsiteY109" fmla="*/ 1484273 h 3029950"/>
              <a:gd name="connsiteX110" fmla="*/ 553193 w 3015824"/>
              <a:gd name="connsiteY110" fmla="*/ 1711696 h 3029950"/>
              <a:gd name="connsiteX111" fmla="*/ 618171 w 3015824"/>
              <a:gd name="connsiteY111" fmla="*/ 1929937 h 3029950"/>
              <a:gd name="connsiteX112" fmla="*/ 462788 w 3015824"/>
              <a:gd name="connsiteY112" fmla="*/ 2020341 h 3029950"/>
              <a:gd name="connsiteX113" fmla="*/ 349783 w 3015824"/>
              <a:gd name="connsiteY113" fmla="*/ 1518174 h 3029950"/>
              <a:gd name="connsiteX114" fmla="*/ 351902 w 3015824"/>
              <a:gd name="connsiteY114" fmla="*/ 1451077 h 3029950"/>
              <a:gd name="connsiteX115" fmla="*/ 578619 w 3015824"/>
              <a:gd name="connsiteY115" fmla="*/ 2213156 h 3029950"/>
              <a:gd name="connsiteX116" fmla="*/ 730469 w 3015824"/>
              <a:gd name="connsiteY116" fmla="*/ 2124871 h 3029950"/>
              <a:gd name="connsiteX117" fmla="*/ 885851 w 3015824"/>
              <a:gd name="connsiteY117" fmla="*/ 2290141 h 3029950"/>
              <a:gd name="connsiteX118" fmla="*/ 1075135 w 3015824"/>
              <a:gd name="connsiteY118" fmla="*/ 2415153 h 3029950"/>
              <a:gd name="connsiteX119" fmla="*/ 1017926 w 3015824"/>
              <a:gd name="connsiteY119" fmla="*/ 2573360 h 3029950"/>
              <a:gd name="connsiteX120" fmla="*/ 578619 w 3015824"/>
              <a:gd name="connsiteY120" fmla="*/ 2213156 h 3029950"/>
              <a:gd name="connsiteX121" fmla="*/ 1510205 w 3015824"/>
              <a:gd name="connsiteY121" fmla="*/ 2684246 h 3029950"/>
              <a:gd name="connsiteX122" fmla="*/ 1228398 w 3015824"/>
              <a:gd name="connsiteY122" fmla="*/ 2649639 h 3029950"/>
              <a:gd name="connsiteX123" fmla="*/ 1284901 w 3015824"/>
              <a:gd name="connsiteY123" fmla="*/ 2492844 h 3029950"/>
              <a:gd name="connsiteX124" fmla="*/ 1509499 w 3015824"/>
              <a:gd name="connsiteY124" fmla="*/ 2518976 h 3029950"/>
              <a:gd name="connsiteX125" fmla="*/ 1734096 w 3015824"/>
              <a:gd name="connsiteY125" fmla="*/ 2492844 h 3029950"/>
              <a:gd name="connsiteX126" fmla="*/ 1790599 w 3015824"/>
              <a:gd name="connsiteY126" fmla="*/ 2649639 h 3029950"/>
              <a:gd name="connsiteX127" fmla="*/ 1510205 w 3015824"/>
              <a:gd name="connsiteY127" fmla="*/ 2684246 h 3029950"/>
              <a:gd name="connsiteX128" fmla="*/ 2002484 w 3015824"/>
              <a:gd name="connsiteY128" fmla="*/ 2574066 h 3029950"/>
              <a:gd name="connsiteX129" fmla="*/ 1945275 w 3015824"/>
              <a:gd name="connsiteY129" fmla="*/ 2415859 h 3029950"/>
              <a:gd name="connsiteX130" fmla="*/ 2134558 w 3015824"/>
              <a:gd name="connsiteY130" fmla="*/ 2290847 h 3029950"/>
              <a:gd name="connsiteX131" fmla="*/ 2289941 w 3015824"/>
              <a:gd name="connsiteY131" fmla="*/ 2125577 h 3029950"/>
              <a:gd name="connsiteX132" fmla="*/ 2441791 w 3015824"/>
              <a:gd name="connsiteY132" fmla="*/ 2213862 h 3029950"/>
              <a:gd name="connsiteX133" fmla="*/ 2002484 w 3015824"/>
              <a:gd name="connsiteY133" fmla="*/ 2574066 h 3029950"/>
              <a:gd name="connsiteX134" fmla="*/ 2556915 w 3015824"/>
              <a:gd name="connsiteY134" fmla="*/ 2019635 h 3029950"/>
              <a:gd name="connsiteX135" fmla="*/ 2401533 w 3015824"/>
              <a:gd name="connsiteY135" fmla="*/ 1929231 h 3029950"/>
              <a:gd name="connsiteX136" fmla="*/ 2466511 w 3015824"/>
              <a:gd name="connsiteY136" fmla="*/ 1710989 h 3029950"/>
              <a:gd name="connsiteX137" fmla="*/ 2479930 w 3015824"/>
              <a:gd name="connsiteY137" fmla="*/ 1483566 h 3029950"/>
              <a:gd name="connsiteX138" fmla="*/ 2667801 w 3015824"/>
              <a:gd name="connsiteY138" fmla="*/ 1450371 h 3029950"/>
              <a:gd name="connsiteX139" fmla="*/ 2669920 w 3015824"/>
              <a:gd name="connsiteY139" fmla="*/ 1516762 h 3029950"/>
              <a:gd name="connsiteX140" fmla="*/ 2556915 w 3015824"/>
              <a:gd name="connsiteY140" fmla="*/ 2019635 h 3029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3015824" h="3029950">
                <a:moveTo>
                  <a:pt x="2929832" y="1607872"/>
                </a:moveTo>
                <a:cubicBezTo>
                  <a:pt x="2818946" y="1565495"/>
                  <a:pt x="2815414" y="1409407"/>
                  <a:pt x="2924182" y="1362086"/>
                </a:cubicBezTo>
                <a:cubicBezTo>
                  <a:pt x="2982097" y="1336660"/>
                  <a:pt x="3013880" y="1273801"/>
                  <a:pt x="3000460" y="1211648"/>
                </a:cubicBezTo>
                <a:lnTo>
                  <a:pt x="2988454" y="1157970"/>
                </a:lnTo>
                <a:cubicBezTo>
                  <a:pt x="2975034" y="1095818"/>
                  <a:pt x="2919238" y="1052734"/>
                  <a:pt x="2855673" y="1054147"/>
                </a:cubicBezTo>
                <a:cubicBezTo>
                  <a:pt x="2737723" y="1057678"/>
                  <a:pt x="2674864" y="915009"/>
                  <a:pt x="2757499" y="829549"/>
                </a:cubicBezTo>
                <a:cubicBezTo>
                  <a:pt x="2801289" y="783641"/>
                  <a:pt x="2806939" y="713013"/>
                  <a:pt x="2770919" y="661454"/>
                </a:cubicBezTo>
                <a:lnTo>
                  <a:pt x="2739136" y="616252"/>
                </a:lnTo>
                <a:cubicBezTo>
                  <a:pt x="2703116" y="563987"/>
                  <a:pt x="2634606" y="545624"/>
                  <a:pt x="2577397" y="571756"/>
                </a:cubicBezTo>
                <a:cubicBezTo>
                  <a:pt x="2469336" y="620490"/>
                  <a:pt x="2357037" y="512428"/>
                  <a:pt x="2400827" y="402248"/>
                </a:cubicBezTo>
                <a:cubicBezTo>
                  <a:pt x="2424134" y="342921"/>
                  <a:pt x="2402239" y="275824"/>
                  <a:pt x="2349268" y="241922"/>
                </a:cubicBezTo>
                <a:lnTo>
                  <a:pt x="2302654" y="212258"/>
                </a:lnTo>
                <a:cubicBezTo>
                  <a:pt x="2248976" y="178357"/>
                  <a:pt x="2179760" y="186832"/>
                  <a:pt x="2135971" y="233447"/>
                </a:cubicBezTo>
                <a:cubicBezTo>
                  <a:pt x="2054749" y="320320"/>
                  <a:pt x="1909961" y="263817"/>
                  <a:pt x="1908548" y="144455"/>
                </a:cubicBezTo>
                <a:cubicBezTo>
                  <a:pt x="1907842" y="80890"/>
                  <a:pt x="1861933" y="27213"/>
                  <a:pt x="1799781" y="15912"/>
                </a:cubicBezTo>
                <a:lnTo>
                  <a:pt x="1746103" y="6024"/>
                </a:lnTo>
                <a:cubicBezTo>
                  <a:pt x="1683950" y="-5277"/>
                  <a:pt x="1622504" y="30038"/>
                  <a:pt x="1599903" y="89365"/>
                </a:cubicBezTo>
                <a:cubicBezTo>
                  <a:pt x="1558232" y="200252"/>
                  <a:pt x="1402850" y="204489"/>
                  <a:pt x="1355529" y="95016"/>
                </a:cubicBezTo>
                <a:cubicBezTo>
                  <a:pt x="1330103" y="36394"/>
                  <a:pt x="1267950" y="4612"/>
                  <a:pt x="1205797" y="18031"/>
                </a:cubicBezTo>
                <a:lnTo>
                  <a:pt x="1152120" y="30038"/>
                </a:lnTo>
                <a:cubicBezTo>
                  <a:pt x="1090673" y="44163"/>
                  <a:pt x="1046884" y="99960"/>
                  <a:pt x="1049003" y="163525"/>
                </a:cubicBezTo>
                <a:cubicBezTo>
                  <a:pt x="1052534" y="282180"/>
                  <a:pt x="910571" y="345746"/>
                  <a:pt x="825817" y="262405"/>
                </a:cubicBezTo>
                <a:cubicBezTo>
                  <a:pt x="780615" y="217909"/>
                  <a:pt x="709987" y="212258"/>
                  <a:pt x="658429" y="248985"/>
                </a:cubicBezTo>
                <a:lnTo>
                  <a:pt x="613227" y="280768"/>
                </a:lnTo>
                <a:cubicBezTo>
                  <a:pt x="561668" y="317495"/>
                  <a:pt x="542598" y="385297"/>
                  <a:pt x="568731" y="443919"/>
                </a:cubicBezTo>
                <a:cubicBezTo>
                  <a:pt x="617464" y="552686"/>
                  <a:pt x="510109" y="664985"/>
                  <a:pt x="399929" y="621196"/>
                </a:cubicBezTo>
                <a:cubicBezTo>
                  <a:pt x="341308" y="597889"/>
                  <a:pt x="274211" y="619783"/>
                  <a:pt x="240310" y="673461"/>
                </a:cubicBezTo>
                <a:lnTo>
                  <a:pt x="210646" y="720075"/>
                </a:lnTo>
                <a:cubicBezTo>
                  <a:pt x="176744" y="773753"/>
                  <a:pt x="185220" y="844381"/>
                  <a:pt x="231128" y="887464"/>
                </a:cubicBezTo>
                <a:cubicBezTo>
                  <a:pt x="317294" y="969393"/>
                  <a:pt x="260792" y="1114887"/>
                  <a:pt x="142843" y="1116300"/>
                </a:cubicBezTo>
                <a:cubicBezTo>
                  <a:pt x="79984" y="1117006"/>
                  <a:pt x="26306" y="1162914"/>
                  <a:pt x="15006" y="1225773"/>
                </a:cubicBezTo>
                <a:lnTo>
                  <a:pt x="5824" y="1280157"/>
                </a:lnTo>
                <a:cubicBezTo>
                  <a:pt x="-4770" y="1343016"/>
                  <a:pt x="29837" y="1404463"/>
                  <a:pt x="89165" y="1427064"/>
                </a:cubicBezTo>
                <a:cubicBezTo>
                  <a:pt x="200051" y="1469441"/>
                  <a:pt x="203583" y="1625529"/>
                  <a:pt x="94815" y="1672850"/>
                </a:cubicBezTo>
                <a:cubicBezTo>
                  <a:pt x="37607" y="1697570"/>
                  <a:pt x="5824" y="1761136"/>
                  <a:pt x="19243" y="1822582"/>
                </a:cubicBezTo>
                <a:lnTo>
                  <a:pt x="31250" y="1876259"/>
                </a:lnTo>
                <a:cubicBezTo>
                  <a:pt x="44669" y="1938412"/>
                  <a:pt x="100466" y="1981495"/>
                  <a:pt x="164031" y="1980083"/>
                </a:cubicBezTo>
                <a:cubicBezTo>
                  <a:pt x="281980" y="1976552"/>
                  <a:pt x="344839" y="2119220"/>
                  <a:pt x="262204" y="2204681"/>
                </a:cubicBezTo>
                <a:cubicBezTo>
                  <a:pt x="218415" y="2250589"/>
                  <a:pt x="212765" y="2321217"/>
                  <a:pt x="248785" y="2372776"/>
                </a:cubicBezTo>
                <a:lnTo>
                  <a:pt x="280568" y="2417978"/>
                </a:lnTo>
                <a:cubicBezTo>
                  <a:pt x="316588" y="2470243"/>
                  <a:pt x="385097" y="2488606"/>
                  <a:pt x="442306" y="2462474"/>
                </a:cubicBezTo>
                <a:cubicBezTo>
                  <a:pt x="550367" y="2413740"/>
                  <a:pt x="662666" y="2521801"/>
                  <a:pt x="618877" y="2631981"/>
                </a:cubicBezTo>
                <a:cubicBezTo>
                  <a:pt x="595570" y="2691309"/>
                  <a:pt x="617464" y="2758406"/>
                  <a:pt x="670435" y="2792308"/>
                </a:cubicBezTo>
                <a:lnTo>
                  <a:pt x="717050" y="2821971"/>
                </a:lnTo>
                <a:cubicBezTo>
                  <a:pt x="770021" y="2855873"/>
                  <a:pt x="839943" y="2847398"/>
                  <a:pt x="883733" y="2800783"/>
                </a:cubicBezTo>
                <a:cubicBezTo>
                  <a:pt x="964955" y="2713910"/>
                  <a:pt x="1109743" y="2770413"/>
                  <a:pt x="1111156" y="2889774"/>
                </a:cubicBezTo>
                <a:cubicBezTo>
                  <a:pt x="1111862" y="2953340"/>
                  <a:pt x="1157770" y="3007017"/>
                  <a:pt x="1219923" y="3018318"/>
                </a:cubicBezTo>
                <a:lnTo>
                  <a:pt x="1273600" y="3028206"/>
                </a:lnTo>
                <a:cubicBezTo>
                  <a:pt x="1335753" y="3039506"/>
                  <a:pt x="1397200" y="3004192"/>
                  <a:pt x="1419801" y="2944864"/>
                </a:cubicBezTo>
                <a:cubicBezTo>
                  <a:pt x="1461471" y="2833272"/>
                  <a:pt x="1616854" y="2829740"/>
                  <a:pt x="1664174" y="2939214"/>
                </a:cubicBezTo>
                <a:cubicBezTo>
                  <a:pt x="1689601" y="2997836"/>
                  <a:pt x="1751753" y="3029618"/>
                  <a:pt x="1813906" y="3016199"/>
                </a:cubicBezTo>
                <a:lnTo>
                  <a:pt x="1867584" y="3004192"/>
                </a:lnTo>
                <a:cubicBezTo>
                  <a:pt x="1929030" y="2990067"/>
                  <a:pt x="1972820" y="2934270"/>
                  <a:pt x="1970701" y="2870705"/>
                </a:cubicBezTo>
                <a:cubicBezTo>
                  <a:pt x="1967169" y="2752049"/>
                  <a:pt x="2109132" y="2688484"/>
                  <a:pt x="2193886" y="2771825"/>
                </a:cubicBezTo>
                <a:cubicBezTo>
                  <a:pt x="2239088" y="2816321"/>
                  <a:pt x="2309716" y="2821971"/>
                  <a:pt x="2361275" y="2785245"/>
                </a:cubicBezTo>
                <a:lnTo>
                  <a:pt x="2406477" y="2753462"/>
                </a:lnTo>
                <a:cubicBezTo>
                  <a:pt x="2458036" y="2716735"/>
                  <a:pt x="2477105" y="2648932"/>
                  <a:pt x="2450973" y="2590311"/>
                </a:cubicBezTo>
                <a:cubicBezTo>
                  <a:pt x="2402239" y="2481543"/>
                  <a:pt x="2509594" y="2369244"/>
                  <a:pt x="2619774" y="2413034"/>
                </a:cubicBezTo>
                <a:cubicBezTo>
                  <a:pt x="2678396" y="2436341"/>
                  <a:pt x="2745493" y="2414447"/>
                  <a:pt x="2779394" y="2360769"/>
                </a:cubicBezTo>
                <a:lnTo>
                  <a:pt x="2809058" y="2314154"/>
                </a:lnTo>
                <a:cubicBezTo>
                  <a:pt x="2842959" y="2260477"/>
                  <a:pt x="2834484" y="2189849"/>
                  <a:pt x="2787869" y="2146766"/>
                </a:cubicBezTo>
                <a:cubicBezTo>
                  <a:pt x="2701703" y="2064837"/>
                  <a:pt x="2758206" y="1919342"/>
                  <a:pt x="2876155" y="1917930"/>
                </a:cubicBezTo>
                <a:cubicBezTo>
                  <a:pt x="2939014" y="1917224"/>
                  <a:pt x="2992691" y="1870609"/>
                  <a:pt x="3003992" y="1808456"/>
                </a:cubicBezTo>
                <a:lnTo>
                  <a:pt x="3013173" y="1754073"/>
                </a:lnTo>
                <a:cubicBezTo>
                  <a:pt x="3023768" y="1691920"/>
                  <a:pt x="2988454" y="1630473"/>
                  <a:pt x="2929832" y="1607872"/>
                </a:cubicBezTo>
                <a:close/>
                <a:moveTo>
                  <a:pt x="2633900" y="1227892"/>
                </a:moveTo>
                <a:lnTo>
                  <a:pt x="2441085" y="1262500"/>
                </a:lnTo>
                <a:cubicBezTo>
                  <a:pt x="2419190" y="1188340"/>
                  <a:pt x="2388820" y="1118419"/>
                  <a:pt x="2351387" y="1053441"/>
                </a:cubicBezTo>
                <a:cubicBezTo>
                  <a:pt x="2313954" y="988463"/>
                  <a:pt x="2269458" y="927016"/>
                  <a:pt x="2216487" y="871220"/>
                </a:cubicBezTo>
                <a:lnTo>
                  <a:pt x="2349268" y="712306"/>
                </a:lnTo>
                <a:cubicBezTo>
                  <a:pt x="2484168" y="854269"/>
                  <a:pt x="2583754" y="1030840"/>
                  <a:pt x="2633900" y="1227892"/>
                </a:cubicBezTo>
                <a:close/>
                <a:moveTo>
                  <a:pt x="1775061" y="809067"/>
                </a:moveTo>
                <a:cubicBezTo>
                  <a:pt x="1857696" y="839437"/>
                  <a:pt x="1936799" y="883933"/>
                  <a:pt x="2008134" y="944673"/>
                </a:cubicBezTo>
                <a:cubicBezTo>
                  <a:pt x="2079468" y="1004707"/>
                  <a:pt x="2137384" y="1075335"/>
                  <a:pt x="2181173" y="1152320"/>
                </a:cubicBezTo>
                <a:cubicBezTo>
                  <a:pt x="2225669" y="1228599"/>
                  <a:pt x="2257452" y="1314059"/>
                  <a:pt x="2272990" y="1406582"/>
                </a:cubicBezTo>
                <a:cubicBezTo>
                  <a:pt x="2289234" y="1499105"/>
                  <a:pt x="2288528" y="1590215"/>
                  <a:pt x="2272990" y="1677088"/>
                </a:cubicBezTo>
                <a:cubicBezTo>
                  <a:pt x="2258158" y="1763960"/>
                  <a:pt x="2227788" y="1850127"/>
                  <a:pt x="2181173" y="1931349"/>
                </a:cubicBezTo>
                <a:cubicBezTo>
                  <a:pt x="2134558" y="2012572"/>
                  <a:pt x="2075937" y="2081787"/>
                  <a:pt x="2008134" y="2138997"/>
                </a:cubicBezTo>
                <a:cubicBezTo>
                  <a:pt x="1941037" y="2196205"/>
                  <a:pt x="1862640" y="2242114"/>
                  <a:pt x="1775061" y="2274602"/>
                </a:cubicBezTo>
                <a:cubicBezTo>
                  <a:pt x="1687482" y="2306385"/>
                  <a:pt x="1597784" y="2321923"/>
                  <a:pt x="1510205" y="2321217"/>
                </a:cubicBezTo>
                <a:cubicBezTo>
                  <a:pt x="1421920" y="2321217"/>
                  <a:pt x="1332928" y="2306385"/>
                  <a:pt x="1245349" y="2274602"/>
                </a:cubicBezTo>
                <a:cubicBezTo>
                  <a:pt x="1157770" y="2242820"/>
                  <a:pt x="1079373" y="2196205"/>
                  <a:pt x="1012276" y="2138997"/>
                </a:cubicBezTo>
                <a:cubicBezTo>
                  <a:pt x="944473" y="2082494"/>
                  <a:pt x="885851" y="2012572"/>
                  <a:pt x="839237" y="1931349"/>
                </a:cubicBezTo>
                <a:cubicBezTo>
                  <a:pt x="792622" y="1850127"/>
                  <a:pt x="762252" y="1763960"/>
                  <a:pt x="747420" y="1677088"/>
                </a:cubicBezTo>
                <a:cubicBezTo>
                  <a:pt x="731882" y="1590215"/>
                  <a:pt x="731176" y="1498398"/>
                  <a:pt x="747420" y="1406582"/>
                </a:cubicBezTo>
                <a:cubicBezTo>
                  <a:pt x="763665" y="1314059"/>
                  <a:pt x="795447" y="1228599"/>
                  <a:pt x="839237" y="1152320"/>
                </a:cubicBezTo>
                <a:cubicBezTo>
                  <a:pt x="883026" y="1075335"/>
                  <a:pt x="940941" y="1005414"/>
                  <a:pt x="1012276" y="944673"/>
                </a:cubicBezTo>
                <a:cubicBezTo>
                  <a:pt x="1083611" y="884639"/>
                  <a:pt x="1162714" y="839437"/>
                  <a:pt x="1245349" y="809067"/>
                </a:cubicBezTo>
                <a:cubicBezTo>
                  <a:pt x="1327984" y="778697"/>
                  <a:pt x="1416976" y="761746"/>
                  <a:pt x="1510205" y="761746"/>
                </a:cubicBezTo>
                <a:cubicBezTo>
                  <a:pt x="1602728" y="762452"/>
                  <a:pt x="1692426" y="778697"/>
                  <a:pt x="1775061" y="809067"/>
                </a:cubicBezTo>
                <a:close/>
                <a:moveTo>
                  <a:pt x="2172698" y="563987"/>
                </a:moveTo>
                <a:lnTo>
                  <a:pt x="2041329" y="725726"/>
                </a:lnTo>
                <a:cubicBezTo>
                  <a:pt x="1977058" y="683349"/>
                  <a:pt x="1904310" y="648741"/>
                  <a:pt x="1834388" y="623315"/>
                </a:cubicBezTo>
                <a:cubicBezTo>
                  <a:pt x="1764467" y="597889"/>
                  <a:pt x="1720677" y="579525"/>
                  <a:pt x="1609791" y="571050"/>
                </a:cubicBezTo>
                <a:lnTo>
                  <a:pt x="1609791" y="356340"/>
                </a:lnTo>
                <a:cubicBezTo>
                  <a:pt x="1794837" y="376116"/>
                  <a:pt x="2012372" y="450276"/>
                  <a:pt x="2172698" y="563987"/>
                </a:cubicBezTo>
                <a:close/>
                <a:moveTo>
                  <a:pt x="1387312" y="354927"/>
                </a:moveTo>
                <a:lnTo>
                  <a:pt x="1387312" y="571050"/>
                </a:lnTo>
                <a:cubicBezTo>
                  <a:pt x="1350585" y="580232"/>
                  <a:pt x="1242524" y="597889"/>
                  <a:pt x="1172602" y="623315"/>
                </a:cubicBezTo>
                <a:cubicBezTo>
                  <a:pt x="1102680" y="648741"/>
                  <a:pt x="1037702" y="682643"/>
                  <a:pt x="973431" y="725726"/>
                </a:cubicBezTo>
                <a:lnTo>
                  <a:pt x="827936" y="563281"/>
                </a:lnTo>
                <a:cubicBezTo>
                  <a:pt x="990381" y="447451"/>
                  <a:pt x="1201560" y="372584"/>
                  <a:pt x="1387312" y="354927"/>
                </a:cubicBezTo>
                <a:close/>
                <a:moveTo>
                  <a:pt x="671848" y="710894"/>
                </a:moveTo>
                <a:lnTo>
                  <a:pt x="804629" y="870513"/>
                </a:lnTo>
                <a:cubicBezTo>
                  <a:pt x="751658" y="927016"/>
                  <a:pt x="706456" y="987757"/>
                  <a:pt x="669729" y="1052734"/>
                </a:cubicBezTo>
                <a:cubicBezTo>
                  <a:pt x="632296" y="1117712"/>
                  <a:pt x="601926" y="1187634"/>
                  <a:pt x="580031" y="1261794"/>
                </a:cubicBezTo>
                <a:lnTo>
                  <a:pt x="387216" y="1227186"/>
                </a:lnTo>
                <a:cubicBezTo>
                  <a:pt x="435950" y="1030840"/>
                  <a:pt x="536242" y="853563"/>
                  <a:pt x="671848" y="710894"/>
                </a:cubicBezTo>
                <a:close/>
                <a:moveTo>
                  <a:pt x="351902" y="1451077"/>
                </a:moveTo>
                <a:lnTo>
                  <a:pt x="539773" y="1484273"/>
                </a:lnTo>
                <a:cubicBezTo>
                  <a:pt x="535536" y="1561257"/>
                  <a:pt x="539773" y="1637536"/>
                  <a:pt x="553193" y="1711696"/>
                </a:cubicBezTo>
                <a:cubicBezTo>
                  <a:pt x="565906" y="1785855"/>
                  <a:pt x="587800" y="1858602"/>
                  <a:pt x="618171" y="1929937"/>
                </a:cubicBezTo>
                <a:lnTo>
                  <a:pt x="462788" y="2020341"/>
                </a:lnTo>
                <a:cubicBezTo>
                  <a:pt x="390748" y="1868490"/>
                  <a:pt x="349783" y="1697570"/>
                  <a:pt x="349783" y="1518174"/>
                </a:cubicBezTo>
                <a:cubicBezTo>
                  <a:pt x="350490" y="1494867"/>
                  <a:pt x="351196" y="1472972"/>
                  <a:pt x="351902" y="1451077"/>
                </a:cubicBezTo>
                <a:close/>
                <a:moveTo>
                  <a:pt x="578619" y="2213156"/>
                </a:moveTo>
                <a:lnTo>
                  <a:pt x="730469" y="2124871"/>
                </a:lnTo>
                <a:cubicBezTo>
                  <a:pt x="776378" y="2187024"/>
                  <a:pt x="828643" y="2242114"/>
                  <a:pt x="885851" y="2290141"/>
                </a:cubicBezTo>
                <a:cubicBezTo>
                  <a:pt x="943060" y="2338168"/>
                  <a:pt x="1005919" y="2380545"/>
                  <a:pt x="1075135" y="2415153"/>
                </a:cubicBezTo>
                <a:lnTo>
                  <a:pt x="1017926" y="2573360"/>
                </a:lnTo>
                <a:cubicBezTo>
                  <a:pt x="842768" y="2491431"/>
                  <a:pt x="692330" y="2366419"/>
                  <a:pt x="578619" y="2213156"/>
                </a:cubicBezTo>
                <a:close/>
                <a:moveTo>
                  <a:pt x="1510205" y="2684246"/>
                </a:moveTo>
                <a:cubicBezTo>
                  <a:pt x="1413444" y="2684246"/>
                  <a:pt x="1318802" y="2672240"/>
                  <a:pt x="1228398" y="2649639"/>
                </a:cubicBezTo>
                <a:lnTo>
                  <a:pt x="1284901" y="2492844"/>
                </a:lnTo>
                <a:cubicBezTo>
                  <a:pt x="1359767" y="2510501"/>
                  <a:pt x="1435339" y="2519682"/>
                  <a:pt x="1509499" y="2518976"/>
                </a:cubicBezTo>
                <a:cubicBezTo>
                  <a:pt x="1583658" y="2518976"/>
                  <a:pt x="1659230" y="2510501"/>
                  <a:pt x="1734096" y="2492844"/>
                </a:cubicBezTo>
                <a:lnTo>
                  <a:pt x="1790599" y="2649639"/>
                </a:lnTo>
                <a:cubicBezTo>
                  <a:pt x="1700901" y="2672240"/>
                  <a:pt x="1606966" y="2684246"/>
                  <a:pt x="1510205" y="2684246"/>
                </a:cubicBezTo>
                <a:close/>
                <a:moveTo>
                  <a:pt x="2002484" y="2574066"/>
                </a:moveTo>
                <a:lnTo>
                  <a:pt x="1945275" y="2415859"/>
                </a:lnTo>
                <a:cubicBezTo>
                  <a:pt x="2013784" y="2381251"/>
                  <a:pt x="2077349" y="2338874"/>
                  <a:pt x="2134558" y="2290847"/>
                </a:cubicBezTo>
                <a:cubicBezTo>
                  <a:pt x="2191767" y="2242820"/>
                  <a:pt x="2244032" y="2187730"/>
                  <a:pt x="2289941" y="2125577"/>
                </a:cubicBezTo>
                <a:lnTo>
                  <a:pt x="2441791" y="2213862"/>
                </a:lnTo>
                <a:cubicBezTo>
                  <a:pt x="2327373" y="2366419"/>
                  <a:pt x="2176935" y="2491431"/>
                  <a:pt x="2002484" y="2574066"/>
                </a:cubicBezTo>
                <a:close/>
                <a:moveTo>
                  <a:pt x="2556915" y="2019635"/>
                </a:moveTo>
                <a:lnTo>
                  <a:pt x="2401533" y="1929231"/>
                </a:lnTo>
                <a:cubicBezTo>
                  <a:pt x="2431903" y="1857896"/>
                  <a:pt x="2453798" y="1785149"/>
                  <a:pt x="2466511" y="1710989"/>
                </a:cubicBezTo>
                <a:cubicBezTo>
                  <a:pt x="2479930" y="1637536"/>
                  <a:pt x="2484168" y="1561257"/>
                  <a:pt x="2479930" y="1483566"/>
                </a:cubicBezTo>
                <a:lnTo>
                  <a:pt x="2667801" y="1450371"/>
                </a:lnTo>
                <a:cubicBezTo>
                  <a:pt x="2669214" y="1472266"/>
                  <a:pt x="2669920" y="1494867"/>
                  <a:pt x="2669920" y="1516762"/>
                </a:cubicBezTo>
                <a:cubicBezTo>
                  <a:pt x="2669920" y="1696864"/>
                  <a:pt x="2628956" y="1867784"/>
                  <a:pt x="2556915" y="2019635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5" name="任意多边形: 形状 1134">
            <a:extLst>
              <a:ext uri="{FF2B5EF4-FFF2-40B4-BE49-F238E27FC236}">
                <a16:creationId xmlns="" xmlns:a16="http://schemas.microsoft.com/office/drawing/2014/main" id="{F13B3E0F-FF24-4485-83AE-CDB3DCC7BB97}"/>
              </a:ext>
            </a:extLst>
          </p:cNvPr>
          <p:cNvSpPr/>
          <p:nvPr/>
        </p:nvSpPr>
        <p:spPr>
          <a:xfrm>
            <a:off x="10320248" y="5366737"/>
            <a:ext cx="673876" cy="689117"/>
          </a:xfrm>
          <a:custGeom>
            <a:avLst/>
            <a:gdLst>
              <a:gd name="connsiteX0" fmla="*/ 2039442 w 2097658"/>
              <a:gd name="connsiteY0" fmla="*/ 1120569 h 2111783"/>
              <a:gd name="connsiteX1" fmla="*/ 2035911 w 2097658"/>
              <a:gd name="connsiteY1" fmla="*/ 949649 h 2111783"/>
              <a:gd name="connsiteX2" fmla="*/ 2088882 w 2097658"/>
              <a:gd name="connsiteY2" fmla="*/ 845119 h 2111783"/>
              <a:gd name="connsiteX3" fmla="*/ 2080407 w 2097658"/>
              <a:gd name="connsiteY3" fmla="*/ 807686 h 2111783"/>
              <a:gd name="connsiteX4" fmla="*/ 1987884 w 2097658"/>
              <a:gd name="connsiteY4" fmla="*/ 735645 h 2111783"/>
              <a:gd name="connsiteX5" fmla="*/ 1919374 w 2097658"/>
              <a:gd name="connsiteY5" fmla="*/ 578851 h 2111783"/>
              <a:gd name="connsiteX6" fmla="*/ 1928556 w 2097658"/>
              <a:gd name="connsiteY6" fmla="*/ 461608 h 2111783"/>
              <a:gd name="connsiteX7" fmla="*/ 1906661 w 2097658"/>
              <a:gd name="connsiteY7" fmla="*/ 429825 h 2111783"/>
              <a:gd name="connsiteX8" fmla="*/ 1793656 w 2097658"/>
              <a:gd name="connsiteY8" fmla="*/ 398749 h 2111783"/>
              <a:gd name="connsiteX9" fmla="*/ 1670763 w 2097658"/>
              <a:gd name="connsiteY9" fmla="*/ 280800 h 2111783"/>
              <a:gd name="connsiteX10" fmla="*/ 1634743 w 2097658"/>
              <a:gd name="connsiteY10" fmla="*/ 169207 h 2111783"/>
              <a:gd name="connsiteX11" fmla="*/ 1602254 w 2097658"/>
              <a:gd name="connsiteY11" fmla="*/ 148725 h 2111783"/>
              <a:gd name="connsiteX12" fmla="*/ 1486424 w 2097658"/>
              <a:gd name="connsiteY12" fmla="*/ 163557 h 2111783"/>
              <a:gd name="connsiteX13" fmla="*/ 1328216 w 2097658"/>
              <a:gd name="connsiteY13" fmla="*/ 101404 h 2111783"/>
              <a:gd name="connsiteX14" fmla="*/ 1252644 w 2097658"/>
              <a:gd name="connsiteY14" fmla="*/ 11706 h 2111783"/>
              <a:gd name="connsiteX15" fmla="*/ 1215211 w 2097658"/>
              <a:gd name="connsiteY15" fmla="*/ 5350 h 2111783"/>
              <a:gd name="connsiteX16" fmla="*/ 1113507 w 2097658"/>
              <a:gd name="connsiteY16" fmla="*/ 63265 h 2111783"/>
              <a:gd name="connsiteX17" fmla="*/ 943293 w 2097658"/>
              <a:gd name="connsiteY17" fmla="*/ 66796 h 2111783"/>
              <a:gd name="connsiteX18" fmla="*/ 839469 w 2097658"/>
              <a:gd name="connsiteY18" fmla="*/ 13119 h 2111783"/>
              <a:gd name="connsiteX19" fmla="*/ 802036 w 2097658"/>
              <a:gd name="connsiteY19" fmla="*/ 21594 h 2111783"/>
              <a:gd name="connsiteX20" fmla="*/ 729995 w 2097658"/>
              <a:gd name="connsiteY20" fmla="*/ 114117 h 2111783"/>
              <a:gd name="connsiteX21" fmla="*/ 574613 w 2097658"/>
              <a:gd name="connsiteY21" fmla="*/ 183333 h 2111783"/>
              <a:gd name="connsiteX22" fmla="*/ 458077 w 2097658"/>
              <a:gd name="connsiteY22" fmla="*/ 174151 h 2111783"/>
              <a:gd name="connsiteX23" fmla="*/ 427000 w 2097658"/>
              <a:gd name="connsiteY23" fmla="*/ 196046 h 2111783"/>
              <a:gd name="connsiteX24" fmla="*/ 395924 w 2097658"/>
              <a:gd name="connsiteY24" fmla="*/ 309757 h 2111783"/>
              <a:gd name="connsiteX25" fmla="*/ 278681 w 2097658"/>
              <a:gd name="connsiteY25" fmla="*/ 433357 h 2111783"/>
              <a:gd name="connsiteX26" fmla="*/ 167795 w 2097658"/>
              <a:gd name="connsiteY26" fmla="*/ 469377 h 2111783"/>
              <a:gd name="connsiteX27" fmla="*/ 147312 w 2097658"/>
              <a:gd name="connsiteY27" fmla="*/ 501866 h 2111783"/>
              <a:gd name="connsiteX28" fmla="*/ 162144 w 2097658"/>
              <a:gd name="connsiteY28" fmla="*/ 618403 h 2111783"/>
              <a:gd name="connsiteX29" fmla="*/ 100698 w 2097658"/>
              <a:gd name="connsiteY29" fmla="*/ 778022 h 2111783"/>
              <a:gd name="connsiteX30" fmla="*/ 11706 w 2097658"/>
              <a:gd name="connsiteY30" fmla="*/ 854301 h 2111783"/>
              <a:gd name="connsiteX31" fmla="*/ 5350 w 2097658"/>
              <a:gd name="connsiteY31" fmla="*/ 892440 h 2111783"/>
              <a:gd name="connsiteX32" fmla="*/ 63265 w 2097658"/>
              <a:gd name="connsiteY32" fmla="*/ 994851 h 2111783"/>
              <a:gd name="connsiteX33" fmla="*/ 66796 w 2097658"/>
              <a:gd name="connsiteY33" fmla="*/ 1165772 h 2111783"/>
              <a:gd name="connsiteX34" fmla="*/ 13825 w 2097658"/>
              <a:gd name="connsiteY34" fmla="*/ 1270301 h 2111783"/>
              <a:gd name="connsiteX35" fmla="*/ 22301 w 2097658"/>
              <a:gd name="connsiteY35" fmla="*/ 1307734 h 2111783"/>
              <a:gd name="connsiteX36" fmla="*/ 114823 w 2097658"/>
              <a:gd name="connsiteY36" fmla="*/ 1379775 h 2111783"/>
              <a:gd name="connsiteX37" fmla="*/ 183333 w 2097658"/>
              <a:gd name="connsiteY37" fmla="*/ 1536570 h 2111783"/>
              <a:gd name="connsiteX38" fmla="*/ 174151 w 2097658"/>
              <a:gd name="connsiteY38" fmla="*/ 1653812 h 2111783"/>
              <a:gd name="connsiteX39" fmla="*/ 196046 w 2097658"/>
              <a:gd name="connsiteY39" fmla="*/ 1685595 h 2111783"/>
              <a:gd name="connsiteX40" fmla="*/ 309051 w 2097658"/>
              <a:gd name="connsiteY40" fmla="*/ 1716672 h 2111783"/>
              <a:gd name="connsiteX41" fmla="*/ 431944 w 2097658"/>
              <a:gd name="connsiteY41" fmla="*/ 1834620 h 2111783"/>
              <a:gd name="connsiteX42" fmla="*/ 467964 w 2097658"/>
              <a:gd name="connsiteY42" fmla="*/ 1946213 h 2111783"/>
              <a:gd name="connsiteX43" fmla="*/ 500454 w 2097658"/>
              <a:gd name="connsiteY43" fmla="*/ 1966695 h 2111783"/>
              <a:gd name="connsiteX44" fmla="*/ 616284 w 2097658"/>
              <a:gd name="connsiteY44" fmla="*/ 1951864 h 2111783"/>
              <a:gd name="connsiteX45" fmla="*/ 774491 w 2097658"/>
              <a:gd name="connsiteY45" fmla="*/ 2014016 h 2111783"/>
              <a:gd name="connsiteX46" fmla="*/ 850063 w 2097658"/>
              <a:gd name="connsiteY46" fmla="*/ 2103714 h 2111783"/>
              <a:gd name="connsiteX47" fmla="*/ 887496 w 2097658"/>
              <a:gd name="connsiteY47" fmla="*/ 2110071 h 2111783"/>
              <a:gd name="connsiteX48" fmla="*/ 989201 w 2097658"/>
              <a:gd name="connsiteY48" fmla="*/ 2052156 h 2111783"/>
              <a:gd name="connsiteX49" fmla="*/ 1159415 w 2097658"/>
              <a:gd name="connsiteY49" fmla="*/ 2048624 h 2111783"/>
              <a:gd name="connsiteX50" fmla="*/ 1263238 w 2097658"/>
              <a:gd name="connsiteY50" fmla="*/ 2102302 h 2111783"/>
              <a:gd name="connsiteX51" fmla="*/ 1300671 w 2097658"/>
              <a:gd name="connsiteY51" fmla="*/ 2093826 h 2111783"/>
              <a:gd name="connsiteX52" fmla="*/ 1372712 w 2097658"/>
              <a:gd name="connsiteY52" fmla="*/ 2001303 h 2111783"/>
              <a:gd name="connsiteX53" fmla="*/ 1528094 w 2097658"/>
              <a:gd name="connsiteY53" fmla="*/ 1932088 h 2111783"/>
              <a:gd name="connsiteX54" fmla="*/ 1644631 w 2097658"/>
              <a:gd name="connsiteY54" fmla="*/ 1941269 h 2111783"/>
              <a:gd name="connsiteX55" fmla="*/ 1675707 w 2097658"/>
              <a:gd name="connsiteY55" fmla="*/ 1919374 h 2111783"/>
              <a:gd name="connsiteX56" fmla="*/ 1706784 w 2097658"/>
              <a:gd name="connsiteY56" fmla="*/ 1805663 h 2111783"/>
              <a:gd name="connsiteX57" fmla="*/ 1824026 w 2097658"/>
              <a:gd name="connsiteY57" fmla="*/ 1682064 h 2111783"/>
              <a:gd name="connsiteX58" fmla="*/ 1934913 w 2097658"/>
              <a:gd name="connsiteY58" fmla="*/ 1646043 h 2111783"/>
              <a:gd name="connsiteX59" fmla="*/ 1955395 w 2097658"/>
              <a:gd name="connsiteY59" fmla="*/ 1613554 h 2111783"/>
              <a:gd name="connsiteX60" fmla="*/ 1940563 w 2097658"/>
              <a:gd name="connsiteY60" fmla="*/ 1497018 h 2111783"/>
              <a:gd name="connsiteX61" fmla="*/ 2002010 w 2097658"/>
              <a:gd name="connsiteY61" fmla="*/ 1337398 h 2111783"/>
              <a:gd name="connsiteX62" fmla="*/ 2091001 w 2097658"/>
              <a:gd name="connsiteY62" fmla="*/ 1261120 h 2111783"/>
              <a:gd name="connsiteX63" fmla="*/ 2097358 w 2097658"/>
              <a:gd name="connsiteY63" fmla="*/ 1222980 h 2111783"/>
              <a:gd name="connsiteX64" fmla="*/ 2039442 w 2097658"/>
              <a:gd name="connsiteY64" fmla="*/ 1120569 h 2111783"/>
              <a:gd name="connsiteX65" fmla="*/ 1833208 w 2097658"/>
              <a:gd name="connsiteY65" fmla="*/ 855713 h 2111783"/>
              <a:gd name="connsiteX66" fmla="*/ 1699014 w 2097658"/>
              <a:gd name="connsiteY66" fmla="*/ 879727 h 2111783"/>
              <a:gd name="connsiteX67" fmla="*/ 1636862 w 2097658"/>
              <a:gd name="connsiteY67" fmla="*/ 734233 h 2111783"/>
              <a:gd name="connsiteX68" fmla="*/ 1542926 w 2097658"/>
              <a:gd name="connsiteY68" fmla="*/ 607102 h 2111783"/>
              <a:gd name="connsiteX69" fmla="*/ 1635449 w 2097658"/>
              <a:gd name="connsiteY69" fmla="*/ 496216 h 2111783"/>
              <a:gd name="connsiteX70" fmla="*/ 1833208 w 2097658"/>
              <a:gd name="connsiteY70" fmla="*/ 855713 h 2111783"/>
              <a:gd name="connsiteX71" fmla="*/ 1234987 w 2097658"/>
              <a:gd name="connsiteY71" fmla="*/ 564019 h 2111783"/>
              <a:gd name="connsiteX72" fmla="*/ 1397432 w 2097658"/>
              <a:gd name="connsiteY72" fmla="*/ 657954 h 2111783"/>
              <a:gd name="connsiteX73" fmla="*/ 1517500 w 2097658"/>
              <a:gd name="connsiteY73" fmla="*/ 802742 h 2111783"/>
              <a:gd name="connsiteX74" fmla="*/ 1581772 w 2097658"/>
              <a:gd name="connsiteY74" fmla="*/ 980019 h 2111783"/>
              <a:gd name="connsiteX75" fmla="*/ 1581772 w 2097658"/>
              <a:gd name="connsiteY75" fmla="*/ 1168596 h 2111783"/>
              <a:gd name="connsiteX76" fmla="*/ 1517500 w 2097658"/>
              <a:gd name="connsiteY76" fmla="*/ 1345874 h 2111783"/>
              <a:gd name="connsiteX77" fmla="*/ 1396726 w 2097658"/>
              <a:gd name="connsiteY77" fmla="*/ 1489955 h 2111783"/>
              <a:gd name="connsiteX78" fmla="*/ 1234281 w 2097658"/>
              <a:gd name="connsiteY78" fmla="*/ 1584597 h 2111783"/>
              <a:gd name="connsiteX79" fmla="*/ 1049941 w 2097658"/>
              <a:gd name="connsiteY79" fmla="*/ 1617086 h 2111783"/>
              <a:gd name="connsiteX80" fmla="*/ 865602 w 2097658"/>
              <a:gd name="connsiteY80" fmla="*/ 1584597 h 2111783"/>
              <a:gd name="connsiteX81" fmla="*/ 703157 w 2097658"/>
              <a:gd name="connsiteY81" fmla="*/ 1489955 h 2111783"/>
              <a:gd name="connsiteX82" fmla="*/ 582382 w 2097658"/>
              <a:gd name="connsiteY82" fmla="*/ 1345874 h 2111783"/>
              <a:gd name="connsiteX83" fmla="*/ 518111 w 2097658"/>
              <a:gd name="connsiteY83" fmla="*/ 1168596 h 2111783"/>
              <a:gd name="connsiteX84" fmla="*/ 518111 w 2097658"/>
              <a:gd name="connsiteY84" fmla="*/ 980019 h 2111783"/>
              <a:gd name="connsiteX85" fmla="*/ 582382 w 2097658"/>
              <a:gd name="connsiteY85" fmla="*/ 802742 h 2111783"/>
              <a:gd name="connsiteX86" fmla="*/ 702450 w 2097658"/>
              <a:gd name="connsiteY86" fmla="*/ 657954 h 2111783"/>
              <a:gd name="connsiteX87" fmla="*/ 864895 w 2097658"/>
              <a:gd name="connsiteY87" fmla="*/ 564019 h 2111783"/>
              <a:gd name="connsiteX88" fmla="*/ 1049235 w 2097658"/>
              <a:gd name="connsiteY88" fmla="*/ 531530 h 2111783"/>
              <a:gd name="connsiteX89" fmla="*/ 1234987 w 2097658"/>
              <a:gd name="connsiteY89" fmla="*/ 564019 h 2111783"/>
              <a:gd name="connsiteX90" fmla="*/ 1525975 w 2097658"/>
              <a:gd name="connsiteY90" fmla="*/ 393805 h 2111783"/>
              <a:gd name="connsiteX91" fmla="*/ 1427802 w 2097658"/>
              <a:gd name="connsiteY91" fmla="*/ 506104 h 2111783"/>
              <a:gd name="connsiteX92" fmla="*/ 1294315 w 2097658"/>
              <a:gd name="connsiteY92" fmla="*/ 434769 h 2111783"/>
              <a:gd name="connsiteX93" fmla="*/ 1148114 w 2097658"/>
              <a:gd name="connsiteY93" fmla="*/ 398043 h 2111783"/>
              <a:gd name="connsiteX94" fmla="*/ 1148114 w 2097658"/>
              <a:gd name="connsiteY94" fmla="*/ 248311 h 2111783"/>
              <a:gd name="connsiteX95" fmla="*/ 1525975 w 2097658"/>
              <a:gd name="connsiteY95" fmla="*/ 393805 h 2111783"/>
              <a:gd name="connsiteX96" fmla="*/ 999089 w 2097658"/>
              <a:gd name="connsiteY96" fmla="*/ 247604 h 2111783"/>
              <a:gd name="connsiteX97" fmla="*/ 999089 w 2097658"/>
              <a:gd name="connsiteY97" fmla="*/ 398043 h 2111783"/>
              <a:gd name="connsiteX98" fmla="*/ 832406 w 2097658"/>
              <a:gd name="connsiteY98" fmla="*/ 434769 h 2111783"/>
              <a:gd name="connsiteX99" fmla="*/ 684793 w 2097658"/>
              <a:gd name="connsiteY99" fmla="*/ 506104 h 2111783"/>
              <a:gd name="connsiteX100" fmla="*/ 596508 w 2097658"/>
              <a:gd name="connsiteY100" fmla="*/ 393099 h 2111783"/>
              <a:gd name="connsiteX101" fmla="*/ 999089 w 2097658"/>
              <a:gd name="connsiteY101" fmla="*/ 247604 h 2111783"/>
              <a:gd name="connsiteX102" fmla="*/ 466552 w 2097658"/>
              <a:gd name="connsiteY102" fmla="*/ 496216 h 2111783"/>
              <a:gd name="connsiteX103" fmla="*/ 559075 w 2097658"/>
              <a:gd name="connsiteY103" fmla="*/ 607102 h 2111783"/>
              <a:gd name="connsiteX104" fmla="*/ 465139 w 2097658"/>
              <a:gd name="connsiteY104" fmla="*/ 734233 h 2111783"/>
              <a:gd name="connsiteX105" fmla="*/ 402987 w 2097658"/>
              <a:gd name="connsiteY105" fmla="*/ 879727 h 2111783"/>
              <a:gd name="connsiteX106" fmla="*/ 268793 w 2097658"/>
              <a:gd name="connsiteY106" fmla="*/ 855713 h 2111783"/>
              <a:gd name="connsiteX107" fmla="*/ 466552 w 2097658"/>
              <a:gd name="connsiteY107" fmla="*/ 496216 h 2111783"/>
              <a:gd name="connsiteX108" fmla="*/ 244073 w 2097658"/>
              <a:gd name="connsiteY108" fmla="*/ 1011096 h 2111783"/>
              <a:gd name="connsiteX109" fmla="*/ 375442 w 2097658"/>
              <a:gd name="connsiteY109" fmla="*/ 1034403 h 2111783"/>
              <a:gd name="connsiteX110" fmla="*/ 384623 w 2097658"/>
              <a:gd name="connsiteY110" fmla="*/ 1192610 h 2111783"/>
              <a:gd name="connsiteX111" fmla="*/ 429825 w 2097658"/>
              <a:gd name="connsiteY111" fmla="*/ 1344461 h 2111783"/>
              <a:gd name="connsiteX112" fmla="*/ 321764 w 2097658"/>
              <a:gd name="connsiteY112" fmla="*/ 1407320 h 2111783"/>
              <a:gd name="connsiteX113" fmla="*/ 243367 w 2097658"/>
              <a:gd name="connsiteY113" fmla="*/ 1057710 h 2111783"/>
              <a:gd name="connsiteX114" fmla="*/ 244073 w 2097658"/>
              <a:gd name="connsiteY114" fmla="*/ 1011096 h 2111783"/>
              <a:gd name="connsiteX115" fmla="*/ 402280 w 2097658"/>
              <a:gd name="connsiteY115" fmla="*/ 1541513 h 2111783"/>
              <a:gd name="connsiteX116" fmla="*/ 508223 w 2097658"/>
              <a:gd name="connsiteY116" fmla="*/ 1480067 h 2111783"/>
              <a:gd name="connsiteX117" fmla="*/ 616284 w 2097658"/>
              <a:gd name="connsiteY117" fmla="*/ 1595191 h 2111783"/>
              <a:gd name="connsiteX118" fmla="*/ 747652 w 2097658"/>
              <a:gd name="connsiteY118" fmla="*/ 1682064 h 2111783"/>
              <a:gd name="connsiteX119" fmla="*/ 707394 w 2097658"/>
              <a:gd name="connsiteY119" fmla="*/ 1792244 h 2111783"/>
              <a:gd name="connsiteX120" fmla="*/ 402280 w 2097658"/>
              <a:gd name="connsiteY120" fmla="*/ 1541513 h 2111783"/>
              <a:gd name="connsiteX121" fmla="*/ 1050647 w 2097658"/>
              <a:gd name="connsiteY121" fmla="*/ 1869935 h 2111783"/>
              <a:gd name="connsiteX122" fmla="*/ 854301 w 2097658"/>
              <a:gd name="connsiteY122" fmla="*/ 1845921 h 2111783"/>
              <a:gd name="connsiteX123" fmla="*/ 893853 w 2097658"/>
              <a:gd name="connsiteY123" fmla="*/ 1736447 h 2111783"/>
              <a:gd name="connsiteX124" fmla="*/ 1050647 w 2097658"/>
              <a:gd name="connsiteY124" fmla="*/ 1754811 h 2111783"/>
              <a:gd name="connsiteX125" fmla="*/ 1207442 w 2097658"/>
              <a:gd name="connsiteY125" fmla="*/ 1736447 h 2111783"/>
              <a:gd name="connsiteX126" fmla="*/ 1246994 w 2097658"/>
              <a:gd name="connsiteY126" fmla="*/ 1845921 h 2111783"/>
              <a:gd name="connsiteX127" fmla="*/ 1050647 w 2097658"/>
              <a:gd name="connsiteY127" fmla="*/ 1869935 h 2111783"/>
              <a:gd name="connsiteX128" fmla="*/ 1393901 w 2097658"/>
              <a:gd name="connsiteY128" fmla="*/ 1792950 h 2111783"/>
              <a:gd name="connsiteX129" fmla="*/ 1353643 w 2097658"/>
              <a:gd name="connsiteY129" fmla="*/ 1682770 h 2111783"/>
              <a:gd name="connsiteX130" fmla="*/ 1485011 w 2097658"/>
              <a:gd name="connsiteY130" fmla="*/ 1595897 h 2111783"/>
              <a:gd name="connsiteX131" fmla="*/ 1593072 w 2097658"/>
              <a:gd name="connsiteY131" fmla="*/ 1480773 h 2111783"/>
              <a:gd name="connsiteX132" fmla="*/ 1699014 w 2097658"/>
              <a:gd name="connsiteY132" fmla="*/ 1542220 h 2111783"/>
              <a:gd name="connsiteX133" fmla="*/ 1393901 w 2097658"/>
              <a:gd name="connsiteY133" fmla="*/ 1792950 h 2111783"/>
              <a:gd name="connsiteX134" fmla="*/ 1779531 w 2097658"/>
              <a:gd name="connsiteY134" fmla="*/ 1407320 h 2111783"/>
              <a:gd name="connsiteX135" fmla="*/ 1671470 w 2097658"/>
              <a:gd name="connsiteY135" fmla="*/ 1344461 h 2111783"/>
              <a:gd name="connsiteX136" fmla="*/ 1716672 w 2097658"/>
              <a:gd name="connsiteY136" fmla="*/ 1192610 h 2111783"/>
              <a:gd name="connsiteX137" fmla="*/ 1725853 w 2097658"/>
              <a:gd name="connsiteY137" fmla="*/ 1034403 h 2111783"/>
              <a:gd name="connsiteX138" fmla="*/ 1857222 w 2097658"/>
              <a:gd name="connsiteY138" fmla="*/ 1011096 h 2111783"/>
              <a:gd name="connsiteX139" fmla="*/ 1858634 w 2097658"/>
              <a:gd name="connsiteY139" fmla="*/ 1057710 h 2111783"/>
              <a:gd name="connsiteX140" fmla="*/ 1779531 w 2097658"/>
              <a:gd name="connsiteY140" fmla="*/ 1407320 h 211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2097658" h="2111783">
                <a:moveTo>
                  <a:pt x="2039442" y="1120569"/>
                </a:moveTo>
                <a:cubicBezTo>
                  <a:pt x="1962458" y="1090905"/>
                  <a:pt x="1959633" y="982138"/>
                  <a:pt x="2035911" y="949649"/>
                </a:cubicBezTo>
                <a:cubicBezTo>
                  <a:pt x="2076169" y="931992"/>
                  <a:pt x="2098770" y="888202"/>
                  <a:pt x="2088882" y="845119"/>
                </a:cubicBezTo>
                <a:lnTo>
                  <a:pt x="2080407" y="807686"/>
                </a:lnTo>
                <a:cubicBezTo>
                  <a:pt x="2070519" y="764603"/>
                  <a:pt x="2032380" y="734233"/>
                  <a:pt x="1987884" y="735645"/>
                </a:cubicBezTo>
                <a:cubicBezTo>
                  <a:pt x="1905249" y="738471"/>
                  <a:pt x="1862166" y="638885"/>
                  <a:pt x="1919374" y="578851"/>
                </a:cubicBezTo>
                <a:cubicBezTo>
                  <a:pt x="1949744" y="547068"/>
                  <a:pt x="1953982" y="497628"/>
                  <a:pt x="1928556" y="461608"/>
                </a:cubicBezTo>
                <a:lnTo>
                  <a:pt x="1906661" y="429825"/>
                </a:lnTo>
                <a:cubicBezTo>
                  <a:pt x="1881235" y="393805"/>
                  <a:pt x="1833914" y="380386"/>
                  <a:pt x="1793656" y="398749"/>
                </a:cubicBezTo>
                <a:cubicBezTo>
                  <a:pt x="1718790" y="432650"/>
                  <a:pt x="1640393" y="357785"/>
                  <a:pt x="1670763" y="280800"/>
                </a:cubicBezTo>
                <a:cubicBezTo>
                  <a:pt x="1687008" y="239835"/>
                  <a:pt x="1672176" y="192515"/>
                  <a:pt x="1634743" y="169207"/>
                </a:cubicBezTo>
                <a:lnTo>
                  <a:pt x="1602254" y="148725"/>
                </a:lnTo>
                <a:cubicBezTo>
                  <a:pt x="1564821" y="124711"/>
                  <a:pt x="1516087" y="131068"/>
                  <a:pt x="1486424" y="163557"/>
                </a:cubicBezTo>
                <a:cubicBezTo>
                  <a:pt x="1429921" y="223591"/>
                  <a:pt x="1328923" y="184745"/>
                  <a:pt x="1328216" y="101404"/>
                </a:cubicBezTo>
                <a:cubicBezTo>
                  <a:pt x="1327510" y="56908"/>
                  <a:pt x="1295727" y="19475"/>
                  <a:pt x="1252644" y="11706"/>
                </a:cubicBezTo>
                <a:lnTo>
                  <a:pt x="1215211" y="5350"/>
                </a:lnTo>
                <a:cubicBezTo>
                  <a:pt x="1172128" y="-2419"/>
                  <a:pt x="1129045" y="22300"/>
                  <a:pt x="1113507" y="63265"/>
                </a:cubicBezTo>
                <a:cubicBezTo>
                  <a:pt x="1084549" y="140956"/>
                  <a:pt x="976488" y="143075"/>
                  <a:pt x="943293" y="66796"/>
                </a:cubicBezTo>
                <a:cubicBezTo>
                  <a:pt x="925635" y="25832"/>
                  <a:pt x="881846" y="3937"/>
                  <a:pt x="839469" y="13119"/>
                </a:cubicBezTo>
                <a:lnTo>
                  <a:pt x="802036" y="21594"/>
                </a:lnTo>
                <a:cubicBezTo>
                  <a:pt x="758953" y="31482"/>
                  <a:pt x="729289" y="70328"/>
                  <a:pt x="729995" y="114117"/>
                </a:cubicBezTo>
                <a:cubicBezTo>
                  <a:pt x="732114" y="196752"/>
                  <a:pt x="633235" y="240542"/>
                  <a:pt x="574613" y="183333"/>
                </a:cubicBezTo>
                <a:cubicBezTo>
                  <a:pt x="542830" y="152256"/>
                  <a:pt x="494097" y="148725"/>
                  <a:pt x="458077" y="174151"/>
                </a:cubicBezTo>
                <a:lnTo>
                  <a:pt x="427000" y="196046"/>
                </a:lnTo>
                <a:cubicBezTo>
                  <a:pt x="390980" y="221472"/>
                  <a:pt x="378267" y="268793"/>
                  <a:pt x="395924" y="309757"/>
                </a:cubicBezTo>
                <a:cubicBezTo>
                  <a:pt x="429825" y="385329"/>
                  <a:pt x="354959" y="463727"/>
                  <a:pt x="278681" y="433357"/>
                </a:cubicBezTo>
                <a:cubicBezTo>
                  <a:pt x="237717" y="417112"/>
                  <a:pt x="191102" y="431944"/>
                  <a:pt x="167795" y="469377"/>
                </a:cubicBezTo>
                <a:lnTo>
                  <a:pt x="147312" y="501866"/>
                </a:lnTo>
                <a:cubicBezTo>
                  <a:pt x="124005" y="539299"/>
                  <a:pt x="129655" y="588033"/>
                  <a:pt x="162144" y="618403"/>
                </a:cubicBezTo>
                <a:cubicBezTo>
                  <a:pt x="222178" y="674905"/>
                  <a:pt x="183333" y="776610"/>
                  <a:pt x="100698" y="778022"/>
                </a:cubicBezTo>
                <a:cubicBezTo>
                  <a:pt x="56908" y="778729"/>
                  <a:pt x="19475" y="810511"/>
                  <a:pt x="11706" y="854301"/>
                </a:cubicBezTo>
                <a:lnTo>
                  <a:pt x="5350" y="892440"/>
                </a:lnTo>
                <a:cubicBezTo>
                  <a:pt x="-2419" y="936230"/>
                  <a:pt x="22301" y="978607"/>
                  <a:pt x="63265" y="994851"/>
                </a:cubicBezTo>
                <a:cubicBezTo>
                  <a:pt x="140250" y="1024515"/>
                  <a:pt x="143075" y="1133282"/>
                  <a:pt x="66796" y="1165772"/>
                </a:cubicBezTo>
                <a:cubicBezTo>
                  <a:pt x="26538" y="1183429"/>
                  <a:pt x="3937" y="1227218"/>
                  <a:pt x="13825" y="1270301"/>
                </a:cubicBezTo>
                <a:lnTo>
                  <a:pt x="22301" y="1307734"/>
                </a:lnTo>
                <a:cubicBezTo>
                  <a:pt x="32189" y="1350817"/>
                  <a:pt x="70328" y="1381188"/>
                  <a:pt x="114823" y="1379775"/>
                </a:cubicBezTo>
                <a:cubicBezTo>
                  <a:pt x="197459" y="1376950"/>
                  <a:pt x="240542" y="1476536"/>
                  <a:pt x="183333" y="1536570"/>
                </a:cubicBezTo>
                <a:cubicBezTo>
                  <a:pt x="152963" y="1568352"/>
                  <a:pt x="148725" y="1617792"/>
                  <a:pt x="174151" y="1653812"/>
                </a:cubicBezTo>
                <a:lnTo>
                  <a:pt x="196046" y="1685595"/>
                </a:lnTo>
                <a:cubicBezTo>
                  <a:pt x="221472" y="1721615"/>
                  <a:pt x="268793" y="1735035"/>
                  <a:pt x="309051" y="1716672"/>
                </a:cubicBezTo>
                <a:cubicBezTo>
                  <a:pt x="383917" y="1682770"/>
                  <a:pt x="462314" y="1757636"/>
                  <a:pt x="431944" y="1834620"/>
                </a:cubicBezTo>
                <a:cubicBezTo>
                  <a:pt x="415700" y="1875585"/>
                  <a:pt x="430532" y="1922906"/>
                  <a:pt x="467964" y="1946213"/>
                </a:cubicBezTo>
                <a:lnTo>
                  <a:pt x="500454" y="1966695"/>
                </a:lnTo>
                <a:cubicBezTo>
                  <a:pt x="537887" y="1990709"/>
                  <a:pt x="586620" y="1984352"/>
                  <a:pt x="616284" y="1951864"/>
                </a:cubicBezTo>
                <a:cubicBezTo>
                  <a:pt x="672786" y="1891830"/>
                  <a:pt x="773785" y="1930675"/>
                  <a:pt x="774491" y="2014016"/>
                </a:cubicBezTo>
                <a:cubicBezTo>
                  <a:pt x="775197" y="2058512"/>
                  <a:pt x="806980" y="2095945"/>
                  <a:pt x="850063" y="2103714"/>
                </a:cubicBezTo>
                <a:lnTo>
                  <a:pt x="887496" y="2110071"/>
                </a:lnTo>
                <a:cubicBezTo>
                  <a:pt x="930579" y="2117840"/>
                  <a:pt x="973663" y="2093120"/>
                  <a:pt x="989201" y="2052156"/>
                </a:cubicBezTo>
                <a:cubicBezTo>
                  <a:pt x="1018158" y="1974465"/>
                  <a:pt x="1126220" y="1972345"/>
                  <a:pt x="1159415" y="2048624"/>
                </a:cubicBezTo>
                <a:cubicBezTo>
                  <a:pt x="1177072" y="2089589"/>
                  <a:pt x="1220861" y="2111483"/>
                  <a:pt x="1263238" y="2102302"/>
                </a:cubicBezTo>
                <a:lnTo>
                  <a:pt x="1300671" y="2093826"/>
                </a:lnTo>
                <a:cubicBezTo>
                  <a:pt x="1343754" y="2083938"/>
                  <a:pt x="1373418" y="2045093"/>
                  <a:pt x="1372712" y="2001303"/>
                </a:cubicBezTo>
                <a:cubicBezTo>
                  <a:pt x="1370593" y="1918668"/>
                  <a:pt x="1469473" y="1874879"/>
                  <a:pt x="1528094" y="1932088"/>
                </a:cubicBezTo>
                <a:cubicBezTo>
                  <a:pt x="1559877" y="1963164"/>
                  <a:pt x="1608610" y="1966695"/>
                  <a:pt x="1644631" y="1941269"/>
                </a:cubicBezTo>
                <a:lnTo>
                  <a:pt x="1675707" y="1919374"/>
                </a:lnTo>
                <a:cubicBezTo>
                  <a:pt x="1711727" y="1893948"/>
                  <a:pt x="1724441" y="1846627"/>
                  <a:pt x="1706784" y="1805663"/>
                </a:cubicBezTo>
                <a:cubicBezTo>
                  <a:pt x="1672882" y="1730091"/>
                  <a:pt x="1747748" y="1651694"/>
                  <a:pt x="1824026" y="1682064"/>
                </a:cubicBezTo>
                <a:cubicBezTo>
                  <a:pt x="1864991" y="1698308"/>
                  <a:pt x="1911605" y="1683476"/>
                  <a:pt x="1934913" y="1646043"/>
                </a:cubicBezTo>
                <a:lnTo>
                  <a:pt x="1955395" y="1613554"/>
                </a:lnTo>
                <a:cubicBezTo>
                  <a:pt x="1978702" y="1576121"/>
                  <a:pt x="1973052" y="1527388"/>
                  <a:pt x="1940563" y="1497018"/>
                </a:cubicBezTo>
                <a:cubicBezTo>
                  <a:pt x="1880529" y="1440515"/>
                  <a:pt x="1919374" y="1338811"/>
                  <a:pt x="2002010" y="1337398"/>
                </a:cubicBezTo>
                <a:cubicBezTo>
                  <a:pt x="2045799" y="1336691"/>
                  <a:pt x="2083232" y="1304909"/>
                  <a:pt x="2091001" y="1261120"/>
                </a:cubicBezTo>
                <a:lnTo>
                  <a:pt x="2097358" y="1222980"/>
                </a:lnTo>
                <a:cubicBezTo>
                  <a:pt x="2104420" y="1179191"/>
                  <a:pt x="2080407" y="1136108"/>
                  <a:pt x="2039442" y="1120569"/>
                </a:cubicBezTo>
                <a:close/>
                <a:moveTo>
                  <a:pt x="1833208" y="855713"/>
                </a:moveTo>
                <a:lnTo>
                  <a:pt x="1699014" y="879727"/>
                </a:lnTo>
                <a:cubicBezTo>
                  <a:pt x="1683476" y="828169"/>
                  <a:pt x="1662288" y="779435"/>
                  <a:pt x="1636862" y="734233"/>
                </a:cubicBezTo>
                <a:cubicBezTo>
                  <a:pt x="1610729" y="689031"/>
                  <a:pt x="1579653" y="645948"/>
                  <a:pt x="1542926" y="607102"/>
                </a:cubicBezTo>
                <a:lnTo>
                  <a:pt x="1635449" y="496216"/>
                </a:lnTo>
                <a:cubicBezTo>
                  <a:pt x="1728678" y="595095"/>
                  <a:pt x="1798600" y="718695"/>
                  <a:pt x="1833208" y="855713"/>
                </a:cubicBezTo>
                <a:close/>
                <a:moveTo>
                  <a:pt x="1234987" y="564019"/>
                </a:moveTo>
                <a:cubicBezTo>
                  <a:pt x="1292902" y="585207"/>
                  <a:pt x="1347992" y="616284"/>
                  <a:pt x="1397432" y="657954"/>
                </a:cubicBezTo>
                <a:cubicBezTo>
                  <a:pt x="1446872" y="699625"/>
                  <a:pt x="1487130" y="749065"/>
                  <a:pt x="1517500" y="802742"/>
                </a:cubicBezTo>
                <a:cubicBezTo>
                  <a:pt x="1548576" y="855713"/>
                  <a:pt x="1570471" y="915747"/>
                  <a:pt x="1581772" y="980019"/>
                </a:cubicBezTo>
                <a:cubicBezTo>
                  <a:pt x="1593072" y="1044291"/>
                  <a:pt x="1592366" y="1107856"/>
                  <a:pt x="1581772" y="1168596"/>
                </a:cubicBezTo>
                <a:cubicBezTo>
                  <a:pt x="1571177" y="1229337"/>
                  <a:pt x="1549989" y="1289371"/>
                  <a:pt x="1517500" y="1345874"/>
                </a:cubicBezTo>
                <a:cubicBezTo>
                  <a:pt x="1485011" y="1402376"/>
                  <a:pt x="1444047" y="1450403"/>
                  <a:pt x="1396726" y="1489955"/>
                </a:cubicBezTo>
                <a:cubicBezTo>
                  <a:pt x="1350111" y="1529507"/>
                  <a:pt x="1295727" y="1561996"/>
                  <a:pt x="1234281" y="1584597"/>
                </a:cubicBezTo>
                <a:cubicBezTo>
                  <a:pt x="1173541" y="1607198"/>
                  <a:pt x="1110681" y="1617086"/>
                  <a:pt x="1049941" y="1617086"/>
                </a:cubicBezTo>
                <a:cubicBezTo>
                  <a:pt x="988495" y="1617086"/>
                  <a:pt x="926342" y="1606491"/>
                  <a:pt x="865602" y="1584597"/>
                </a:cubicBezTo>
                <a:cubicBezTo>
                  <a:pt x="804861" y="1561996"/>
                  <a:pt x="750477" y="1530213"/>
                  <a:pt x="703157" y="1489955"/>
                </a:cubicBezTo>
                <a:cubicBezTo>
                  <a:pt x="655836" y="1450403"/>
                  <a:pt x="614871" y="1402376"/>
                  <a:pt x="582382" y="1345874"/>
                </a:cubicBezTo>
                <a:cubicBezTo>
                  <a:pt x="549893" y="1289371"/>
                  <a:pt x="528705" y="1229337"/>
                  <a:pt x="518111" y="1168596"/>
                </a:cubicBezTo>
                <a:cubicBezTo>
                  <a:pt x="507516" y="1107856"/>
                  <a:pt x="506810" y="1044291"/>
                  <a:pt x="518111" y="980019"/>
                </a:cubicBezTo>
                <a:cubicBezTo>
                  <a:pt x="529411" y="915747"/>
                  <a:pt x="551306" y="856420"/>
                  <a:pt x="582382" y="802742"/>
                </a:cubicBezTo>
                <a:cubicBezTo>
                  <a:pt x="612752" y="749065"/>
                  <a:pt x="653011" y="700331"/>
                  <a:pt x="702450" y="657954"/>
                </a:cubicBezTo>
                <a:cubicBezTo>
                  <a:pt x="751890" y="616284"/>
                  <a:pt x="806980" y="584501"/>
                  <a:pt x="864895" y="564019"/>
                </a:cubicBezTo>
                <a:cubicBezTo>
                  <a:pt x="922104" y="542831"/>
                  <a:pt x="984257" y="531530"/>
                  <a:pt x="1049235" y="531530"/>
                </a:cubicBezTo>
                <a:cubicBezTo>
                  <a:pt x="1115625" y="531530"/>
                  <a:pt x="1177778" y="542831"/>
                  <a:pt x="1234987" y="564019"/>
                </a:cubicBezTo>
                <a:close/>
                <a:moveTo>
                  <a:pt x="1525975" y="393805"/>
                </a:moveTo>
                <a:lnTo>
                  <a:pt x="1427802" y="506104"/>
                </a:lnTo>
                <a:cubicBezTo>
                  <a:pt x="1383306" y="476440"/>
                  <a:pt x="1343048" y="452426"/>
                  <a:pt x="1294315" y="434769"/>
                </a:cubicBezTo>
                <a:cubicBezTo>
                  <a:pt x="1245581" y="417112"/>
                  <a:pt x="1184841" y="404399"/>
                  <a:pt x="1148114" y="398043"/>
                </a:cubicBezTo>
                <a:lnTo>
                  <a:pt x="1148114" y="248311"/>
                </a:lnTo>
                <a:cubicBezTo>
                  <a:pt x="1295727" y="262436"/>
                  <a:pt x="1414383" y="313995"/>
                  <a:pt x="1525975" y="393805"/>
                </a:cubicBezTo>
                <a:close/>
                <a:moveTo>
                  <a:pt x="999089" y="247604"/>
                </a:moveTo>
                <a:lnTo>
                  <a:pt x="999089" y="398043"/>
                </a:lnTo>
                <a:cubicBezTo>
                  <a:pt x="888202" y="404399"/>
                  <a:pt x="881140" y="416406"/>
                  <a:pt x="832406" y="434769"/>
                </a:cubicBezTo>
                <a:cubicBezTo>
                  <a:pt x="783673" y="452426"/>
                  <a:pt x="729995" y="476440"/>
                  <a:pt x="684793" y="506104"/>
                </a:cubicBezTo>
                <a:lnTo>
                  <a:pt x="596508" y="393099"/>
                </a:lnTo>
                <a:cubicBezTo>
                  <a:pt x="710219" y="311876"/>
                  <a:pt x="850770" y="260318"/>
                  <a:pt x="999089" y="247604"/>
                </a:cubicBezTo>
                <a:close/>
                <a:moveTo>
                  <a:pt x="466552" y="496216"/>
                </a:moveTo>
                <a:lnTo>
                  <a:pt x="559075" y="607102"/>
                </a:lnTo>
                <a:cubicBezTo>
                  <a:pt x="522348" y="645948"/>
                  <a:pt x="490566" y="689031"/>
                  <a:pt x="465139" y="734233"/>
                </a:cubicBezTo>
                <a:cubicBezTo>
                  <a:pt x="439007" y="779435"/>
                  <a:pt x="417819" y="828169"/>
                  <a:pt x="402987" y="879727"/>
                </a:cubicBezTo>
                <a:lnTo>
                  <a:pt x="268793" y="855713"/>
                </a:lnTo>
                <a:cubicBezTo>
                  <a:pt x="302695" y="718695"/>
                  <a:pt x="372616" y="595095"/>
                  <a:pt x="466552" y="496216"/>
                </a:cubicBezTo>
                <a:close/>
                <a:moveTo>
                  <a:pt x="244073" y="1011096"/>
                </a:moveTo>
                <a:lnTo>
                  <a:pt x="375442" y="1034403"/>
                </a:lnTo>
                <a:cubicBezTo>
                  <a:pt x="371910" y="1088080"/>
                  <a:pt x="375442" y="1141051"/>
                  <a:pt x="384623" y="1192610"/>
                </a:cubicBezTo>
                <a:cubicBezTo>
                  <a:pt x="393805" y="1244169"/>
                  <a:pt x="408637" y="1295021"/>
                  <a:pt x="429825" y="1344461"/>
                </a:cubicBezTo>
                <a:lnTo>
                  <a:pt x="321764" y="1407320"/>
                </a:lnTo>
                <a:cubicBezTo>
                  <a:pt x="271618" y="1301377"/>
                  <a:pt x="243367" y="1182722"/>
                  <a:pt x="243367" y="1057710"/>
                </a:cubicBezTo>
                <a:cubicBezTo>
                  <a:pt x="242661" y="1041466"/>
                  <a:pt x="243367" y="1026634"/>
                  <a:pt x="244073" y="1011096"/>
                </a:cubicBezTo>
                <a:close/>
                <a:moveTo>
                  <a:pt x="402280" y="1541513"/>
                </a:moveTo>
                <a:lnTo>
                  <a:pt x="508223" y="1480067"/>
                </a:lnTo>
                <a:cubicBezTo>
                  <a:pt x="540005" y="1523150"/>
                  <a:pt x="576732" y="1561996"/>
                  <a:pt x="616284" y="1595191"/>
                </a:cubicBezTo>
                <a:cubicBezTo>
                  <a:pt x="655836" y="1629092"/>
                  <a:pt x="699625" y="1658050"/>
                  <a:pt x="747652" y="1682064"/>
                </a:cubicBezTo>
                <a:lnTo>
                  <a:pt x="707394" y="1792244"/>
                </a:lnTo>
                <a:cubicBezTo>
                  <a:pt x="585914" y="1735741"/>
                  <a:pt x="481384" y="1648868"/>
                  <a:pt x="402280" y="1541513"/>
                </a:cubicBezTo>
                <a:close/>
                <a:moveTo>
                  <a:pt x="1050647" y="1869935"/>
                </a:moveTo>
                <a:cubicBezTo>
                  <a:pt x="982844" y="1869935"/>
                  <a:pt x="917160" y="1861460"/>
                  <a:pt x="854301" y="1845921"/>
                </a:cubicBezTo>
                <a:lnTo>
                  <a:pt x="893853" y="1736447"/>
                </a:lnTo>
                <a:cubicBezTo>
                  <a:pt x="946118" y="1749160"/>
                  <a:pt x="998382" y="1754811"/>
                  <a:pt x="1050647" y="1754811"/>
                </a:cubicBezTo>
                <a:cubicBezTo>
                  <a:pt x="1102206" y="1754811"/>
                  <a:pt x="1155177" y="1749160"/>
                  <a:pt x="1207442" y="1736447"/>
                </a:cubicBezTo>
                <a:lnTo>
                  <a:pt x="1246994" y="1845921"/>
                </a:lnTo>
                <a:cubicBezTo>
                  <a:pt x="1184135" y="1861460"/>
                  <a:pt x="1118450" y="1869935"/>
                  <a:pt x="1050647" y="1869935"/>
                </a:cubicBezTo>
                <a:close/>
                <a:moveTo>
                  <a:pt x="1393901" y="1792950"/>
                </a:moveTo>
                <a:lnTo>
                  <a:pt x="1353643" y="1682770"/>
                </a:lnTo>
                <a:cubicBezTo>
                  <a:pt x="1401670" y="1658756"/>
                  <a:pt x="1445459" y="1629092"/>
                  <a:pt x="1485011" y="1595897"/>
                </a:cubicBezTo>
                <a:cubicBezTo>
                  <a:pt x="1524563" y="1562702"/>
                  <a:pt x="1561289" y="1523856"/>
                  <a:pt x="1593072" y="1480773"/>
                </a:cubicBezTo>
                <a:lnTo>
                  <a:pt x="1699014" y="1542220"/>
                </a:lnTo>
                <a:cubicBezTo>
                  <a:pt x="1619911" y="1648868"/>
                  <a:pt x="1514675" y="1735741"/>
                  <a:pt x="1393901" y="1792950"/>
                </a:cubicBezTo>
                <a:close/>
                <a:moveTo>
                  <a:pt x="1779531" y="1407320"/>
                </a:moveTo>
                <a:lnTo>
                  <a:pt x="1671470" y="1344461"/>
                </a:lnTo>
                <a:cubicBezTo>
                  <a:pt x="1692658" y="1295021"/>
                  <a:pt x="1707490" y="1244169"/>
                  <a:pt x="1716672" y="1192610"/>
                </a:cubicBezTo>
                <a:cubicBezTo>
                  <a:pt x="1725853" y="1141051"/>
                  <a:pt x="1729385" y="1088080"/>
                  <a:pt x="1725853" y="1034403"/>
                </a:cubicBezTo>
                <a:lnTo>
                  <a:pt x="1857222" y="1011096"/>
                </a:lnTo>
                <a:cubicBezTo>
                  <a:pt x="1857928" y="1026634"/>
                  <a:pt x="1858634" y="1042172"/>
                  <a:pt x="1858634" y="1057710"/>
                </a:cubicBezTo>
                <a:cubicBezTo>
                  <a:pt x="1857928" y="1182722"/>
                  <a:pt x="1830383" y="1301377"/>
                  <a:pt x="1779531" y="1407320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481" name="直接连接符 480">
            <a:extLst>
              <a:ext uri="{FF2B5EF4-FFF2-40B4-BE49-F238E27FC236}">
                <a16:creationId xmlns="" xmlns:a16="http://schemas.microsoft.com/office/drawing/2014/main" id="{8A0F6498-96E0-4F30-AA55-0BAA1F3E18DF}"/>
              </a:ext>
            </a:extLst>
          </p:cNvPr>
          <p:cNvCxnSpPr>
            <a:cxnSpLocks/>
          </p:cNvCxnSpPr>
          <p:nvPr/>
        </p:nvCxnSpPr>
        <p:spPr>
          <a:xfrm>
            <a:off x="3797300" y="2324100"/>
            <a:ext cx="0" cy="2349500"/>
          </a:xfrm>
          <a:prstGeom prst="line">
            <a:avLst/>
          </a:prstGeom>
          <a:ln>
            <a:gradFill>
              <a:gsLst>
                <a:gs pos="0">
                  <a:srgbClr val="353786"/>
                </a:gs>
                <a:gs pos="50000">
                  <a:schemeClr val="bg1"/>
                </a:gs>
                <a:gs pos="100000">
                  <a:srgbClr val="593C88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92578B0C-C6F3-414F-8A20-90AFA0BEDFD1}"/>
              </a:ext>
            </a:extLst>
          </p:cNvPr>
          <p:cNvSpPr txBox="1"/>
          <p:nvPr/>
        </p:nvSpPr>
        <p:spPr>
          <a:xfrm>
            <a:off x="4217703" y="2517491"/>
            <a:ext cx="5885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None/>
            </a:pPr>
            <a:r>
              <a:rPr lang="en-US" altLang="zh-CN" sz="3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3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、工作完成具体情况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="" xmlns:a16="http://schemas.microsoft.com/office/drawing/2014/main" id="{CFF4A0EA-876E-416F-B499-E917960FA7C9}"/>
              </a:ext>
            </a:extLst>
          </p:cNvPr>
          <p:cNvSpPr txBox="1"/>
          <p:nvPr/>
        </p:nvSpPr>
        <p:spPr>
          <a:xfrm>
            <a:off x="4217703" y="3292055"/>
            <a:ext cx="472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点击此处添加副标题文本内容</a:t>
            </a:r>
          </a:p>
        </p:txBody>
      </p:sp>
      <p:pic>
        <p:nvPicPr>
          <p:cNvPr id="485" name="图形 484">
            <a:extLst>
              <a:ext uri="{FF2B5EF4-FFF2-40B4-BE49-F238E27FC236}">
                <a16:creationId xmlns="" xmlns:a16="http://schemas.microsoft.com/office/drawing/2014/main" id="{36A233D6-FDBF-44FE-A12F-0CCD82A074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864867"/>
            <a:ext cx="4393424" cy="597203"/>
          </a:xfrm>
          <a:prstGeom prst="rect">
            <a:avLst/>
          </a:prstGeom>
        </p:spPr>
      </p:pic>
      <p:pic>
        <p:nvPicPr>
          <p:cNvPr id="1136" name="图形 1135">
            <a:extLst>
              <a:ext uri="{FF2B5EF4-FFF2-40B4-BE49-F238E27FC236}">
                <a16:creationId xmlns="" xmlns:a16="http://schemas.microsoft.com/office/drawing/2014/main" id="{4C7B53EE-4177-4C84-BD3C-CA29CC2B9F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5506387" y="-4073"/>
            <a:ext cx="6685613" cy="1297132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69DCABA3-5DE4-4562-9849-6EDCF4B49647}"/>
              </a:ext>
            </a:extLst>
          </p:cNvPr>
          <p:cNvSpPr txBox="1"/>
          <p:nvPr/>
        </p:nvSpPr>
        <p:spPr>
          <a:xfrm>
            <a:off x="4217703" y="3844697"/>
            <a:ext cx="472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点击此处添加副标题文本内容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1549AA4-B5D2-4302-8B8A-B2AA2C39AE34}"/>
              </a:ext>
            </a:extLst>
          </p:cNvPr>
          <p:cNvGrpSpPr/>
          <p:nvPr/>
        </p:nvGrpSpPr>
        <p:grpSpPr>
          <a:xfrm>
            <a:off x="1372902" y="2427002"/>
            <a:ext cx="2003996" cy="2003996"/>
            <a:chOff x="1372902" y="2427002"/>
            <a:chExt cx="2003996" cy="2003996"/>
          </a:xfrm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C171FD96-9E52-4F48-BDDB-70407CEBFF19}"/>
                </a:ext>
              </a:extLst>
            </p:cNvPr>
            <p:cNvGrpSpPr/>
            <p:nvPr/>
          </p:nvGrpSpPr>
          <p:grpSpPr>
            <a:xfrm>
              <a:off x="1372902" y="2427002"/>
              <a:ext cx="2003996" cy="2003996"/>
              <a:chOff x="6719886" y="2230721"/>
              <a:chExt cx="2003996" cy="2003996"/>
            </a:xfrm>
          </p:grpSpPr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38320660-BC7C-4C04-924F-1EDC9806FC33}"/>
                  </a:ext>
                </a:extLst>
              </p:cNvPr>
              <p:cNvSpPr/>
              <p:nvPr/>
            </p:nvSpPr>
            <p:spPr>
              <a:xfrm>
                <a:off x="6719886" y="2230721"/>
                <a:ext cx="2003996" cy="2003996"/>
              </a:xfrm>
              <a:prstGeom prst="ellipse">
                <a:avLst/>
              </a:prstGeom>
              <a:solidFill>
                <a:srgbClr val="FEFEFE">
                  <a:alpha val="3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0E1BF93C-3758-4FDE-9892-655C25E3DBC6}"/>
                  </a:ext>
                </a:extLst>
              </p:cNvPr>
              <p:cNvSpPr/>
              <p:nvPr/>
            </p:nvSpPr>
            <p:spPr>
              <a:xfrm>
                <a:off x="6810375" y="2321210"/>
                <a:ext cx="1823020" cy="1823020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14801461-241C-4223-8B0D-9C403315C68F}"/>
                </a:ext>
              </a:extLst>
            </p:cNvPr>
            <p:cNvSpPr txBox="1"/>
            <p:nvPr/>
          </p:nvSpPr>
          <p:spPr>
            <a:xfrm>
              <a:off x="1533099" y="3075057"/>
              <a:ext cx="168360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gradFill>
                    <a:gsLst>
                      <a:gs pos="0">
                        <a:srgbClr val="283586"/>
                      </a:gs>
                      <a:gs pos="100000">
                        <a:srgbClr val="5F3D88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endParaRPr lang="zh-CN" altLang="en-US" sz="4000" b="1" dirty="0">
                <a:gradFill>
                  <a:gsLst>
                    <a:gs pos="0">
                      <a:srgbClr val="283586"/>
                    </a:gs>
                    <a:gs pos="100000">
                      <a:srgbClr val="5F3D88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647997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8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1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1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1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8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2" grpId="0" animBg="1"/>
      <p:bldP spid="1133" grpId="0" animBg="1"/>
      <p:bldP spid="1134" grpId="0" animBg="1"/>
      <p:bldP spid="1135" grpId="0" animBg="1"/>
      <p:bldP spid="57" grpId="0"/>
      <p:bldP spid="58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9BEC0A37-124E-4C90-8E56-64F2F110ACB4}"/>
              </a:ext>
            </a:extLst>
          </p:cNvPr>
          <p:cNvGrpSpPr/>
          <p:nvPr/>
        </p:nvGrpSpPr>
        <p:grpSpPr>
          <a:xfrm>
            <a:off x="838199" y="2085975"/>
            <a:ext cx="2943225" cy="3543300"/>
            <a:chOff x="838199" y="1419225"/>
            <a:chExt cx="2943225" cy="3543300"/>
          </a:xfrm>
        </p:grpSpPr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54089655-0A50-44F8-BE59-A8066C7C82F1}"/>
                </a:ext>
              </a:extLst>
            </p:cNvPr>
            <p:cNvSpPr/>
            <p:nvPr/>
          </p:nvSpPr>
          <p:spPr>
            <a:xfrm>
              <a:off x="838199" y="1419225"/>
              <a:ext cx="2943225" cy="409575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添加标题内容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025BB03C-53B9-4237-BB1A-762FBCEC23D8}"/>
                </a:ext>
              </a:extLst>
            </p:cNvPr>
            <p:cNvSpPr/>
            <p:nvPr/>
          </p:nvSpPr>
          <p:spPr>
            <a:xfrm>
              <a:off x="838199" y="1828800"/>
              <a:ext cx="2943225" cy="31337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详写内容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……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点击输入本栏的具体文字，简明扼要的说明分项内容，此为概念图解，请根据您的具体内容酌情修改。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009BCC0C-A435-4E49-B440-B6EF19E3BE2E}"/>
              </a:ext>
            </a:extLst>
          </p:cNvPr>
          <p:cNvGrpSpPr/>
          <p:nvPr/>
        </p:nvGrpSpPr>
        <p:grpSpPr>
          <a:xfrm>
            <a:off x="8410578" y="2085975"/>
            <a:ext cx="2943225" cy="3543300"/>
            <a:chOff x="838199" y="1419225"/>
            <a:chExt cx="2943225" cy="3543300"/>
          </a:xfrm>
        </p:grpSpPr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FB17601F-ABC6-41D2-AA6D-72E23DBB4F2C}"/>
                </a:ext>
              </a:extLst>
            </p:cNvPr>
            <p:cNvSpPr/>
            <p:nvPr/>
          </p:nvSpPr>
          <p:spPr>
            <a:xfrm>
              <a:off x="838199" y="1419225"/>
              <a:ext cx="2943225" cy="409575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添加标题内容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F4AA9D33-9276-4417-9913-0CAFACF4C350}"/>
                </a:ext>
              </a:extLst>
            </p:cNvPr>
            <p:cNvSpPr/>
            <p:nvPr/>
          </p:nvSpPr>
          <p:spPr>
            <a:xfrm>
              <a:off x="838199" y="1828800"/>
              <a:ext cx="2943225" cy="31337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详写内容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……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点击输入本栏的具体文字，简明扼要的说明分项内容，此为概念图解，请根据您的具体内容酌情修改。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2F2AF9C2-63E1-4744-BDD3-7E409E3C8676}"/>
              </a:ext>
            </a:extLst>
          </p:cNvPr>
          <p:cNvGrpSpPr/>
          <p:nvPr/>
        </p:nvGrpSpPr>
        <p:grpSpPr>
          <a:xfrm>
            <a:off x="4681538" y="2695211"/>
            <a:ext cx="2828925" cy="2955142"/>
            <a:chOff x="4681538" y="2695211"/>
            <a:chExt cx="2828925" cy="2955142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4A0A2F13-D991-4CB4-B00F-0C3E8BF6EA7B}"/>
                </a:ext>
              </a:extLst>
            </p:cNvPr>
            <p:cNvGrpSpPr/>
            <p:nvPr/>
          </p:nvGrpSpPr>
          <p:grpSpPr>
            <a:xfrm>
              <a:off x="4681538" y="2695211"/>
              <a:ext cx="2828925" cy="2955142"/>
              <a:chOff x="4681538" y="2695211"/>
              <a:chExt cx="2828925" cy="2955142"/>
            </a:xfrm>
          </p:grpSpPr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4C00F173-8378-4CB1-9921-7E23290B76F3}"/>
                  </a:ext>
                </a:extLst>
              </p:cNvPr>
              <p:cNvSpPr/>
              <p:nvPr/>
            </p:nvSpPr>
            <p:spPr>
              <a:xfrm>
                <a:off x="4681538" y="2821428"/>
                <a:ext cx="2828925" cy="282892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grpSp>
            <p:nvGrpSpPr>
              <p:cNvPr id="12" name="组合 11">
                <a:extLst>
                  <a:ext uri="{FF2B5EF4-FFF2-40B4-BE49-F238E27FC236}">
                    <a16:creationId xmlns="" xmlns:a16="http://schemas.microsoft.com/office/drawing/2014/main" id="{40203303-0E6A-423E-8973-BCD0395BE987}"/>
                  </a:ext>
                </a:extLst>
              </p:cNvPr>
              <p:cNvGrpSpPr/>
              <p:nvPr/>
            </p:nvGrpSpPr>
            <p:grpSpPr>
              <a:xfrm>
                <a:off x="5031357" y="2695211"/>
                <a:ext cx="595035" cy="555459"/>
                <a:chOff x="5031357" y="2133393"/>
                <a:chExt cx="595035" cy="555459"/>
              </a:xfrm>
            </p:grpSpPr>
            <p:sp>
              <p:nvSpPr>
                <p:cNvPr id="9" name="椭圆 8">
                  <a:extLst>
                    <a:ext uri="{FF2B5EF4-FFF2-40B4-BE49-F238E27FC236}">
                      <a16:creationId xmlns="" xmlns:a16="http://schemas.microsoft.com/office/drawing/2014/main" id="{78285A95-CFAA-4450-AEA3-E47AD0B90145}"/>
                    </a:ext>
                  </a:extLst>
                </p:cNvPr>
                <p:cNvSpPr/>
                <p:nvPr/>
              </p:nvSpPr>
              <p:spPr>
                <a:xfrm>
                  <a:off x="5051146" y="2133393"/>
                  <a:ext cx="555459" cy="555459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="" xmlns:a16="http://schemas.microsoft.com/office/drawing/2014/main" id="{95B1768A-2D4A-4A12-8672-BC64B2F9B509}"/>
                    </a:ext>
                  </a:extLst>
                </p:cNvPr>
                <p:cNvSpPr/>
                <p:nvPr/>
              </p:nvSpPr>
              <p:spPr>
                <a:xfrm>
                  <a:off x="5031357" y="2241845"/>
                  <a:ext cx="59503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CN" altLang="en-US" sz="1600" dirty="0">
                      <a:solidFill>
                        <a:schemeClr val="bg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例子</a:t>
                  </a:r>
                </a:p>
              </p:txBody>
            </p:sp>
          </p:grpSp>
        </p:grp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18AE5C0C-A46A-417E-A491-B4196B7E2F12}"/>
                </a:ext>
              </a:extLst>
            </p:cNvPr>
            <p:cNvSpPr/>
            <p:nvPr/>
          </p:nvSpPr>
          <p:spPr>
            <a:xfrm>
              <a:off x="5023513" y="3258914"/>
              <a:ext cx="2158338" cy="16715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点击输入本栏的具体文字，简明扼要的说明分项内容，此为概念图解，请根据您的具体内容酌情修改。</a:t>
              </a:r>
            </a:p>
          </p:txBody>
        </p:sp>
      </p:grpSp>
      <p:cxnSp>
        <p:nvCxnSpPr>
          <p:cNvPr id="17" name="连接符: 肘形 16">
            <a:extLst>
              <a:ext uri="{FF2B5EF4-FFF2-40B4-BE49-F238E27FC236}">
                <a16:creationId xmlns="" xmlns:a16="http://schemas.microsoft.com/office/drawing/2014/main" id="{58A250C2-9123-4DF9-8411-9D68228EEDBB}"/>
              </a:ext>
            </a:extLst>
          </p:cNvPr>
          <p:cNvCxnSpPr>
            <a:stCxn id="4" idx="3"/>
            <a:endCxn id="8" idx="2"/>
          </p:cNvCxnSpPr>
          <p:nvPr/>
        </p:nvCxnSpPr>
        <p:spPr>
          <a:xfrm>
            <a:off x="3781424" y="2290763"/>
            <a:ext cx="900114" cy="1945128"/>
          </a:xfrm>
          <a:prstGeom prst="bentConnector3">
            <a:avLst/>
          </a:prstGeom>
          <a:ln>
            <a:solidFill>
              <a:srgbClr val="23348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连接符: 肘形 19">
            <a:extLst>
              <a:ext uri="{FF2B5EF4-FFF2-40B4-BE49-F238E27FC236}">
                <a16:creationId xmlns="" xmlns:a16="http://schemas.microsoft.com/office/drawing/2014/main" id="{5A4A8F26-688B-49BE-B65C-E195E4982097}"/>
              </a:ext>
            </a:extLst>
          </p:cNvPr>
          <p:cNvCxnSpPr>
            <a:stCxn id="26" idx="1"/>
            <a:endCxn id="8" idx="6"/>
          </p:cNvCxnSpPr>
          <p:nvPr/>
        </p:nvCxnSpPr>
        <p:spPr>
          <a:xfrm rot="10800000" flipV="1">
            <a:off x="7510464" y="2290763"/>
            <a:ext cx="900115" cy="1945128"/>
          </a:xfrm>
          <a:prstGeom prst="bentConnector3">
            <a:avLst/>
          </a:prstGeom>
          <a:ln>
            <a:solidFill>
              <a:srgbClr val="23348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AD11B404-1427-43D3-90D6-65610B5D74CD}"/>
              </a:ext>
            </a:extLst>
          </p:cNvPr>
          <p:cNvSpPr/>
          <p:nvPr/>
        </p:nvSpPr>
        <p:spPr>
          <a:xfrm>
            <a:off x="1036520" y="1155984"/>
            <a:ext cx="4014626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某某与某某的区别</a:t>
            </a:r>
          </a:p>
        </p:txBody>
      </p:sp>
      <p:sp>
        <p:nvSpPr>
          <p:cNvPr id="29" name="等腰三角形 28">
            <a:extLst>
              <a:ext uri="{FF2B5EF4-FFF2-40B4-BE49-F238E27FC236}">
                <a16:creationId xmlns="" xmlns:a16="http://schemas.microsoft.com/office/drawing/2014/main" id="{85E4068A-206F-4A9B-920E-EF6B72EE8B82}"/>
              </a:ext>
            </a:extLst>
          </p:cNvPr>
          <p:cNvSpPr/>
          <p:nvPr/>
        </p:nvSpPr>
        <p:spPr>
          <a:xfrm rot="5400000">
            <a:off x="737361" y="1252544"/>
            <a:ext cx="321319" cy="276999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CFCDE800-440E-4BBD-91AF-CF2635DCC33C}"/>
              </a:ext>
            </a:extLst>
          </p:cNvPr>
          <p:cNvGrpSpPr/>
          <p:nvPr/>
        </p:nvGrpSpPr>
        <p:grpSpPr>
          <a:xfrm>
            <a:off x="0" y="6524300"/>
            <a:ext cx="12192000" cy="333700"/>
            <a:chOff x="0" y="6524300"/>
            <a:chExt cx="12192000" cy="333700"/>
          </a:xfrm>
        </p:grpSpPr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DB2E9802-CA5D-44FB-BD65-0E9CC544E454}"/>
                </a:ext>
              </a:extLst>
            </p:cNvPr>
            <p:cNvSpPr/>
            <p:nvPr/>
          </p:nvSpPr>
          <p:spPr>
            <a:xfrm>
              <a:off x="0" y="6524300"/>
              <a:ext cx="12192000" cy="333700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8E46B19C-418A-43F4-8913-44F9DFB6BE24}"/>
                </a:ext>
              </a:extLst>
            </p:cNvPr>
            <p:cNvSpPr txBox="1"/>
            <p:nvPr/>
          </p:nvSpPr>
          <p:spPr>
            <a:xfrm>
              <a:off x="9651677" y="6560345"/>
              <a:ext cx="2416498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企业文化：真诚服务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客户至上</a:t>
              </a:r>
            </a:p>
          </p:txBody>
        </p:sp>
        <p:pic>
          <p:nvPicPr>
            <p:cNvPr id="35" name="图片 34">
              <a:extLst>
                <a:ext uri="{FF2B5EF4-FFF2-40B4-BE49-F238E27FC236}">
                  <a16:creationId xmlns="" xmlns:a16="http://schemas.microsoft.com/office/drawing/2014/main" id="{BE740CC9-70F7-426B-B852-18B8F39A62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423" b="29034"/>
            <a:stretch/>
          </p:blipFill>
          <p:spPr>
            <a:xfrm>
              <a:off x="196153" y="6524300"/>
              <a:ext cx="1518036" cy="333700"/>
            </a:xfrm>
            <a:prstGeom prst="rect">
              <a:avLst/>
            </a:prstGeom>
          </p:spPr>
        </p:pic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B8B05A25-3B13-4BAE-A4C6-A1C4D19D08D9}"/>
              </a:ext>
            </a:extLst>
          </p:cNvPr>
          <p:cNvGrpSpPr/>
          <p:nvPr/>
        </p:nvGrpSpPr>
        <p:grpSpPr>
          <a:xfrm>
            <a:off x="-77406" y="365395"/>
            <a:ext cx="579576" cy="351006"/>
            <a:chOff x="3970020" y="1325880"/>
            <a:chExt cx="931090" cy="563889"/>
          </a:xfrm>
        </p:grpSpPr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1DAC675C-4798-4910-9133-19EC64920048}"/>
                </a:ext>
              </a:extLst>
            </p:cNvPr>
            <p:cNvSpPr/>
            <p:nvPr/>
          </p:nvSpPr>
          <p:spPr>
            <a:xfrm rot="2700000">
              <a:off x="3970020" y="1325880"/>
              <a:ext cx="563880" cy="563880"/>
            </a:xfrm>
            <a:prstGeom prst="rect">
              <a:avLst/>
            </a:prstGeom>
            <a:gradFill>
              <a:gsLst>
                <a:gs pos="0">
                  <a:srgbClr val="103185"/>
                </a:gs>
                <a:gs pos="100000">
                  <a:srgbClr val="603D8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2E6D107B-ADB6-4143-B5EA-9D43FBA2BD15}"/>
                </a:ext>
              </a:extLst>
            </p:cNvPr>
            <p:cNvSpPr/>
            <p:nvPr/>
          </p:nvSpPr>
          <p:spPr>
            <a:xfrm rot="2700000">
              <a:off x="4337229" y="1325888"/>
              <a:ext cx="563879" cy="563883"/>
            </a:xfrm>
            <a:prstGeom prst="rect">
              <a:avLst/>
            </a:prstGeom>
            <a:noFill/>
            <a:ln>
              <a:gradFill>
                <a:gsLst>
                  <a:gs pos="100000">
                    <a:srgbClr val="5C3C88"/>
                  </a:gs>
                  <a:gs pos="0">
                    <a:srgbClr val="23348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0772C931-0348-4B55-BBE6-9067587ADEE6}"/>
              </a:ext>
            </a:extLst>
          </p:cNvPr>
          <p:cNvGrpSpPr/>
          <p:nvPr/>
        </p:nvGrpSpPr>
        <p:grpSpPr>
          <a:xfrm>
            <a:off x="645849" y="196842"/>
            <a:ext cx="4285915" cy="681012"/>
            <a:chOff x="645849" y="196842"/>
            <a:chExt cx="4285915" cy="681012"/>
          </a:xfrm>
        </p:grpSpPr>
        <p:sp>
          <p:nvSpPr>
            <p:cNvPr id="40" name="文本框 2">
              <a:extLst>
                <a:ext uri="{FF2B5EF4-FFF2-40B4-BE49-F238E27FC236}">
                  <a16:creationId xmlns="" xmlns:a16="http://schemas.microsoft.com/office/drawing/2014/main" id="{F44F0B48-5BFA-4EA7-9C0D-C1FC47DCC7B2}"/>
                </a:ext>
              </a:extLst>
            </p:cNvPr>
            <p:cNvSpPr txBox="1"/>
            <p:nvPr/>
          </p:nvSpPr>
          <p:spPr>
            <a:xfrm>
              <a:off x="645850" y="196842"/>
              <a:ext cx="428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点击输入标题内容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281FC00D-EF5B-427B-BDF2-8D89A2AE87AF}"/>
                </a:ext>
              </a:extLst>
            </p:cNvPr>
            <p:cNvSpPr/>
            <p:nvPr/>
          </p:nvSpPr>
          <p:spPr>
            <a:xfrm>
              <a:off x="645849" y="600855"/>
              <a:ext cx="25316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7F7F7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Click enter the title content</a:t>
              </a:r>
              <a:endParaRPr lang="zh-CN" altLang="en-US" sz="12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376194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ACD0793E-FDA5-46F8-8739-7856FB1E53AD}"/>
              </a:ext>
            </a:extLst>
          </p:cNvPr>
          <p:cNvGrpSpPr/>
          <p:nvPr/>
        </p:nvGrpSpPr>
        <p:grpSpPr>
          <a:xfrm>
            <a:off x="843251" y="2169496"/>
            <a:ext cx="1609536" cy="1609536"/>
            <a:chOff x="843251" y="2169496"/>
            <a:chExt cx="1609536" cy="1609536"/>
          </a:xfrm>
        </p:grpSpPr>
        <p:sp>
          <p:nvSpPr>
            <p:cNvPr id="2" name="椭圆 1">
              <a:extLst>
                <a:ext uri="{FF2B5EF4-FFF2-40B4-BE49-F238E27FC236}">
                  <a16:creationId xmlns="" xmlns:a16="http://schemas.microsoft.com/office/drawing/2014/main" id="{032FD9EE-B3BD-40C3-AD5F-5A718CE6DE7B}"/>
                </a:ext>
              </a:extLst>
            </p:cNvPr>
            <p:cNvSpPr/>
            <p:nvPr/>
          </p:nvSpPr>
          <p:spPr>
            <a:xfrm>
              <a:off x="843251" y="2169496"/>
              <a:ext cx="1609536" cy="1609536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computer-to-computer-transfer_777">
              <a:extLst>
                <a:ext uri="{FF2B5EF4-FFF2-40B4-BE49-F238E27FC236}">
                  <a16:creationId xmlns="" xmlns:a16="http://schemas.microsoft.com/office/drawing/2014/main" id="{A695C3BE-E581-4C8E-961F-3A47FA68DDD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00302" y="2707294"/>
              <a:ext cx="879804" cy="605013"/>
            </a:xfrm>
            <a:custGeom>
              <a:avLst/>
              <a:gdLst>
                <a:gd name="connsiteX0" fmla="*/ 305314 w 559019"/>
                <a:gd name="connsiteY0" fmla="*/ 345808 h 384420"/>
                <a:gd name="connsiteX1" fmla="*/ 552992 w 559019"/>
                <a:gd name="connsiteY1" fmla="*/ 345808 h 384420"/>
                <a:gd name="connsiteX2" fmla="*/ 559019 w 559019"/>
                <a:gd name="connsiteY2" fmla="*/ 368033 h 384420"/>
                <a:gd name="connsiteX3" fmla="*/ 559019 w 559019"/>
                <a:gd name="connsiteY3" fmla="*/ 381029 h 384420"/>
                <a:gd name="connsiteX4" fmla="*/ 300605 w 559019"/>
                <a:gd name="connsiteY4" fmla="*/ 381029 h 384420"/>
                <a:gd name="connsiteX5" fmla="*/ 300605 w 559019"/>
                <a:gd name="connsiteY5" fmla="*/ 368033 h 384420"/>
                <a:gd name="connsiteX6" fmla="*/ 145594 w 559019"/>
                <a:gd name="connsiteY6" fmla="*/ 233176 h 384420"/>
                <a:gd name="connsiteX7" fmla="*/ 173777 w 559019"/>
                <a:gd name="connsiteY7" fmla="*/ 233176 h 384420"/>
                <a:gd name="connsiteX8" fmla="*/ 173777 w 559019"/>
                <a:gd name="connsiteY8" fmla="*/ 356282 h 384420"/>
                <a:gd name="connsiteX9" fmla="*/ 260675 w 559019"/>
                <a:gd name="connsiteY9" fmla="*/ 356282 h 384420"/>
                <a:gd name="connsiteX10" fmla="*/ 260675 w 559019"/>
                <a:gd name="connsiteY10" fmla="*/ 384420 h 384420"/>
                <a:gd name="connsiteX11" fmla="*/ 173777 w 559019"/>
                <a:gd name="connsiteY11" fmla="*/ 384420 h 384420"/>
                <a:gd name="connsiteX12" fmla="*/ 145594 w 559019"/>
                <a:gd name="connsiteY12" fmla="*/ 384420 h 384420"/>
                <a:gd name="connsiteX13" fmla="*/ 145594 w 559019"/>
                <a:gd name="connsiteY13" fmla="*/ 356282 h 384420"/>
                <a:gd name="connsiteX14" fmla="*/ 318184 w 559019"/>
                <a:gd name="connsiteY14" fmla="*/ 186323 h 384420"/>
                <a:gd name="connsiteX15" fmla="*/ 318184 w 559019"/>
                <a:gd name="connsiteY15" fmla="*/ 324667 h 384420"/>
                <a:gd name="connsiteX16" fmla="*/ 541251 w 559019"/>
                <a:gd name="connsiteY16" fmla="*/ 324667 h 384420"/>
                <a:gd name="connsiteX17" fmla="*/ 541251 w 559019"/>
                <a:gd name="connsiteY17" fmla="*/ 186323 h 384420"/>
                <a:gd name="connsiteX18" fmla="*/ 306443 w 559019"/>
                <a:gd name="connsiteY18" fmla="*/ 174599 h 384420"/>
                <a:gd name="connsiteX19" fmla="*/ 552991 w 559019"/>
                <a:gd name="connsiteY19" fmla="*/ 174599 h 384420"/>
                <a:gd name="connsiteX20" fmla="*/ 552991 w 559019"/>
                <a:gd name="connsiteY20" fmla="*/ 336391 h 384420"/>
                <a:gd name="connsiteX21" fmla="*/ 306443 w 559019"/>
                <a:gd name="connsiteY21" fmla="*/ 336391 h 384420"/>
                <a:gd name="connsiteX22" fmla="*/ 5839 w 559019"/>
                <a:gd name="connsiteY22" fmla="*/ 171021 h 384420"/>
                <a:gd name="connsiteX23" fmla="*/ 252387 w 559019"/>
                <a:gd name="connsiteY23" fmla="*/ 171021 h 384420"/>
                <a:gd name="connsiteX24" fmla="*/ 258414 w 559019"/>
                <a:gd name="connsiteY24" fmla="*/ 193434 h 384420"/>
                <a:gd name="connsiteX25" fmla="*/ 258414 w 559019"/>
                <a:gd name="connsiteY25" fmla="*/ 206242 h 384420"/>
                <a:gd name="connsiteX26" fmla="*/ 0 w 559019"/>
                <a:gd name="connsiteY26" fmla="*/ 206242 h 384420"/>
                <a:gd name="connsiteX27" fmla="*/ 0 w 559019"/>
                <a:gd name="connsiteY27" fmla="*/ 193434 h 384420"/>
                <a:gd name="connsiteX28" fmla="*/ 17580 w 559019"/>
                <a:gd name="connsiteY28" fmla="*/ 12893 h 384420"/>
                <a:gd name="connsiteX29" fmla="*/ 17580 w 559019"/>
                <a:gd name="connsiteY29" fmla="*/ 150029 h 384420"/>
                <a:gd name="connsiteX30" fmla="*/ 240647 w 559019"/>
                <a:gd name="connsiteY30" fmla="*/ 150029 h 384420"/>
                <a:gd name="connsiteX31" fmla="*/ 240647 w 559019"/>
                <a:gd name="connsiteY31" fmla="*/ 12893 h 384420"/>
                <a:gd name="connsiteX32" fmla="*/ 281770 w 559019"/>
                <a:gd name="connsiteY32" fmla="*/ 0 h 384420"/>
                <a:gd name="connsiteX33" fmla="*/ 422718 w 559019"/>
                <a:gd name="connsiteY33" fmla="*/ 0 h 384420"/>
                <a:gd name="connsiteX34" fmla="*/ 450907 w 559019"/>
                <a:gd name="connsiteY34" fmla="*/ 0 h 384420"/>
                <a:gd name="connsiteX35" fmla="*/ 450907 w 559019"/>
                <a:gd name="connsiteY35" fmla="*/ 28122 h 384420"/>
                <a:gd name="connsiteX36" fmla="*/ 450907 w 559019"/>
                <a:gd name="connsiteY36" fmla="*/ 132409 h 384420"/>
                <a:gd name="connsiteX37" fmla="*/ 422718 w 559019"/>
                <a:gd name="connsiteY37" fmla="*/ 132409 h 384420"/>
                <a:gd name="connsiteX38" fmla="*/ 422718 w 559019"/>
                <a:gd name="connsiteY38" fmla="*/ 28122 h 384420"/>
                <a:gd name="connsiteX39" fmla="*/ 281770 w 559019"/>
                <a:gd name="connsiteY39" fmla="*/ 28122 h 384420"/>
                <a:gd name="connsiteX40" fmla="*/ 5839 w 559019"/>
                <a:gd name="connsiteY40" fmla="*/ 0 h 384420"/>
                <a:gd name="connsiteX41" fmla="*/ 252387 w 559019"/>
                <a:gd name="connsiteY41" fmla="*/ 0 h 384420"/>
                <a:gd name="connsiteX42" fmla="*/ 252387 w 559019"/>
                <a:gd name="connsiteY42" fmla="*/ 162922 h 384420"/>
                <a:gd name="connsiteX43" fmla="*/ 5839 w 559019"/>
                <a:gd name="connsiteY43" fmla="*/ 162922 h 384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59019" h="384420">
                  <a:moveTo>
                    <a:pt x="305314" y="345808"/>
                  </a:moveTo>
                  <a:lnTo>
                    <a:pt x="552992" y="345808"/>
                  </a:lnTo>
                  <a:lnTo>
                    <a:pt x="559019" y="368033"/>
                  </a:lnTo>
                  <a:lnTo>
                    <a:pt x="559019" y="381029"/>
                  </a:lnTo>
                  <a:lnTo>
                    <a:pt x="300605" y="381029"/>
                  </a:lnTo>
                  <a:lnTo>
                    <a:pt x="300605" y="368033"/>
                  </a:lnTo>
                  <a:close/>
                  <a:moveTo>
                    <a:pt x="145594" y="233176"/>
                  </a:moveTo>
                  <a:lnTo>
                    <a:pt x="173777" y="233176"/>
                  </a:lnTo>
                  <a:lnTo>
                    <a:pt x="173777" y="356282"/>
                  </a:lnTo>
                  <a:lnTo>
                    <a:pt x="260675" y="356282"/>
                  </a:lnTo>
                  <a:lnTo>
                    <a:pt x="260675" y="384420"/>
                  </a:lnTo>
                  <a:lnTo>
                    <a:pt x="173777" y="384420"/>
                  </a:lnTo>
                  <a:lnTo>
                    <a:pt x="145594" y="384420"/>
                  </a:lnTo>
                  <a:lnTo>
                    <a:pt x="145594" y="356282"/>
                  </a:lnTo>
                  <a:close/>
                  <a:moveTo>
                    <a:pt x="318184" y="186323"/>
                  </a:moveTo>
                  <a:lnTo>
                    <a:pt x="318184" y="324667"/>
                  </a:lnTo>
                  <a:lnTo>
                    <a:pt x="541251" y="324667"/>
                  </a:lnTo>
                  <a:lnTo>
                    <a:pt x="541251" y="186323"/>
                  </a:lnTo>
                  <a:close/>
                  <a:moveTo>
                    <a:pt x="306443" y="174599"/>
                  </a:moveTo>
                  <a:lnTo>
                    <a:pt x="552991" y="174599"/>
                  </a:lnTo>
                  <a:lnTo>
                    <a:pt x="552991" y="336391"/>
                  </a:lnTo>
                  <a:lnTo>
                    <a:pt x="306443" y="336391"/>
                  </a:lnTo>
                  <a:close/>
                  <a:moveTo>
                    <a:pt x="5839" y="171021"/>
                  </a:moveTo>
                  <a:lnTo>
                    <a:pt x="252387" y="171021"/>
                  </a:lnTo>
                  <a:lnTo>
                    <a:pt x="258414" y="193434"/>
                  </a:lnTo>
                  <a:lnTo>
                    <a:pt x="258414" y="206242"/>
                  </a:lnTo>
                  <a:lnTo>
                    <a:pt x="0" y="206242"/>
                  </a:lnTo>
                  <a:lnTo>
                    <a:pt x="0" y="193434"/>
                  </a:lnTo>
                  <a:close/>
                  <a:moveTo>
                    <a:pt x="17580" y="12893"/>
                  </a:moveTo>
                  <a:lnTo>
                    <a:pt x="17580" y="150029"/>
                  </a:lnTo>
                  <a:lnTo>
                    <a:pt x="240647" y="150029"/>
                  </a:lnTo>
                  <a:lnTo>
                    <a:pt x="240647" y="12893"/>
                  </a:lnTo>
                  <a:close/>
                  <a:moveTo>
                    <a:pt x="281770" y="0"/>
                  </a:moveTo>
                  <a:lnTo>
                    <a:pt x="422718" y="0"/>
                  </a:lnTo>
                  <a:lnTo>
                    <a:pt x="450907" y="0"/>
                  </a:lnTo>
                  <a:lnTo>
                    <a:pt x="450907" y="28122"/>
                  </a:lnTo>
                  <a:lnTo>
                    <a:pt x="450907" y="132409"/>
                  </a:lnTo>
                  <a:lnTo>
                    <a:pt x="422718" y="132409"/>
                  </a:lnTo>
                  <a:lnTo>
                    <a:pt x="422718" y="28122"/>
                  </a:lnTo>
                  <a:lnTo>
                    <a:pt x="281770" y="28122"/>
                  </a:lnTo>
                  <a:close/>
                  <a:moveTo>
                    <a:pt x="5839" y="0"/>
                  </a:moveTo>
                  <a:lnTo>
                    <a:pt x="252387" y="0"/>
                  </a:lnTo>
                  <a:lnTo>
                    <a:pt x="252387" y="162922"/>
                  </a:lnTo>
                  <a:lnTo>
                    <a:pt x="5839" y="1629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907F6157-039E-463A-B509-964B99CFEF32}"/>
              </a:ext>
            </a:extLst>
          </p:cNvPr>
          <p:cNvGrpSpPr/>
          <p:nvPr/>
        </p:nvGrpSpPr>
        <p:grpSpPr>
          <a:xfrm>
            <a:off x="3041246" y="2169496"/>
            <a:ext cx="1609536" cy="1609536"/>
            <a:chOff x="3041246" y="2169496"/>
            <a:chExt cx="1609536" cy="1609536"/>
          </a:xfrm>
        </p:grpSpPr>
        <p:sp>
          <p:nvSpPr>
            <p:cNvPr id="143" name="椭圆 142">
              <a:extLst>
                <a:ext uri="{FF2B5EF4-FFF2-40B4-BE49-F238E27FC236}">
                  <a16:creationId xmlns="" xmlns:a16="http://schemas.microsoft.com/office/drawing/2014/main" id="{5CA2F1F2-0907-42C3-860F-0DB70A120CAC}"/>
                </a:ext>
              </a:extLst>
            </p:cNvPr>
            <p:cNvSpPr/>
            <p:nvPr/>
          </p:nvSpPr>
          <p:spPr>
            <a:xfrm>
              <a:off x="3041246" y="2169496"/>
              <a:ext cx="1609536" cy="1609536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computer-to-computer-transfer_777">
              <a:extLst>
                <a:ext uri="{FF2B5EF4-FFF2-40B4-BE49-F238E27FC236}">
                  <a16:creationId xmlns="" xmlns:a16="http://schemas.microsoft.com/office/drawing/2014/main" id="{23803328-6610-4B57-9E10-545365B7F5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06112" y="2724820"/>
              <a:ext cx="879804" cy="498886"/>
            </a:xfrm>
            <a:custGeom>
              <a:avLst/>
              <a:gdLst>
                <a:gd name="T0" fmla="*/ 325000 h 606722"/>
                <a:gd name="T1" fmla="*/ 325000 h 606722"/>
                <a:gd name="T2" fmla="*/ 325000 h 606722"/>
                <a:gd name="T3" fmla="*/ 325000 h 606722"/>
                <a:gd name="T4" fmla="*/ 325000 h 606722"/>
                <a:gd name="T5" fmla="*/ 325000 h 606722"/>
                <a:gd name="T6" fmla="*/ 325000 h 606722"/>
                <a:gd name="T7" fmla="*/ 325000 h 606722"/>
                <a:gd name="T8" fmla="*/ 325000 h 606722"/>
                <a:gd name="T9" fmla="*/ 325000 h 606722"/>
                <a:gd name="T10" fmla="*/ 325000 h 606722"/>
                <a:gd name="T11" fmla="*/ 325000 h 606722"/>
                <a:gd name="T12" fmla="*/ 325000 h 606722"/>
                <a:gd name="T13" fmla="*/ 325000 h 606722"/>
                <a:gd name="T14" fmla="*/ 325000 h 606722"/>
                <a:gd name="T15" fmla="*/ 325000 h 606722"/>
                <a:gd name="T16" fmla="*/ 325000 h 606722"/>
                <a:gd name="T17" fmla="*/ 325000 h 606722"/>
                <a:gd name="T18" fmla="*/ 325000 h 606722"/>
                <a:gd name="T19" fmla="*/ 325000 h 606722"/>
                <a:gd name="T20" fmla="*/ 325000 h 606722"/>
                <a:gd name="T21" fmla="*/ 325000 h 606722"/>
                <a:gd name="T22" fmla="*/ 325000 h 606722"/>
                <a:gd name="T23" fmla="*/ 325000 h 606722"/>
                <a:gd name="T24" fmla="*/ 325000 h 606722"/>
                <a:gd name="T25" fmla="*/ 325000 h 606722"/>
                <a:gd name="T26" fmla="*/ 325000 h 606722"/>
                <a:gd name="T27" fmla="*/ 325000 h 606722"/>
                <a:gd name="T28" fmla="*/ 325000 h 606722"/>
                <a:gd name="T29" fmla="*/ 325000 h 606722"/>
                <a:gd name="T30" fmla="*/ 325000 h 606722"/>
                <a:gd name="T31" fmla="*/ 325000 h 606722"/>
                <a:gd name="T32" fmla="*/ 325000 h 606722"/>
                <a:gd name="T33" fmla="*/ 325000 h 606722"/>
                <a:gd name="T34" fmla="*/ 325000 h 606722"/>
                <a:gd name="T35" fmla="*/ 325000 h 606722"/>
                <a:gd name="T36" fmla="*/ 325000 h 606722"/>
                <a:gd name="T37" fmla="*/ 325000 h 606722"/>
                <a:gd name="T38" fmla="*/ 325000 h 606722"/>
                <a:gd name="T39" fmla="*/ 325000 h 606722"/>
                <a:gd name="T40" fmla="*/ 325000 h 606722"/>
                <a:gd name="T41" fmla="*/ 325000 h 606722"/>
                <a:gd name="T42" fmla="*/ 325000 h 606722"/>
                <a:gd name="T43" fmla="*/ 325000 h 606722"/>
                <a:gd name="T44" fmla="*/ 325000 h 606722"/>
                <a:gd name="T45" fmla="*/ 325000 h 606722"/>
                <a:gd name="T46" fmla="*/ 325000 h 606722"/>
                <a:gd name="T47" fmla="*/ 325000 h 606722"/>
                <a:gd name="T48" fmla="*/ 325000 h 606722"/>
                <a:gd name="T49" fmla="*/ 325000 h 606722"/>
                <a:gd name="T50" fmla="*/ 325000 h 606722"/>
                <a:gd name="T51" fmla="*/ 325000 h 606722"/>
                <a:gd name="T52" fmla="*/ 325000 h 606722"/>
                <a:gd name="T53" fmla="*/ 325000 h 606722"/>
                <a:gd name="T54" fmla="*/ 325000 h 606722"/>
                <a:gd name="T55" fmla="*/ 325000 h 606722"/>
                <a:gd name="T56" fmla="*/ 325000 h 606722"/>
                <a:gd name="T57" fmla="*/ 325000 h 606722"/>
                <a:gd name="T58" fmla="*/ 325000 h 606722"/>
                <a:gd name="T59" fmla="*/ 325000 h 606722"/>
                <a:gd name="T60" fmla="*/ 325000 h 606722"/>
                <a:gd name="T61" fmla="*/ 325000 h 606722"/>
                <a:gd name="T62" fmla="*/ 325000 h 606722"/>
                <a:gd name="T63" fmla="*/ 325000 h 606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313" h="3017">
                  <a:moveTo>
                    <a:pt x="5003" y="1393"/>
                  </a:moveTo>
                  <a:lnTo>
                    <a:pt x="4195" y="1393"/>
                  </a:lnTo>
                  <a:lnTo>
                    <a:pt x="4195" y="386"/>
                  </a:lnTo>
                  <a:cubicBezTo>
                    <a:pt x="4195" y="173"/>
                    <a:pt x="4022" y="0"/>
                    <a:pt x="3810" y="0"/>
                  </a:cubicBezTo>
                  <a:lnTo>
                    <a:pt x="386" y="0"/>
                  </a:lnTo>
                  <a:cubicBezTo>
                    <a:pt x="173" y="0"/>
                    <a:pt x="0" y="173"/>
                    <a:pt x="0" y="386"/>
                  </a:cubicBezTo>
                  <a:lnTo>
                    <a:pt x="0" y="467"/>
                  </a:lnTo>
                  <a:lnTo>
                    <a:pt x="0" y="467"/>
                  </a:lnTo>
                  <a:lnTo>
                    <a:pt x="0" y="2526"/>
                  </a:lnTo>
                  <a:cubicBezTo>
                    <a:pt x="0" y="2739"/>
                    <a:pt x="173" y="2912"/>
                    <a:pt x="386" y="2912"/>
                  </a:cubicBezTo>
                  <a:lnTo>
                    <a:pt x="3672" y="2912"/>
                  </a:lnTo>
                  <a:lnTo>
                    <a:pt x="3700" y="2941"/>
                  </a:lnTo>
                  <a:cubicBezTo>
                    <a:pt x="3751" y="2991"/>
                    <a:pt x="3803" y="3017"/>
                    <a:pt x="3856" y="3017"/>
                  </a:cubicBezTo>
                  <a:cubicBezTo>
                    <a:pt x="3953" y="3017"/>
                    <a:pt x="4004" y="2939"/>
                    <a:pt x="4016" y="2851"/>
                  </a:cubicBezTo>
                  <a:cubicBezTo>
                    <a:pt x="4110" y="2792"/>
                    <a:pt x="4173" y="2695"/>
                    <a:pt x="4191" y="2586"/>
                  </a:cubicBezTo>
                  <a:lnTo>
                    <a:pt x="5003" y="2586"/>
                  </a:lnTo>
                  <a:cubicBezTo>
                    <a:pt x="5174" y="2586"/>
                    <a:pt x="5313" y="2447"/>
                    <a:pt x="5313" y="2276"/>
                  </a:cubicBezTo>
                  <a:lnTo>
                    <a:pt x="5313" y="1703"/>
                  </a:lnTo>
                  <a:cubicBezTo>
                    <a:pt x="5313" y="1532"/>
                    <a:pt x="5174" y="1393"/>
                    <a:pt x="5003" y="1393"/>
                  </a:cubicBezTo>
                  <a:close/>
                  <a:moveTo>
                    <a:pt x="200" y="386"/>
                  </a:moveTo>
                  <a:cubicBezTo>
                    <a:pt x="200" y="284"/>
                    <a:pt x="283" y="200"/>
                    <a:pt x="386" y="200"/>
                  </a:cubicBezTo>
                  <a:lnTo>
                    <a:pt x="3810" y="200"/>
                  </a:lnTo>
                  <a:cubicBezTo>
                    <a:pt x="3912" y="200"/>
                    <a:pt x="3995" y="284"/>
                    <a:pt x="3995" y="386"/>
                  </a:cubicBezTo>
                  <a:lnTo>
                    <a:pt x="3995" y="412"/>
                  </a:lnTo>
                  <a:lnTo>
                    <a:pt x="2098" y="1626"/>
                  </a:lnTo>
                  <a:lnTo>
                    <a:pt x="200" y="412"/>
                  </a:lnTo>
                  <a:lnTo>
                    <a:pt x="200" y="386"/>
                  </a:lnTo>
                  <a:close/>
                  <a:moveTo>
                    <a:pt x="3995" y="650"/>
                  </a:moveTo>
                  <a:lnTo>
                    <a:pt x="3995" y="1055"/>
                  </a:lnTo>
                  <a:cubicBezTo>
                    <a:pt x="3970" y="1001"/>
                    <a:pt x="3925" y="962"/>
                    <a:pt x="3856" y="962"/>
                  </a:cubicBezTo>
                  <a:cubicBezTo>
                    <a:pt x="3803" y="962"/>
                    <a:pt x="3751" y="988"/>
                    <a:pt x="3700" y="1038"/>
                  </a:cubicBezTo>
                  <a:lnTo>
                    <a:pt x="3069" y="1670"/>
                  </a:lnTo>
                  <a:lnTo>
                    <a:pt x="2735" y="1456"/>
                  </a:lnTo>
                  <a:lnTo>
                    <a:pt x="3995" y="650"/>
                  </a:lnTo>
                  <a:close/>
                  <a:moveTo>
                    <a:pt x="200" y="650"/>
                  </a:moveTo>
                  <a:lnTo>
                    <a:pt x="1460" y="1456"/>
                  </a:lnTo>
                  <a:lnTo>
                    <a:pt x="200" y="2262"/>
                  </a:lnTo>
                  <a:lnTo>
                    <a:pt x="200" y="650"/>
                  </a:lnTo>
                  <a:close/>
                  <a:moveTo>
                    <a:pt x="386" y="2712"/>
                  </a:moveTo>
                  <a:lnTo>
                    <a:pt x="386" y="2712"/>
                  </a:lnTo>
                  <a:cubicBezTo>
                    <a:pt x="283" y="2712"/>
                    <a:pt x="200" y="2628"/>
                    <a:pt x="200" y="2526"/>
                  </a:cubicBezTo>
                  <a:lnTo>
                    <a:pt x="200" y="2500"/>
                  </a:lnTo>
                  <a:lnTo>
                    <a:pt x="1646" y="1575"/>
                  </a:lnTo>
                  <a:lnTo>
                    <a:pt x="2044" y="1829"/>
                  </a:lnTo>
                  <a:cubicBezTo>
                    <a:pt x="2060" y="1840"/>
                    <a:pt x="2079" y="1845"/>
                    <a:pt x="2098" y="1845"/>
                  </a:cubicBezTo>
                  <a:cubicBezTo>
                    <a:pt x="2116" y="1845"/>
                    <a:pt x="2135" y="1840"/>
                    <a:pt x="2152" y="1829"/>
                  </a:cubicBezTo>
                  <a:lnTo>
                    <a:pt x="2550" y="1575"/>
                  </a:lnTo>
                  <a:lnTo>
                    <a:pt x="2929" y="1818"/>
                  </a:lnTo>
                  <a:cubicBezTo>
                    <a:pt x="2849" y="1938"/>
                    <a:pt x="2862" y="2102"/>
                    <a:pt x="2968" y="2208"/>
                  </a:cubicBezTo>
                  <a:lnTo>
                    <a:pt x="3472" y="2712"/>
                  </a:lnTo>
                  <a:lnTo>
                    <a:pt x="386" y="2712"/>
                  </a:lnTo>
                  <a:close/>
                  <a:moveTo>
                    <a:pt x="5113" y="2276"/>
                  </a:moveTo>
                  <a:cubicBezTo>
                    <a:pt x="5113" y="2337"/>
                    <a:pt x="5064" y="2386"/>
                    <a:pt x="5003" y="2386"/>
                  </a:cubicBezTo>
                  <a:lnTo>
                    <a:pt x="3919" y="2386"/>
                  </a:lnTo>
                  <a:cubicBezTo>
                    <a:pt x="3864" y="2386"/>
                    <a:pt x="3819" y="2431"/>
                    <a:pt x="3819" y="2486"/>
                  </a:cubicBezTo>
                  <a:lnTo>
                    <a:pt x="3819" y="2777"/>
                  </a:lnTo>
                  <a:lnTo>
                    <a:pt x="3110" y="2067"/>
                  </a:lnTo>
                  <a:cubicBezTo>
                    <a:pt x="3067" y="2024"/>
                    <a:pt x="3067" y="1955"/>
                    <a:pt x="3110" y="1912"/>
                  </a:cubicBezTo>
                  <a:lnTo>
                    <a:pt x="3819" y="1202"/>
                  </a:lnTo>
                  <a:lnTo>
                    <a:pt x="3819" y="1493"/>
                  </a:lnTo>
                  <a:cubicBezTo>
                    <a:pt x="3819" y="1548"/>
                    <a:pt x="3864" y="1593"/>
                    <a:pt x="3919" y="1593"/>
                  </a:cubicBezTo>
                  <a:lnTo>
                    <a:pt x="5003" y="1593"/>
                  </a:lnTo>
                  <a:cubicBezTo>
                    <a:pt x="5064" y="1593"/>
                    <a:pt x="5113" y="1642"/>
                    <a:pt x="5113" y="1703"/>
                  </a:cubicBezTo>
                  <a:lnTo>
                    <a:pt x="5113" y="2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F741F825-4FA4-4800-9F38-6CCFC9A622CC}"/>
              </a:ext>
            </a:extLst>
          </p:cNvPr>
          <p:cNvGrpSpPr/>
          <p:nvPr/>
        </p:nvGrpSpPr>
        <p:grpSpPr>
          <a:xfrm>
            <a:off x="5239240" y="2169496"/>
            <a:ext cx="1609536" cy="1609536"/>
            <a:chOff x="5239240" y="2169496"/>
            <a:chExt cx="1609536" cy="1609536"/>
          </a:xfrm>
        </p:grpSpPr>
        <p:sp>
          <p:nvSpPr>
            <p:cNvPr id="144" name="椭圆 143">
              <a:extLst>
                <a:ext uri="{FF2B5EF4-FFF2-40B4-BE49-F238E27FC236}">
                  <a16:creationId xmlns="" xmlns:a16="http://schemas.microsoft.com/office/drawing/2014/main" id="{84D46773-1FC5-402C-936F-2C8E51FB8A6C}"/>
                </a:ext>
              </a:extLst>
            </p:cNvPr>
            <p:cNvSpPr/>
            <p:nvPr/>
          </p:nvSpPr>
          <p:spPr>
            <a:xfrm>
              <a:off x="5239240" y="2169496"/>
              <a:ext cx="1609536" cy="1609536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computer-to-computer-transfer_777">
              <a:extLst>
                <a:ext uri="{FF2B5EF4-FFF2-40B4-BE49-F238E27FC236}">
                  <a16:creationId xmlns="" xmlns:a16="http://schemas.microsoft.com/office/drawing/2014/main" id="{ECE9142F-F7EE-465B-A789-CE803496096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604106" y="2534955"/>
              <a:ext cx="879804" cy="878615"/>
            </a:xfrm>
            <a:custGeom>
              <a:avLst/>
              <a:gdLst>
                <a:gd name="connsiteX0" fmla="*/ 64363 w 608472"/>
                <a:gd name="connsiteY0" fmla="*/ 443678 h 607650"/>
                <a:gd name="connsiteX1" fmla="*/ 76611 w 608472"/>
                <a:gd name="connsiteY1" fmla="*/ 456378 h 607650"/>
                <a:gd name="connsiteX2" fmla="*/ 126445 w 608472"/>
                <a:gd name="connsiteY2" fmla="*/ 537243 h 607650"/>
                <a:gd name="connsiteX3" fmla="*/ 126539 w 608472"/>
                <a:gd name="connsiteY3" fmla="*/ 537243 h 607650"/>
                <a:gd name="connsiteX4" fmla="*/ 202834 w 608472"/>
                <a:gd name="connsiteY4" fmla="*/ 535376 h 607650"/>
                <a:gd name="connsiteX5" fmla="*/ 160198 w 608472"/>
                <a:gd name="connsiteY5" fmla="*/ 518194 h 607650"/>
                <a:gd name="connsiteX6" fmla="*/ 153373 w 608472"/>
                <a:gd name="connsiteY6" fmla="*/ 502040 h 607650"/>
                <a:gd name="connsiteX7" fmla="*/ 169548 w 608472"/>
                <a:gd name="connsiteY7" fmla="*/ 495130 h 607650"/>
                <a:gd name="connsiteX8" fmla="*/ 233221 w 608472"/>
                <a:gd name="connsiteY8" fmla="*/ 520809 h 607650"/>
                <a:gd name="connsiteX9" fmla="*/ 234529 w 608472"/>
                <a:gd name="connsiteY9" fmla="*/ 521462 h 607650"/>
                <a:gd name="connsiteX10" fmla="*/ 234903 w 608472"/>
                <a:gd name="connsiteY10" fmla="*/ 521649 h 607650"/>
                <a:gd name="connsiteX11" fmla="*/ 235745 w 608472"/>
                <a:gd name="connsiteY11" fmla="*/ 522303 h 607650"/>
                <a:gd name="connsiteX12" fmla="*/ 236119 w 608472"/>
                <a:gd name="connsiteY12" fmla="*/ 522583 h 607650"/>
                <a:gd name="connsiteX13" fmla="*/ 236960 w 608472"/>
                <a:gd name="connsiteY13" fmla="*/ 523330 h 607650"/>
                <a:gd name="connsiteX14" fmla="*/ 237241 w 608472"/>
                <a:gd name="connsiteY14" fmla="*/ 523517 h 607650"/>
                <a:gd name="connsiteX15" fmla="*/ 238269 w 608472"/>
                <a:gd name="connsiteY15" fmla="*/ 524637 h 607650"/>
                <a:gd name="connsiteX16" fmla="*/ 239017 w 608472"/>
                <a:gd name="connsiteY16" fmla="*/ 525758 h 607650"/>
                <a:gd name="connsiteX17" fmla="*/ 239204 w 608472"/>
                <a:gd name="connsiteY17" fmla="*/ 526131 h 607650"/>
                <a:gd name="connsiteX18" fmla="*/ 239765 w 608472"/>
                <a:gd name="connsiteY18" fmla="*/ 527065 h 607650"/>
                <a:gd name="connsiteX19" fmla="*/ 239952 w 608472"/>
                <a:gd name="connsiteY19" fmla="*/ 527438 h 607650"/>
                <a:gd name="connsiteX20" fmla="*/ 240513 w 608472"/>
                <a:gd name="connsiteY20" fmla="*/ 528652 h 607650"/>
                <a:gd name="connsiteX21" fmla="*/ 240513 w 608472"/>
                <a:gd name="connsiteY21" fmla="*/ 528746 h 607650"/>
                <a:gd name="connsiteX22" fmla="*/ 240887 w 608472"/>
                <a:gd name="connsiteY22" fmla="*/ 530146 h 607650"/>
                <a:gd name="connsiteX23" fmla="*/ 240887 w 608472"/>
                <a:gd name="connsiteY23" fmla="*/ 530240 h 607650"/>
                <a:gd name="connsiteX24" fmla="*/ 240887 w 608472"/>
                <a:gd name="connsiteY24" fmla="*/ 530520 h 607650"/>
                <a:gd name="connsiteX25" fmla="*/ 240981 w 608472"/>
                <a:gd name="connsiteY25" fmla="*/ 531640 h 607650"/>
                <a:gd name="connsiteX26" fmla="*/ 240981 w 608472"/>
                <a:gd name="connsiteY26" fmla="*/ 532014 h 607650"/>
                <a:gd name="connsiteX27" fmla="*/ 240981 w 608472"/>
                <a:gd name="connsiteY27" fmla="*/ 533415 h 607650"/>
                <a:gd name="connsiteX28" fmla="*/ 240700 w 608472"/>
                <a:gd name="connsiteY28" fmla="*/ 534909 h 607650"/>
                <a:gd name="connsiteX29" fmla="*/ 240607 w 608472"/>
                <a:gd name="connsiteY29" fmla="*/ 535282 h 607650"/>
                <a:gd name="connsiteX30" fmla="*/ 240326 w 608472"/>
                <a:gd name="connsiteY30" fmla="*/ 536216 h 607650"/>
                <a:gd name="connsiteX31" fmla="*/ 240326 w 608472"/>
                <a:gd name="connsiteY31" fmla="*/ 536589 h 607650"/>
                <a:gd name="connsiteX32" fmla="*/ 240233 w 608472"/>
                <a:gd name="connsiteY32" fmla="*/ 536963 h 607650"/>
                <a:gd name="connsiteX33" fmla="*/ 214521 w 608472"/>
                <a:gd name="connsiteY33" fmla="*/ 599900 h 607650"/>
                <a:gd name="connsiteX34" fmla="*/ 202927 w 608472"/>
                <a:gd name="connsiteY34" fmla="*/ 607650 h 607650"/>
                <a:gd name="connsiteX35" fmla="*/ 198252 w 608472"/>
                <a:gd name="connsiteY35" fmla="*/ 606716 h 607650"/>
                <a:gd name="connsiteX36" fmla="*/ 191333 w 608472"/>
                <a:gd name="connsiteY36" fmla="*/ 590562 h 607650"/>
                <a:gd name="connsiteX37" fmla="*/ 202740 w 608472"/>
                <a:gd name="connsiteY37" fmla="*/ 562922 h 607650"/>
                <a:gd name="connsiteX38" fmla="*/ 162723 w 608472"/>
                <a:gd name="connsiteY38" fmla="*/ 570486 h 607650"/>
                <a:gd name="connsiteX39" fmla="*/ 115787 w 608472"/>
                <a:gd name="connsiteY39" fmla="*/ 559934 h 607650"/>
                <a:gd name="connsiteX40" fmla="*/ 51647 w 608472"/>
                <a:gd name="connsiteY40" fmla="*/ 455911 h 607650"/>
                <a:gd name="connsiteX41" fmla="*/ 64363 w 608472"/>
                <a:gd name="connsiteY41" fmla="*/ 443678 h 607650"/>
                <a:gd name="connsiteX42" fmla="*/ 432138 w 608472"/>
                <a:gd name="connsiteY42" fmla="*/ 318999 h 607650"/>
                <a:gd name="connsiteX43" fmla="*/ 413907 w 608472"/>
                <a:gd name="connsiteY43" fmla="*/ 355141 h 607650"/>
                <a:gd name="connsiteX44" fmla="*/ 450462 w 608472"/>
                <a:gd name="connsiteY44" fmla="*/ 355141 h 607650"/>
                <a:gd name="connsiteX45" fmla="*/ 432138 w 608472"/>
                <a:gd name="connsiteY45" fmla="*/ 279027 h 607650"/>
                <a:gd name="connsiteX46" fmla="*/ 443170 w 608472"/>
                <a:gd name="connsiteY46" fmla="*/ 285938 h 607650"/>
                <a:gd name="connsiteX47" fmla="*/ 505902 w 608472"/>
                <a:gd name="connsiteY47" fmla="*/ 409682 h 607650"/>
                <a:gd name="connsiteX48" fmla="*/ 500386 w 608472"/>
                <a:gd name="connsiteY48" fmla="*/ 426493 h 607650"/>
                <a:gd name="connsiteX49" fmla="*/ 483745 w 608472"/>
                <a:gd name="connsiteY49" fmla="*/ 421076 h 607650"/>
                <a:gd name="connsiteX50" fmla="*/ 462990 w 608472"/>
                <a:gd name="connsiteY50" fmla="*/ 380170 h 607650"/>
                <a:gd name="connsiteX51" fmla="*/ 401473 w 608472"/>
                <a:gd name="connsiteY51" fmla="*/ 380170 h 607650"/>
                <a:gd name="connsiteX52" fmla="*/ 379503 w 608472"/>
                <a:gd name="connsiteY52" fmla="*/ 423784 h 607650"/>
                <a:gd name="connsiteX53" fmla="*/ 368378 w 608472"/>
                <a:gd name="connsiteY53" fmla="*/ 430602 h 607650"/>
                <a:gd name="connsiteX54" fmla="*/ 362768 w 608472"/>
                <a:gd name="connsiteY54" fmla="*/ 429295 h 607650"/>
                <a:gd name="connsiteX55" fmla="*/ 357346 w 608472"/>
                <a:gd name="connsiteY55" fmla="*/ 412577 h 607650"/>
                <a:gd name="connsiteX56" fmla="*/ 421013 w 608472"/>
                <a:gd name="connsiteY56" fmla="*/ 285938 h 607650"/>
                <a:gd name="connsiteX57" fmla="*/ 432138 w 608472"/>
                <a:gd name="connsiteY57" fmla="*/ 279027 h 607650"/>
                <a:gd name="connsiteX58" fmla="*/ 104363 w 608472"/>
                <a:gd name="connsiteY58" fmla="*/ 240209 h 607650"/>
                <a:gd name="connsiteX59" fmla="*/ 122695 w 608472"/>
                <a:gd name="connsiteY59" fmla="*/ 265138 h 607650"/>
                <a:gd name="connsiteX60" fmla="*/ 163477 w 608472"/>
                <a:gd name="connsiteY60" fmla="*/ 278209 h 607650"/>
                <a:gd name="connsiteX61" fmla="*/ 212489 w 608472"/>
                <a:gd name="connsiteY61" fmla="*/ 240209 h 607650"/>
                <a:gd name="connsiteX62" fmla="*/ 448567 w 608472"/>
                <a:gd name="connsiteY62" fmla="*/ 215733 h 607650"/>
                <a:gd name="connsiteX63" fmla="*/ 354907 w 608472"/>
                <a:gd name="connsiteY63" fmla="*/ 235695 h 607650"/>
                <a:gd name="connsiteX64" fmla="*/ 279156 w 608472"/>
                <a:gd name="connsiteY64" fmla="*/ 373065 h 607650"/>
                <a:gd name="connsiteX65" fmla="*/ 393250 w 608472"/>
                <a:gd name="connsiteY65" fmla="*/ 515572 h 607650"/>
                <a:gd name="connsiteX66" fmla="*/ 564671 w 608472"/>
                <a:gd name="connsiteY66" fmla="*/ 440676 h 607650"/>
                <a:gd name="connsiteX67" fmla="*/ 535774 w 608472"/>
                <a:gd name="connsiteY67" fmla="*/ 255866 h 607650"/>
                <a:gd name="connsiteX68" fmla="*/ 448567 w 608472"/>
                <a:gd name="connsiteY68" fmla="*/ 215733 h 607650"/>
                <a:gd name="connsiteX69" fmla="*/ 266552 w 608472"/>
                <a:gd name="connsiteY69" fmla="*/ 138998 h 607650"/>
                <a:gd name="connsiteX70" fmla="*/ 279086 w 608472"/>
                <a:gd name="connsiteY70" fmla="*/ 151790 h 607650"/>
                <a:gd name="connsiteX71" fmla="*/ 279086 w 608472"/>
                <a:gd name="connsiteY71" fmla="*/ 290814 h 607650"/>
                <a:gd name="connsiteX72" fmla="*/ 266552 w 608472"/>
                <a:gd name="connsiteY72" fmla="*/ 303232 h 607650"/>
                <a:gd name="connsiteX73" fmla="*/ 254112 w 608472"/>
                <a:gd name="connsiteY73" fmla="*/ 290814 h 607650"/>
                <a:gd name="connsiteX74" fmla="*/ 254112 w 608472"/>
                <a:gd name="connsiteY74" fmla="*/ 240302 h 607650"/>
                <a:gd name="connsiteX75" fmla="*/ 238492 w 608472"/>
                <a:gd name="connsiteY75" fmla="*/ 240302 h 607650"/>
                <a:gd name="connsiteX76" fmla="*/ 166096 w 608472"/>
                <a:gd name="connsiteY76" fmla="*/ 303139 h 607650"/>
                <a:gd name="connsiteX77" fmla="*/ 158426 w 608472"/>
                <a:gd name="connsiteY77" fmla="*/ 303512 h 607650"/>
                <a:gd name="connsiteX78" fmla="*/ 106981 w 608472"/>
                <a:gd name="connsiteY78" fmla="*/ 284558 h 607650"/>
                <a:gd name="connsiteX79" fmla="*/ 76302 w 608472"/>
                <a:gd name="connsiteY79" fmla="*/ 229005 h 607650"/>
                <a:gd name="connsiteX80" fmla="*/ 79389 w 608472"/>
                <a:gd name="connsiteY80" fmla="*/ 219388 h 607650"/>
                <a:gd name="connsiteX81" fmla="*/ 88649 w 608472"/>
                <a:gd name="connsiteY81" fmla="*/ 215280 h 607650"/>
                <a:gd name="connsiteX82" fmla="*/ 215950 w 608472"/>
                <a:gd name="connsiteY82" fmla="*/ 215280 h 607650"/>
                <a:gd name="connsiteX83" fmla="*/ 153468 w 608472"/>
                <a:gd name="connsiteY83" fmla="*/ 164021 h 607650"/>
                <a:gd name="connsiteX84" fmla="*/ 139999 w 608472"/>
                <a:gd name="connsiteY84" fmla="*/ 152537 h 607650"/>
                <a:gd name="connsiteX85" fmla="*/ 151504 w 608472"/>
                <a:gd name="connsiteY85" fmla="*/ 139092 h 607650"/>
                <a:gd name="connsiteX86" fmla="*/ 241017 w 608472"/>
                <a:gd name="connsiteY86" fmla="*/ 214066 h 607650"/>
                <a:gd name="connsiteX87" fmla="*/ 241017 w 608472"/>
                <a:gd name="connsiteY87" fmla="*/ 214346 h 607650"/>
                <a:gd name="connsiteX88" fmla="*/ 241017 w 608472"/>
                <a:gd name="connsiteY88" fmla="*/ 215186 h 607650"/>
                <a:gd name="connsiteX89" fmla="*/ 254112 w 608472"/>
                <a:gd name="connsiteY89" fmla="*/ 215186 h 607650"/>
                <a:gd name="connsiteX90" fmla="*/ 254112 w 608472"/>
                <a:gd name="connsiteY90" fmla="*/ 151416 h 607650"/>
                <a:gd name="connsiteX91" fmla="*/ 266552 w 608472"/>
                <a:gd name="connsiteY91" fmla="*/ 138998 h 607650"/>
                <a:gd name="connsiteX92" fmla="*/ 178061 w 608472"/>
                <a:gd name="connsiteY92" fmla="*/ 75258 h 607650"/>
                <a:gd name="connsiteX93" fmla="*/ 25063 w 608472"/>
                <a:gd name="connsiteY93" fmla="*/ 227570 h 607650"/>
                <a:gd name="connsiteX94" fmla="*/ 178061 w 608472"/>
                <a:gd name="connsiteY94" fmla="*/ 379976 h 607650"/>
                <a:gd name="connsiteX95" fmla="*/ 330124 w 608472"/>
                <a:gd name="connsiteY95" fmla="*/ 227570 h 607650"/>
                <a:gd name="connsiteX96" fmla="*/ 178061 w 608472"/>
                <a:gd name="connsiteY96" fmla="*/ 75258 h 607650"/>
                <a:gd name="connsiteX97" fmla="*/ 178061 w 608472"/>
                <a:gd name="connsiteY97" fmla="*/ 50324 h 607650"/>
                <a:gd name="connsiteX98" fmla="*/ 353971 w 608472"/>
                <a:gd name="connsiteY98" fmla="*/ 207959 h 607650"/>
                <a:gd name="connsiteX99" fmla="*/ 552701 w 608472"/>
                <a:gd name="connsiteY99" fmla="*/ 237562 h 607650"/>
                <a:gd name="connsiteX100" fmla="*/ 606381 w 608472"/>
                <a:gd name="connsiteY100" fmla="*/ 339446 h 607650"/>
                <a:gd name="connsiteX101" fmla="*/ 586368 w 608472"/>
                <a:gd name="connsiteY101" fmla="*/ 452630 h 607650"/>
                <a:gd name="connsiteX102" fmla="*/ 429910 w 608472"/>
                <a:gd name="connsiteY102" fmla="*/ 544988 h 607650"/>
                <a:gd name="connsiteX103" fmla="*/ 386984 w 608472"/>
                <a:gd name="connsiteY103" fmla="*/ 539758 h 607650"/>
                <a:gd name="connsiteX104" fmla="*/ 386891 w 608472"/>
                <a:gd name="connsiteY104" fmla="*/ 539758 h 607650"/>
                <a:gd name="connsiteX105" fmla="*/ 255121 w 608472"/>
                <a:gd name="connsiteY105" fmla="*/ 387166 h 607650"/>
                <a:gd name="connsiteX106" fmla="*/ 178061 w 608472"/>
                <a:gd name="connsiteY106" fmla="*/ 404816 h 607650"/>
                <a:gd name="connsiteX107" fmla="*/ 52277 w 608472"/>
                <a:gd name="connsiteY107" fmla="*/ 353174 h 607650"/>
                <a:gd name="connsiteX108" fmla="*/ 0 w 608472"/>
                <a:gd name="connsiteY108" fmla="*/ 227570 h 607650"/>
                <a:gd name="connsiteX109" fmla="*/ 52277 w 608472"/>
                <a:gd name="connsiteY109" fmla="*/ 102060 h 607650"/>
                <a:gd name="connsiteX110" fmla="*/ 178061 w 608472"/>
                <a:gd name="connsiteY110" fmla="*/ 50324 h 607650"/>
                <a:gd name="connsiteX111" fmla="*/ 411014 w 608472"/>
                <a:gd name="connsiteY111" fmla="*/ 932 h 607650"/>
                <a:gd name="connsiteX112" fmla="*/ 417934 w 608472"/>
                <a:gd name="connsiteY112" fmla="*/ 17087 h 607650"/>
                <a:gd name="connsiteX113" fmla="*/ 406525 w 608472"/>
                <a:gd name="connsiteY113" fmla="*/ 44729 h 607650"/>
                <a:gd name="connsiteX114" fmla="*/ 493302 w 608472"/>
                <a:gd name="connsiteY114" fmla="*/ 47718 h 607650"/>
                <a:gd name="connsiteX115" fmla="*/ 557637 w 608472"/>
                <a:gd name="connsiteY115" fmla="*/ 151842 h 607650"/>
                <a:gd name="connsiteX116" fmla="*/ 545200 w 608472"/>
                <a:gd name="connsiteY116" fmla="*/ 164075 h 607650"/>
                <a:gd name="connsiteX117" fmla="*/ 544919 w 608472"/>
                <a:gd name="connsiteY117" fmla="*/ 164075 h 607650"/>
                <a:gd name="connsiteX118" fmla="*/ 532763 w 608472"/>
                <a:gd name="connsiteY118" fmla="*/ 151375 h 607650"/>
                <a:gd name="connsiteX119" fmla="*/ 482829 w 608472"/>
                <a:gd name="connsiteY119" fmla="*/ 70504 h 607650"/>
                <a:gd name="connsiteX120" fmla="*/ 482736 w 608472"/>
                <a:gd name="connsiteY120" fmla="*/ 70504 h 607650"/>
                <a:gd name="connsiteX121" fmla="*/ 406432 w 608472"/>
                <a:gd name="connsiteY121" fmla="*/ 72371 h 607650"/>
                <a:gd name="connsiteX122" fmla="*/ 449072 w 608472"/>
                <a:gd name="connsiteY122" fmla="*/ 89647 h 607650"/>
                <a:gd name="connsiteX123" fmla="*/ 455898 w 608472"/>
                <a:gd name="connsiteY123" fmla="*/ 105803 h 607650"/>
                <a:gd name="connsiteX124" fmla="*/ 439721 w 608472"/>
                <a:gd name="connsiteY124" fmla="*/ 112620 h 607650"/>
                <a:gd name="connsiteX125" fmla="*/ 376041 w 608472"/>
                <a:gd name="connsiteY125" fmla="*/ 87033 h 607650"/>
                <a:gd name="connsiteX126" fmla="*/ 374732 w 608472"/>
                <a:gd name="connsiteY126" fmla="*/ 86379 h 607650"/>
                <a:gd name="connsiteX127" fmla="*/ 374358 w 608472"/>
                <a:gd name="connsiteY127" fmla="*/ 86099 h 607650"/>
                <a:gd name="connsiteX128" fmla="*/ 373517 w 608472"/>
                <a:gd name="connsiteY128" fmla="*/ 85538 h 607650"/>
                <a:gd name="connsiteX129" fmla="*/ 373143 w 608472"/>
                <a:gd name="connsiteY129" fmla="*/ 85258 h 607650"/>
                <a:gd name="connsiteX130" fmla="*/ 372301 w 608472"/>
                <a:gd name="connsiteY130" fmla="*/ 84511 h 607650"/>
                <a:gd name="connsiteX131" fmla="*/ 372020 w 608472"/>
                <a:gd name="connsiteY131" fmla="*/ 84231 h 607650"/>
                <a:gd name="connsiteX132" fmla="*/ 370992 w 608472"/>
                <a:gd name="connsiteY132" fmla="*/ 83110 h 607650"/>
                <a:gd name="connsiteX133" fmla="*/ 370244 w 608472"/>
                <a:gd name="connsiteY133" fmla="*/ 81990 h 607650"/>
                <a:gd name="connsiteX134" fmla="*/ 370057 w 608472"/>
                <a:gd name="connsiteY134" fmla="*/ 81616 h 607650"/>
                <a:gd name="connsiteX135" fmla="*/ 369496 w 608472"/>
                <a:gd name="connsiteY135" fmla="*/ 80776 h 607650"/>
                <a:gd name="connsiteX136" fmla="*/ 369309 w 608472"/>
                <a:gd name="connsiteY136" fmla="*/ 80402 h 607650"/>
                <a:gd name="connsiteX137" fmla="*/ 368748 w 608472"/>
                <a:gd name="connsiteY137" fmla="*/ 79188 h 607650"/>
                <a:gd name="connsiteX138" fmla="*/ 368748 w 608472"/>
                <a:gd name="connsiteY138" fmla="*/ 79002 h 607650"/>
                <a:gd name="connsiteX139" fmla="*/ 368374 w 608472"/>
                <a:gd name="connsiteY139" fmla="*/ 77694 h 607650"/>
                <a:gd name="connsiteX140" fmla="*/ 368374 w 608472"/>
                <a:gd name="connsiteY140" fmla="*/ 77507 h 607650"/>
                <a:gd name="connsiteX141" fmla="*/ 368374 w 608472"/>
                <a:gd name="connsiteY141" fmla="*/ 77227 h 607650"/>
                <a:gd name="connsiteX142" fmla="*/ 368280 w 608472"/>
                <a:gd name="connsiteY142" fmla="*/ 76107 h 607650"/>
                <a:gd name="connsiteX143" fmla="*/ 368280 w 608472"/>
                <a:gd name="connsiteY143" fmla="*/ 75733 h 607650"/>
                <a:gd name="connsiteX144" fmla="*/ 368280 w 608472"/>
                <a:gd name="connsiteY144" fmla="*/ 74426 h 607650"/>
                <a:gd name="connsiteX145" fmla="*/ 368561 w 608472"/>
                <a:gd name="connsiteY145" fmla="*/ 72932 h 607650"/>
                <a:gd name="connsiteX146" fmla="*/ 368654 w 608472"/>
                <a:gd name="connsiteY146" fmla="*/ 72558 h 607650"/>
                <a:gd name="connsiteX147" fmla="*/ 368935 w 608472"/>
                <a:gd name="connsiteY147" fmla="*/ 71531 h 607650"/>
                <a:gd name="connsiteX148" fmla="*/ 369028 w 608472"/>
                <a:gd name="connsiteY148" fmla="*/ 71064 h 607650"/>
                <a:gd name="connsiteX149" fmla="*/ 369122 w 608472"/>
                <a:gd name="connsiteY149" fmla="*/ 70690 h 607650"/>
                <a:gd name="connsiteX150" fmla="*/ 394837 w 608472"/>
                <a:gd name="connsiteY150" fmla="*/ 7749 h 607650"/>
                <a:gd name="connsiteX151" fmla="*/ 411014 w 608472"/>
                <a:gd name="connsiteY151" fmla="*/ 932 h 60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</a:cxnLst>
              <a:rect l="l" t="t" r="r" b="b"/>
              <a:pathLst>
                <a:path w="608472" h="607650">
                  <a:moveTo>
                    <a:pt x="64363" y="443678"/>
                  </a:moveTo>
                  <a:cubicBezTo>
                    <a:pt x="71375" y="443865"/>
                    <a:pt x="76704" y="449561"/>
                    <a:pt x="76611" y="456378"/>
                  </a:cubicBezTo>
                  <a:cubicBezTo>
                    <a:pt x="75863" y="491301"/>
                    <a:pt x="95404" y="522956"/>
                    <a:pt x="126445" y="537243"/>
                  </a:cubicBezTo>
                  <a:lnTo>
                    <a:pt x="126539" y="537243"/>
                  </a:lnTo>
                  <a:cubicBezTo>
                    <a:pt x="151129" y="548915"/>
                    <a:pt x="179366" y="547982"/>
                    <a:pt x="202834" y="535376"/>
                  </a:cubicBezTo>
                  <a:lnTo>
                    <a:pt x="160198" y="518194"/>
                  </a:lnTo>
                  <a:cubicBezTo>
                    <a:pt x="153840" y="515579"/>
                    <a:pt x="150755" y="508389"/>
                    <a:pt x="153373" y="502040"/>
                  </a:cubicBezTo>
                  <a:cubicBezTo>
                    <a:pt x="155991" y="495690"/>
                    <a:pt x="163190" y="492515"/>
                    <a:pt x="169548" y="495130"/>
                  </a:cubicBezTo>
                  <a:lnTo>
                    <a:pt x="233221" y="520809"/>
                  </a:lnTo>
                  <a:cubicBezTo>
                    <a:pt x="233595" y="520902"/>
                    <a:pt x="234155" y="521182"/>
                    <a:pt x="234529" y="521462"/>
                  </a:cubicBezTo>
                  <a:cubicBezTo>
                    <a:pt x="234623" y="521556"/>
                    <a:pt x="234716" y="521556"/>
                    <a:pt x="234903" y="521649"/>
                  </a:cubicBezTo>
                  <a:cubicBezTo>
                    <a:pt x="235090" y="521929"/>
                    <a:pt x="235464" y="522023"/>
                    <a:pt x="235745" y="522303"/>
                  </a:cubicBezTo>
                  <a:cubicBezTo>
                    <a:pt x="235838" y="522396"/>
                    <a:pt x="236025" y="522396"/>
                    <a:pt x="236119" y="522583"/>
                  </a:cubicBezTo>
                  <a:cubicBezTo>
                    <a:pt x="236399" y="522770"/>
                    <a:pt x="236773" y="523050"/>
                    <a:pt x="236960" y="523330"/>
                  </a:cubicBezTo>
                  <a:lnTo>
                    <a:pt x="237241" y="523517"/>
                  </a:lnTo>
                  <a:cubicBezTo>
                    <a:pt x="237615" y="523890"/>
                    <a:pt x="237989" y="524264"/>
                    <a:pt x="238269" y="524637"/>
                  </a:cubicBezTo>
                  <a:lnTo>
                    <a:pt x="239017" y="525758"/>
                  </a:lnTo>
                  <a:cubicBezTo>
                    <a:pt x="239111" y="525944"/>
                    <a:pt x="239111" y="526038"/>
                    <a:pt x="239204" y="526131"/>
                  </a:cubicBezTo>
                  <a:cubicBezTo>
                    <a:pt x="239391" y="526411"/>
                    <a:pt x="239578" y="526785"/>
                    <a:pt x="239765" y="527065"/>
                  </a:cubicBezTo>
                  <a:cubicBezTo>
                    <a:pt x="239859" y="527158"/>
                    <a:pt x="239952" y="527252"/>
                    <a:pt x="239952" y="527438"/>
                  </a:cubicBezTo>
                  <a:cubicBezTo>
                    <a:pt x="240233" y="527812"/>
                    <a:pt x="240326" y="528279"/>
                    <a:pt x="240513" y="528652"/>
                  </a:cubicBezTo>
                  <a:lnTo>
                    <a:pt x="240513" y="528746"/>
                  </a:lnTo>
                  <a:cubicBezTo>
                    <a:pt x="240607" y="529119"/>
                    <a:pt x="240700" y="529680"/>
                    <a:pt x="240887" y="530146"/>
                  </a:cubicBezTo>
                  <a:lnTo>
                    <a:pt x="240887" y="530240"/>
                  </a:lnTo>
                  <a:cubicBezTo>
                    <a:pt x="240887" y="530427"/>
                    <a:pt x="240887" y="530427"/>
                    <a:pt x="240887" y="530520"/>
                  </a:cubicBezTo>
                  <a:cubicBezTo>
                    <a:pt x="240887" y="530893"/>
                    <a:pt x="240981" y="531267"/>
                    <a:pt x="240981" y="531640"/>
                  </a:cubicBezTo>
                  <a:lnTo>
                    <a:pt x="240981" y="532014"/>
                  </a:lnTo>
                  <a:lnTo>
                    <a:pt x="240981" y="533415"/>
                  </a:lnTo>
                  <a:cubicBezTo>
                    <a:pt x="240887" y="533882"/>
                    <a:pt x="240887" y="534348"/>
                    <a:pt x="240700" y="534909"/>
                  </a:cubicBezTo>
                  <a:cubicBezTo>
                    <a:pt x="240607" y="535002"/>
                    <a:pt x="240607" y="535095"/>
                    <a:pt x="240607" y="535282"/>
                  </a:cubicBezTo>
                  <a:cubicBezTo>
                    <a:pt x="240607" y="535469"/>
                    <a:pt x="240513" y="535842"/>
                    <a:pt x="240326" y="536216"/>
                  </a:cubicBezTo>
                  <a:cubicBezTo>
                    <a:pt x="240233" y="536403"/>
                    <a:pt x="240233" y="536496"/>
                    <a:pt x="240326" y="536589"/>
                  </a:cubicBezTo>
                  <a:cubicBezTo>
                    <a:pt x="240326" y="536776"/>
                    <a:pt x="240233" y="536870"/>
                    <a:pt x="240233" y="536963"/>
                  </a:cubicBezTo>
                  <a:lnTo>
                    <a:pt x="214521" y="599900"/>
                  </a:lnTo>
                  <a:cubicBezTo>
                    <a:pt x="212557" y="604755"/>
                    <a:pt x="207789" y="607650"/>
                    <a:pt x="202927" y="607650"/>
                  </a:cubicBezTo>
                  <a:cubicBezTo>
                    <a:pt x="201338" y="607650"/>
                    <a:pt x="199748" y="607370"/>
                    <a:pt x="198252" y="606716"/>
                  </a:cubicBezTo>
                  <a:cubicBezTo>
                    <a:pt x="191894" y="604288"/>
                    <a:pt x="188715" y="596912"/>
                    <a:pt x="191333" y="590562"/>
                  </a:cubicBezTo>
                  <a:lnTo>
                    <a:pt x="202740" y="562922"/>
                  </a:lnTo>
                  <a:cubicBezTo>
                    <a:pt x="189837" y="567871"/>
                    <a:pt x="176280" y="570486"/>
                    <a:pt x="162723" y="570486"/>
                  </a:cubicBezTo>
                  <a:cubicBezTo>
                    <a:pt x="146735" y="570486"/>
                    <a:pt x="130746" y="567031"/>
                    <a:pt x="115787" y="559934"/>
                  </a:cubicBezTo>
                  <a:cubicBezTo>
                    <a:pt x="75863" y="541352"/>
                    <a:pt x="50525" y="500639"/>
                    <a:pt x="51647" y="455911"/>
                  </a:cubicBezTo>
                  <a:cubicBezTo>
                    <a:pt x="51740" y="448908"/>
                    <a:pt x="57537" y="443585"/>
                    <a:pt x="64363" y="443678"/>
                  </a:cubicBezTo>
                  <a:close/>
                  <a:moveTo>
                    <a:pt x="432138" y="318999"/>
                  </a:moveTo>
                  <a:lnTo>
                    <a:pt x="413907" y="355141"/>
                  </a:lnTo>
                  <a:lnTo>
                    <a:pt x="450462" y="355141"/>
                  </a:lnTo>
                  <a:close/>
                  <a:moveTo>
                    <a:pt x="432138" y="279027"/>
                  </a:moveTo>
                  <a:cubicBezTo>
                    <a:pt x="436719" y="279027"/>
                    <a:pt x="441113" y="281642"/>
                    <a:pt x="443170" y="285938"/>
                  </a:cubicBezTo>
                  <a:lnTo>
                    <a:pt x="505902" y="409682"/>
                  </a:lnTo>
                  <a:cubicBezTo>
                    <a:pt x="508987" y="415846"/>
                    <a:pt x="506556" y="423318"/>
                    <a:pt x="500386" y="426493"/>
                  </a:cubicBezTo>
                  <a:cubicBezTo>
                    <a:pt x="494309" y="429668"/>
                    <a:pt x="486830" y="427147"/>
                    <a:pt x="483745" y="421076"/>
                  </a:cubicBezTo>
                  <a:lnTo>
                    <a:pt x="462990" y="380170"/>
                  </a:lnTo>
                  <a:lnTo>
                    <a:pt x="401473" y="380170"/>
                  </a:lnTo>
                  <a:lnTo>
                    <a:pt x="379503" y="423784"/>
                  </a:lnTo>
                  <a:cubicBezTo>
                    <a:pt x="377353" y="428174"/>
                    <a:pt x="373052" y="430602"/>
                    <a:pt x="368378" y="430602"/>
                  </a:cubicBezTo>
                  <a:cubicBezTo>
                    <a:pt x="366508" y="430602"/>
                    <a:pt x="364544" y="430135"/>
                    <a:pt x="362768" y="429295"/>
                  </a:cubicBezTo>
                  <a:cubicBezTo>
                    <a:pt x="356691" y="426119"/>
                    <a:pt x="354167" y="418648"/>
                    <a:pt x="357346" y="412577"/>
                  </a:cubicBezTo>
                  <a:lnTo>
                    <a:pt x="421013" y="285938"/>
                  </a:lnTo>
                  <a:cubicBezTo>
                    <a:pt x="423163" y="281642"/>
                    <a:pt x="427370" y="279027"/>
                    <a:pt x="432138" y="279027"/>
                  </a:cubicBezTo>
                  <a:close/>
                  <a:moveTo>
                    <a:pt x="104363" y="240209"/>
                  </a:moveTo>
                  <a:cubicBezTo>
                    <a:pt x="108010" y="249639"/>
                    <a:pt x="114277" y="258416"/>
                    <a:pt x="122695" y="265138"/>
                  </a:cubicBezTo>
                  <a:cubicBezTo>
                    <a:pt x="134855" y="274942"/>
                    <a:pt x="149727" y="279703"/>
                    <a:pt x="163477" y="278209"/>
                  </a:cubicBezTo>
                  <a:cubicBezTo>
                    <a:pt x="185738" y="275875"/>
                    <a:pt x="204726" y="260096"/>
                    <a:pt x="212489" y="240209"/>
                  </a:cubicBezTo>
                  <a:close/>
                  <a:moveTo>
                    <a:pt x="448567" y="215733"/>
                  </a:moveTo>
                  <a:cubicBezTo>
                    <a:pt x="416770" y="212232"/>
                    <a:pt x="383898" y="218745"/>
                    <a:pt x="354907" y="235695"/>
                  </a:cubicBezTo>
                  <a:cubicBezTo>
                    <a:pt x="352288" y="292473"/>
                    <a:pt x="323016" y="342435"/>
                    <a:pt x="279156" y="373065"/>
                  </a:cubicBezTo>
                  <a:cubicBezTo>
                    <a:pt x="281494" y="440116"/>
                    <a:pt x="327786" y="498295"/>
                    <a:pt x="393250" y="515572"/>
                  </a:cubicBezTo>
                  <a:cubicBezTo>
                    <a:pt x="460771" y="532288"/>
                    <a:pt x="531285" y="501470"/>
                    <a:pt x="564671" y="440676"/>
                  </a:cubicBezTo>
                  <a:cubicBezTo>
                    <a:pt x="598432" y="379228"/>
                    <a:pt x="586555" y="303213"/>
                    <a:pt x="535774" y="255866"/>
                  </a:cubicBezTo>
                  <a:cubicBezTo>
                    <a:pt x="511084" y="232753"/>
                    <a:pt x="480363" y="219235"/>
                    <a:pt x="448567" y="215733"/>
                  </a:cubicBezTo>
                  <a:close/>
                  <a:moveTo>
                    <a:pt x="266552" y="138998"/>
                  </a:moveTo>
                  <a:cubicBezTo>
                    <a:pt x="273474" y="138998"/>
                    <a:pt x="279086" y="144600"/>
                    <a:pt x="279086" y="151790"/>
                  </a:cubicBezTo>
                  <a:lnTo>
                    <a:pt x="279086" y="290814"/>
                  </a:lnTo>
                  <a:cubicBezTo>
                    <a:pt x="279086" y="297630"/>
                    <a:pt x="273474" y="303232"/>
                    <a:pt x="266552" y="303232"/>
                  </a:cubicBezTo>
                  <a:cubicBezTo>
                    <a:pt x="259724" y="303232"/>
                    <a:pt x="254112" y="297630"/>
                    <a:pt x="254112" y="290814"/>
                  </a:cubicBezTo>
                  <a:lnTo>
                    <a:pt x="254112" y="240302"/>
                  </a:lnTo>
                  <a:lnTo>
                    <a:pt x="238492" y="240302"/>
                  </a:lnTo>
                  <a:cubicBezTo>
                    <a:pt x="229886" y="272887"/>
                    <a:pt x="200984" y="299404"/>
                    <a:pt x="166096" y="303139"/>
                  </a:cubicBezTo>
                  <a:cubicBezTo>
                    <a:pt x="163570" y="303325"/>
                    <a:pt x="160951" y="303512"/>
                    <a:pt x="158426" y="303512"/>
                  </a:cubicBezTo>
                  <a:cubicBezTo>
                    <a:pt x="140373" y="303512"/>
                    <a:pt x="122041" y="296790"/>
                    <a:pt x="106981" y="284558"/>
                  </a:cubicBezTo>
                  <a:cubicBezTo>
                    <a:pt x="89678" y="270367"/>
                    <a:pt x="78453" y="250199"/>
                    <a:pt x="76302" y="229005"/>
                  </a:cubicBezTo>
                  <a:cubicBezTo>
                    <a:pt x="75928" y="225550"/>
                    <a:pt x="77050" y="222002"/>
                    <a:pt x="79389" y="219388"/>
                  </a:cubicBezTo>
                  <a:cubicBezTo>
                    <a:pt x="81821" y="216774"/>
                    <a:pt x="85188" y="215280"/>
                    <a:pt x="88649" y="215280"/>
                  </a:cubicBezTo>
                  <a:lnTo>
                    <a:pt x="215950" y="215280"/>
                  </a:lnTo>
                  <a:cubicBezTo>
                    <a:pt x="212302" y="185962"/>
                    <a:pt x="182932" y="161593"/>
                    <a:pt x="153468" y="164021"/>
                  </a:cubicBezTo>
                  <a:cubicBezTo>
                    <a:pt x="146640" y="164488"/>
                    <a:pt x="140467" y="159352"/>
                    <a:pt x="139999" y="152537"/>
                  </a:cubicBezTo>
                  <a:cubicBezTo>
                    <a:pt x="139532" y="145721"/>
                    <a:pt x="144583" y="139559"/>
                    <a:pt x="151504" y="139092"/>
                  </a:cubicBezTo>
                  <a:cubicBezTo>
                    <a:pt x="194904" y="135637"/>
                    <a:pt x="236621" y="170650"/>
                    <a:pt x="241017" y="214066"/>
                  </a:cubicBezTo>
                  <a:lnTo>
                    <a:pt x="241017" y="214346"/>
                  </a:lnTo>
                  <a:lnTo>
                    <a:pt x="241017" y="215186"/>
                  </a:lnTo>
                  <a:lnTo>
                    <a:pt x="254112" y="215186"/>
                  </a:lnTo>
                  <a:lnTo>
                    <a:pt x="254112" y="151416"/>
                  </a:lnTo>
                  <a:cubicBezTo>
                    <a:pt x="254112" y="144600"/>
                    <a:pt x="259724" y="138998"/>
                    <a:pt x="266552" y="138998"/>
                  </a:cubicBezTo>
                  <a:close/>
                  <a:moveTo>
                    <a:pt x="178061" y="75258"/>
                  </a:moveTo>
                  <a:cubicBezTo>
                    <a:pt x="93800" y="75258"/>
                    <a:pt x="25063" y="143616"/>
                    <a:pt x="25063" y="227570"/>
                  </a:cubicBezTo>
                  <a:cubicBezTo>
                    <a:pt x="25063" y="311711"/>
                    <a:pt x="93800" y="379976"/>
                    <a:pt x="178061" y="379976"/>
                  </a:cubicBezTo>
                  <a:cubicBezTo>
                    <a:pt x="261948" y="379976"/>
                    <a:pt x="330124" y="311524"/>
                    <a:pt x="330124" y="227570"/>
                  </a:cubicBezTo>
                  <a:cubicBezTo>
                    <a:pt x="330124" y="143616"/>
                    <a:pt x="261948" y="75258"/>
                    <a:pt x="178061" y="75258"/>
                  </a:cubicBezTo>
                  <a:close/>
                  <a:moveTo>
                    <a:pt x="178061" y="50324"/>
                  </a:moveTo>
                  <a:cubicBezTo>
                    <a:pt x="269056" y="50324"/>
                    <a:pt x="344058" y="119523"/>
                    <a:pt x="353971" y="207959"/>
                  </a:cubicBezTo>
                  <a:cubicBezTo>
                    <a:pt x="419248" y="175928"/>
                    <a:pt x="498459" y="187041"/>
                    <a:pt x="552701" y="237562"/>
                  </a:cubicBezTo>
                  <a:cubicBezTo>
                    <a:pt x="581318" y="264364"/>
                    <a:pt x="600396" y="300504"/>
                    <a:pt x="606381" y="339446"/>
                  </a:cubicBezTo>
                  <a:cubicBezTo>
                    <a:pt x="612366" y="378201"/>
                    <a:pt x="605446" y="418450"/>
                    <a:pt x="586368" y="452630"/>
                  </a:cubicBezTo>
                  <a:cubicBezTo>
                    <a:pt x="554571" y="510435"/>
                    <a:pt x="493877" y="544988"/>
                    <a:pt x="429910" y="544988"/>
                  </a:cubicBezTo>
                  <a:cubicBezTo>
                    <a:pt x="415695" y="544988"/>
                    <a:pt x="401293" y="543214"/>
                    <a:pt x="386984" y="539758"/>
                  </a:cubicBezTo>
                  <a:lnTo>
                    <a:pt x="386891" y="539758"/>
                  </a:lnTo>
                  <a:cubicBezTo>
                    <a:pt x="315067" y="520801"/>
                    <a:pt x="263070" y="459540"/>
                    <a:pt x="255121" y="387166"/>
                  </a:cubicBezTo>
                  <a:cubicBezTo>
                    <a:pt x="231741" y="398466"/>
                    <a:pt x="205556" y="404816"/>
                    <a:pt x="178061" y="404816"/>
                  </a:cubicBezTo>
                  <a:cubicBezTo>
                    <a:pt x="130553" y="404816"/>
                    <a:pt x="85757" y="386513"/>
                    <a:pt x="52277" y="353174"/>
                  </a:cubicBezTo>
                  <a:cubicBezTo>
                    <a:pt x="18610" y="319648"/>
                    <a:pt x="0" y="275103"/>
                    <a:pt x="0" y="227570"/>
                  </a:cubicBezTo>
                  <a:cubicBezTo>
                    <a:pt x="0" y="180037"/>
                    <a:pt x="18610" y="135398"/>
                    <a:pt x="52277" y="102060"/>
                  </a:cubicBezTo>
                  <a:cubicBezTo>
                    <a:pt x="85944" y="68628"/>
                    <a:pt x="130553" y="50324"/>
                    <a:pt x="178061" y="50324"/>
                  </a:cubicBezTo>
                  <a:close/>
                  <a:moveTo>
                    <a:pt x="411014" y="932"/>
                  </a:moveTo>
                  <a:cubicBezTo>
                    <a:pt x="417373" y="3453"/>
                    <a:pt x="420552" y="10737"/>
                    <a:pt x="417934" y="17087"/>
                  </a:cubicBezTo>
                  <a:lnTo>
                    <a:pt x="406525" y="44729"/>
                  </a:lnTo>
                  <a:cubicBezTo>
                    <a:pt x="434204" y="33897"/>
                    <a:pt x="465530" y="34550"/>
                    <a:pt x="493302" y="47718"/>
                  </a:cubicBezTo>
                  <a:cubicBezTo>
                    <a:pt x="533511" y="66208"/>
                    <a:pt x="558665" y="107017"/>
                    <a:pt x="557637" y="151842"/>
                  </a:cubicBezTo>
                  <a:cubicBezTo>
                    <a:pt x="557543" y="158752"/>
                    <a:pt x="551932" y="164075"/>
                    <a:pt x="545200" y="164075"/>
                  </a:cubicBezTo>
                  <a:lnTo>
                    <a:pt x="544919" y="164075"/>
                  </a:lnTo>
                  <a:cubicBezTo>
                    <a:pt x="538000" y="163982"/>
                    <a:pt x="532576" y="158192"/>
                    <a:pt x="532763" y="151375"/>
                  </a:cubicBezTo>
                  <a:cubicBezTo>
                    <a:pt x="533511" y="116542"/>
                    <a:pt x="513874" y="84885"/>
                    <a:pt x="482829" y="70504"/>
                  </a:cubicBezTo>
                  <a:lnTo>
                    <a:pt x="482736" y="70504"/>
                  </a:lnTo>
                  <a:cubicBezTo>
                    <a:pt x="458143" y="58830"/>
                    <a:pt x="429903" y="59858"/>
                    <a:pt x="406432" y="72371"/>
                  </a:cubicBezTo>
                  <a:lnTo>
                    <a:pt x="449072" y="89647"/>
                  </a:lnTo>
                  <a:cubicBezTo>
                    <a:pt x="455431" y="92262"/>
                    <a:pt x="458517" y="99453"/>
                    <a:pt x="455898" y="105803"/>
                  </a:cubicBezTo>
                  <a:cubicBezTo>
                    <a:pt x="453280" y="112153"/>
                    <a:pt x="446080" y="115235"/>
                    <a:pt x="439721" y="112620"/>
                  </a:cubicBezTo>
                  <a:lnTo>
                    <a:pt x="376041" y="87033"/>
                  </a:lnTo>
                  <a:cubicBezTo>
                    <a:pt x="375667" y="86846"/>
                    <a:pt x="375106" y="86659"/>
                    <a:pt x="374732" y="86379"/>
                  </a:cubicBezTo>
                  <a:cubicBezTo>
                    <a:pt x="374639" y="86286"/>
                    <a:pt x="374545" y="86286"/>
                    <a:pt x="374358" y="86099"/>
                  </a:cubicBezTo>
                  <a:cubicBezTo>
                    <a:pt x="374171" y="85912"/>
                    <a:pt x="373797" y="85725"/>
                    <a:pt x="373517" y="85538"/>
                  </a:cubicBezTo>
                  <a:cubicBezTo>
                    <a:pt x="373423" y="85352"/>
                    <a:pt x="373236" y="85352"/>
                    <a:pt x="373143" y="85258"/>
                  </a:cubicBezTo>
                  <a:cubicBezTo>
                    <a:pt x="372862" y="84978"/>
                    <a:pt x="372488" y="84791"/>
                    <a:pt x="372301" y="84511"/>
                  </a:cubicBezTo>
                  <a:lnTo>
                    <a:pt x="372020" y="84231"/>
                  </a:lnTo>
                  <a:cubicBezTo>
                    <a:pt x="371646" y="83858"/>
                    <a:pt x="371272" y="83484"/>
                    <a:pt x="370992" y="83110"/>
                  </a:cubicBezTo>
                  <a:lnTo>
                    <a:pt x="370244" y="81990"/>
                  </a:lnTo>
                  <a:cubicBezTo>
                    <a:pt x="370150" y="81896"/>
                    <a:pt x="370150" y="81803"/>
                    <a:pt x="370057" y="81616"/>
                  </a:cubicBezTo>
                  <a:cubicBezTo>
                    <a:pt x="369870" y="81430"/>
                    <a:pt x="369683" y="81056"/>
                    <a:pt x="369496" y="80776"/>
                  </a:cubicBezTo>
                  <a:cubicBezTo>
                    <a:pt x="369402" y="80682"/>
                    <a:pt x="369309" y="80496"/>
                    <a:pt x="369309" y="80402"/>
                  </a:cubicBezTo>
                  <a:cubicBezTo>
                    <a:pt x="369028" y="80029"/>
                    <a:pt x="368935" y="79562"/>
                    <a:pt x="368748" y="79188"/>
                  </a:cubicBezTo>
                  <a:lnTo>
                    <a:pt x="368748" y="79002"/>
                  </a:lnTo>
                  <a:cubicBezTo>
                    <a:pt x="368654" y="78628"/>
                    <a:pt x="368561" y="78161"/>
                    <a:pt x="368374" y="77694"/>
                  </a:cubicBezTo>
                  <a:lnTo>
                    <a:pt x="368374" y="77507"/>
                  </a:lnTo>
                  <a:cubicBezTo>
                    <a:pt x="368374" y="77414"/>
                    <a:pt x="368374" y="77414"/>
                    <a:pt x="368374" y="77227"/>
                  </a:cubicBezTo>
                  <a:cubicBezTo>
                    <a:pt x="368374" y="76854"/>
                    <a:pt x="368280" y="76480"/>
                    <a:pt x="368280" y="76107"/>
                  </a:cubicBezTo>
                  <a:lnTo>
                    <a:pt x="368280" y="75733"/>
                  </a:lnTo>
                  <a:lnTo>
                    <a:pt x="368280" y="74426"/>
                  </a:lnTo>
                  <a:cubicBezTo>
                    <a:pt x="368374" y="73865"/>
                    <a:pt x="368374" y="73398"/>
                    <a:pt x="368561" y="72932"/>
                  </a:cubicBezTo>
                  <a:cubicBezTo>
                    <a:pt x="368654" y="72745"/>
                    <a:pt x="368654" y="72651"/>
                    <a:pt x="368654" y="72558"/>
                  </a:cubicBezTo>
                  <a:cubicBezTo>
                    <a:pt x="368654" y="72278"/>
                    <a:pt x="368748" y="71904"/>
                    <a:pt x="368935" y="71531"/>
                  </a:cubicBezTo>
                  <a:cubicBezTo>
                    <a:pt x="368935" y="71437"/>
                    <a:pt x="369028" y="71157"/>
                    <a:pt x="369028" y="71064"/>
                  </a:cubicBezTo>
                  <a:cubicBezTo>
                    <a:pt x="369028" y="70877"/>
                    <a:pt x="369122" y="70784"/>
                    <a:pt x="369122" y="70690"/>
                  </a:cubicBezTo>
                  <a:lnTo>
                    <a:pt x="394837" y="7749"/>
                  </a:lnTo>
                  <a:cubicBezTo>
                    <a:pt x="397362" y="1399"/>
                    <a:pt x="404655" y="-1683"/>
                    <a:pt x="411014" y="9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80DFF689-74AC-4051-BCCE-6DBEDDA2E5A4}"/>
              </a:ext>
            </a:extLst>
          </p:cNvPr>
          <p:cNvGrpSpPr/>
          <p:nvPr/>
        </p:nvGrpSpPr>
        <p:grpSpPr>
          <a:xfrm>
            <a:off x="7437235" y="2140732"/>
            <a:ext cx="1609536" cy="1609536"/>
            <a:chOff x="7437235" y="2140732"/>
            <a:chExt cx="1609536" cy="1609536"/>
          </a:xfrm>
        </p:grpSpPr>
        <p:sp>
          <p:nvSpPr>
            <p:cNvPr id="145" name="椭圆 144">
              <a:extLst>
                <a:ext uri="{FF2B5EF4-FFF2-40B4-BE49-F238E27FC236}">
                  <a16:creationId xmlns="" xmlns:a16="http://schemas.microsoft.com/office/drawing/2014/main" id="{0F21434C-1486-4871-89B3-92538B0CF90A}"/>
                </a:ext>
              </a:extLst>
            </p:cNvPr>
            <p:cNvSpPr/>
            <p:nvPr/>
          </p:nvSpPr>
          <p:spPr>
            <a:xfrm>
              <a:off x="7437235" y="2140732"/>
              <a:ext cx="1609536" cy="1609536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computer-to-computer-transfer_777">
              <a:extLst>
                <a:ext uri="{FF2B5EF4-FFF2-40B4-BE49-F238E27FC236}">
                  <a16:creationId xmlns="" xmlns:a16="http://schemas.microsoft.com/office/drawing/2014/main" id="{BD754BC8-3DCC-4EF9-B4A4-E691B76D4B1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02101" y="2506209"/>
              <a:ext cx="879804" cy="878581"/>
            </a:xfrm>
            <a:custGeom>
              <a:avLst/>
              <a:gdLst>
                <a:gd name="connsiteX0" fmla="*/ 304383 w 608697"/>
                <a:gd name="connsiteY0" fmla="*/ 500874 h 607851"/>
                <a:gd name="connsiteX1" fmla="*/ 324671 w 608697"/>
                <a:gd name="connsiteY1" fmla="*/ 521137 h 607851"/>
                <a:gd name="connsiteX2" fmla="*/ 324671 w 608697"/>
                <a:gd name="connsiteY2" fmla="*/ 587588 h 607851"/>
                <a:gd name="connsiteX3" fmla="*/ 304383 w 608697"/>
                <a:gd name="connsiteY3" fmla="*/ 607851 h 607851"/>
                <a:gd name="connsiteX4" fmla="*/ 284096 w 608697"/>
                <a:gd name="connsiteY4" fmla="*/ 587588 h 607851"/>
                <a:gd name="connsiteX5" fmla="*/ 284096 w 608697"/>
                <a:gd name="connsiteY5" fmla="*/ 521137 h 607851"/>
                <a:gd name="connsiteX6" fmla="*/ 304383 w 608697"/>
                <a:gd name="connsiteY6" fmla="*/ 500874 h 607851"/>
                <a:gd name="connsiteX7" fmla="*/ 468416 w 608697"/>
                <a:gd name="connsiteY7" fmla="*/ 467634 h 607851"/>
                <a:gd name="connsiteX8" fmla="*/ 482743 w 608697"/>
                <a:gd name="connsiteY8" fmla="*/ 467634 h 607851"/>
                <a:gd name="connsiteX9" fmla="*/ 512442 w 608697"/>
                <a:gd name="connsiteY9" fmla="*/ 497279 h 607851"/>
                <a:gd name="connsiteX10" fmla="*/ 512442 w 608697"/>
                <a:gd name="connsiteY10" fmla="*/ 511655 h 607851"/>
                <a:gd name="connsiteX11" fmla="*/ 505279 w 608697"/>
                <a:gd name="connsiteY11" fmla="*/ 514634 h 607851"/>
                <a:gd name="connsiteX12" fmla="*/ 498115 w 608697"/>
                <a:gd name="connsiteY12" fmla="*/ 511655 h 607851"/>
                <a:gd name="connsiteX13" fmla="*/ 468416 w 608697"/>
                <a:gd name="connsiteY13" fmla="*/ 482010 h 607851"/>
                <a:gd name="connsiteX14" fmla="*/ 468416 w 608697"/>
                <a:gd name="connsiteY14" fmla="*/ 467634 h 607851"/>
                <a:gd name="connsiteX15" fmla="*/ 126022 w 608697"/>
                <a:gd name="connsiteY15" fmla="*/ 467634 h 607851"/>
                <a:gd name="connsiteX16" fmla="*/ 140422 w 608697"/>
                <a:gd name="connsiteY16" fmla="*/ 467634 h 607851"/>
                <a:gd name="connsiteX17" fmla="*/ 140422 w 608697"/>
                <a:gd name="connsiteY17" fmla="*/ 481935 h 607851"/>
                <a:gd name="connsiteX18" fmla="*/ 110651 w 608697"/>
                <a:gd name="connsiteY18" fmla="*/ 511655 h 607851"/>
                <a:gd name="connsiteX19" fmla="*/ 103488 w 608697"/>
                <a:gd name="connsiteY19" fmla="*/ 514634 h 607851"/>
                <a:gd name="connsiteX20" fmla="*/ 96325 w 608697"/>
                <a:gd name="connsiteY20" fmla="*/ 511655 h 607851"/>
                <a:gd name="connsiteX21" fmla="*/ 96325 w 608697"/>
                <a:gd name="connsiteY21" fmla="*/ 497354 h 607851"/>
                <a:gd name="connsiteX22" fmla="*/ 521869 w 608697"/>
                <a:gd name="connsiteY22" fmla="*/ 283673 h 607851"/>
                <a:gd name="connsiteX23" fmla="*/ 588407 w 608697"/>
                <a:gd name="connsiteY23" fmla="*/ 283673 h 607851"/>
                <a:gd name="connsiteX24" fmla="*/ 608697 w 608697"/>
                <a:gd name="connsiteY24" fmla="*/ 303926 h 607851"/>
                <a:gd name="connsiteX25" fmla="*/ 588407 w 608697"/>
                <a:gd name="connsiteY25" fmla="*/ 324178 h 607851"/>
                <a:gd name="connsiteX26" fmla="*/ 521869 w 608697"/>
                <a:gd name="connsiteY26" fmla="*/ 324178 h 607851"/>
                <a:gd name="connsiteX27" fmla="*/ 501579 w 608697"/>
                <a:gd name="connsiteY27" fmla="*/ 303926 h 607851"/>
                <a:gd name="connsiteX28" fmla="*/ 521869 w 608697"/>
                <a:gd name="connsiteY28" fmla="*/ 283673 h 607851"/>
                <a:gd name="connsiteX29" fmla="*/ 20289 w 608697"/>
                <a:gd name="connsiteY29" fmla="*/ 283673 h 607851"/>
                <a:gd name="connsiteX30" fmla="*/ 86825 w 608697"/>
                <a:gd name="connsiteY30" fmla="*/ 283673 h 607851"/>
                <a:gd name="connsiteX31" fmla="*/ 107189 w 608697"/>
                <a:gd name="connsiteY31" fmla="*/ 303926 h 607851"/>
                <a:gd name="connsiteX32" fmla="*/ 86825 w 608697"/>
                <a:gd name="connsiteY32" fmla="*/ 324178 h 607851"/>
                <a:gd name="connsiteX33" fmla="*/ 20289 w 608697"/>
                <a:gd name="connsiteY33" fmla="*/ 324178 h 607851"/>
                <a:gd name="connsiteX34" fmla="*/ 0 w 608697"/>
                <a:gd name="connsiteY34" fmla="*/ 303926 h 607851"/>
                <a:gd name="connsiteX35" fmla="*/ 20289 w 608697"/>
                <a:gd name="connsiteY35" fmla="*/ 283673 h 607851"/>
                <a:gd name="connsiteX36" fmla="*/ 304382 w 608697"/>
                <a:gd name="connsiteY36" fmla="*/ 247050 h 607851"/>
                <a:gd name="connsiteX37" fmla="*/ 352348 w 608697"/>
                <a:gd name="connsiteY37" fmla="*/ 273501 h 607851"/>
                <a:gd name="connsiteX38" fmla="*/ 428587 w 608697"/>
                <a:gd name="connsiteY38" fmla="*/ 273501 h 607851"/>
                <a:gd name="connsiteX39" fmla="*/ 459023 w 608697"/>
                <a:gd name="connsiteY39" fmla="*/ 303902 h 607851"/>
                <a:gd name="connsiteX40" fmla="*/ 428587 w 608697"/>
                <a:gd name="connsiteY40" fmla="*/ 334302 h 607851"/>
                <a:gd name="connsiteX41" fmla="*/ 352348 w 608697"/>
                <a:gd name="connsiteY41" fmla="*/ 334302 h 607851"/>
                <a:gd name="connsiteX42" fmla="*/ 304382 w 608697"/>
                <a:gd name="connsiteY42" fmla="*/ 360753 h 607851"/>
                <a:gd name="connsiteX43" fmla="*/ 285061 w 608697"/>
                <a:gd name="connsiteY43" fmla="*/ 357177 h 607851"/>
                <a:gd name="connsiteX44" fmla="*/ 192261 w 608697"/>
                <a:gd name="connsiteY44" fmla="*/ 428633 h 607851"/>
                <a:gd name="connsiteX45" fmla="*/ 173686 w 608697"/>
                <a:gd name="connsiteY45" fmla="*/ 434966 h 607851"/>
                <a:gd name="connsiteX46" fmla="*/ 149516 w 608697"/>
                <a:gd name="connsiteY46" fmla="*/ 423119 h 607851"/>
                <a:gd name="connsiteX47" fmla="*/ 155036 w 608697"/>
                <a:gd name="connsiteY47" fmla="*/ 380424 h 607851"/>
                <a:gd name="connsiteX48" fmla="*/ 247985 w 608697"/>
                <a:gd name="connsiteY48" fmla="*/ 308894 h 607851"/>
                <a:gd name="connsiteX49" fmla="*/ 247463 w 608697"/>
                <a:gd name="connsiteY49" fmla="*/ 303902 h 607851"/>
                <a:gd name="connsiteX50" fmla="*/ 304382 w 608697"/>
                <a:gd name="connsiteY50" fmla="*/ 247050 h 607851"/>
                <a:gd name="connsiteX51" fmla="*/ 498115 w 608697"/>
                <a:gd name="connsiteY51" fmla="*/ 96177 h 607851"/>
                <a:gd name="connsiteX52" fmla="*/ 512442 w 608697"/>
                <a:gd name="connsiteY52" fmla="*/ 96177 h 607851"/>
                <a:gd name="connsiteX53" fmla="*/ 512442 w 608697"/>
                <a:gd name="connsiteY53" fmla="*/ 110478 h 607851"/>
                <a:gd name="connsiteX54" fmla="*/ 482743 w 608697"/>
                <a:gd name="connsiteY54" fmla="*/ 140198 h 607851"/>
                <a:gd name="connsiteX55" fmla="*/ 475579 w 608697"/>
                <a:gd name="connsiteY55" fmla="*/ 143177 h 607851"/>
                <a:gd name="connsiteX56" fmla="*/ 468416 w 608697"/>
                <a:gd name="connsiteY56" fmla="*/ 140198 h 607851"/>
                <a:gd name="connsiteX57" fmla="*/ 468416 w 608697"/>
                <a:gd name="connsiteY57" fmla="*/ 125822 h 607851"/>
                <a:gd name="connsiteX58" fmla="*/ 96325 w 608697"/>
                <a:gd name="connsiteY58" fmla="*/ 96177 h 607851"/>
                <a:gd name="connsiteX59" fmla="*/ 110725 w 608697"/>
                <a:gd name="connsiteY59" fmla="*/ 96177 h 607851"/>
                <a:gd name="connsiteX60" fmla="*/ 140422 w 608697"/>
                <a:gd name="connsiteY60" fmla="*/ 125897 h 607851"/>
                <a:gd name="connsiteX61" fmla="*/ 140422 w 608697"/>
                <a:gd name="connsiteY61" fmla="*/ 140198 h 607851"/>
                <a:gd name="connsiteX62" fmla="*/ 133259 w 608697"/>
                <a:gd name="connsiteY62" fmla="*/ 143177 h 607851"/>
                <a:gd name="connsiteX63" fmla="*/ 126022 w 608697"/>
                <a:gd name="connsiteY63" fmla="*/ 140198 h 607851"/>
                <a:gd name="connsiteX64" fmla="*/ 96325 w 608697"/>
                <a:gd name="connsiteY64" fmla="*/ 110553 h 607851"/>
                <a:gd name="connsiteX65" fmla="*/ 96325 w 608697"/>
                <a:gd name="connsiteY65" fmla="*/ 96177 h 607851"/>
                <a:gd name="connsiteX66" fmla="*/ 304383 w 608697"/>
                <a:gd name="connsiteY66" fmla="*/ 0 h 607851"/>
                <a:gd name="connsiteX67" fmla="*/ 324671 w 608697"/>
                <a:gd name="connsiteY67" fmla="*/ 20263 h 607851"/>
                <a:gd name="connsiteX68" fmla="*/ 324671 w 608697"/>
                <a:gd name="connsiteY68" fmla="*/ 86714 h 607851"/>
                <a:gd name="connsiteX69" fmla="*/ 304383 w 608697"/>
                <a:gd name="connsiteY69" fmla="*/ 106977 h 607851"/>
                <a:gd name="connsiteX70" fmla="*/ 284096 w 608697"/>
                <a:gd name="connsiteY70" fmla="*/ 86714 h 607851"/>
                <a:gd name="connsiteX71" fmla="*/ 284096 w 608697"/>
                <a:gd name="connsiteY71" fmla="*/ 20263 h 607851"/>
                <a:gd name="connsiteX72" fmla="*/ 304383 w 608697"/>
                <a:gd name="connsiteY72" fmla="*/ 0 h 60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608697" h="607851">
                  <a:moveTo>
                    <a:pt x="304383" y="500874"/>
                  </a:moveTo>
                  <a:cubicBezTo>
                    <a:pt x="315571" y="500874"/>
                    <a:pt x="324671" y="509963"/>
                    <a:pt x="324671" y="521137"/>
                  </a:cubicBezTo>
                  <a:lnTo>
                    <a:pt x="324671" y="587588"/>
                  </a:lnTo>
                  <a:cubicBezTo>
                    <a:pt x="324671" y="598837"/>
                    <a:pt x="315571" y="607851"/>
                    <a:pt x="304383" y="607851"/>
                  </a:cubicBezTo>
                  <a:cubicBezTo>
                    <a:pt x="293196" y="607851"/>
                    <a:pt x="284096" y="598837"/>
                    <a:pt x="284096" y="587588"/>
                  </a:cubicBezTo>
                  <a:lnTo>
                    <a:pt x="284096" y="521137"/>
                  </a:lnTo>
                  <a:cubicBezTo>
                    <a:pt x="284096" y="509963"/>
                    <a:pt x="293196" y="500874"/>
                    <a:pt x="304383" y="500874"/>
                  </a:cubicBezTo>
                  <a:close/>
                  <a:moveTo>
                    <a:pt x="468416" y="467634"/>
                  </a:moveTo>
                  <a:cubicBezTo>
                    <a:pt x="472371" y="463686"/>
                    <a:pt x="478788" y="463686"/>
                    <a:pt x="482743" y="467634"/>
                  </a:cubicBezTo>
                  <a:lnTo>
                    <a:pt x="512442" y="497279"/>
                  </a:lnTo>
                  <a:cubicBezTo>
                    <a:pt x="516397" y="501301"/>
                    <a:pt x="516397" y="507707"/>
                    <a:pt x="512442" y="511655"/>
                  </a:cubicBezTo>
                  <a:cubicBezTo>
                    <a:pt x="510427" y="513591"/>
                    <a:pt x="507816" y="514634"/>
                    <a:pt x="505279" y="514634"/>
                  </a:cubicBezTo>
                  <a:cubicBezTo>
                    <a:pt x="502667" y="514634"/>
                    <a:pt x="500055" y="513591"/>
                    <a:pt x="498115" y="511655"/>
                  </a:cubicBezTo>
                  <a:lnTo>
                    <a:pt x="468416" y="482010"/>
                  </a:lnTo>
                  <a:cubicBezTo>
                    <a:pt x="464461" y="478062"/>
                    <a:pt x="464461" y="471582"/>
                    <a:pt x="468416" y="467634"/>
                  </a:cubicBezTo>
                  <a:close/>
                  <a:moveTo>
                    <a:pt x="126022" y="467634"/>
                  </a:moveTo>
                  <a:cubicBezTo>
                    <a:pt x="130051" y="463686"/>
                    <a:pt x="136468" y="463686"/>
                    <a:pt x="140422" y="467634"/>
                  </a:cubicBezTo>
                  <a:cubicBezTo>
                    <a:pt x="144377" y="471582"/>
                    <a:pt x="144377" y="477987"/>
                    <a:pt x="140422" y="481935"/>
                  </a:cubicBezTo>
                  <a:lnTo>
                    <a:pt x="110651" y="511655"/>
                  </a:lnTo>
                  <a:cubicBezTo>
                    <a:pt x="108711" y="513666"/>
                    <a:pt x="106099" y="514634"/>
                    <a:pt x="103488" y="514634"/>
                  </a:cubicBezTo>
                  <a:cubicBezTo>
                    <a:pt x="100951" y="514634"/>
                    <a:pt x="98339" y="513591"/>
                    <a:pt x="96325" y="511655"/>
                  </a:cubicBezTo>
                  <a:cubicBezTo>
                    <a:pt x="92370" y="507707"/>
                    <a:pt x="92370" y="501301"/>
                    <a:pt x="96325" y="497354"/>
                  </a:cubicBezTo>
                  <a:close/>
                  <a:moveTo>
                    <a:pt x="521869" y="283673"/>
                  </a:moveTo>
                  <a:lnTo>
                    <a:pt x="588407" y="283673"/>
                  </a:lnTo>
                  <a:cubicBezTo>
                    <a:pt x="599596" y="283673"/>
                    <a:pt x="608697" y="292757"/>
                    <a:pt x="608697" y="303926"/>
                  </a:cubicBezTo>
                  <a:cubicBezTo>
                    <a:pt x="608697" y="315094"/>
                    <a:pt x="599671" y="324178"/>
                    <a:pt x="588407" y="324178"/>
                  </a:cubicBezTo>
                  <a:lnTo>
                    <a:pt x="521869" y="324178"/>
                  </a:lnTo>
                  <a:cubicBezTo>
                    <a:pt x="510680" y="324178"/>
                    <a:pt x="501579" y="315094"/>
                    <a:pt x="501579" y="303926"/>
                  </a:cubicBezTo>
                  <a:cubicBezTo>
                    <a:pt x="501579" y="292757"/>
                    <a:pt x="510680" y="283673"/>
                    <a:pt x="521869" y="283673"/>
                  </a:cubicBezTo>
                  <a:close/>
                  <a:moveTo>
                    <a:pt x="20289" y="283673"/>
                  </a:moveTo>
                  <a:lnTo>
                    <a:pt x="86825" y="283673"/>
                  </a:lnTo>
                  <a:cubicBezTo>
                    <a:pt x="98089" y="283673"/>
                    <a:pt x="107189" y="292757"/>
                    <a:pt x="107189" y="303926"/>
                  </a:cubicBezTo>
                  <a:cubicBezTo>
                    <a:pt x="107189" y="315094"/>
                    <a:pt x="98089" y="324178"/>
                    <a:pt x="86825" y="324178"/>
                  </a:cubicBezTo>
                  <a:lnTo>
                    <a:pt x="20289" y="324178"/>
                  </a:lnTo>
                  <a:cubicBezTo>
                    <a:pt x="9100" y="324178"/>
                    <a:pt x="0" y="315094"/>
                    <a:pt x="0" y="303926"/>
                  </a:cubicBezTo>
                  <a:cubicBezTo>
                    <a:pt x="0" y="292757"/>
                    <a:pt x="9100" y="283673"/>
                    <a:pt x="20289" y="283673"/>
                  </a:cubicBezTo>
                  <a:close/>
                  <a:moveTo>
                    <a:pt x="304382" y="247050"/>
                  </a:moveTo>
                  <a:cubicBezTo>
                    <a:pt x="324598" y="247050"/>
                    <a:pt x="342203" y="257631"/>
                    <a:pt x="352348" y="273501"/>
                  </a:cubicBezTo>
                  <a:lnTo>
                    <a:pt x="428587" y="273501"/>
                  </a:lnTo>
                  <a:cubicBezTo>
                    <a:pt x="445447" y="273501"/>
                    <a:pt x="459098" y="287137"/>
                    <a:pt x="459023" y="303902"/>
                  </a:cubicBezTo>
                  <a:cubicBezTo>
                    <a:pt x="459023" y="320741"/>
                    <a:pt x="445447" y="334302"/>
                    <a:pt x="428587" y="334302"/>
                  </a:cubicBezTo>
                  <a:lnTo>
                    <a:pt x="352348" y="334302"/>
                  </a:lnTo>
                  <a:cubicBezTo>
                    <a:pt x="342277" y="350173"/>
                    <a:pt x="324598" y="360753"/>
                    <a:pt x="304382" y="360753"/>
                  </a:cubicBezTo>
                  <a:cubicBezTo>
                    <a:pt x="297519" y="360753"/>
                    <a:pt x="291103" y="359338"/>
                    <a:pt x="285061" y="357177"/>
                  </a:cubicBezTo>
                  <a:lnTo>
                    <a:pt x="192261" y="428633"/>
                  </a:lnTo>
                  <a:cubicBezTo>
                    <a:pt x="186666" y="432880"/>
                    <a:pt x="180101" y="434966"/>
                    <a:pt x="173686" y="434966"/>
                  </a:cubicBezTo>
                  <a:cubicBezTo>
                    <a:pt x="164510" y="434966"/>
                    <a:pt x="155484" y="430868"/>
                    <a:pt x="149516" y="423119"/>
                  </a:cubicBezTo>
                  <a:cubicBezTo>
                    <a:pt x="139296" y="409782"/>
                    <a:pt x="141758" y="390707"/>
                    <a:pt x="155036" y="380424"/>
                  </a:cubicBezTo>
                  <a:lnTo>
                    <a:pt x="247985" y="308894"/>
                  </a:lnTo>
                  <a:cubicBezTo>
                    <a:pt x="247836" y="307255"/>
                    <a:pt x="247463" y="305616"/>
                    <a:pt x="247463" y="303902"/>
                  </a:cubicBezTo>
                  <a:cubicBezTo>
                    <a:pt x="247463" y="272533"/>
                    <a:pt x="272976" y="247050"/>
                    <a:pt x="304382" y="247050"/>
                  </a:cubicBezTo>
                  <a:close/>
                  <a:moveTo>
                    <a:pt x="498115" y="96177"/>
                  </a:moveTo>
                  <a:cubicBezTo>
                    <a:pt x="502070" y="92229"/>
                    <a:pt x="508487" y="92229"/>
                    <a:pt x="512442" y="96177"/>
                  </a:cubicBezTo>
                  <a:cubicBezTo>
                    <a:pt x="516397" y="100125"/>
                    <a:pt x="516397" y="106530"/>
                    <a:pt x="512442" y="110478"/>
                  </a:cubicBezTo>
                  <a:lnTo>
                    <a:pt x="482743" y="140198"/>
                  </a:lnTo>
                  <a:cubicBezTo>
                    <a:pt x="480803" y="142134"/>
                    <a:pt x="478191" y="143177"/>
                    <a:pt x="475579" y="143177"/>
                  </a:cubicBezTo>
                  <a:cubicBezTo>
                    <a:pt x="472968" y="143177"/>
                    <a:pt x="470356" y="142134"/>
                    <a:pt x="468416" y="140198"/>
                  </a:cubicBezTo>
                  <a:cubicBezTo>
                    <a:pt x="464461" y="136250"/>
                    <a:pt x="464461" y="129844"/>
                    <a:pt x="468416" y="125822"/>
                  </a:cubicBezTo>
                  <a:close/>
                  <a:moveTo>
                    <a:pt x="96325" y="96177"/>
                  </a:moveTo>
                  <a:cubicBezTo>
                    <a:pt x="100279" y="92229"/>
                    <a:pt x="106771" y="92229"/>
                    <a:pt x="110725" y="96177"/>
                  </a:cubicBezTo>
                  <a:lnTo>
                    <a:pt x="140422" y="125897"/>
                  </a:lnTo>
                  <a:cubicBezTo>
                    <a:pt x="144377" y="129844"/>
                    <a:pt x="144377" y="136250"/>
                    <a:pt x="140422" y="140198"/>
                  </a:cubicBezTo>
                  <a:cubicBezTo>
                    <a:pt x="138408" y="142209"/>
                    <a:pt x="135796" y="143177"/>
                    <a:pt x="133259" y="143177"/>
                  </a:cubicBezTo>
                  <a:cubicBezTo>
                    <a:pt x="130648" y="143177"/>
                    <a:pt x="128036" y="142209"/>
                    <a:pt x="126022" y="140198"/>
                  </a:cubicBezTo>
                  <a:lnTo>
                    <a:pt x="96325" y="110553"/>
                  </a:lnTo>
                  <a:cubicBezTo>
                    <a:pt x="92370" y="106605"/>
                    <a:pt x="92370" y="100125"/>
                    <a:pt x="96325" y="96177"/>
                  </a:cubicBezTo>
                  <a:close/>
                  <a:moveTo>
                    <a:pt x="304383" y="0"/>
                  </a:moveTo>
                  <a:cubicBezTo>
                    <a:pt x="315571" y="0"/>
                    <a:pt x="324671" y="9088"/>
                    <a:pt x="324671" y="20263"/>
                  </a:cubicBezTo>
                  <a:lnTo>
                    <a:pt x="324671" y="86714"/>
                  </a:lnTo>
                  <a:cubicBezTo>
                    <a:pt x="324671" y="97963"/>
                    <a:pt x="315571" y="106977"/>
                    <a:pt x="304383" y="106977"/>
                  </a:cubicBezTo>
                  <a:cubicBezTo>
                    <a:pt x="293196" y="106977"/>
                    <a:pt x="284096" y="97963"/>
                    <a:pt x="284096" y="86714"/>
                  </a:cubicBezTo>
                  <a:lnTo>
                    <a:pt x="284096" y="20263"/>
                  </a:lnTo>
                  <a:cubicBezTo>
                    <a:pt x="284096" y="9088"/>
                    <a:pt x="293196" y="0"/>
                    <a:pt x="30438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B8D0397F-1C52-44D4-BDB5-B5838338A6B9}"/>
              </a:ext>
            </a:extLst>
          </p:cNvPr>
          <p:cNvGrpSpPr/>
          <p:nvPr/>
        </p:nvGrpSpPr>
        <p:grpSpPr>
          <a:xfrm>
            <a:off x="9635230" y="2169495"/>
            <a:ext cx="1609536" cy="1609536"/>
            <a:chOff x="9635230" y="2169495"/>
            <a:chExt cx="1609536" cy="1609536"/>
          </a:xfrm>
        </p:grpSpPr>
        <p:sp>
          <p:nvSpPr>
            <p:cNvPr id="146" name="椭圆 145">
              <a:extLst>
                <a:ext uri="{FF2B5EF4-FFF2-40B4-BE49-F238E27FC236}">
                  <a16:creationId xmlns="" xmlns:a16="http://schemas.microsoft.com/office/drawing/2014/main" id="{17FF320F-D939-49FF-A4E1-A54EAAE8E255}"/>
                </a:ext>
              </a:extLst>
            </p:cNvPr>
            <p:cNvSpPr/>
            <p:nvPr/>
          </p:nvSpPr>
          <p:spPr>
            <a:xfrm>
              <a:off x="9635230" y="2169495"/>
              <a:ext cx="1609536" cy="1609536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computer-to-computer-transfer_777">
              <a:extLst>
                <a:ext uri="{FF2B5EF4-FFF2-40B4-BE49-F238E27FC236}">
                  <a16:creationId xmlns="" xmlns:a16="http://schemas.microsoft.com/office/drawing/2014/main" id="{920C0474-FA7D-4709-B4FA-6DAF106DF15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006499" y="2663523"/>
              <a:ext cx="879804" cy="659578"/>
            </a:xfrm>
            <a:custGeom>
              <a:avLst/>
              <a:gdLst>
                <a:gd name="connsiteX0" fmla="*/ 127473 w 576405"/>
                <a:gd name="connsiteY0" fmla="*/ 301859 h 432124"/>
                <a:gd name="connsiteX1" fmla="*/ 126793 w 576405"/>
                <a:gd name="connsiteY1" fmla="*/ 325606 h 432124"/>
                <a:gd name="connsiteX2" fmla="*/ 208323 w 576405"/>
                <a:gd name="connsiteY2" fmla="*/ 404307 h 432124"/>
                <a:gd name="connsiteX3" fmla="*/ 244333 w 576405"/>
                <a:gd name="connsiteY3" fmla="*/ 407021 h 432124"/>
                <a:gd name="connsiteX4" fmla="*/ 193376 w 576405"/>
                <a:gd name="connsiteY4" fmla="*/ 82716 h 432124"/>
                <a:gd name="connsiteX5" fmla="*/ 88066 w 576405"/>
                <a:gd name="connsiteY5" fmla="*/ 191270 h 432124"/>
                <a:gd name="connsiteX6" fmla="*/ 85349 w 576405"/>
                <a:gd name="connsiteY6" fmla="*/ 202804 h 432124"/>
                <a:gd name="connsiteX7" fmla="*/ 101655 w 576405"/>
                <a:gd name="connsiteY7" fmla="*/ 247582 h 432124"/>
                <a:gd name="connsiteX8" fmla="*/ 110487 w 576405"/>
                <a:gd name="connsiteY8" fmla="*/ 261152 h 432124"/>
                <a:gd name="connsiteX9" fmla="*/ 268792 w 576405"/>
                <a:gd name="connsiteY9" fmla="*/ 405664 h 432124"/>
                <a:gd name="connsiteX10" fmla="*/ 299366 w 576405"/>
                <a:gd name="connsiteY10" fmla="*/ 413127 h 432124"/>
                <a:gd name="connsiteX11" fmla="*/ 318389 w 576405"/>
                <a:gd name="connsiteY11" fmla="*/ 407021 h 432124"/>
                <a:gd name="connsiteX12" fmla="*/ 226668 w 576405"/>
                <a:gd name="connsiteY12" fmla="*/ 325606 h 432124"/>
                <a:gd name="connsiteX13" fmla="*/ 225988 w 576405"/>
                <a:gd name="connsiteY13" fmla="*/ 312715 h 432124"/>
                <a:gd name="connsiteX14" fmla="*/ 238897 w 576405"/>
                <a:gd name="connsiteY14" fmla="*/ 312036 h 432124"/>
                <a:gd name="connsiteX15" fmla="*/ 334016 w 576405"/>
                <a:gd name="connsiteY15" fmla="*/ 396166 h 432124"/>
                <a:gd name="connsiteX16" fmla="*/ 335375 w 576405"/>
                <a:gd name="connsiteY16" fmla="*/ 398879 h 432124"/>
                <a:gd name="connsiteX17" fmla="*/ 357796 w 576405"/>
                <a:gd name="connsiteY17" fmla="*/ 383275 h 432124"/>
                <a:gd name="connsiteX18" fmla="*/ 258600 w 576405"/>
                <a:gd name="connsiteY18" fmla="*/ 293718 h 432124"/>
                <a:gd name="connsiteX19" fmla="*/ 257921 w 576405"/>
                <a:gd name="connsiteY19" fmla="*/ 280827 h 432124"/>
                <a:gd name="connsiteX20" fmla="*/ 270151 w 576405"/>
                <a:gd name="connsiteY20" fmla="*/ 280149 h 432124"/>
                <a:gd name="connsiteX21" fmla="*/ 370705 w 576405"/>
                <a:gd name="connsiteY21" fmla="*/ 370384 h 432124"/>
                <a:gd name="connsiteX22" fmla="*/ 387011 w 576405"/>
                <a:gd name="connsiteY22" fmla="*/ 347995 h 432124"/>
                <a:gd name="connsiteX23" fmla="*/ 384972 w 576405"/>
                <a:gd name="connsiteY23" fmla="*/ 346638 h 432124"/>
                <a:gd name="connsiteX24" fmla="*/ 289854 w 576405"/>
                <a:gd name="connsiteY24" fmla="*/ 262509 h 432124"/>
                <a:gd name="connsiteX25" fmla="*/ 289174 w 576405"/>
                <a:gd name="connsiteY25" fmla="*/ 249618 h 432124"/>
                <a:gd name="connsiteX26" fmla="*/ 302083 w 576405"/>
                <a:gd name="connsiteY26" fmla="*/ 248939 h 432124"/>
                <a:gd name="connsiteX27" fmla="*/ 395164 w 576405"/>
                <a:gd name="connsiteY27" fmla="*/ 331033 h 432124"/>
                <a:gd name="connsiteX28" fmla="*/ 403317 w 576405"/>
                <a:gd name="connsiteY28" fmla="*/ 306609 h 432124"/>
                <a:gd name="connsiteX29" fmla="*/ 393805 w 576405"/>
                <a:gd name="connsiteY29" fmla="*/ 272686 h 432124"/>
                <a:gd name="connsiteX30" fmla="*/ 325183 w 576405"/>
                <a:gd name="connsiteY30" fmla="*/ 210946 h 432124"/>
                <a:gd name="connsiteX31" fmla="*/ 321786 w 576405"/>
                <a:gd name="connsiteY31" fmla="*/ 209589 h 432124"/>
                <a:gd name="connsiteX32" fmla="*/ 273548 w 576405"/>
                <a:gd name="connsiteY32" fmla="*/ 165489 h 432124"/>
                <a:gd name="connsiteX33" fmla="*/ 273548 w 576405"/>
                <a:gd name="connsiteY33" fmla="*/ 152598 h 432124"/>
                <a:gd name="connsiteX34" fmla="*/ 285777 w 576405"/>
                <a:gd name="connsiteY34" fmla="*/ 151919 h 432124"/>
                <a:gd name="connsiteX35" fmla="*/ 329260 w 576405"/>
                <a:gd name="connsiteY35" fmla="*/ 190592 h 432124"/>
                <a:gd name="connsiteX36" fmla="*/ 336734 w 576405"/>
                <a:gd name="connsiteY36" fmla="*/ 185843 h 432124"/>
                <a:gd name="connsiteX37" fmla="*/ 348963 w 576405"/>
                <a:gd name="connsiteY37" fmla="*/ 164810 h 432124"/>
                <a:gd name="connsiteX38" fmla="*/ 340810 w 576405"/>
                <a:gd name="connsiteY38" fmla="*/ 142421 h 432124"/>
                <a:gd name="connsiteX39" fmla="*/ 309557 w 576405"/>
                <a:gd name="connsiteY39" fmla="*/ 112569 h 432124"/>
                <a:gd name="connsiteX40" fmla="*/ 293930 w 576405"/>
                <a:gd name="connsiteY40" fmla="*/ 103749 h 432124"/>
                <a:gd name="connsiteX41" fmla="*/ 382934 w 576405"/>
                <a:gd name="connsiteY41" fmla="*/ 82038 h 432124"/>
                <a:gd name="connsiteX42" fmla="*/ 314313 w 576405"/>
                <a:gd name="connsiteY42" fmla="*/ 92893 h 432124"/>
                <a:gd name="connsiteX43" fmla="*/ 322466 w 576405"/>
                <a:gd name="connsiteY43" fmla="*/ 99678 h 432124"/>
                <a:gd name="connsiteX44" fmla="*/ 353719 w 576405"/>
                <a:gd name="connsiteY44" fmla="*/ 129530 h 432124"/>
                <a:gd name="connsiteX45" fmla="*/ 367307 w 576405"/>
                <a:gd name="connsiteY45" fmla="*/ 166846 h 432124"/>
                <a:gd name="connsiteX46" fmla="*/ 346925 w 576405"/>
                <a:gd name="connsiteY46" fmla="*/ 200769 h 432124"/>
                <a:gd name="connsiteX47" fmla="*/ 342848 w 576405"/>
                <a:gd name="connsiteY47" fmla="*/ 203483 h 432124"/>
                <a:gd name="connsiteX48" fmla="*/ 406034 w 576405"/>
                <a:gd name="connsiteY48" fmla="*/ 259116 h 432124"/>
                <a:gd name="connsiteX49" fmla="*/ 421661 w 576405"/>
                <a:gd name="connsiteY49" fmla="*/ 288290 h 432124"/>
                <a:gd name="connsiteX50" fmla="*/ 456991 w 576405"/>
                <a:gd name="connsiteY50" fmla="*/ 244869 h 432124"/>
                <a:gd name="connsiteX51" fmla="*/ 458350 w 576405"/>
                <a:gd name="connsiteY51" fmla="*/ 242833 h 432124"/>
                <a:gd name="connsiteX52" fmla="*/ 486206 w 576405"/>
                <a:gd name="connsiteY52" fmla="*/ 202804 h 432124"/>
                <a:gd name="connsiteX53" fmla="*/ 485526 w 576405"/>
                <a:gd name="connsiteY53" fmla="*/ 187878 h 432124"/>
                <a:gd name="connsiteX54" fmla="*/ 192697 w 576405"/>
                <a:gd name="connsiteY54" fmla="*/ 63719 h 432124"/>
                <a:gd name="connsiteX55" fmla="*/ 275586 w 576405"/>
                <a:gd name="connsiteY55" fmla="*/ 81359 h 432124"/>
                <a:gd name="connsiteX56" fmla="*/ 278983 w 576405"/>
                <a:gd name="connsiteY56" fmla="*/ 80003 h 432124"/>
                <a:gd name="connsiteX57" fmla="*/ 384293 w 576405"/>
                <a:gd name="connsiteY57" fmla="*/ 63719 h 432124"/>
                <a:gd name="connsiteX58" fmla="*/ 392446 w 576405"/>
                <a:gd name="connsiteY58" fmla="*/ 66433 h 432124"/>
                <a:gd name="connsiteX59" fmla="*/ 498435 w 576405"/>
                <a:gd name="connsiteY59" fmla="*/ 175666 h 432124"/>
                <a:gd name="connsiteX60" fmla="*/ 501153 w 576405"/>
                <a:gd name="connsiteY60" fmla="*/ 212981 h 432124"/>
                <a:gd name="connsiteX61" fmla="*/ 473297 w 576405"/>
                <a:gd name="connsiteY61" fmla="*/ 253010 h 432124"/>
                <a:gd name="connsiteX62" fmla="*/ 471259 w 576405"/>
                <a:gd name="connsiteY62" fmla="*/ 256402 h 432124"/>
                <a:gd name="connsiteX63" fmla="*/ 425058 w 576405"/>
                <a:gd name="connsiteY63" fmla="*/ 314072 h 432124"/>
                <a:gd name="connsiteX64" fmla="*/ 419623 w 576405"/>
                <a:gd name="connsiteY64" fmla="*/ 316786 h 432124"/>
                <a:gd name="connsiteX65" fmla="*/ 304121 w 576405"/>
                <a:gd name="connsiteY65" fmla="*/ 430089 h 432124"/>
                <a:gd name="connsiteX66" fmla="*/ 290533 w 576405"/>
                <a:gd name="connsiteY66" fmla="*/ 432124 h 432124"/>
                <a:gd name="connsiteX67" fmla="*/ 262677 w 576405"/>
                <a:gd name="connsiteY67" fmla="*/ 423304 h 432124"/>
                <a:gd name="connsiteX68" fmla="*/ 234141 w 576405"/>
                <a:gd name="connsiteY68" fmla="*/ 426018 h 432124"/>
                <a:gd name="connsiteX69" fmla="*/ 203567 w 576405"/>
                <a:gd name="connsiteY69" fmla="*/ 421947 h 432124"/>
                <a:gd name="connsiteX70" fmla="*/ 109128 w 576405"/>
                <a:gd name="connsiteY70" fmla="*/ 329676 h 432124"/>
                <a:gd name="connsiteX71" fmla="*/ 113205 w 576405"/>
                <a:gd name="connsiteY71" fmla="*/ 288290 h 432124"/>
                <a:gd name="connsiteX72" fmla="*/ 98258 w 576405"/>
                <a:gd name="connsiteY72" fmla="*/ 274721 h 432124"/>
                <a:gd name="connsiteX73" fmla="*/ 83990 w 576405"/>
                <a:gd name="connsiteY73" fmla="*/ 253689 h 432124"/>
                <a:gd name="connsiteX74" fmla="*/ 68363 w 576405"/>
                <a:gd name="connsiteY74" fmla="*/ 208910 h 432124"/>
                <a:gd name="connsiteX75" fmla="*/ 75157 w 576405"/>
                <a:gd name="connsiteY75" fmla="*/ 178379 h 432124"/>
                <a:gd name="connsiteX76" fmla="*/ 183864 w 576405"/>
                <a:gd name="connsiteY76" fmla="*/ 66433 h 432124"/>
                <a:gd name="connsiteX77" fmla="*/ 192697 w 576405"/>
                <a:gd name="connsiteY77" fmla="*/ 63719 h 432124"/>
                <a:gd name="connsiteX78" fmla="*/ 451604 w 576405"/>
                <a:gd name="connsiteY78" fmla="*/ 22392 h 432124"/>
                <a:gd name="connsiteX79" fmla="*/ 421040 w 576405"/>
                <a:gd name="connsiteY79" fmla="*/ 52927 h 432124"/>
                <a:gd name="connsiteX80" fmla="*/ 523598 w 576405"/>
                <a:gd name="connsiteY80" fmla="*/ 155387 h 432124"/>
                <a:gd name="connsiteX81" fmla="*/ 554162 w 576405"/>
                <a:gd name="connsiteY81" fmla="*/ 124852 h 432124"/>
                <a:gd name="connsiteX82" fmla="*/ 125386 w 576405"/>
                <a:gd name="connsiteY82" fmla="*/ 22392 h 432124"/>
                <a:gd name="connsiteX83" fmla="*/ 22086 w 576405"/>
                <a:gd name="connsiteY83" fmla="*/ 124852 h 432124"/>
                <a:gd name="connsiteX84" fmla="*/ 52669 w 576405"/>
                <a:gd name="connsiteY84" fmla="*/ 155387 h 432124"/>
                <a:gd name="connsiteX85" fmla="*/ 155968 w 576405"/>
                <a:gd name="connsiteY85" fmla="*/ 52927 h 432124"/>
                <a:gd name="connsiteX86" fmla="*/ 451604 w 576405"/>
                <a:gd name="connsiteY86" fmla="*/ 0 h 432124"/>
                <a:gd name="connsiteX87" fmla="*/ 457717 w 576405"/>
                <a:gd name="connsiteY87" fmla="*/ 2714 h 432124"/>
                <a:gd name="connsiteX88" fmla="*/ 573858 w 576405"/>
                <a:gd name="connsiteY88" fmla="*/ 118746 h 432124"/>
                <a:gd name="connsiteX89" fmla="*/ 573858 w 576405"/>
                <a:gd name="connsiteY89" fmla="*/ 130959 h 432124"/>
                <a:gd name="connsiteX90" fmla="*/ 530390 w 576405"/>
                <a:gd name="connsiteY90" fmla="*/ 175065 h 432124"/>
                <a:gd name="connsiteX91" fmla="*/ 523598 w 576405"/>
                <a:gd name="connsiteY91" fmla="*/ 177779 h 432124"/>
                <a:gd name="connsiteX92" fmla="*/ 517485 w 576405"/>
                <a:gd name="connsiteY92" fmla="*/ 175065 h 432124"/>
                <a:gd name="connsiteX93" fmla="*/ 401344 w 576405"/>
                <a:gd name="connsiteY93" fmla="*/ 59033 h 432124"/>
                <a:gd name="connsiteX94" fmla="*/ 401344 w 576405"/>
                <a:gd name="connsiteY94" fmla="*/ 46820 h 432124"/>
                <a:gd name="connsiteX95" fmla="*/ 444812 w 576405"/>
                <a:gd name="connsiteY95" fmla="*/ 2714 h 432124"/>
                <a:gd name="connsiteX96" fmla="*/ 451604 w 576405"/>
                <a:gd name="connsiteY96" fmla="*/ 0 h 432124"/>
                <a:gd name="connsiteX97" fmla="*/ 125386 w 576405"/>
                <a:gd name="connsiteY97" fmla="*/ 0 h 432124"/>
                <a:gd name="connsiteX98" fmla="*/ 131502 w 576405"/>
                <a:gd name="connsiteY98" fmla="*/ 2714 h 432124"/>
                <a:gd name="connsiteX99" fmla="*/ 174997 w 576405"/>
                <a:gd name="connsiteY99" fmla="*/ 46820 h 432124"/>
                <a:gd name="connsiteX100" fmla="*/ 174997 w 576405"/>
                <a:gd name="connsiteY100" fmla="*/ 59033 h 432124"/>
                <a:gd name="connsiteX101" fmla="*/ 59465 w 576405"/>
                <a:gd name="connsiteY101" fmla="*/ 175065 h 432124"/>
                <a:gd name="connsiteX102" fmla="*/ 52669 w 576405"/>
                <a:gd name="connsiteY102" fmla="*/ 177779 h 432124"/>
                <a:gd name="connsiteX103" fmla="*/ 46552 w 576405"/>
                <a:gd name="connsiteY103" fmla="*/ 175065 h 432124"/>
                <a:gd name="connsiteX104" fmla="*/ 3058 w 576405"/>
                <a:gd name="connsiteY104" fmla="*/ 130959 h 432124"/>
                <a:gd name="connsiteX105" fmla="*/ 3058 w 576405"/>
                <a:gd name="connsiteY105" fmla="*/ 118746 h 432124"/>
                <a:gd name="connsiteX106" fmla="*/ 118590 w 576405"/>
                <a:gd name="connsiteY106" fmla="*/ 2714 h 432124"/>
                <a:gd name="connsiteX107" fmla="*/ 125386 w 576405"/>
                <a:gd name="connsiteY107" fmla="*/ 0 h 43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576405" h="432124">
                  <a:moveTo>
                    <a:pt x="127473" y="301859"/>
                  </a:moveTo>
                  <a:cubicBezTo>
                    <a:pt x="126114" y="307287"/>
                    <a:pt x="124755" y="316786"/>
                    <a:pt x="126793" y="325606"/>
                  </a:cubicBezTo>
                  <a:cubicBezTo>
                    <a:pt x="136984" y="366992"/>
                    <a:pt x="162123" y="391416"/>
                    <a:pt x="208323" y="404307"/>
                  </a:cubicBezTo>
                  <a:cubicBezTo>
                    <a:pt x="220553" y="407699"/>
                    <a:pt x="233462" y="408378"/>
                    <a:pt x="244333" y="407021"/>
                  </a:cubicBezTo>
                  <a:close/>
                  <a:moveTo>
                    <a:pt x="193376" y="82716"/>
                  </a:moveTo>
                  <a:lnTo>
                    <a:pt x="88066" y="191270"/>
                  </a:lnTo>
                  <a:cubicBezTo>
                    <a:pt x="85349" y="193984"/>
                    <a:pt x="83990" y="198733"/>
                    <a:pt x="85349" y="202804"/>
                  </a:cubicBezTo>
                  <a:lnTo>
                    <a:pt x="101655" y="247582"/>
                  </a:lnTo>
                  <a:cubicBezTo>
                    <a:pt x="103013" y="253010"/>
                    <a:pt x="106411" y="257081"/>
                    <a:pt x="110487" y="261152"/>
                  </a:cubicBezTo>
                  <a:lnTo>
                    <a:pt x="268792" y="405664"/>
                  </a:lnTo>
                  <a:cubicBezTo>
                    <a:pt x="276945" y="413127"/>
                    <a:pt x="288495" y="415841"/>
                    <a:pt x="299366" y="413127"/>
                  </a:cubicBezTo>
                  <a:cubicBezTo>
                    <a:pt x="306160" y="411092"/>
                    <a:pt x="312274" y="409056"/>
                    <a:pt x="318389" y="407021"/>
                  </a:cubicBezTo>
                  <a:lnTo>
                    <a:pt x="226668" y="325606"/>
                  </a:lnTo>
                  <a:cubicBezTo>
                    <a:pt x="222591" y="322213"/>
                    <a:pt x="222591" y="316786"/>
                    <a:pt x="225988" y="312715"/>
                  </a:cubicBezTo>
                  <a:cubicBezTo>
                    <a:pt x="229385" y="308644"/>
                    <a:pt x="234821" y="308644"/>
                    <a:pt x="238897" y="312036"/>
                  </a:cubicBezTo>
                  <a:lnTo>
                    <a:pt x="334016" y="396166"/>
                  </a:lnTo>
                  <a:cubicBezTo>
                    <a:pt x="334695" y="396844"/>
                    <a:pt x="335375" y="398201"/>
                    <a:pt x="335375" y="398879"/>
                  </a:cubicBezTo>
                  <a:cubicBezTo>
                    <a:pt x="343528" y="394130"/>
                    <a:pt x="351001" y="389381"/>
                    <a:pt x="357796" y="383275"/>
                  </a:cubicBezTo>
                  <a:lnTo>
                    <a:pt x="258600" y="293718"/>
                  </a:lnTo>
                  <a:cubicBezTo>
                    <a:pt x="254524" y="290326"/>
                    <a:pt x="254524" y="284898"/>
                    <a:pt x="257921" y="280827"/>
                  </a:cubicBezTo>
                  <a:cubicBezTo>
                    <a:pt x="261318" y="277435"/>
                    <a:pt x="266753" y="276756"/>
                    <a:pt x="270151" y="280149"/>
                  </a:cubicBezTo>
                  <a:lnTo>
                    <a:pt x="370705" y="370384"/>
                  </a:lnTo>
                  <a:cubicBezTo>
                    <a:pt x="376819" y="363599"/>
                    <a:pt x="382255" y="356136"/>
                    <a:pt x="387011" y="347995"/>
                  </a:cubicBezTo>
                  <a:cubicBezTo>
                    <a:pt x="386331" y="347316"/>
                    <a:pt x="385652" y="347316"/>
                    <a:pt x="384972" y="346638"/>
                  </a:cubicBezTo>
                  <a:lnTo>
                    <a:pt x="289854" y="262509"/>
                  </a:lnTo>
                  <a:cubicBezTo>
                    <a:pt x="286457" y="259116"/>
                    <a:pt x="285777" y="253010"/>
                    <a:pt x="289174" y="249618"/>
                  </a:cubicBezTo>
                  <a:cubicBezTo>
                    <a:pt x="292571" y="245547"/>
                    <a:pt x="298007" y="245547"/>
                    <a:pt x="302083" y="248939"/>
                  </a:cubicBezTo>
                  <a:lnTo>
                    <a:pt x="395164" y="331033"/>
                  </a:lnTo>
                  <a:cubicBezTo>
                    <a:pt x="398561" y="323570"/>
                    <a:pt x="401278" y="315429"/>
                    <a:pt x="403317" y="306609"/>
                  </a:cubicBezTo>
                  <a:cubicBezTo>
                    <a:pt x="406714" y="294396"/>
                    <a:pt x="403317" y="281506"/>
                    <a:pt x="393805" y="272686"/>
                  </a:cubicBezTo>
                  <a:cubicBezTo>
                    <a:pt x="376140" y="257081"/>
                    <a:pt x="348963" y="232656"/>
                    <a:pt x="325183" y="210946"/>
                  </a:cubicBezTo>
                  <a:cubicBezTo>
                    <a:pt x="323825" y="210946"/>
                    <a:pt x="322466" y="210267"/>
                    <a:pt x="321786" y="209589"/>
                  </a:cubicBezTo>
                  <a:lnTo>
                    <a:pt x="273548" y="165489"/>
                  </a:lnTo>
                  <a:cubicBezTo>
                    <a:pt x="270151" y="162096"/>
                    <a:pt x="270151" y="156669"/>
                    <a:pt x="273548" y="152598"/>
                  </a:cubicBezTo>
                  <a:cubicBezTo>
                    <a:pt x="276265" y="149206"/>
                    <a:pt x="282380" y="148527"/>
                    <a:pt x="285777" y="151919"/>
                  </a:cubicBezTo>
                  <a:cubicBezTo>
                    <a:pt x="285777" y="151919"/>
                    <a:pt x="305480" y="169559"/>
                    <a:pt x="329260" y="190592"/>
                  </a:cubicBezTo>
                  <a:lnTo>
                    <a:pt x="336734" y="185843"/>
                  </a:lnTo>
                  <a:cubicBezTo>
                    <a:pt x="344207" y="181093"/>
                    <a:pt x="348284" y="173630"/>
                    <a:pt x="348963" y="164810"/>
                  </a:cubicBezTo>
                  <a:cubicBezTo>
                    <a:pt x="350322" y="156669"/>
                    <a:pt x="346925" y="148527"/>
                    <a:pt x="340810" y="142421"/>
                  </a:cubicBezTo>
                  <a:lnTo>
                    <a:pt x="309557" y="112569"/>
                  </a:lnTo>
                  <a:cubicBezTo>
                    <a:pt x="305480" y="108498"/>
                    <a:pt x="300045" y="105106"/>
                    <a:pt x="293930" y="103749"/>
                  </a:cubicBezTo>
                  <a:close/>
                  <a:moveTo>
                    <a:pt x="382934" y="82038"/>
                  </a:moveTo>
                  <a:lnTo>
                    <a:pt x="314313" y="92893"/>
                  </a:lnTo>
                  <a:cubicBezTo>
                    <a:pt x="317030" y="94929"/>
                    <a:pt x="319748" y="96964"/>
                    <a:pt x="322466" y="99678"/>
                  </a:cubicBezTo>
                  <a:lnTo>
                    <a:pt x="353719" y="129530"/>
                  </a:lnTo>
                  <a:cubicBezTo>
                    <a:pt x="363910" y="139707"/>
                    <a:pt x="368666" y="152598"/>
                    <a:pt x="367307" y="166846"/>
                  </a:cubicBezTo>
                  <a:cubicBezTo>
                    <a:pt x="365949" y="180415"/>
                    <a:pt x="358475" y="193306"/>
                    <a:pt x="346925" y="200769"/>
                  </a:cubicBezTo>
                  <a:lnTo>
                    <a:pt x="342848" y="203483"/>
                  </a:lnTo>
                  <a:cubicBezTo>
                    <a:pt x="365949" y="223158"/>
                    <a:pt x="389728" y="244869"/>
                    <a:pt x="406034" y="259116"/>
                  </a:cubicBezTo>
                  <a:cubicBezTo>
                    <a:pt x="414187" y="267258"/>
                    <a:pt x="420302" y="277435"/>
                    <a:pt x="421661" y="288290"/>
                  </a:cubicBezTo>
                  <a:lnTo>
                    <a:pt x="456991" y="244869"/>
                  </a:lnTo>
                  <a:cubicBezTo>
                    <a:pt x="457670" y="244190"/>
                    <a:pt x="458350" y="243512"/>
                    <a:pt x="458350" y="242833"/>
                  </a:cubicBezTo>
                  <a:lnTo>
                    <a:pt x="486206" y="202804"/>
                  </a:lnTo>
                  <a:cubicBezTo>
                    <a:pt x="489603" y="198055"/>
                    <a:pt x="488923" y="191949"/>
                    <a:pt x="485526" y="187878"/>
                  </a:cubicBezTo>
                  <a:close/>
                  <a:moveTo>
                    <a:pt x="192697" y="63719"/>
                  </a:moveTo>
                  <a:lnTo>
                    <a:pt x="275586" y="81359"/>
                  </a:lnTo>
                  <a:cubicBezTo>
                    <a:pt x="276265" y="80681"/>
                    <a:pt x="277624" y="80681"/>
                    <a:pt x="278983" y="80003"/>
                  </a:cubicBezTo>
                  <a:lnTo>
                    <a:pt x="384293" y="63719"/>
                  </a:lnTo>
                  <a:cubicBezTo>
                    <a:pt x="387690" y="63041"/>
                    <a:pt x="390408" y="64398"/>
                    <a:pt x="392446" y="66433"/>
                  </a:cubicBezTo>
                  <a:lnTo>
                    <a:pt x="498435" y="175666"/>
                  </a:lnTo>
                  <a:cubicBezTo>
                    <a:pt x="507947" y="185843"/>
                    <a:pt x="509306" y="201447"/>
                    <a:pt x="501153" y="212981"/>
                  </a:cubicBezTo>
                  <a:lnTo>
                    <a:pt x="473297" y="253010"/>
                  </a:lnTo>
                  <a:cubicBezTo>
                    <a:pt x="472617" y="254367"/>
                    <a:pt x="471938" y="255046"/>
                    <a:pt x="471259" y="256402"/>
                  </a:cubicBezTo>
                  <a:lnTo>
                    <a:pt x="425058" y="314072"/>
                  </a:lnTo>
                  <a:cubicBezTo>
                    <a:pt x="423699" y="315429"/>
                    <a:pt x="421661" y="316786"/>
                    <a:pt x="419623" y="316786"/>
                  </a:cubicBezTo>
                  <a:cubicBezTo>
                    <a:pt x="401278" y="376490"/>
                    <a:pt x="362551" y="414484"/>
                    <a:pt x="304121" y="430089"/>
                  </a:cubicBezTo>
                  <a:cubicBezTo>
                    <a:pt x="299366" y="431446"/>
                    <a:pt x="295289" y="432124"/>
                    <a:pt x="290533" y="432124"/>
                  </a:cubicBezTo>
                  <a:cubicBezTo>
                    <a:pt x="281021" y="432124"/>
                    <a:pt x="270830" y="428732"/>
                    <a:pt x="262677" y="423304"/>
                  </a:cubicBezTo>
                  <a:cubicBezTo>
                    <a:pt x="257242" y="423982"/>
                    <a:pt x="246371" y="426018"/>
                    <a:pt x="234141" y="426018"/>
                  </a:cubicBezTo>
                  <a:cubicBezTo>
                    <a:pt x="224629" y="426018"/>
                    <a:pt x="213759" y="424661"/>
                    <a:pt x="203567" y="421947"/>
                  </a:cubicBezTo>
                  <a:cubicBezTo>
                    <a:pt x="150573" y="407021"/>
                    <a:pt x="120678" y="377847"/>
                    <a:pt x="109128" y="329676"/>
                  </a:cubicBezTo>
                  <a:cubicBezTo>
                    <a:pt x="105052" y="311358"/>
                    <a:pt x="110487" y="294396"/>
                    <a:pt x="113205" y="288290"/>
                  </a:cubicBezTo>
                  <a:lnTo>
                    <a:pt x="98258" y="274721"/>
                  </a:lnTo>
                  <a:cubicBezTo>
                    <a:pt x="91463" y="268615"/>
                    <a:pt x="86707" y="261830"/>
                    <a:pt x="83990" y="253689"/>
                  </a:cubicBezTo>
                  <a:lnTo>
                    <a:pt x="68363" y="208910"/>
                  </a:lnTo>
                  <a:cubicBezTo>
                    <a:pt x="64966" y="198055"/>
                    <a:pt x="67684" y="186521"/>
                    <a:pt x="75157" y="178379"/>
                  </a:cubicBezTo>
                  <a:lnTo>
                    <a:pt x="183864" y="66433"/>
                  </a:lnTo>
                  <a:cubicBezTo>
                    <a:pt x="185903" y="64398"/>
                    <a:pt x="189300" y="63041"/>
                    <a:pt x="192697" y="63719"/>
                  </a:cubicBezTo>
                  <a:close/>
                  <a:moveTo>
                    <a:pt x="451604" y="22392"/>
                  </a:moveTo>
                  <a:lnTo>
                    <a:pt x="421040" y="52927"/>
                  </a:lnTo>
                  <a:lnTo>
                    <a:pt x="523598" y="155387"/>
                  </a:lnTo>
                  <a:lnTo>
                    <a:pt x="554162" y="124852"/>
                  </a:lnTo>
                  <a:close/>
                  <a:moveTo>
                    <a:pt x="125386" y="22392"/>
                  </a:moveTo>
                  <a:lnTo>
                    <a:pt x="22086" y="124852"/>
                  </a:lnTo>
                  <a:lnTo>
                    <a:pt x="52669" y="155387"/>
                  </a:lnTo>
                  <a:lnTo>
                    <a:pt x="155968" y="52927"/>
                  </a:lnTo>
                  <a:close/>
                  <a:moveTo>
                    <a:pt x="451604" y="0"/>
                  </a:moveTo>
                  <a:cubicBezTo>
                    <a:pt x="453642" y="0"/>
                    <a:pt x="456358" y="1357"/>
                    <a:pt x="457717" y="2714"/>
                  </a:cubicBezTo>
                  <a:lnTo>
                    <a:pt x="573858" y="118746"/>
                  </a:lnTo>
                  <a:cubicBezTo>
                    <a:pt x="577254" y="122138"/>
                    <a:pt x="577254" y="127567"/>
                    <a:pt x="573858" y="130959"/>
                  </a:cubicBezTo>
                  <a:lnTo>
                    <a:pt x="530390" y="175065"/>
                  </a:lnTo>
                  <a:cubicBezTo>
                    <a:pt x="528352" y="176422"/>
                    <a:pt x="526315" y="177779"/>
                    <a:pt x="523598" y="177779"/>
                  </a:cubicBezTo>
                  <a:cubicBezTo>
                    <a:pt x="521560" y="177779"/>
                    <a:pt x="518844" y="176422"/>
                    <a:pt x="517485" y="175065"/>
                  </a:cubicBezTo>
                  <a:lnTo>
                    <a:pt x="401344" y="59033"/>
                  </a:lnTo>
                  <a:cubicBezTo>
                    <a:pt x="397948" y="55641"/>
                    <a:pt x="397948" y="50212"/>
                    <a:pt x="401344" y="46820"/>
                  </a:cubicBezTo>
                  <a:lnTo>
                    <a:pt x="444812" y="2714"/>
                  </a:lnTo>
                  <a:cubicBezTo>
                    <a:pt x="446850" y="1357"/>
                    <a:pt x="448887" y="0"/>
                    <a:pt x="451604" y="0"/>
                  </a:cubicBezTo>
                  <a:close/>
                  <a:moveTo>
                    <a:pt x="125386" y="0"/>
                  </a:moveTo>
                  <a:cubicBezTo>
                    <a:pt x="127425" y="0"/>
                    <a:pt x="129464" y="1357"/>
                    <a:pt x="131502" y="2714"/>
                  </a:cubicBezTo>
                  <a:lnTo>
                    <a:pt x="174997" y="46820"/>
                  </a:lnTo>
                  <a:cubicBezTo>
                    <a:pt x="178395" y="50212"/>
                    <a:pt x="178395" y="55641"/>
                    <a:pt x="174997" y="59033"/>
                  </a:cubicBezTo>
                  <a:lnTo>
                    <a:pt x="59465" y="175065"/>
                  </a:lnTo>
                  <a:cubicBezTo>
                    <a:pt x="57426" y="176422"/>
                    <a:pt x="55387" y="177779"/>
                    <a:pt x="52669" y="177779"/>
                  </a:cubicBezTo>
                  <a:cubicBezTo>
                    <a:pt x="50630" y="177779"/>
                    <a:pt x="47911" y="176422"/>
                    <a:pt x="46552" y="175065"/>
                  </a:cubicBezTo>
                  <a:lnTo>
                    <a:pt x="3058" y="130959"/>
                  </a:lnTo>
                  <a:cubicBezTo>
                    <a:pt x="-1020" y="127567"/>
                    <a:pt x="-1020" y="122138"/>
                    <a:pt x="3058" y="118746"/>
                  </a:cubicBezTo>
                  <a:lnTo>
                    <a:pt x="118590" y="2714"/>
                  </a:lnTo>
                  <a:cubicBezTo>
                    <a:pt x="120629" y="1357"/>
                    <a:pt x="122668" y="0"/>
                    <a:pt x="12538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62" name="矩形 161">
            <a:extLst>
              <a:ext uri="{FF2B5EF4-FFF2-40B4-BE49-F238E27FC236}">
                <a16:creationId xmlns="" xmlns:a16="http://schemas.microsoft.com/office/drawing/2014/main" id="{A95A7681-784D-4AB1-B2D4-31957AE0D1A5}"/>
              </a:ext>
            </a:extLst>
          </p:cNvPr>
          <p:cNvSpPr/>
          <p:nvPr/>
        </p:nvSpPr>
        <p:spPr>
          <a:xfrm>
            <a:off x="975358" y="3861882"/>
            <a:ext cx="1329692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填写内容</a:t>
            </a:r>
            <a:endParaRPr lang="zh-CN" altLang="en-US" dirty="0"/>
          </a:p>
        </p:txBody>
      </p:sp>
      <p:sp>
        <p:nvSpPr>
          <p:cNvPr id="167" name="矩形 166">
            <a:extLst>
              <a:ext uri="{FF2B5EF4-FFF2-40B4-BE49-F238E27FC236}">
                <a16:creationId xmlns="" xmlns:a16="http://schemas.microsoft.com/office/drawing/2014/main" id="{088E37CE-6512-44FC-9C8D-8A64BBF32849}"/>
              </a:ext>
            </a:extLst>
          </p:cNvPr>
          <p:cNvSpPr/>
          <p:nvPr/>
        </p:nvSpPr>
        <p:spPr>
          <a:xfrm>
            <a:off x="868058" y="4381637"/>
            <a:ext cx="1631705" cy="134934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……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点击输入本栏的具体文字，简明扼要的说明分项内容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8" name="矩形 167">
            <a:extLst>
              <a:ext uri="{FF2B5EF4-FFF2-40B4-BE49-F238E27FC236}">
                <a16:creationId xmlns="" xmlns:a16="http://schemas.microsoft.com/office/drawing/2014/main" id="{C023877F-A42C-4317-9346-B4A50D723DA2}"/>
              </a:ext>
            </a:extLst>
          </p:cNvPr>
          <p:cNvSpPr/>
          <p:nvPr/>
        </p:nvSpPr>
        <p:spPr>
          <a:xfrm>
            <a:off x="1360561" y="4289515"/>
            <a:ext cx="559286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69" name="矩形 168">
            <a:extLst>
              <a:ext uri="{FF2B5EF4-FFF2-40B4-BE49-F238E27FC236}">
                <a16:creationId xmlns="" xmlns:a16="http://schemas.microsoft.com/office/drawing/2014/main" id="{81F02790-42EF-40E5-93A5-D065B165DA30}"/>
              </a:ext>
            </a:extLst>
          </p:cNvPr>
          <p:cNvSpPr/>
          <p:nvPr/>
        </p:nvSpPr>
        <p:spPr>
          <a:xfrm>
            <a:off x="3198090" y="3833879"/>
            <a:ext cx="1329692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填写内容</a:t>
            </a:r>
            <a:endParaRPr lang="zh-CN" altLang="en-US" dirty="0"/>
          </a:p>
        </p:txBody>
      </p:sp>
      <p:sp>
        <p:nvSpPr>
          <p:cNvPr id="170" name="矩形 169">
            <a:extLst>
              <a:ext uri="{FF2B5EF4-FFF2-40B4-BE49-F238E27FC236}">
                <a16:creationId xmlns="" xmlns:a16="http://schemas.microsoft.com/office/drawing/2014/main" id="{1300E78C-823C-4A6A-9D43-5D897726B77B}"/>
              </a:ext>
            </a:extLst>
          </p:cNvPr>
          <p:cNvSpPr/>
          <p:nvPr/>
        </p:nvSpPr>
        <p:spPr>
          <a:xfrm>
            <a:off x="3080524" y="4353634"/>
            <a:ext cx="1609536" cy="134934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……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点击输入本栏的具体文字，简明扼要的说明分项内容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1" name="矩形 170">
            <a:extLst>
              <a:ext uri="{FF2B5EF4-FFF2-40B4-BE49-F238E27FC236}">
                <a16:creationId xmlns="" xmlns:a16="http://schemas.microsoft.com/office/drawing/2014/main" id="{83F888AF-539A-4A56-AE56-318F9BBD27C2}"/>
              </a:ext>
            </a:extLst>
          </p:cNvPr>
          <p:cNvSpPr/>
          <p:nvPr/>
        </p:nvSpPr>
        <p:spPr>
          <a:xfrm>
            <a:off x="3583293" y="4289515"/>
            <a:ext cx="559286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72" name="矩形 171">
            <a:extLst>
              <a:ext uri="{FF2B5EF4-FFF2-40B4-BE49-F238E27FC236}">
                <a16:creationId xmlns="" xmlns:a16="http://schemas.microsoft.com/office/drawing/2014/main" id="{8F2644ED-597C-493D-99F4-6FA4BE9FDA3E}"/>
              </a:ext>
            </a:extLst>
          </p:cNvPr>
          <p:cNvSpPr/>
          <p:nvPr/>
        </p:nvSpPr>
        <p:spPr>
          <a:xfrm>
            <a:off x="5407751" y="3833879"/>
            <a:ext cx="1329692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填写内容</a:t>
            </a:r>
            <a:endParaRPr lang="zh-CN" altLang="en-US" dirty="0"/>
          </a:p>
        </p:txBody>
      </p:sp>
      <p:sp>
        <p:nvSpPr>
          <p:cNvPr id="173" name="矩形 172">
            <a:extLst>
              <a:ext uri="{FF2B5EF4-FFF2-40B4-BE49-F238E27FC236}">
                <a16:creationId xmlns="" xmlns:a16="http://schemas.microsoft.com/office/drawing/2014/main" id="{1E17B448-809B-45D4-A060-C0C135906426}"/>
              </a:ext>
            </a:extLst>
          </p:cNvPr>
          <p:cNvSpPr/>
          <p:nvPr/>
        </p:nvSpPr>
        <p:spPr>
          <a:xfrm>
            <a:off x="5271273" y="4353634"/>
            <a:ext cx="1609536" cy="134934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……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点击输入本栏的具体文字，简明扼要的说明分项内容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" name="矩形 173">
            <a:extLst>
              <a:ext uri="{FF2B5EF4-FFF2-40B4-BE49-F238E27FC236}">
                <a16:creationId xmlns="" xmlns:a16="http://schemas.microsoft.com/office/drawing/2014/main" id="{E7DD5131-DC86-40FA-AABB-410E89226C01}"/>
              </a:ext>
            </a:extLst>
          </p:cNvPr>
          <p:cNvSpPr/>
          <p:nvPr/>
        </p:nvSpPr>
        <p:spPr>
          <a:xfrm>
            <a:off x="5792954" y="4289515"/>
            <a:ext cx="559286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75" name="矩形 174">
            <a:extLst>
              <a:ext uri="{FF2B5EF4-FFF2-40B4-BE49-F238E27FC236}">
                <a16:creationId xmlns="" xmlns:a16="http://schemas.microsoft.com/office/drawing/2014/main" id="{2CE384E4-09DE-4046-9FFB-CCC2908EC9E4}"/>
              </a:ext>
            </a:extLst>
          </p:cNvPr>
          <p:cNvSpPr/>
          <p:nvPr/>
        </p:nvSpPr>
        <p:spPr>
          <a:xfrm>
            <a:off x="7604886" y="3800467"/>
            <a:ext cx="1329692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填写内容</a:t>
            </a:r>
            <a:endParaRPr lang="zh-CN" altLang="en-US" dirty="0"/>
          </a:p>
        </p:txBody>
      </p:sp>
      <p:sp>
        <p:nvSpPr>
          <p:cNvPr id="176" name="矩形 175">
            <a:extLst>
              <a:ext uri="{FF2B5EF4-FFF2-40B4-BE49-F238E27FC236}">
                <a16:creationId xmlns="" xmlns:a16="http://schemas.microsoft.com/office/drawing/2014/main" id="{01F18D79-46F7-47A3-B346-4535AA3E1D09}"/>
              </a:ext>
            </a:extLst>
          </p:cNvPr>
          <p:cNvSpPr/>
          <p:nvPr/>
        </p:nvSpPr>
        <p:spPr>
          <a:xfrm>
            <a:off x="7437235" y="4320222"/>
            <a:ext cx="1609536" cy="134934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……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点击输入本栏的具体文字，简明扼要的说明分项内容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7" name="矩形 176">
            <a:extLst>
              <a:ext uri="{FF2B5EF4-FFF2-40B4-BE49-F238E27FC236}">
                <a16:creationId xmlns="" xmlns:a16="http://schemas.microsoft.com/office/drawing/2014/main" id="{B72A572B-7DB9-4D74-8648-717F2CDE82B1}"/>
              </a:ext>
            </a:extLst>
          </p:cNvPr>
          <p:cNvSpPr/>
          <p:nvPr/>
        </p:nvSpPr>
        <p:spPr>
          <a:xfrm>
            <a:off x="7990089" y="4289515"/>
            <a:ext cx="559286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78" name="矩形 177">
            <a:extLst>
              <a:ext uri="{FF2B5EF4-FFF2-40B4-BE49-F238E27FC236}">
                <a16:creationId xmlns="" xmlns:a16="http://schemas.microsoft.com/office/drawing/2014/main" id="{52F519B4-2E04-4816-BA7E-BDEB36072568}"/>
              </a:ext>
            </a:extLst>
          </p:cNvPr>
          <p:cNvSpPr/>
          <p:nvPr/>
        </p:nvSpPr>
        <p:spPr>
          <a:xfrm>
            <a:off x="9736575" y="3833879"/>
            <a:ext cx="1329692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填写内容</a:t>
            </a:r>
            <a:endParaRPr lang="zh-CN" altLang="en-US" dirty="0"/>
          </a:p>
        </p:txBody>
      </p:sp>
      <p:sp>
        <p:nvSpPr>
          <p:cNvPr id="179" name="矩形 178">
            <a:extLst>
              <a:ext uri="{FF2B5EF4-FFF2-40B4-BE49-F238E27FC236}">
                <a16:creationId xmlns="" xmlns:a16="http://schemas.microsoft.com/office/drawing/2014/main" id="{C8A3FC27-0279-4F56-BDB5-DA8000401C2A}"/>
              </a:ext>
            </a:extLst>
          </p:cNvPr>
          <p:cNvSpPr/>
          <p:nvPr/>
        </p:nvSpPr>
        <p:spPr>
          <a:xfrm>
            <a:off x="9641633" y="4353634"/>
            <a:ext cx="1609536" cy="134934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……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点击输入本栏的具体文字，简明扼要的说明分项内容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0" name="矩形 179">
            <a:extLst>
              <a:ext uri="{FF2B5EF4-FFF2-40B4-BE49-F238E27FC236}">
                <a16:creationId xmlns="" xmlns:a16="http://schemas.microsoft.com/office/drawing/2014/main" id="{A1034F99-A429-4E49-942B-E9714C52ED92}"/>
              </a:ext>
            </a:extLst>
          </p:cNvPr>
          <p:cNvSpPr/>
          <p:nvPr/>
        </p:nvSpPr>
        <p:spPr>
          <a:xfrm>
            <a:off x="10121778" y="4289515"/>
            <a:ext cx="559286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cxnSp>
        <p:nvCxnSpPr>
          <p:cNvPr id="181" name="直接连接符 180">
            <a:extLst>
              <a:ext uri="{FF2B5EF4-FFF2-40B4-BE49-F238E27FC236}">
                <a16:creationId xmlns="" xmlns:a16="http://schemas.microsoft.com/office/drawing/2014/main" id="{543448F7-1ED5-4918-BD47-F570369158B8}"/>
              </a:ext>
            </a:extLst>
          </p:cNvPr>
          <p:cNvCxnSpPr>
            <a:cxnSpLocks/>
          </p:cNvCxnSpPr>
          <p:nvPr/>
        </p:nvCxnSpPr>
        <p:spPr>
          <a:xfrm>
            <a:off x="2762250" y="1901006"/>
            <a:ext cx="0" cy="3697301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直接连接符 181">
            <a:extLst>
              <a:ext uri="{FF2B5EF4-FFF2-40B4-BE49-F238E27FC236}">
                <a16:creationId xmlns="" xmlns:a16="http://schemas.microsoft.com/office/drawing/2014/main" id="{8CAC63F4-EE61-48F1-A066-0FAAA44DF839}"/>
              </a:ext>
            </a:extLst>
          </p:cNvPr>
          <p:cNvCxnSpPr>
            <a:cxnSpLocks/>
          </p:cNvCxnSpPr>
          <p:nvPr/>
        </p:nvCxnSpPr>
        <p:spPr>
          <a:xfrm>
            <a:off x="4953000" y="1901006"/>
            <a:ext cx="0" cy="3801010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直接连接符 182">
            <a:extLst>
              <a:ext uri="{FF2B5EF4-FFF2-40B4-BE49-F238E27FC236}">
                <a16:creationId xmlns="" xmlns:a16="http://schemas.microsoft.com/office/drawing/2014/main" id="{3A736FE6-BF14-419C-8A04-E06684986D23}"/>
              </a:ext>
            </a:extLst>
          </p:cNvPr>
          <p:cNvCxnSpPr>
            <a:cxnSpLocks/>
          </p:cNvCxnSpPr>
          <p:nvPr/>
        </p:nvCxnSpPr>
        <p:spPr>
          <a:xfrm>
            <a:off x="7153275" y="1901006"/>
            <a:ext cx="0" cy="3517653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直接连接符 183">
            <a:extLst>
              <a:ext uri="{FF2B5EF4-FFF2-40B4-BE49-F238E27FC236}">
                <a16:creationId xmlns="" xmlns:a16="http://schemas.microsoft.com/office/drawing/2014/main" id="{7012F37F-5878-4A8E-8103-8F2143649B29}"/>
              </a:ext>
            </a:extLst>
          </p:cNvPr>
          <p:cNvCxnSpPr>
            <a:cxnSpLocks/>
          </p:cNvCxnSpPr>
          <p:nvPr/>
        </p:nvCxnSpPr>
        <p:spPr>
          <a:xfrm>
            <a:off x="9363075" y="1901006"/>
            <a:ext cx="38100" cy="3603378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AED8156F-F7B8-4BDE-978D-E0948E8AB558}"/>
              </a:ext>
            </a:extLst>
          </p:cNvPr>
          <p:cNvSpPr/>
          <p:nvPr/>
        </p:nvSpPr>
        <p:spPr>
          <a:xfrm>
            <a:off x="1036520" y="1155984"/>
            <a:ext cx="3030654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智能产业社群的功能</a:t>
            </a:r>
          </a:p>
        </p:txBody>
      </p:sp>
      <p:sp>
        <p:nvSpPr>
          <p:cNvPr id="45" name="等腰三角形 44">
            <a:extLst>
              <a:ext uri="{FF2B5EF4-FFF2-40B4-BE49-F238E27FC236}">
                <a16:creationId xmlns="" xmlns:a16="http://schemas.microsoft.com/office/drawing/2014/main" id="{3D20D578-6926-40CE-8085-83C96CA18006}"/>
              </a:ext>
            </a:extLst>
          </p:cNvPr>
          <p:cNvSpPr/>
          <p:nvPr/>
        </p:nvSpPr>
        <p:spPr>
          <a:xfrm rot="5400000">
            <a:off x="737361" y="1252544"/>
            <a:ext cx="321319" cy="276999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832FAA54-787D-4048-B8CB-5E46C1D66282}"/>
              </a:ext>
            </a:extLst>
          </p:cNvPr>
          <p:cNvGrpSpPr/>
          <p:nvPr/>
        </p:nvGrpSpPr>
        <p:grpSpPr>
          <a:xfrm>
            <a:off x="0" y="6524300"/>
            <a:ext cx="12192000" cy="333700"/>
            <a:chOff x="0" y="6524300"/>
            <a:chExt cx="12192000" cy="333700"/>
          </a:xfrm>
        </p:grpSpPr>
        <p:sp>
          <p:nvSpPr>
            <p:cNvPr id="51" name="矩形 50">
              <a:extLst>
                <a:ext uri="{FF2B5EF4-FFF2-40B4-BE49-F238E27FC236}">
                  <a16:creationId xmlns="" xmlns:a16="http://schemas.microsoft.com/office/drawing/2014/main" id="{F7F84B09-5B9E-413F-970A-EE7CD8D6444D}"/>
                </a:ext>
              </a:extLst>
            </p:cNvPr>
            <p:cNvSpPr/>
            <p:nvPr/>
          </p:nvSpPr>
          <p:spPr>
            <a:xfrm>
              <a:off x="0" y="6524300"/>
              <a:ext cx="12192000" cy="333700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>
              <a:extLst>
                <a:ext uri="{FF2B5EF4-FFF2-40B4-BE49-F238E27FC236}">
                  <a16:creationId xmlns="" xmlns:a16="http://schemas.microsoft.com/office/drawing/2014/main" id="{68C15F0E-D7C7-4850-93A9-F31F429A459C}"/>
                </a:ext>
              </a:extLst>
            </p:cNvPr>
            <p:cNvSpPr txBox="1"/>
            <p:nvPr/>
          </p:nvSpPr>
          <p:spPr>
            <a:xfrm>
              <a:off x="9651677" y="6560345"/>
              <a:ext cx="2416498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企业文化：真诚服务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客户至上</a:t>
              </a:r>
            </a:p>
          </p:txBody>
        </p:sp>
        <p:pic>
          <p:nvPicPr>
            <p:cNvPr id="53" name="图片 52">
              <a:extLst>
                <a:ext uri="{FF2B5EF4-FFF2-40B4-BE49-F238E27FC236}">
                  <a16:creationId xmlns="" xmlns:a16="http://schemas.microsoft.com/office/drawing/2014/main" id="{D3443AED-DFD6-40B9-A9FF-8D9B8D62CE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423" b="29034"/>
            <a:stretch/>
          </p:blipFill>
          <p:spPr>
            <a:xfrm>
              <a:off x="196153" y="6524300"/>
              <a:ext cx="1518036" cy="333700"/>
            </a:xfrm>
            <a:prstGeom prst="rect">
              <a:avLst/>
            </a:prstGeom>
          </p:spPr>
        </p:pic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1C035AB4-33C5-4324-8561-55BA2DB96F5D}"/>
              </a:ext>
            </a:extLst>
          </p:cNvPr>
          <p:cNvGrpSpPr/>
          <p:nvPr/>
        </p:nvGrpSpPr>
        <p:grpSpPr>
          <a:xfrm>
            <a:off x="-77406" y="365395"/>
            <a:ext cx="579576" cy="351006"/>
            <a:chOff x="3970020" y="1325880"/>
            <a:chExt cx="931090" cy="563889"/>
          </a:xfrm>
        </p:grpSpPr>
        <p:sp>
          <p:nvSpPr>
            <p:cNvPr id="47" name="矩形 46">
              <a:extLst>
                <a:ext uri="{FF2B5EF4-FFF2-40B4-BE49-F238E27FC236}">
                  <a16:creationId xmlns="" xmlns:a16="http://schemas.microsoft.com/office/drawing/2014/main" id="{6C017F21-C14C-473A-A3D5-A2943BC61197}"/>
                </a:ext>
              </a:extLst>
            </p:cNvPr>
            <p:cNvSpPr/>
            <p:nvPr/>
          </p:nvSpPr>
          <p:spPr>
            <a:xfrm rot="2700000">
              <a:off x="3970020" y="1325880"/>
              <a:ext cx="563880" cy="563880"/>
            </a:xfrm>
            <a:prstGeom prst="rect">
              <a:avLst/>
            </a:prstGeom>
            <a:gradFill>
              <a:gsLst>
                <a:gs pos="0">
                  <a:srgbClr val="103185"/>
                </a:gs>
                <a:gs pos="100000">
                  <a:srgbClr val="603D8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="" xmlns:a16="http://schemas.microsoft.com/office/drawing/2014/main" id="{4DA6B32B-8E71-4140-8B93-31A9638FAFDB}"/>
                </a:ext>
              </a:extLst>
            </p:cNvPr>
            <p:cNvSpPr/>
            <p:nvPr/>
          </p:nvSpPr>
          <p:spPr>
            <a:xfrm rot="2700000">
              <a:off x="4337229" y="1325888"/>
              <a:ext cx="563879" cy="563883"/>
            </a:xfrm>
            <a:prstGeom prst="rect">
              <a:avLst/>
            </a:prstGeom>
            <a:noFill/>
            <a:ln>
              <a:gradFill>
                <a:gsLst>
                  <a:gs pos="100000">
                    <a:srgbClr val="5C3C88"/>
                  </a:gs>
                  <a:gs pos="0">
                    <a:srgbClr val="23348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F353718F-3B96-447E-8CD5-0E1AB3F0BDD0}"/>
              </a:ext>
            </a:extLst>
          </p:cNvPr>
          <p:cNvGrpSpPr/>
          <p:nvPr/>
        </p:nvGrpSpPr>
        <p:grpSpPr>
          <a:xfrm>
            <a:off x="645849" y="196842"/>
            <a:ext cx="4285915" cy="681012"/>
            <a:chOff x="645849" y="196842"/>
            <a:chExt cx="4285915" cy="681012"/>
          </a:xfrm>
        </p:grpSpPr>
        <p:sp>
          <p:nvSpPr>
            <p:cNvPr id="54" name="文本框 2">
              <a:extLst>
                <a:ext uri="{FF2B5EF4-FFF2-40B4-BE49-F238E27FC236}">
                  <a16:creationId xmlns="" xmlns:a16="http://schemas.microsoft.com/office/drawing/2014/main" id="{DFD3E0A5-A0CC-49AA-99C8-5A26790C2F6B}"/>
                </a:ext>
              </a:extLst>
            </p:cNvPr>
            <p:cNvSpPr txBox="1"/>
            <p:nvPr/>
          </p:nvSpPr>
          <p:spPr>
            <a:xfrm>
              <a:off x="645850" y="196842"/>
              <a:ext cx="428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点击输入标题内容</a:t>
              </a:r>
            </a:p>
          </p:txBody>
        </p:sp>
        <p:sp>
          <p:nvSpPr>
            <p:cNvPr id="55" name="矩形 54">
              <a:extLst>
                <a:ext uri="{FF2B5EF4-FFF2-40B4-BE49-F238E27FC236}">
                  <a16:creationId xmlns="" xmlns:a16="http://schemas.microsoft.com/office/drawing/2014/main" id="{91B4C776-1AF1-4B83-9E85-B7B282765546}"/>
                </a:ext>
              </a:extLst>
            </p:cNvPr>
            <p:cNvSpPr/>
            <p:nvPr/>
          </p:nvSpPr>
          <p:spPr>
            <a:xfrm>
              <a:off x="645849" y="600855"/>
              <a:ext cx="25316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7F7F7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Click enter the title content</a:t>
              </a:r>
              <a:endParaRPr lang="zh-CN" altLang="en-US" sz="12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248322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  <p:bldP spid="167" grpId="0"/>
      <p:bldP spid="168" grpId="0" animBg="1"/>
      <p:bldP spid="169" grpId="0"/>
      <p:bldP spid="170" grpId="0"/>
      <p:bldP spid="171" grpId="0" animBg="1"/>
      <p:bldP spid="172" grpId="0"/>
      <p:bldP spid="173" grpId="0"/>
      <p:bldP spid="174" grpId="0" animBg="1"/>
      <p:bldP spid="175" grpId="0"/>
      <p:bldP spid="176" grpId="0"/>
      <p:bldP spid="177" grpId="0" animBg="1"/>
      <p:bldP spid="178" grpId="0"/>
      <p:bldP spid="179" grpId="0"/>
      <p:bldP spid="180" grpId="0" animBg="1"/>
      <p:bldP spid="44" grpId="0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BAD5851-65F1-4F35-99B9-8404B3582A7F}"/>
              </a:ext>
            </a:extLst>
          </p:cNvPr>
          <p:cNvSpPr/>
          <p:nvPr/>
        </p:nvSpPr>
        <p:spPr>
          <a:xfrm>
            <a:off x="645849" y="1654932"/>
            <a:ext cx="10526977" cy="1291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写内容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pic>
        <p:nvPicPr>
          <p:cNvPr id="16" name="图形 15">
            <a:extLst>
              <a:ext uri="{FF2B5EF4-FFF2-40B4-BE49-F238E27FC236}">
                <a16:creationId xmlns="" xmlns:a16="http://schemas.microsoft.com/office/drawing/2014/main" id="{D9AC89CE-6D82-4B36-A6FB-4125D7D1D9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57987" y="2768723"/>
            <a:ext cx="4086225" cy="331470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E780D17D-F33F-422D-8F3E-2541C84B4B39}"/>
              </a:ext>
            </a:extLst>
          </p:cNvPr>
          <p:cNvSpPr/>
          <p:nvPr/>
        </p:nvSpPr>
        <p:spPr>
          <a:xfrm>
            <a:off x="1036520" y="1141834"/>
            <a:ext cx="37450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这里填写标题</a:t>
            </a:r>
          </a:p>
        </p:txBody>
      </p:sp>
      <p:sp>
        <p:nvSpPr>
          <p:cNvPr id="102" name="等腰三角形 101">
            <a:extLst>
              <a:ext uri="{FF2B5EF4-FFF2-40B4-BE49-F238E27FC236}">
                <a16:creationId xmlns="" xmlns:a16="http://schemas.microsoft.com/office/drawing/2014/main" id="{A5F36D0C-6C07-4415-93EF-292FBB28CBBA}"/>
              </a:ext>
            </a:extLst>
          </p:cNvPr>
          <p:cNvSpPr/>
          <p:nvPr/>
        </p:nvSpPr>
        <p:spPr>
          <a:xfrm rot="5400000">
            <a:off x="737361" y="1252544"/>
            <a:ext cx="321319" cy="276999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A845E841-022F-4409-9A48-6F37C616D8AE}"/>
              </a:ext>
            </a:extLst>
          </p:cNvPr>
          <p:cNvSpPr/>
          <p:nvPr/>
        </p:nvSpPr>
        <p:spPr>
          <a:xfrm>
            <a:off x="740160" y="3387509"/>
            <a:ext cx="4674493" cy="523606"/>
          </a:xfrm>
          <a:prstGeom prst="roundRect">
            <a:avLst/>
          </a:prstGeom>
          <a:gradFill>
            <a:gsLst>
              <a:gs pos="0">
                <a:srgbClr val="5C3C88"/>
              </a:gs>
              <a:gs pos="100000">
                <a:srgbClr val="0D338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这里填写相关的内容，这里填写相关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5FA6EA87-DDC2-4F6B-A102-42288A6E1446}"/>
              </a:ext>
            </a:extLst>
          </p:cNvPr>
          <p:cNvSpPr/>
          <p:nvPr/>
        </p:nvSpPr>
        <p:spPr>
          <a:xfrm>
            <a:off x="683638" y="4156715"/>
            <a:ext cx="3749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写内容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</a:t>
            </a:r>
            <a:endParaRPr lang="zh-CN" altLang="en-US" dirty="0"/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81F50FBB-42BC-471D-9DB2-78A8EFC07C28}"/>
              </a:ext>
            </a:extLst>
          </p:cNvPr>
          <p:cNvGrpSpPr/>
          <p:nvPr/>
        </p:nvGrpSpPr>
        <p:grpSpPr>
          <a:xfrm>
            <a:off x="0" y="6524300"/>
            <a:ext cx="12192000" cy="333700"/>
            <a:chOff x="0" y="6524300"/>
            <a:chExt cx="12192000" cy="333700"/>
          </a:xfrm>
        </p:grpSpPr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336173C8-140A-44FC-BB1B-E149C7047890}"/>
                </a:ext>
              </a:extLst>
            </p:cNvPr>
            <p:cNvSpPr/>
            <p:nvPr/>
          </p:nvSpPr>
          <p:spPr>
            <a:xfrm>
              <a:off x="0" y="6524300"/>
              <a:ext cx="12192000" cy="333700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CC8D1106-88C7-4131-968B-D26890881C05}"/>
                </a:ext>
              </a:extLst>
            </p:cNvPr>
            <p:cNvSpPr txBox="1"/>
            <p:nvPr/>
          </p:nvSpPr>
          <p:spPr>
            <a:xfrm>
              <a:off x="9651677" y="6560345"/>
              <a:ext cx="2416498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企业文化：真诚服务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客户至上</a:t>
              </a:r>
            </a:p>
          </p:txBody>
        </p:sp>
        <p:pic>
          <p:nvPicPr>
            <p:cNvPr id="28" name="图片 27">
              <a:extLst>
                <a:ext uri="{FF2B5EF4-FFF2-40B4-BE49-F238E27FC236}">
                  <a16:creationId xmlns="" xmlns:a16="http://schemas.microsoft.com/office/drawing/2014/main" id="{D5C83FE3-03F5-4674-8C08-4ED74D2F70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5423" b="29034"/>
            <a:stretch/>
          </p:blipFill>
          <p:spPr>
            <a:xfrm>
              <a:off x="196153" y="6524300"/>
              <a:ext cx="1518036" cy="33370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AED33892-24B4-472E-8691-BE4FCF77E19A}"/>
              </a:ext>
            </a:extLst>
          </p:cNvPr>
          <p:cNvGrpSpPr/>
          <p:nvPr/>
        </p:nvGrpSpPr>
        <p:grpSpPr>
          <a:xfrm>
            <a:off x="-77406" y="365395"/>
            <a:ext cx="579576" cy="351006"/>
            <a:chOff x="3970020" y="1325880"/>
            <a:chExt cx="931090" cy="563889"/>
          </a:xfrm>
        </p:grpSpPr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853058E6-63BB-480E-A791-31FB31BE8CFA}"/>
                </a:ext>
              </a:extLst>
            </p:cNvPr>
            <p:cNvSpPr/>
            <p:nvPr/>
          </p:nvSpPr>
          <p:spPr>
            <a:xfrm rot="2700000">
              <a:off x="3970020" y="1325880"/>
              <a:ext cx="563880" cy="563880"/>
            </a:xfrm>
            <a:prstGeom prst="rect">
              <a:avLst/>
            </a:prstGeom>
            <a:gradFill>
              <a:gsLst>
                <a:gs pos="0">
                  <a:srgbClr val="103185"/>
                </a:gs>
                <a:gs pos="100000">
                  <a:srgbClr val="603D8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7A4A062C-A798-47CF-8DCD-A699AC5986EE}"/>
                </a:ext>
              </a:extLst>
            </p:cNvPr>
            <p:cNvSpPr/>
            <p:nvPr/>
          </p:nvSpPr>
          <p:spPr>
            <a:xfrm rot="2700000">
              <a:off x="4337229" y="1325888"/>
              <a:ext cx="563879" cy="563883"/>
            </a:xfrm>
            <a:prstGeom prst="rect">
              <a:avLst/>
            </a:prstGeom>
            <a:noFill/>
            <a:ln>
              <a:gradFill>
                <a:gsLst>
                  <a:gs pos="100000">
                    <a:srgbClr val="5C3C88"/>
                  </a:gs>
                  <a:gs pos="0">
                    <a:srgbClr val="23348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93F7D20E-277C-4EB8-B883-716219998CB2}"/>
              </a:ext>
            </a:extLst>
          </p:cNvPr>
          <p:cNvGrpSpPr/>
          <p:nvPr/>
        </p:nvGrpSpPr>
        <p:grpSpPr>
          <a:xfrm>
            <a:off x="645849" y="196842"/>
            <a:ext cx="4285915" cy="681012"/>
            <a:chOff x="645849" y="196842"/>
            <a:chExt cx="4285915" cy="681012"/>
          </a:xfrm>
        </p:grpSpPr>
        <p:sp>
          <p:nvSpPr>
            <p:cNvPr id="31" name="文本框 2">
              <a:extLst>
                <a:ext uri="{FF2B5EF4-FFF2-40B4-BE49-F238E27FC236}">
                  <a16:creationId xmlns="" xmlns:a16="http://schemas.microsoft.com/office/drawing/2014/main" id="{B448EF25-04D2-4218-9810-77C3AD010CDB}"/>
                </a:ext>
              </a:extLst>
            </p:cNvPr>
            <p:cNvSpPr txBox="1"/>
            <p:nvPr/>
          </p:nvSpPr>
          <p:spPr>
            <a:xfrm>
              <a:off x="645850" y="196842"/>
              <a:ext cx="428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点击输入标题内容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509CB0EC-4BC6-4CE5-B2FA-84BC0AF63B58}"/>
                </a:ext>
              </a:extLst>
            </p:cNvPr>
            <p:cNvSpPr/>
            <p:nvPr/>
          </p:nvSpPr>
          <p:spPr>
            <a:xfrm>
              <a:off x="645849" y="600855"/>
              <a:ext cx="25316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7F7F7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Click enter the title content</a:t>
              </a:r>
              <a:endParaRPr lang="zh-CN" altLang="en-US" sz="12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672071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102" grpId="0" animBg="1"/>
      <p:bldP spid="22" grpId="0" animBg="1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BAD5851-65F1-4F35-99B9-8404B3582A7F}"/>
              </a:ext>
            </a:extLst>
          </p:cNvPr>
          <p:cNvSpPr/>
          <p:nvPr/>
        </p:nvSpPr>
        <p:spPr>
          <a:xfrm>
            <a:off x="645849" y="1538048"/>
            <a:ext cx="10441251" cy="1291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C000"/>
              </a:buClr>
            </a:pP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写内容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点击输入本栏的具体文字，简明扼要的说明分项内容，此为概念图解，请根据您的具体内容酌情修改。（注意下面的交互、聚焦、粘性，是可以修改的）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BCC95DAF-F792-490A-B64B-2B3C437FBFE8}"/>
              </a:ext>
            </a:extLst>
          </p:cNvPr>
          <p:cNvGrpSpPr/>
          <p:nvPr/>
        </p:nvGrpSpPr>
        <p:grpSpPr>
          <a:xfrm>
            <a:off x="2265097" y="2949025"/>
            <a:ext cx="7661806" cy="3680314"/>
            <a:chOff x="497740" y="7286799"/>
            <a:chExt cx="8989365" cy="4318001"/>
          </a:xfrm>
        </p:grpSpPr>
        <p:pic>
          <p:nvPicPr>
            <p:cNvPr id="16" name="Picture 10">
              <a:extLst>
                <a:ext uri="{FF2B5EF4-FFF2-40B4-BE49-F238E27FC236}">
                  <a16:creationId xmlns="" xmlns:a16="http://schemas.microsoft.com/office/drawing/2014/main" id="{36B9F227-632D-4143-B9AC-41AA655A0F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0630" y="9656937"/>
              <a:ext cx="3228975" cy="1947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11">
              <a:extLst>
                <a:ext uri="{FF2B5EF4-FFF2-40B4-BE49-F238E27FC236}">
                  <a16:creationId xmlns="" xmlns:a16="http://schemas.microsoft.com/office/drawing/2014/main" id="{6D3C1871-078F-4673-BEAD-F88CD23E3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0055" y="9895061"/>
              <a:ext cx="2236787" cy="1390651"/>
            </a:xfrm>
            <a:prstGeom prst="rect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="" xmlns:a16="http://schemas.microsoft.com/office/drawing/2014/main" id="{088D0580-885D-422F-9FA8-1DF959C8AC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213821">
              <a:off x="4590314" y="8253587"/>
              <a:ext cx="812800" cy="968375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lIns="121920" tIns="60960" rIns="121920" bIns="60960"/>
            <a:lstStyle/>
            <a:p>
              <a:endParaRPr lang="zh-CN" altLang="zh-CN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8" name="Oval 24">
              <a:extLst>
                <a:ext uri="{FF2B5EF4-FFF2-40B4-BE49-F238E27FC236}">
                  <a16:creationId xmlns="" xmlns:a16="http://schemas.microsoft.com/office/drawing/2014/main" id="{DAAB5C11-CA71-4DA3-9CD5-0FF149AC76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6440" y="7286799"/>
              <a:ext cx="1006475" cy="1011237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9" name="Freeform 35">
              <a:extLst>
                <a:ext uri="{FF2B5EF4-FFF2-40B4-BE49-F238E27FC236}">
                  <a16:creationId xmlns="" xmlns:a16="http://schemas.microsoft.com/office/drawing/2014/main" id="{0EC82EC8-AF7F-4AB2-9F2E-039801985BA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4184980" y="7524072"/>
              <a:ext cx="732910" cy="493957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7"/>
                <a:gd name="T115" fmla="*/ 0 h 106"/>
                <a:gd name="T116" fmla="*/ 157 w 157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1" name="Oval 16">
              <a:extLst>
                <a:ext uri="{FF2B5EF4-FFF2-40B4-BE49-F238E27FC236}">
                  <a16:creationId xmlns="" xmlns:a16="http://schemas.microsoft.com/office/drawing/2014/main" id="{E19A24B8-22FC-4EFF-8B75-3FF8BD4B6A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90653" y="8772699"/>
              <a:ext cx="1004887" cy="1011237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42" name="Group 47">
              <a:extLst>
                <a:ext uri="{FF2B5EF4-FFF2-40B4-BE49-F238E27FC236}">
                  <a16:creationId xmlns="" xmlns:a16="http://schemas.microsoft.com/office/drawing/2014/main" id="{0AD51FFE-5AF3-4BE2-8E83-24FDCC8231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78228" y="8990934"/>
              <a:ext cx="532184" cy="543000"/>
              <a:chOff x="0" y="0"/>
              <a:chExt cx="379359" cy="386846"/>
            </a:xfrm>
          </p:grpSpPr>
          <p:sp>
            <p:nvSpPr>
              <p:cNvPr id="43" name="Freeform 36">
                <a:extLst>
                  <a:ext uri="{FF2B5EF4-FFF2-40B4-BE49-F238E27FC236}">
                    <a16:creationId xmlns="" xmlns:a16="http://schemas.microsoft.com/office/drawing/2014/main" id="{0A616045-812B-4E73-8707-36648441A34C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117301" y="0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"/>
                  <a:gd name="T37" fmla="*/ 0 h 79"/>
                  <a:gd name="T38" fmla="*/ 79 w 79"/>
                  <a:gd name="T39" fmla="*/ 79 h 7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44" name="Freeform 37">
                <a:extLst>
                  <a:ext uri="{FF2B5EF4-FFF2-40B4-BE49-F238E27FC236}">
                    <a16:creationId xmlns="" xmlns:a16="http://schemas.microsoft.com/office/drawing/2014/main" id="{383D3C8A-9093-4919-B8C8-64571718B3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22124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66"/>
                  <a:gd name="T17" fmla="*/ 64 w 64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45" name="Freeform 38">
                <a:extLst>
                  <a:ext uri="{FF2B5EF4-FFF2-40B4-BE49-F238E27FC236}">
                    <a16:creationId xmlns="" xmlns:a16="http://schemas.microsoft.com/office/drawing/2014/main" id="{46A39B1B-AFA0-474B-92C1-BCEBCCA7EA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073" y="87352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6"/>
                  <a:gd name="T14" fmla="*/ 30 w 30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47" name="Freeform 8">
              <a:extLst>
                <a:ext uri="{FF2B5EF4-FFF2-40B4-BE49-F238E27FC236}">
                  <a16:creationId xmlns="" xmlns:a16="http://schemas.microsoft.com/office/drawing/2014/main" id="{2CB2804F-D210-4339-84BD-B1EDB2075BF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2075584">
              <a:off x="5374539" y="8744124"/>
              <a:ext cx="896939" cy="1068387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lIns="121920" tIns="60960" rIns="121920" bIns="60960"/>
            <a:lstStyle/>
            <a:p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48" name="Group 51">
              <a:extLst>
                <a:ext uri="{FF2B5EF4-FFF2-40B4-BE49-F238E27FC236}">
                  <a16:creationId xmlns="" xmlns:a16="http://schemas.microsoft.com/office/drawing/2014/main" id="{FB2CA923-446E-42CB-A118-AFF3F1A1B6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07480" y="8911466"/>
              <a:ext cx="571321" cy="571809"/>
              <a:chOff x="0" y="0"/>
              <a:chExt cx="406813" cy="406813"/>
            </a:xfrm>
          </p:grpSpPr>
          <p:sp>
            <p:nvSpPr>
              <p:cNvPr id="49" name="Freeform 39">
                <a:extLst>
                  <a:ext uri="{FF2B5EF4-FFF2-40B4-BE49-F238E27FC236}">
                    <a16:creationId xmlns="" xmlns:a16="http://schemas.microsoft.com/office/drawing/2014/main" id="{A9B6CE5D-AA49-447D-AB47-DFE1A4F7D3DE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22"/>
                  <a:gd name="T127" fmla="*/ 0 h 122"/>
                  <a:gd name="T128" fmla="*/ 122 w 122"/>
                  <a:gd name="T129" fmla="*/ 122 h 12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50" name="Freeform 40">
                <a:extLst>
                  <a:ext uri="{FF2B5EF4-FFF2-40B4-BE49-F238E27FC236}">
                    <a16:creationId xmlns="" xmlns:a16="http://schemas.microsoft.com/office/drawing/2014/main" id="{DC51DB27-7420-4FA9-9E7C-803FC28857DD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154739" y="99832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"/>
                  <a:gd name="T43" fmla="*/ 0 h 53"/>
                  <a:gd name="T44" fmla="*/ 36 w 36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51" name="Oval 41">
                <a:extLst>
                  <a:ext uri="{FF2B5EF4-FFF2-40B4-BE49-F238E27FC236}">
                    <a16:creationId xmlns="" xmlns:a16="http://schemas.microsoft.com/office/drawing/2014/main" id="{FBEBB660-1FC2-4C28-A798-3E53AFF556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663" y="197168"/>
                <a:ext cx="9983" cy="99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53" name="Freeform 14">
              <a:extLst>
                <a:ext uri="{FF2B5EF4-FFF2-40B4-BE49-F238E27FC236}">
                  <a16:creationId xmlns="" xmlns:a16="http://schemas.microsoft.com/office/drawing/2014/main" id="{D530D929-8F81-4134-AFA5-18AB361D64C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2944423">
              <a:off x="6320690" y="8278986"/>
              <a:ext cx="866775" cy="1031875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lIns="121920" tIns="60960" rIns="121920" bIns="60960"/>
            <a:lstStyle/>
            <a:p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59" name="Oval 23">
              <a:extLst>
                <a:ext uri="{FF2B5EF4-FFF2-40B4-BE49-F238E27FC236}">
                  <a16:creationId xmlns="" xmlns:a16="http://schemas.microsoft.com/office/drawing/2014/main" id="{E7A2C1CC-DA99-406C-8E89-FC930F145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80642" y="8990187"/>
              <a:ext cx="906463" cy="911225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60" name="Freeform 55">
              <a:extLst>
                <a:ext uri="{FF2B5EF4-FFF2-40B4-BE49-F238E27FC236}">
                  <a16:creationId xmlns="" xmlns:a16="http://schemas.microsoft.com/office/drawing/2014/main" id="{A9CAFEDE-2484-48C3-9362-C0E41B820F28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8767985" y="9178811"/>
              <a:ext cx="543224" cy="568216"/>
            </a:xfrm>
            <a:custGeom>
              <a:avLst/>
              <a:gdLst>
                <a:gd name="T0" fmla="*/ 83 w 129"/>
                <a:gd name="T1" fmla="*/ 92 h 135"/>
                <a:gd name="T2" fmla="*/ 127 w 129"/>
                <a:gd name="T3" fmla="*/ 26 h 135"/>
                <a:gd name="T4" fmla="*/ 127 w 129"/>
                <a:gd name="T5" fmla="*/ 21 h 135"/>
                <a:gd name="T6" fmla="*/ 117 w 129"/>
                <a:gd name="T7" fmla="*/ 10 h 135"/>
                <a:gd name="T8" fmla="*/ 112 w 129"/>
                <a:gd name="T9" fmla="*/ 10 h 135"/>
                <a:gd name="T10" fmla="*/ 107 w 129"/>
                <a:gd name="T11" fmla="*/ 16 h 135"/>
                <a:gd name="T12" fmla="*/ 101 w 129"/>
                <a:gd name="T13" fmla="*/ 16 h 135"/>
                <a:gd name="T14" fmla="*/ 101 w 129"/>
                <a:gd name="T15" fmla="*/ 0 h 135"/>
                <a:gd name="T16" fmla="*/ 27 w 129"/>
                <a:gd name="T17" fmla="*/ 0 h 135"/>
                <a:gd name="T18" fmla="*/ 27 w 129"/>
                <a:gd name="T19" fmla="*/ 16 h 135"/>
                <a:gd name="T20" fmla="*/ 22 w 129"/>
                <a:gd name="T21" fmla="*/ 16 h 135"/>
                <a:gd name="T22" fmla="*/ 17 w 129"/>
                <a:gd name="T23" fmla="*/ 10 h 135"/>
                <a:gd name="T24" fmla="*/ 12 w 129"/>
                <a:gd name="T25" fmla="*/ 10 h 135"/>
                <a:gd name="T26" fmla="*/ 1 w 129"/>
                <a:gd name="T27" fmla="*/ 21 h 135"/>
                <a:gd name="T28" fmla="*/ 1 w 129"/>
                <a:gd name="T29" fmla="*/ 26 h 135"/>
                <a:gd name="T30" fmla="*/ 46 w 129"/>
                <a:gd name="T31" fmla="*/ 92 h 135"/>
                <a:gd name="T32" fmla="*/ 59 w 129"/>
                <a:gd name="T33" fmla="*/ 98 h 135"/>
                <a:gd name="T34" fmla="*/ 59 w 129"/>
                <a:gd name="T35" fmla="*/ 103 h 135"/>
                <a:gd name="T36" fmla="*/ 54 w 129"/>
                <a:gd name="T37" fmla="*/ 106 h 135"/>
                <a:gd name="T38" fmla="*/ 59 w 129"/>
                <a:gd name="T39" fmla="*/ 108 h 135"/>
                <a:gd name="T40" fmla="*/ 59 w 129"/>
                <a:gd name="T41" fmla="*/ 114 h 135"/>
                <a:gd name="T42" fmla="*/ 54 w 129"/>
                <a:gd name="T43" fmla="*/ 119 h 135"/>
                <a:gd name="T44" fmla="*/ 48 w 129"/>
                <a:gd name="T45" fmla="*/ 124 h 135"/>
                <a:gd name="T46" fmla="*/ 43 w 129"/>
                <a:gd name="T47" fmla="*/ 129 h 135"/>
                <a:gd name="T48" fmla="*/ 49 w 129"/>
                <a:gd name="T49" fmla="*/ 135 h 135"/>
                <a:gd name="T50" fmla="*/ 80 w 129"/>
                <a:gd name="T51" fmla="*/ 135 h 135"/>
                <a:gd name="T52" fmla="*/ 85 w 129"/>
                <a:gd name="T53" fmla="*/ 129 h 135"/>
                <a:gd name="T54" fmla="*/ 80 w 129"/>
                <a:gd name="T55" fmla="*/ 124 h 135"/>
                <a:gd name="T56" fmla="*/ 74 w 129"/>
                <a:gd name="T57" fmla="*/ 119 h 135"/>
                <a:gd name="T58" fmla="*/ 69 w 129"/>
                <a:gd name="T59" fmla="*/ 114 h 135"/>
                <a:gd name="T60" fmla="*/ 69 w 129"/>
                <a:gd name="T61" fmla="*/ 108 h 135"/>
                <a:gd name="T62" fmla="*/ 75 w 129"/>
                <a:gd name="T63" fmla="*/ 106 h 135"/>
                <a:gd name="T64" fmla="*/ 69 w 129"/>
                <a:gd name="T65" fmla="*/ 103 h 135"/>
                <a:gd name="T66" fmla="*/ 69 w 129"/>
                <a:gd name="T67" fmla="*/ 98 h 135"/>
                <a:gd name="T68" fmla="*/ 83 w 129"/>
                <a:gd name="T69" fmla="*/ 92 h 135"/>
                <a:gd name="T70" fmla="*/ 101 w 129"/>
                <a:gd name="T71" fmla="*/ 21 h 135"/>
                <a:gd name="T72" fmla="*/ 107 w 129"/>
                <a:gd name="T73" fmla="*/ 21 h 135"/>
                <a:gd name="T74" fmla="*/ 112 w 129"/>
                <a:gd name="T75" fmla="*/ 16 h 135"/>
                <a:gd name="T76" fmla="*/ 117 w 129"/>
                <a:gd name="T77" fmla="*/ 21 h 135"/>
                <a:gd name="T78" fmla="*/ 117 w 129"/>
                <a:gd name="T79" fmla="*/ 26 h 135"/>
                <a:gd name="T80" fmla="*/ 91 w 129"/>
                <a:gd name="T81" fmla="*/ 71 h 135"/>
                <a:gd name="T82" fmla="*/ 101 w 129"/>
                <a:gd name="T83" fmla="*/ 21 h 135"/>
                <a:gd name="T84" fmla="*/ 36 w 129"/>
                <a:gd name="T85" fmla="*/ 72 h 135"/>
                <a:gd name="T86" fmla="*/ 10 w 129"/>
                <a:gd name="T87" fmla="*/ 27 h 135"/>
                <a:gd name="T88" fmla="*/ 10 w 129"/>
                <a:gd name="T89" fmla="*/ 22 h 135"/>
                <a:gd name="T90" fmla="*/ 15 w 129"/>
                <a:gd name="T91" fmla="*/ 17 h 135"/>
                <a:gd name="T92" fmla="*/ 20 w 129"/>
                <a:gd name="T93" fmla="*/ 22 h 135"/>
                <a:gd name="T94" fmla="*/ 26 w 129"/>
                <a:gd name="T95" fmla="*/ 22 h 135"/>
                <a:gd name="T96" fmla="*/ 36 w 129"/>
                <a:gd name="T97" fmla="*/ 72 h 1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9"/>
                <a:gd name="T148" fmla="*/ 0 h 135"/>
                <a:gd name="T149" fmla="*/ 129 w 129"/>
                <a:gd name="T150" fmla="*/ 135 h 1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62" name="Oval 20">
              <a:extLst>
                <a:ext uri="{FF2B5EF4-FFF2-40B4-BE49-F238E27FC236}">
                  <a16:creationId xmlns="" xmlns:a16="http://schemas.microsoft.com/office/drawing/2014/main" id="{EDBBFDDB-ECC5-48D6-8C38-2AA7B10464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740" y="9407699"/>
              <a:ext cx="1158875" cy="1166812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63" name="Freeform 61">
              <a:extLst>
                <a:ext uri="{FF2B5EF4-FFF2-40B4-BE49-F238E27FC236}">
                  <a16:creationId xmlns="" xmlns:a16="http://schemas.microsoft.com/office/drawing/2014/main" id="{A6908637-25A8-4ADA-8E0B-A2DB7375B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322" y="9675745"/>
              <a:ext cx="588993" cy="612325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37"/>
                <a:gd name="T91" fmla="*/ 0 h 142"/>
                <a:gd name="T92" fmla="*/ 137 w 137"/>
                <a:gd name="T93" fmla="*/ 142 h 14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65" name="Oval 17">
              <a:extLst>
                <a:ext uri="{FF2B5EF4-FFF2-40B4-BE49-F238E27FC236}">
                  <a16:creationId xmlns="" xmlns:a16="http://schemas.microsoft.com/office/drawing/2014/main" id="{BBFF3CDC-8C14-4821-A7AB-ABF9619861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5465" y="9775999"/>
              <a:ext cx="1255713" cy="1262063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66" name="Freeform 62">
              <a:extLst>
                <a:ext uri="{FF2B5EF4-FFF2-40B4-BE49-F238E27FC236}">
                  <a16:creationId xmlns="" xmlns:a16="http://schemas.microsoft.com/office/drawing/2014/main" id="{2434B603-02BC-4E14-B31A-8D8D17F2412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8048748" y="10035646"/>
              <a:ext cx="504957" cy="679832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8"/>
                <a:gd name="T67" fmla="*/ 0 h 145"/>
                <a:gd name="T68" fmla="*/ 108 w 108"/>
                <a:gd name="T69" fmla="*/ 145 h 1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68" name="Oval 18">
              <a:extLst>
                <a:ext uri="{FF2B5EF4-FFF2-40B4-BE49-F238E27FC236}">
                  <a16:creationId xmlns="" xmlns:a16="http://schemas.microsoft.com/office/drawing/2014/main" id="{92C410BD-970C-40A8-8C59-50A8F41F2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4678" y="7313787"/>
              <a:ext cx="1255712" cy="1262063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69" name="Group 62">
              <a:extLst>
                <a:ext uri="{FF2B5EF4-FFF2-40B4-BE49-F238E27FC236}">
                  <a16:creationId xmlns="" xmlns:a16="http://schemas.microsoft.com/office/drawing/2014/main" id="{DD6F549C-8CC2-4174-A320-6FFFED8D5D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71382" y="7681440"/>
              <a:ext cx="666263" cy="494105"/>
              <a:chOff x="0" y="0"/>
              <a:chExt cx="474198" cy="351905"/>
            </a:xfrm>
          </p:grpSpPr>
          <p:sp>
            <p:nvSpPr>
              <p:cNvPr id="70" name="Freeform 66">
                <a:extLst>
                  <a:ext uri="{FF2B5EF4-FFF2-40B4-BE49-F238E27FC236}">
                    <a16:creationId xmlns="" xmlns:a16="http://schemas.microsoft.com/office/drawing/2014/main" id="{8DD017B8-BDC0-41FB-ACCD-9322CB34976F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9984" y="0"/>
                <a:ext cx="459224" cy="279527"/>
              </a:xfrm>
              <a:custGeom>
                <a:avLst/>
                <a:gdLst>
                  <a:gd name="T0" fmla="*/ 184 w 184"/>
                  <a:gd name="T1" fmla="*/ 0 h 112"/>
                  <a:gd name="T2" fmla="*/ 0 w 184"/>
                  <a:gd name="T3" fmla="*/ 0 h 112"/>
                  <a:gd name="T4" fmla="*/ 0 w 184"/>
                  <a:gd name="T5" fmla="*/ 112 h 112"/>
                  <a:gd name="T6" fmla="*/ 184 w 184"/>
                  <a:gd name="T7" fmla="*/ 112 h 112"/>
                  <a:gd name="T8" fmla="*/ 184 w 184"/>
                  <a:gd name="T9" fmla="*/ 0 h 112"/>
                  <a:gd name="T10" fmla="*/ 176 w 184"/>
                  <a:gd name="T11" fmla="*/ 102 h 112"/>
                  <a:gd name="T12" fmla="*/ 8 w 184"/>
                  <a:gd name="T13" fmla="*/ 102 h 112"/>
                  <a:gd name="T14" fmla="*/ 8 w 184"/>
                  <a:gd name="T15" fmla="*/ 8 h 112"/>
                  <a:gd name="T16" fmla="*/ 176 w 184"/>
                  <a:gd name="T17" fmla="*/ 8 h 112"/>
                  <a:gd name="T18" fmla="*/ 176 w 184"/>
                  <a:gd name="T19" fmla="*/ 102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4"/>
                  <a:gd name="T31" fmla="*/ 0 h 112"/>
                  <a:gd name="T32" fmla="*/ 184 w 184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4" h="112">
                    <a:moveTo>
                      <a:pt x="184" y="0"/>
                    </a:moveTo>
                    <a:lnTo>
                      <a:pt x="0" y="0"/>
                    </a:lnTo>
                    <a:lnTo>
                      <a:pt x="0" y="112"/>
                    </a:lnTo>
                    <a:lnTo>
                      <a:pt x="184" y="112"/>
                    </a:lnTo>
                    <a:lnTo>
                      <a:pt x="184" y="0"/>
                    </a:lnTo>
                    <a:close/>
                    <a:moveTo>
                      <a:pt x="176" y="102"/>
                    </a:moveTo>
                    <a:lnTo>
                      <a:pt x="8" y="102"/>
                    </a:lnTo>
                    <a:lnTo>
                      <a:pt x="8" y="8"/>
                    </a:lnTo>
                    <a:lnTo>
                      <a:pt x="176" y="8"/>
                    </a:lnTo>
                    <a:lnTo>
                      <a:pt x="176" y="10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71" name="Freeform 67">
                <a:extLst>
                  <a:ext uri="{FF2B5EF4-FFF2-40B4-BE49-F238E27FC236}">
                    <a16:creationId xmlns="" xmlns:a16="http://schemas.microsoft.com/office/drawing/2014/main" id="{73A98922-4772-48E9-A26D-C7FD069679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92006"/>
                <a:ext cx="474198" cy="59899"/>
              </a:xfrm>
              <a:custGeom>
                <a:avLst/>
                <a:gdLst>
                  <a:gd name="T0" fmla="*/ 190 w 190"/>
                  <a:gd name="T1" fmla="*/ 16 h 24"/>
                  <a:gd name="T2" fmla="*/ 188 w 190"/>
                  <a:gd name="T3" fmla="*/ 0 h 24"/>
                  <a:gd name="T4" fmla="*/ 3 w 190"/>
                  <a:gd name="T5" fmla="*/ 0 h 24"/>
                  <a:gd name="T6" fmla="*/ 0 w 190"/>
                  <a:gd name="T7" fmla="*/ 16 h 24"/>
                  <a:gd name="T8" fmla="*/ 0 w 190"/>
                  <a:gd name="T9" fmla="*/ 16 h 24"/>
                  <a:gd name="T10" fmla="*/ 0 w 190"/>
                  <a:gd name="T11" fmla="*/ 24 h 24"/>
                  <a:gd name="T12" fmla="*/ 190 w 190"/>
                  <a:gd name="T13" fmla="*/ 24 h 24"/>
                  <a:gd name="T14" fmla="*/ 190 w 190"/>
                  <a:gd name="T15" fmla="*/ 16 h 24"/>
                  <a:gd name="T16" fmla="*/ 190 w 190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0"/>
                  <a:gd name="T28" fmla="*/ 0 h 24"/>
                  <a:gd name="T29" fmla="*/ 190 w 190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0" h="24">
                    <a:moveTo>
                      <a:pt x="190" y="16"/>
                    </a:moveTo>
                    <a:lnTo>
                      <a:pt x="188" y="0"/>
                    </a:lnTo>
                    <a:lnTo>
                      <a:pt x="3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90" y="24"/>
                    </a:lnTo>
                    <a:lnTo>
                      <a:pt x="190" y="16"/>
                    </a:lnTo>
                    <a:lnTo>
                      <a:pt x="190" y="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73" name="Freeform 15">
              <a:extLst>
                <a:ext uri="{FF2B5EF4-FFF2-40B4-BE49-F238E27FC236}">
                  <a16:creationId xmlns="" xmlns:a16="http://schemas.microsoft.com/office/drawing/2014/main" id="{B5205CB8-619F-4F03-AD9E-22D2B52664C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040980">
              <a:off x="2775948" y="8565529"/>
              <a:ext cx="747712" cy="889000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2F2F2">
                <a:alpha val="53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74" name="Group 65">
              <a:extLst>
                <a:ext uri="{FF2B5EF4-FFF2-40B4-BE49-F238E27FC236}">
                  <a16:creationId xmlns="" xmlns:a16="http://schemas.microsoft.com/office/drawing/2014/main" id="{A253F035-4DD6-49A4-8A8B-27587715F5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49426" y="8742617"/>
              <a:ext cx="470228" cy="427159"/>
              <a:chOff x="0" y="0"/>
              <a:chExt cx="431771" cy="391838"/>
            </a:xfr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</p:grpSpPr>
          <p:sp>
            <p:nvSpPr>
              <p:cNvPr id="75" name="Rectangle 72">
                <a:extLst>
                  <a:ext uri="{FF2B5EF4-FFF2-40B4-BE49-F238E27FC236}">
                    <a16:creationId xmlns="" xmlns:a16="http://schemas.microsoft.com/office/drawing/2014/main" id="{636C5AB9-0648-4160-8746-5676969E8D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335" y="0"/>
                <a:ext cx="242092" cy="6988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76" name="Freeform 73">
                <a:extLst>
                  <a:ext uri="{FF2B5EF4-FFF2-40B4-BE49-F238E27FC236}">
                    <a16:creationId xmlns="" xmlns:a16="http://schemas.microsoft.com/office/drawing/2014/main" id="{4D515356-44EF-48A8-965D-4D6671684E52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92344"/>
                <a:ext cx="431771" cy="177201"/>
              </a:xfrm>
              <a:custGeom>
                <a:avLst/>
                <a:gdLst>
                  <a:gd name="T0" fmla="*/ 124 w 130"/>
                  <a:gd name="T1" fmla="*/ 0 h 53"/>
                  <a:gd name="T2" fmla="*/ 6 w 130"/>
                  <a:gd name="T3" fmla="*/ 0 h 53"/>
                  <a:gd name="T4" fmla="*/ 0 w 130"/>
                  <a:gd name="T5" fmla="*/ 7 h 53"/>
                  <a:gd name="T6" fmla="*/ 0 w 130"/>
                  <a:gd name="T7" fmla="*/ 53 h 53"/>
                  <a:gd name="T8" fmla="*/ 19 w 130"/>
                  <a:gd name="T9" fmla="*/ 53 h 53"/>
                  <a:gd name="T10" fmla="*/ 19 w 130"/>
                  <a:gd name="T11" fmla="*/ 25 h 53"/>
                  <a:gd name="T12" fmla="*/ 111 w 130"/>
                  <a:gd name="T13" fmla="*/ 25 h 53"/>
                  <a:gd name="T14" fmla="*/ 111 w 130"/>
                  <a:gd name="T15" fmla="*/ 53 h 53"/>
                  <a:gd name="T16" fmla="*/ 130 w 130"/>
                  <a:gd name="T17" fmla="*/ 53 h 53"/>
                  <a:gd name="T18" fmla="*/ 130 w 130"/>
                  <a:gd name="T19" fmla="*/ 7 h 53"/>
                  <a:gd name="T20" fmla="*/ 124 w 130"/>
                  <a:gd name="T21" fmla="*/ 0 h 53"/>
                  <a:gd name="T22" fmla="*/ 18 w 130"/>
                  <a:gd name="T23" fmla="*/ 16 h 53"/>
                  <a:gd name="T24" fmla="*/ 13 w 130"/>
                  <a:gd name="T25" fmla="*/ 11 h 53"/>
                  <a:gd name="T26" fmla="*/ 18 w 130"/>
                  <a:gd name="T27" fmla="*/ 6 h 53"/>
                  <a:gd name="T28" fmla="*/ 23 w 130"/>
                  <a:gd name="T29" fmla="*/ 11 h 53"/>
                  <a:gd name="T30" fmla="*/ 18 w 130"/>
                  <a:gd name="T31" fmla="*/ 16 h 53"/>
                  <a:gd name="T32" fmla="*/ 117 w 130"/>
                  <a:gd name="T33" fmla="*/ 13 h 53"/>
                  <a:gd name="T34" fmla="*/ 29 w 130"/>
                  <a:gd name="T35" fmla="*/ 13 h 53"/>
                  <a:gd name="T36" fmla="*/ 29 w 130"/>
                  <a:gd name="T37" fmla="*/ 7 h 53"/>
                  <a:gd name="T38" fmla="*/ 117 w 130"/>
                  <a:gd name="T39" fmla="*/ 7 h 53"/>
                  <a:gd name="T40" fmla="*/ 117 w 130"/>
                  <a:gd name="T41" fmla="*/ 13 h 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30"/>
                  <a:gd name="T64" fmla="*/ 0 h 53"/>
                  <a:gd name="T65" fmla="*/ 130 w 130"/>
                  <a:gd name="T66" fmla="*/ 53 h 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30" h="53">
                    <a:moveTo>
                      <a:pt x="12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7"/>
                      <a:pt x="130" y="7"/>
                      <a:pt x="130" y="7"/>
                    </a:cubicBezTo>
                    <a:cubicBezTo>
                      <a:pt x="130" y="3"/>
                      <a:pt x="127" y="0"/>
                      <a:pt x="124" y="0"/>
                    </a:cubicBezTo>
                    <a:close/>
                    <a:moveTo>
                      <a:pt x="18" y="16"/>
                    </a:moveTo>
                    <a:cubicBezTo>
                      <a:pt x="15" y="16"/>
                      <a:pt x="13" y="14"/>
                      <a:pt x="13" y="11"/>
                    </a:cubicBezTo>
                    <a:cubicBezTo>
                      <a:pt x="13" y="8"/>
                      <a:pt x="15" y="6"/>
                      <a:pt x="18" y="6"/>
                    </a:cubicBezTo>
                    <a:cubicBezTo>
                      <a:pt x="21" y="6"/>
                      <a:pt x="23" y="8"/>
                      <a:pt x="23" y="11"/>
                    </a:cubicBezTo>
                    <a:cubicBezTo>
                      <a:pt x="23" y="14"/>
                      <a:pt x="21" y="16"/>
                      <a:pt x="18" y="16"/>
                    </a:cubicBezTo>
                    <a:close/>
                    <a:moveTo>
                      <a:pt x="117" y="13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117" y="7"/>
                      <a:pt x="117" y="7"/>
                      <a:pt x="117" y="7"/>
                    </a:cubicBezTo>
                    <a:lnTo>
                      <a:pt x="117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77" name="Freeform 74">
                <a:extLst>
                  <a:ext uri="{FF2B5EF4-FFF2-40B4-BE49-F238E27FC236}">
                    <a16:creationId xmlns="" xmlns:a16="http://schemas.microsoft.com/office/drawing/2014/main" id="{A7E4A30F-BB3B-4945-9658-3C3626D051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848" y="202159"/>
                <a:ext cx="252075" cy="189679"/>
              </a:xfrm>
              <a:custGeom>
                <a:avLst/>
                <a:gdLst>
                  <a:gd name="T0" fmla="*/ 66 w 76"/>
                  <a:gd name="T1" fmla="*/ 49 h 57"/>
                  <a:gd name="T2" fmla="*/ 25 w 76"/>
                  <a:gd name="T3" fmla="*/ 49 h 57"/>
                  <a:gd name="T4" fmla="*/ 10 w 76"/>
                  <a:gd name="T5" fmla="*/ 49 h 57"/>
                  <a:gd name="T6" fmla="*/ 10 w 76"/>
                  <a:gd name="T7" fmla="*/ 0 h 57"/>
                  <a:gd name="T8" fmla="*/ 1 w 76"/>
                  <a:gd name="T9" fmla="*/ 0 h 57"/>
                  <a:gd name="T10" fmla="*/ 1 w 76"/>
                  <a:gd name="T11" fmla="*/ 50 h 57"/>
                  <a:gd name="T12" fmla="*/ 8 w 76"/>
                  <a:gd name="T13" fmla="*/ 57 h 57"/>
                  <a:gd name="T14" fmla="*/ 69 w 76"/>
                  <a:gd name="T15" fmla="*/ 57 h 57"/>
                  <a:gd name="T16" fmla="*/ 76 w 76"/>
                  <a:gd name="T17" fmla="*/ 48 h 57"/>
                  <a:gd name="T18" fmla="*/ 76 w 76"/>
                  <a:gd name="T19" fmla="*/ 0 h 57"/>
                  <a:gd name="T20" fmla="*/ 66 w 76"/>
                  <a:gd name="T21" fmla="*/ 0 h 57"/>
                  <a:gd name="T22" fmla="*/ 66 w 76"/>
                  <a:gd name="T23" fmla="*/ 49 h 5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6"/>
                  <a:gd name="T37" fmla="*/ 0 h 57"/>
                  <a:gd name="T38" fmla="*/ 76 w 76"/>
                  <a:gd name="T39" fmla="*/ 57 h 5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6" h="57">
                    <a:moveTo>
                      <a:pt x="66" y="49"/>
                    </a:moveTo>
                    <a:cubicBezTo>
                      <a:pt x="25" y="49"/>
                      <a:pt x="25" y="49"/>
                      <a:pt x="25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1" y="50"/>
                      <a:pt x="0" y="57"/>
                      <a:pt x="8" y="57"/>
                    </a:cubicBezTo>
                    <a:cubicBezTo>
                      <a:pt x="16" y="57"/>
                      <a:pt x="69" y="57"/>
                      <a:pt x="69" y="57"/>
                    </a:cubicBezTo>
                    <a:cubicBezTo>
                      <a:pt x="75" y="57"/>
                      <a:pt x="76" y="53"/>
                      <a:pt x="76" y="4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78" name="Rectangle 75">
                <a:extLst>
                  <a:ext uri="{FF2B5EF4-FFF2-40B4-BE49-F238E27FC236}">
                    <a16:creationId xmlns="" xmlns:a16="http://schemas.microsoft.com/office/drawing/2014/main" id="{02BCC1B6-9333-47ED-9750-F6F095B8CE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772" y="244586"/>
                <a:ext cx="157235" cy="274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79" name="Rectangle 76">
                <a:extLst>
                  <a:ext uri="{FF2B5EF4-FFF2-40B4-BE49-F238E27FC236}">
                    <a16:creationId xmlns="" xmlns:a16="http://schemas.microsoft.com/office/drawing/2014/main" id="{E87B1FB8-EA36-4EE8-8AB4-59DB39D9A0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764" y="304485"/>
                <a:ext cx="152243" cy="274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81" name="Freeform 5">
              <a:extLst>
                <a:ext uri="{FF2B5EF4-FFF2-40B4-BE49-F238E27FC236}">
                  <a16:creationId xmlns="" xmlns:a16="http://schemas.microsoft.com/office/drawing/2014/main" id="{EB3F502D-6684-4A05-8108-394D356EA3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661043">
              <a:off x="1870926" y="8971136"/>
              <a:ext cx="987425" cy="1177925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lIns="121920" tIns="60960" rIns="121920" bIns="60960"/>
            <a:lstStyle/>
            <a:p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82" name="Group 71">
              <a:extLst>
                <a:ext uri="{FF2B5EF4-FFF2-40B4-BE49-F238E27FC236}">
                  <a16:creationId xmlns="" xmlns:a16="http://schemas.microsoft.com/office/drawing/2014/main" id="{59C51D60-5368-4412-BF62-6358AC383E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2558" y="9246122"/>
              <a:ext cx="455953" cy="570357"/>
              <a:chOff x="0" y="0"/>
              <a:chExt cx="324452" cy="406813"/>
            </a:xfrm>
          </p:grpSpPr>
          <p:sp>
            <p:nvSpPr>
              <p:cNvPr id="83" name="Freeform 80">
                <a:extLst>
                  <a:ext uri="{FF2B5EF4-FFF2-40B4-BE49-F238E27FC236}">
                    <a16:creationId xmlns="" xmlns:a16="http://schemas.microsoft.com/office/drawing/2014/main" id="{44CFDF75-1143-44EE-8B10-C3A4F6BABC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84" name="Freeform 81">
                <a:extLst>
                  <a:ext uri="{FF2B5EF4-FFF2-40B4-BE49-F238E27FC236}">
                    <a16:creationId xmlns="" xmlns:a16="http://schemas.microsoft.com/office/drawing/2014/main" id="{4B81FC6F-D6F3-4AA7-BF33-6D6C02B92B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85" name="Freeform 82">
                <a:extLst>
                  <a:ext uri="{FF2B5EF4-FFF2-40B4-BE49-F238E27FC236}">
                    <a16:creationId xmlns="" xmlns:a16="http://schemas.microsoft.com/office/drawing/2014/main" id="{AE2D93B6-0942-4486-BEEA-DA90A7DAB5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86" name="Oval 83">
                <a:extLst>
                  <a:ext uri="{FF2B5EF4-FFF2-40B4-BE49-F238E27FC236}">
                    <a16:creationId xmlns="" xmlns:a16="http://schemas.microsoft.com/office/drawing/2014/main" id="{D6F5F2F1-DB1B-4455-952E-61F65A2552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88" name="Oval 19">
              <a:extLst>
                <a:ext uri="{FF2B5EF4-FFF2-40B4-BE49-F238E27FC236}">
                  <a16:creationId xmlns="" xmlns:a16="http://schemas.microsoft.com/office/drawing/2014/main" id="{0CD92D36-1BE6-49B3-A73B-BFB77F0BC8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2004" y="7399511"/>
              <a:ext cx="1114425" cy="1120775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89" name="Group 76">
              <a:extLst>
                <a:ext uri="{FF2B5EF4-FFF2-40B4-BE49-F238E27FC236}">
                  <a16:creationId xmlns="" xmlns:a16="http://schemas.microsoft.com/office/drawing/2014/main" id="{81067966-2995-4C31-9608-01415B548D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1706" y="7672785"/>
              <a:ext cx="650430" cy="572605"/>
              <a:chOff x="0" y="0"/>
              <a:chExt cx="521619" cy="459224"/>
            </a:xfrm>
          </p:grpSpPr>
          <p:sp>
            <p:nvSpPr>
              <p:cNvPr id="90" name="Freeform 84">
                <a:extLst>
                  <a:ext uri="{FF2B5EF4-FFF2-40B4-BE49-F238E27FC236}">
                    <a16:creationId xmlns="" xmlns:a16="http://schemas.microsoft.com/office/drawing/2014/main" id="{29C89316-120F-4D6C-A0F4-741C1ECF2E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20" y="19966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9"/>
                  <a:gd name="T28" fmla="*/ 0 h 126"/>
                  <a:gd name="T29" fmla="*/ 59 w 59"/>
                  <a:gd name="T30" fmla="*/ 126 h 1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91" name="Freeform 85">
                <a:extLst>
                  <a:ext uri="{FF2B5EF4-FFF2-40B4-BE49-F238E27FC236}">
                    <a16:creationId xmlns="" xmlns:a16="http://schemas.microsoft.com/office/drawing/2014/main" id="{6E3401EF-6AF1-41A8-A5CA-80C3001788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57235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44"/>
                  <a:gd name="T17" fmla="*/ 8 w 8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92" name="Freeform 86">
                <a:extLst>
                  <a:ext uri="{FF2B5EF4-FFF2-40B4-BE49-F238E27FC236}">
                    <a16:creationId xmlns="" xmlns:a16="http://schemas.microsoft.com/office/drawing/2014/main" id="{F85A06E1-1276-4F65-8C8F-8D1A120356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510" y="114806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"/>
                  <a:gd name="T31" fmla="*/ 0 h 69"/>
                  <a:gd name="T32" fmla="*/ 23 w 23"/>
                  <a:gd name="T33" fmla="*/ 69 h 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93" name="Freeform 87">
                <a:extLst>
                  <a:ext uri="{FF2B5EF4-FFF2-40B4-BE49-F238E27FC236}">
                    <a16:creationId xmlns="" xmlns:a16="http://schemas.microsoft.com/office/drawing/2014/main" id="{A2AD0D1D-EF45-4EE0-819C-00BC0DD83A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931" y="57403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"/>
                  <a:gd name="T31" fmla="*/ 0 h 103"/>
                  <a:gd name="T32" fmla="*/ 31 w 31"/>
                  <a:gd name="T33" fmla="*/ 103 h 10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94" name="Freeform 88">
                <a:extLst>
                  <a:ext uri="{FF2B5EF4-FFF2-40B4-BE49-F238E27FC236}">
                    <a16:creationId xmlns="" xmlns:a16="http://schemas.microsoft.com/office/drawing/2014/main" id="{00C1C1EB-A89F-458C-950F-778BB3FBD3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830" y="0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38"/>
                  <a:gd name="T32" fmla="*/ 38 w 38"/>
                  <a:gd name="T33" fmla="*/ 138 h 13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96" name="Freeform 5">
              <a:extLst>
                <a:ext uri="{FF2B5EF4-FFF2-40B4-BE49-F238E27FC236}">
                  <a16:creationId xmlns="" xmlns:a16="http://schemas.microsoft.com/office/drawing/2014/main" id="{0B4391D9-FBCC-4AD5-8FB9-D019A8EE25F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770904">
              <a:off x="6426257" y="10083181"/>
              <a:ext cx="989013" cy="1177925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lIns="121920" tIns="60960" rIns="121920" bIns="60960"/>
            <a:lstStyle/>
            <a:p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97" name="Group 82">
              <a:extLst>
                <a:ext uri="{FF2B5EF4-FFF2-40B4-BE49-F238E27FC236}">
                  <a16:creationId xmlns="" xmlns:a16="http://schemas.microsoft.com/office/drawing/2014/main" id="{1EDB7D05-F0AD-4E5A-8C81-8E4E08503C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38500" y="10398774"/>
              <a:ext cx="430265" cy="465780"/>
              <a:chOff x="0" y="0"/>
              <a:chExt cx="359392" cy="389342"/>
            </a:xfrm>
          </p:grpSpPr>
          <p:sp>
            <p:nvSpPr>
              <p:cNvPr id="98" name="Freeform 132">
                <a:extLst>
                  <a:ext uri="{FF2B5EF4-FFF2-40B4-BE49-F238E27FC236}">
                    <a16:creationId xmlns="" xmlns:a16="http://schemas.microsoft.com/office/drawing/2014/main" id="{C1778458-8E70-488D-93E8-961626DB96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368" y="92343"/>
                <a:ext cx="204654" cy="207151"/>
              </a:xfrm>
              <a:custGeom>
                <a:avLst/>
                <a:gdLst>
                  <a:gd name="T0" fmla="*/ 0 w 82"/>
                  <a:gd name="T1" fmla="*/ 29 h 83"/>
                  <a:gd name="T2" fmla="*/ 58 w 82"/>
                  <a:gd name="T3" fmla="*/ 29 h 83"/>
                  <a:gd name="T4" fmla="*/ 58 w 82"/>
                  <a:gd name="T5" fmla="*/ 83 h 83"/>
                  <a:gd name="T6" fmla="*/ 82 w 82"/>
                  <a:gd name="T7" fmla="*/ 83 h 83"/>
                  <a:gd name="T8" fmla="*/ 82 w 82"/>
                  <a:gd name="T9" fmla="*/ 0 h 83"/>
                  <a:gd name="T10" fmla="*/ 0 w 82"/>
                  <a:gd name="T11" fmla="*/ 0 h 83"/>
                  <a:gd name="T12" fmla="*/ 0 w 82"/>
                  <a:gd name="T13" fmla="*/ 29 h 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2"/>
                  <a:gd name="T22" fmla="*/ 0 h 83"/>
                  <a:gd name="T23" fmla="*/ 82 w 82"/>
                  <a:gd name="T24" fmla="*/ 83 h 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2" h="83">
                    <a:moveTo>
                      <a:pt x="0" y="29"/>
                    </a:moveTo>
                    <a:lnTo>
                      <a:pt x="58" y="29"/>
                    </a:lnTo>
                    <a:lnTo>
                      <a:pt x="58" y="83"/>
                    </a:lnTo>
                    <a:lnTo>
                      <a:pt x="82" y="83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02" name="Freeform 133">
                <a:extLst>
                  <a:ext uri="{FF2B5EF4-FFF2-40B4-BE49-F238E27FC236}">
                    <a16:creationId xmlns="" xmlns:a16="http://schemas.microsoft.com/office/drawing/2014/main" id="{73D1F7BD-7175-45AA-B9EB-6E5ADA047D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241" y="0"/>
                <a:ext cx="207151" cy="204654"/>
              </a:xfrm>
              <a:custGeom>
                <a:avLst/>
                <a:gdLst>
                  <a:gd name="T0" fmla="*/ 0 w 83"/>
                  <a:gd name="T1" fmla="*/ 0 h 82"/>
                  <a:gd name="T2" fmla="*/ 0 w 83"/>
                  <a:gd name="T3" fmla="*/ 29 h 82"/>
                  <a:gd name="T4" fmla="*/ 59 w 83"/>
                  <a:gd name="T5" fmla="*/ 29 h 82"/>
                  <a:gd name="T6" fmla="*/ 59 w 83"/>
                  <a:gd name="T7" fmla="*/ 82 h 82"/>
                  <a:gd name="T8" fmla="*/ 83 w 83"/>
                  <a:gd name="T9" fmla="*/ 82 h 82"/>
                  <a:gd name="T10" fmla="*/ 83 w 83"/>
                  <a:gd name="T11" fmla="*/ 0 h 82"/>
                  <a:gd name="T12" fmla="*/ 0 w 83"/>
                  <a:gd name="T13" fmla="*/ 0 h 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82"/>
                  <a:gd name="T23" fmla="*/ 83 w 83"/>
                  <a:gd name="T24" fmla="*/ 82 h 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82">
                    <a:moveTo>
                      <a:pt x="0" y="0"/>
                    </a:moveTo>
                    <a:lnTo>
                      <a:pt x="0" y="29"/>
                    </a:lnTo>
                    <a:lnTo>
                      <a:pt x="59" y="29"/>
                    </a:lnTo>
                    <a:lnTo>
                      <a:pt x="59" y="82"/>
                    </a:lnTo>
                    <a:lnTo>
                      <a:pt x="83" y="82"/>
                    </a:lnTo>
                    <a:lnTo>
                      <a:pt x="8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03" name="Rectangle 134">
                <a:extLst>
                  <a:ext uri="{FF2B5EF4-FFF2-40B4-BE49-F238E27FC236}">
                    <a16:creationId xmlns="" xmlns:a16="http://schemas.microsoft.com/office/drawing/2014/main" id="{2F970970-4F63-4942-9BC7-54C2A68D18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82191"/>
                <a:ext cx="207151" cy="2071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05" name="Oval 22">
              <a:extLst>
                <a:ext uri="{FF2B5EF4-FFF2-40B4-BE49-F238E27FC236}">
                  <a16:creationId xmlns="" xmlns:a16="http://schemas.microsoft.com/office/drawing/2014/main" id="{7196C01E-E4A8-4CA1-B15E-9BDE21462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6639" y="8009110"/>
              <a:ext cx="898525" cy="904875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06" name="Group 86">
              <a:extLst>
                <a:ext uri="{FF2B5EF4-FFF2-40B4-BE49-F238E27FC236}">
                  <a16:creationId xmlns="" xmlns:a16="http://schemas.microsoft.com/office/drawing/2014/main" id="{371BD59A-4346-47FB-B901-242D563769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29616" y="8221095"/>
              <a:ext cx="445062" cy="502653"/>
              <a:chOff x="0" y="0"/>
              <a:chExt cx="429274" cy="484183"/>
            </a:xfrm>
          </p:grpSpPr>
          <p:sp>
            <p:nvSpPr>
              <p:cNvPr id="107" name="Freeform 147">
                <a:extLst>
                  <a:ext uri="{FF2B5EF4-FFF2-40B4-BE49-F238E27FC236}">
                    <a16:creationId xmlns="" xmlns:a16="http://schemas.microsoft.com/office/drawing/2014/main" id="{91754CAC-5C4F-45B9-9ECB-78B76F4BAB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9"/>
                  <a:gd name="T31" fmla="*/ 0 h 26"/>
                  <a:gd name="T32" fmla="*/ 129 w 129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08" name="Freeform 148">
                <a:extLst>
                  <a:ext uri="{FF2B5EF4-FFF2-40B4-BE49-F238E27FC236}">
                    <a16:creationId xmlns="" xmlns:a16="http://schemas.microsoft.com/office/drawing/2014/main" id="{26BDCB47-EC86-4C7B-8381-7606837415BC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37436" y="107319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151"/>
                  <a:gd name="T125" fmla="*/ 143 w 143"/>
                  <a:gd name="T126" fmla="*/ 151 h 1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09" name="Freeform 149">
                <a:extLst>
                  <a:ext uri="{FF2B5EF4-FFF2-40B4-BE49-F238E27FC236}">
                    <a16:creationId xmlns="" xmlns:a16="http://schemas.microsoft.com/office/drawing/2014/main" id="{287D486D-28F3-4AE1-826D-4F34506CBA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890" y="179696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0"/>
                  <a:gd name="T82" fmla="*/ 0 h 41"/>
                  <a:gd name="T83" fmla="*/ 70 w 70"/>
                  <a:gd name="T84" fmla="*/ 41 h 4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11" name="Freeform 13">
              <a:extLst>
                <a:ext uri="{FF2B5EF4-FFF2-40B4-BE49-F238E27FC236}">
                  <a16:creationId xmlns="" xmlns:a16="http://schemas.microsoft.com/office/drawing/2014/main" id="{37AB63B3-4940-4B9A-826F-6F0C3168DE5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3670634">
              <a:off x="6284972" y="9216403"/>
              <a:ext cx="800100" cy="950913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lIns="121920" tIns="60960" rIns="121920" bIns="60960"/>
            <a:lstStyle/>
            <a:p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12" name="Group 90">
              <a:extLst>
                <a:ext uri="{FF2B5EF4-FFF2-40B4-BE49-F238E27FC236}">
                  <a16:creationId xmlns="" xmlns:a16="http://schemas.microsoft.com/office/drawing/2014/main" id="{09722173-CA37-4BF2-AAAD-BDB9DB3625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05451" y="9427425"/>
              <a:ext cx="474591" cy="472121"/>
              <a:chOff x="0" y="0"/>
              <a:chExt cx="379359" cy="376864"/>
            </a:xfrm>
          </p:grpSpPr>
          <p:sp>
            <p:nvSpPr>
              <p:cNvPr id="113" name="Freeform 150">
                <a:extLst>
                  <a:ext uri="{FF2B5EF4-FFF2-40B4-BE49-F238E27FC236}">
                    <a16:creationId xmlns="" xmlns:a16="http://schemas.microsoft.com/office/drawing/2014/main" id="{AAADE17F-53E3-40B5-A83A-C8905D11A148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79359" cy="376864"/>
              </a:xfrm>
              <a:custGeom>
                <a:avLst/>
                <a:gdLst>
                  <a:gd name="T0" fmla="*/ 57 w 114"/>
                  <a:gd name="T1" fmla="*/ 0 h 114"/>
                  <a:gd name="T2" fmla="*/ 0 w 114"/>
                  <a:gd name="T3" fmla="*/ 57 h 114"/>
                  <a:gd name="T4" fmla="*/ 57 w 114"/>
                  <a:gd name="T5" fmla="*/ 114 h 114"/>
                  <a:gd name="T6" fmla="*/ 114 w 114"/>
                  <a:gd name="T7" fmla="*/ 57 h 114"/>
                  <a:gd name="T8" fmla="*/ 57 w 114"/>
                  <a:gd name="T9" fmla="*/ 0 h 114"/>
                  <a:gd name="T10" fmla="*/ 57 w 114"/>
                  <a:gd name="T11" fmla="*/ 108 h 114"/>
                  <a:gd name="T12" fmla="*/ 6 w 114"/>
                  <a:gd name="T13" fmla="*/ 57 h 114"/>
                  <a:gd name="T14" fmla="*/ 57 w 114"/>
                  <a:gd name="T15" fmla="*/ 6 h 114"/>
                  <a:gd name="T16" fmla="*/ 108 w 114"/>
                  <a:gd name="T17" fmla="*/ 57 h 114"/>
                  <a:gd name="T18" fmla="*/ 57 w 114"/>
                  <a:gd name="T19" fmla="*/ 108 h 1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4"/>
                  <a:gd name="T31" fmla="*/ 0 h 114"/>
                  <a:gd name="T32" fmla="*/ 114 w 114"/>
                  <a:gd name="T33" fmla="*/ 114 h 1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14" name="Rectangle 151">
                <a:extLst>
                  <a:ext uri="{FF2B5EF4-FFF2-40B4-BE49-F238E27FC236}">
                    <a16:creationId xmlns="" xmlns:a16="http://schemas.microsoft.com/office/drawing/2014/main" id="{F165DA05-CF3C-4467-AA7B-DCFD40A78A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756" y="272040"/>
                <a:ext cx="22463" cy="424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15" name="Rectangle 152">
                <a:extLst>
                  <a:ext uri="{FF2B5EF4-FFF2-40B4-BE49-F238E27FC236}">
                    <a16:creationId xmlns="" xmlns:a16="http://schemas.microsoft.com/office/drawing/2014/main" id="{33D8EDE3-4C16-4E96-9C2A-AC328ABC0A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697" y="272040"/>
                <a:ext cx="19966" cy="424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16" name="Rectangle 153">
                <a:extLst>
                  <a:ext uri="{FF2B5EF4-FFF2-40B4-BE49-F238E27FC236}">
                    <a16:creationId xmlns="" xmlns:a16="http://schemas.microsoft.com/office/drawing/2014/main" id="{03CDE1C7-F5DE-4CAB-B2DC-5F0F72C793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638" y="272040"/>
                <a:ext cx="19966" cy="424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17" name="Freeform 154">
                <a:extLst>
                  <a:ext uri="{FF2B5EF4-FFF2-40B4-BE49-F238E27FC236}">
                    <a16:creationId xmlns="" xmlns:a16="http://schemas.microsoft.com/office/drawing/2014/main" id="{A720A6D2-1E63-4F40-99ED-A14CE5DE4C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03" y="107318"/>
                <a:ext cx="82362" cy="84857"/>
              </a:xfrm>
              <a:custGeom>
                <a:avLst/>
                <a:gdLst>
                  <a:gd name="T0" fmla="*/ 19 w 25"/>
                  <a:gd name="T1" fmla="*/ 22 h 25"/>
                  <a:gd name="T2" fmla="*/ 22 w 25"/>
                  <a:gd name="T3" fmla="*/ 25 h 25"/>
                  <a:gd name="T4" fmla="*/ 25 w 25"/>
                  <a:gd name="T5" fmla="*/ 22 h 25"/>
                  <a:gd name="T6" fmla="*/ 22 w 25"/>
                  <a:gd name="T7" fmla="*/ 19 h 25"/>
                  <a:gd name="T8" fmla="*/ 21 w 25"/>
                  <a:gd name="T9" fmla="*/ 19 h 25"/>
                  <a:gd name="T10" fmla="*/ 0 w 25"/>
                  <a:gd name="T11" fmla="*/ 0 h 25"/>
                  <a:gd name="T12" fmla="*/ 19 w 25"/>
                  <a:gd name="T13" fmla="*/ 22 h 25"/>
                  <a:gd name="T14" fmla="*/ 19 w 25"/>
                  <a:gd name="T15" fmla="*/ 22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"/>
                  <a:gd name="T25" fmla="*/ 0 h 25"/>
                  <a:gd name="T26" fmla="*/ 25 w 2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18" name="Freeform 155">
                <a:extLst>
                  <a:ext uri="{FF2B5EF4-FFF2-40B4-BE49-F238E27FC236}">
                    <a16:creationId xmlns="" xmlns:a16="http://schemas.microsoft.com/office/drawing/2014/main" id="{E50DE642-54F5-4D47-914B-A17AB38C18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387" y="272040"/>
                <a:ext cx="22463" cy="19966"/>
              </a:xfrm>
              <a:custGeom>
                <a:avLst/>
                <a:gdLst>
                  <a:gd name="T0" fmla="*/ 0 w 9"/>
                  <a:gd name="T1" fmla="*/ 6 h 8"/>
                  <a:gd name="T2" fmla="*/ 3 w 9"/>
                  <a:gd name="T3" fmla="*/ 8 h 8"/>
                  <a:gd name="T4" fmla="*/ 9 w 9"/>
                  <a:gd name="T5" fmla="*/ 1 h 8"/>
                  <a:gd name="T6" fmla="*/ 7 w 9"/>
                  <a:gd name="T7" fmla="*/ 0 h 8"/>
                  <a:gd name="T8" fmla="*/ 0 w 9"/>
                  <a:gd name="T9" fmla="*/ 6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19" name="Freeform 156">
                <a:extLst>
                  <a:ext uri="{FF2B5EF4-FFF2-40B4-BE49-F238E27FC236}">
                    <a16:creationId xmlns="" xmlns:a16="http://schemas.microsoft.com/office/drawing/2014/main" id="{88991C84-6FE1-44F0-947D-B6BEC4F36D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21" y="227116"/>
                <a:ext cx="27454" cy="14975"/>
              </a:xfrm>
              <a:custGeom>
                <a:avLst/>
                <a:gdLst>
                  <a:gd name="T0" fmla="*/ 9 w 11"/>
                  <a:gd name="T1" fmla="*/ 0 h 6"/>
                  <a:gd name="T2" fmla="*/ 0 w 11"/>
                  <a:gd name="T3" fmla="*/ 3 h 6"/>
                  <a:gd name="T4" fmla="*/ 1 w 11"/>
                  <a:gd name="T5" fmla="*/ 6 h 6"/>
                  <a:gd name="T6" fmla="*/ 11 w 11"/>
                  <a:gd name="T7" fmla="*/ 3 h 6"/>
                  <a:gd name="T8" fmla="*/ 9 w 11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6"/>
                  <a:gd name="T17" fmla="*/ 11 w 11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20" name="Freeform 157">
                <a:extLst>
                  <a:ext uri="{FF2B5EF4-FFF2-40B4-BE49-F238E27FC236}">
                    <a16:creationId xmlns="" xmlns:a16="http://schemas.microsoft.com/office/drawing/2014/main" id="{BF9BFE32-102F-4065-BEAD-5903027723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865" y="74874"/>
                <a:ext cx="19966" cy="22463"/>
              </a:xfrm>
              <a:custGeom>
                <a:avLst/>
                <a:gdLst>
                  <a:gd name="T0" fmla="*/ 0 w 8"/>
                  <a:gd name="T1" fmla="*/ 3 h 9"/>
                  <a:gd name="T2" fmla="*/ 7 w 8"/>
                  <a:gd name="T3" fmla="*/ 9 h 9"/>
                  <a:gd name="T4" fmla="*/ 8 w 8"/>
                  <a:gd name="T5" fmla="*/ 7 h 9"/>
                  <a:gd name="T6" fmla="*/ 2 w 8"/>
                  <a:gd name="T7" fmla="*/ 0 h 9"/>
                  <a:gd name="T8" fmla="*/ 0 w 8"/>
                  <a:gd name="T9" fmla="*/ 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9"/>
                  <a:gd name="T17" fmla="*/ 8 w 8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21" name="Freeform 158">
                <a:extLst>
                  <a:ext uri="{FF2B5EF4-FFF2-40B4-BE49-F238E27FC236}">
                    <a16:creationId xmlns="" xmlns:a16="http://schemas.microsoft.com/office/drawing/2014/main" id="{E5C5C73D-F0E5-4489-9733-6E93B33FD0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16" y="124789"/>
                <a:ext cx="27454" cy="12480"/>
              </a:xfrm>
              <a:custGeom>
                <a:avLst/>
                <a:gdLst>
                  <a:gd name="T0" fmla="*/ 11 w 11"/>
                  <a:gd name="T1" fmla="*/ 3 h 5"/>
                  <a:gd name="T2" fmla="*/ 2 w 11"/>
                  <a:gd name="T3" fmla="*/ 0 h 5"/>
                  <a:gd name="T4" fmla="*/ 0 w 11"/>
                  <a:gd name="T5" fmla="*/ 3 h 5"/>
                  <a:gd name="T6" fmla="*/ 10 w 11"/>
                  <a:gd name="T7" fmla="*/ 5 h 5"/>
                  <a:gd name="T8" fmla="*/ 11 w 11"/>
                  <a:gd name="T9" fmla="*/ 3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22" name="Rectangle 159">
                <a:extLst>
                  <a:ext uri="{FF2B5EF4-FFF2-40B4-BE49-F238E27FC236}">
                    <a16:creationId xmlns="" xmlns:a16="http://schemas.microsoft.com/office/drawing/2014/main" id="{BE7ADD2B-6C14-480B-A6E0-5B134AD07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185" y="34941"/>
                <a:ext cx="7488" cy="224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23" name="Freeform 160">
                <a:extLst>
                  <a:ext uri="{FF2B5EF4-FFF2-40B4-BE49-F238E27FC236}">
                    <a16:creationId xmlns="" xmlns:a16="http://schemas.microsoft.com/office/drawing/2014/main" id="{014E17EC-3101-4919-9EAC-70D9F5742F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798" y="44924"/>
                <a:ext cx="17471" cy="22463"/>
              </a:xfrm>
              <a:custGeom>
                <a:avLst/>
                <a:gdLst>
                  <a:gd name="T0" fmla="*/ 7 w 7"/>
                  <a:gd name="T1" fmla="*/ 8 h 9"/>
                  <a:gd name="T2" fmla="*/ 3 w 7"/>
                  <a:gd name="T3" fmla="*/ 0 h 9"/>
                  <a:gd name="T4" fmla="*/ 0 w 7"/>
                  <a:gd name="T5" fmla="*/ 2 h 9"/>
                  <a:gd name="T6" fmla="*/ 4 w 7"/>
                  <a:gd name="T7" fmla="*/ 9 h 9"/>
                  <a:gd name="T8" fmla="*/ 7 w 7"/>
                  <a:gd name="T9" fmla="*/ 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24" name="Freeform 161">
                <a:extLst>
                  <a:ext uri="{FF2B5EF4-FFF2-40B4-BE49-F238E27FC236}">
                    <a16:creationId xmlns="" xmlns:a16="http://schemas.microsoft.com/office/drawing/2014/main" id="{1806860D-A91D-4380-853F-5C0491127A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604" y="44924"/>
                <a:ext cx="12480" cy="27454"/>
              </a:xfrm>
              <a:custGeom>
                <a:avLst/>
                <a:gdLst>
                  <a:gd name="T0" fmla="*/ 0 w 5"/>
                  <a:gd name="T1" fmla="*/ 9 h 11"/>
                  <a:gd name="T2" fmla="*/ 2 w 5"/>
                  <a:gd name="T3" fmla="*/ 11 h 11"/>
                  <a:gd name="T4" fmla="*/ 5 w 5"/>
                  <a:gd name="T5" fmla="*/ 2 h 11"/>
                  <a:gd name="T6" fmla="*/ 2 w 5"/>
                  <a:gd name="T7" fmla="*/ 0 h 11"/>
                  <a:gd name="T8" fmla="*/ 0 w 5"/>
                  <a:gd name="T9" fmla="*/ 9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1"/>
                  <a:gd name="T17" fmla="*/ 5 w 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25" name="Freeform 162">
                <a:extLst>
                  <a:ext uri="{FF2B5EF4-FFF2-40B4-BE49-F238E27FC236}">
                    <a16:creationId xmlns="" xmlns:a16="http://schemas.microsoft.com/office/drawing/2014/main" id="{60C1EDB7-1952-4FC8-95EA-A84E70075E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033" y="272040"/>
                <a:ext cx="22463" cy="19966"/>
              </a:xfrm>
              <a:custGeom>
                <a:avLst/>
                <a:gdLst>
                  <a:gd name="T0" fmla="*/ 0 w 9"/>
                  <a:gd name="T1" fmla="*/ 1 h 8"/>
                  <a:gd name="T2" fmla="*/ 8 w 9"/>
                  <a:gd name="T3" fmla="*/ 8 h 8"/>
                  <a:gd name="T4" fmla="*/ 9 w 9"/>
                  <a:gd name="T5" fmla="*/ 6 h 8"/>
                  <a:gd name="T6" fmla="*/ 3 w 9"/>
                  <a:gd name="T7" fmla="*/ 0 h 8"/>
                  <a:gd name="T8" fmla="*/ 0 w 9"/>
                  <a:gd name="T9" fmla="*/ 1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26" name="Freeform 163">
                <a:extLst>
                  <a:ext uri="{FF2B5EF4-FFF2-40B4-BE49-F238E27FC236}">
                    <a16:creationId xmlns="" xmlns:a16="http://schemas.microsoft.com/office/drawing/2014/main" id="{E0E8451B-C04E-450D-838E-AA239A4136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486" y="227116"/>
                <a:ext cx="24958" cy="14975"/>
              </a:xfrm>
              <a:custGeom>
                <a:avLst/>
                <a:gdLst>
                  <a:gd name="T0" fmla="*/ 0 w 10"/>
                  <a:gd name="T1" fmla="*/ 3 h 6"/>
                  <a:gd name="T2" fmla="*/ 9 w 10"/>
                  <a:gd name="T3" fmla="*/ 6 h 6"/>
                  <a:gd name="T4" fmla="*/ 10 w 10"/>
                  <a:gd name="T5" fmla="*/ 3 h 6"/>
                  <a:gd name="T6" fmla="*/ 1 w 10"/>
                  <a:gd name="T7" fmla="*/ 0 h 6"/>
                  <a:gd name="T8" fmla="*/ 0 w 10"/>
                  <a:gd name="T9" fmla="*/ 3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6"/>
                  <a:gd name="T17" fmla="*/ 10 w 1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27" name="Freeform 164">
                <a:extLst>
                  <a:ext uri="{FF2B5EF4-FFF2-40B4-BE49-F238E27FC236}">
                    <a16:creationId xmlns="" xmlns:a16="http://schemas.microsoft.com/office/drawing/2014/main" id="{FD88673A-FD70-42F0-BA63-75994F31E3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536" y="74874"/>
                <a:ext cx="22463" cy="22463"/>
              </a:xfrm>
              <a:custGeom>
                <a:avLst/>
                <a:gdLst>
                  <a:gd name="T0" fmla="*/ 9 w 9"/>
                  <a:gd name="T1" fmla="*/ 3 h 9"/>
                  <a:gd name="T2" fmla="*/ 8 w 9"/>
                  <a:gd name="T3" fmla="*/ 0 h 9"/>
                  <a:gd name="T4" fmla="*/ 0 w 9"/>
                  <a:gd name="T5" fmla="*/ 7 h 9"/>
                  <a:gd name="T6" fmla="*/ 2 w 9"/>
                  <a:gd name="T7" fmla="*/ 9 h 9"/>
                  <a:gd name="T8" fmla="*/ 9 w 9"/>
                  <a:gd name="T9" fmla="*/ 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28" name="Freeform 165">
                <a:extLst>
                  <a:ext uri="{FF2B5EF4-FFF2-40B4-BE49-F238E27FC236}">
                    <a16:creationId xmlns="" xmlns:a16="http://schemas.microsoft.com/office/drawing/2014/main" id="{23D3B085-2B45-4BA8-B08C-1F74BB0477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494" y="124789"/>
                <a:ext cx="27454" cy="12480"/>
              </a:xfrm>
              <a:custGeom>
                <a:avLst/>
                <a:gdLst>
                  <a:gd name="T0" fmla="*/ 10 w 11"/>
                  <a:gd name="T1" fmla="*/ 0 h 5"/>
                  <a:gd name="T2" fmla="*/ 0 w 11"/>
                  <a:gd name="T3" fmla="*/ 3 h 5"/>
                  <a:gd name="T4" fmla="*/ 2 w 11"/>
                  <a:gd name="T5" fmla="*/ 5 h 5"/>
                  <a:gd name="T6" fmla="*/ 11 w 11"/>
                  <a:gd name="T7" fmla="*/ 3 h 5"/>
                  <a:gd name="T8" fmla="*/ 10 w 11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29" name="Rectangle 166">
                <a:extLst>
                  <a:ext uri="{FF2B5EF4-FFF2-40B4-BE49-F238E27FC236}">
                    <a16:creationId xmlns="" xmlns:a16="http://schemas.microsoft.com/office/drawing/2014/main" id="{1D90CEE1-DAD7-4E50-A0A1-517FDD0BB3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33" y="174705"/>
                <a:ext cx="24958" cy="74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30" name="Rectangle 167">
                <a:extLst>
                  <a:ext uri="{FF2B5EF4-FFF2-40B4-BE49-F238E27FC236}">
                    <a16:creationId xmlns="" xmlns:a16="http://schemas.microsoft.com/office/drawing/2014/main" id="{65982A96-6947-424C-A66A-A3FAFF72B1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965" y="177200"/>
                <a:ext cx="27454" cy="74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32" name="Oval 21">
              <a:extLst>
                <a:ext uri="{FF2B5EF4-FFF2-40B4-BE49-F238E27FC236}">
                  <a16:creationId xmlns="" xmlns:a16="http://schemas.microsoft.com/office/drawing/2014/main" id="{EC74A945-7BA1-4BCB-9EA8-B34140F67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0415" y="10225260"/>
              <a:ext cx="1006475" cy="1011239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33" name="Group 109">
              <a:extLst>
                <a:ext uri="{FF2B5EF4-FFF2-40B4-BE49-F238E27FC236}">
                  <a16:creationId xmlns="" xmlns:a16="http://schemas.microsoft.com/office/drawing/2014/main" id="{3F2F04BB-11E5-4335-9500-125DA95138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71975" y="10498133"/>
              <a:ext cx="420810" cy="546505"/>
              <a:chOff x="0" y="0"/>
              <a:chExt cx="299494" cy="389342"/>
            </a:xfrm>
          </p:grpSpPr>
          <p:sp>
            <p:nvSpPr>
              <p:cNvPr id="134" name="Freeform 170">
                <a:extLst>
                  <a:ext uri="{FF2B5EF4-FFF2-40B4-BE49-F238E27FC236}">
                    <a16:creationId xmlns="" xmlns:a16="http://schemas.microsoft.com/office/drawing/2014/main" id="{6687E2D8-DF81-479A-B6D1-95639BBCFF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35" name="Freeform 171">
                <a:extLst>
                  <a:ext uri="{FF2B5EF4-FFF2-40B4-BE49-F238E27FC236}">
                    <a16:creationId xmlns="" xmlns:a16="http://schemas.microsoft.com/office/drawing/2014/main" id="{036542AF-090B-4699-A214-1A273A0BFE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37" name="Oval 30">
              <a:extLst>
                <a:ext uri="{FF2B5EF4-FFF2-40B4-BE49-F238E27FC236}">
                  <a16:creationId xmlns="" xmlns:a16="http://schemas.microsoft.com/office/drawing/2014/main" id="{9EAAA89B-AB1D-401C-831A-452D2647A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01242" y="8264700"/>
              <a:ext cx="714375" cy="720725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38" name="Group 112">
              <a:extLst>
                <a:ext uri="{FF2B5EF4-FFF2-40B4-BE49-F238E27FC236}">
                  <a16:creationId xmlns="" xmlns:a16="http://schemas.microsoft.com/office/drawing/2014/main" id="{6C143421-1A4B-47F7-8303-4A3CB4BBC5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92356" y="8406624"/>
              <a:ext cx="535200" cy="436872"/>
              <a:chOff x="0" y="0"/>
              <a:chExt cx="509139" cy="414300"/>
            </a:xfrm>
          </p:grpSpPr>
          <p:sp>
            <p:nvSpPr>
              <p:cNvPr id="139" name="Freeform 5">
                <a:extLst>
                  <a:ext uri="{FF2B5EF4-FFF2-40B4-BE49-F238E27FC236}">
                    <a16:creationId xmlns="" xmlns:a16="http://schemas.microsoft.com/office/drawing/2014/main" id="{EF44383A-0349-411F-8D79-07B156E27DFF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40" name="Freeform 6">
                <a:extLst>
                  <a:ext uri="{FF2B5EF4-FFF2-40B4-BE49-F238E27FC236}">
                    <a16:creationId xmlns="" xmlns:a16="http://schemas.microsoft.com/office/drawing/2014/main" id="{E9ADBE74-83DF-4050-AE30-C9DBC2A566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41" name="Oval 7">
                <a:extLst>
                  <a:ext uri="{FF2B5EF4-FFF2-40B4-BE49-F238E27FC236}">
                    <a16:creationId xmlns="" xmlns:a16="http://schemas.microsoft.com/office/drawing/2014/main" id="{C1C0279C-0B20-43FD-9448-E30B108F26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43" name="Oval 29">
              <a:extLst>
                <a:ext uri="{FF2B5EF4-FFF2-40B4-BE49-F238E27FC236}">
                  <a16:creationId xmlns="" xmlns:a16="http://schemas.microsoft.com/office/drawing/2014/main" id="{94FF9814-FC6B-47D8-B912-89FC9BBE6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7641" y="7985300"/>
              <a:ext cx="715963" cy="720725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44" name="Group 116">
              <a:extLst>
                <a:ext uri="{FF2B5EF4-FFF2-40B4-BE49-F238E27FC236}">
                  <a16:creationId xmlns="" xmlns:a16="http://schemas.microsoft.com/office/drawing/2014/main" id="{CC44E95F-9098-45DF-A56A-B44CE041BF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11858" y="8160836"/>
              <a:ext cx="396160" cy="394238"/>
              <a:chOff x="0" y="0"/>
              <a:chExt cx="434268" cy="431771"/>
            </a:xfrm>
          </p:grpSpPr>
          <p:sp>
            <p:nvSpPr>
              <p:cNvPr id="145" name="Freeform 8">
                <a:extLst>
                  <a:ext uri="{FF2B5EF4-FFF2-40B4-BE49-F238E27FC236}">
                    <a16:creationId xmlns="" xmlns:a16="http://schemas.microsoft.com/office/drawing/2014/main" id="{C8DD2857-85A8-4669-A90F-E04BE66A6E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316965"/>
                <a:ext cx="114806" cy="114806"/>
              </a:xfrm>
              <a:custGeom>
                <a:avLst/>
                <a:gdLst>
                  <a:gd name="T0" fmla="*/ 21 w 46"/>
                  <a:gd name="T1" fmla="*/ 0 h 46"/>
                  <a:gd name="T2" fmla="*/ 0 w 46"/>
                  <a:gd name="T3" fmla="*/ 46 h 46"/>
                  <a:gd name="T4" fmla="*/ 46 w 46"/>
                  <a:gd name="T5" fmla="*/ 25 h 46"/>
                  <a:gd name="T6" fmla="*/ 46 w 46"/>
                  <a:gd name="T7" fmla="*/ 26 h 46"/>
                  <a:gd name="T8" fmla="*/ 21 w 46"/>
                  <a:gd name="T9" fmla="*/ 0 h 46"/>
                  <a:gd name="T10" fmla="*/ 21 w 46"/>
                  <a:gd name="T11" fmla="*/ 0 h 4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"/>
                  <a:gd name="T19" fmla="*/ 0 h 46"/>
                  <a:gd name="T20" fmla="*/ 46 w 46"/>
                  <a:gd name="T21" fmla="*/ 46 h 4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" h="46">
                    <a:moveTo>
                      <a:pt x="21" y="0"/>
                    </a:moveTo>
                    <a:lnTo>
                      <a:pt x="0" y="46"/>
                    </a:lnTo>
                    <a:lnTo>
                      <a:pt x="46" y="25"/>
                    </a:lnTo>
                    <a:lnTo>
                      <a:pt x="46" y="26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46" name="Freeform 9">
                <a:extLst>
                  <a:ext uri="{FF2B5EF4-FFF2-40B4-BE49-F238E27FC236}">
                    <a16:creationId xmlns="" xmlns:a16="http://schemas.microsoft.com/office/drawing/2014/main" id="{39D04A96-EF8D-44D0-B3EA-9748F8FB12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891" y="37437"/>
                <a:ext cx="289511" cy="292007"/>
              </a:xfrm>
              <a:custGeom>
                <a:avLst/>
                <a:gdLst>
                  <a:gd name="T0" fmla="*/ 105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5 w 116"/>
                  <a:gd name="T9" fmla="*/ 0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117"/>
                  <a:gd name="T17" fmla="*/ 116 w 11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117">
                    <a:moveTo>
                      <a:pt x="105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47" name="Freeform 10">
                <a:extLst>
                  <a:ext uri="{FF2B5EF4-FFF2-40B4-BE49-F238E27FC236}">
                    <a16:creationId xmlns="" xmlns:a16="http://schemas.microsoft.com/office/drawing/2014/main" id="{58B415D9-DA7C-42AE-AD72-EB7048602D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823" y="77370"/>
                <a:ext cx="289511" cy="292007"/>
              </a:xfrm>
              <a:custGeom>
                <a:avLst/>
                <a:gdLst>
                  <a:gd name="T0" fmla="*/ 107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7 w 116"/>
                  <a:gd name="T9" fmla="*/ 0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117"/>
                  <a:gd name="T17" fmla="*/ 116 w 11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117">
                    <a:moveTo>
                      <a:pt x="107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48" name="Freeform 11">
                <a:extLst>
                  <a:ext uri="{FF2B5EF4-FFF2-40B4-BE49-F238E27FC236}">
                    <a16:creationId xmlns="" xmlns:a16="http://schemas.microsoft.com/office/drawing/2014/main" id="{20DBD61B-2999-451D-9C67-34A7EF32F0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915" y="0"/>
                <a:ext cx="87353" cy="87353"/>
              </a:xfrm>
              <a:custGeom>
                <a:avLst/>
                <a:gdLst>
                  <a:gd name="T0" fmla="*/ 17 w 26"/>
                  <a:gd name="T1" fmla="*/ 8 h 26"/>
                  <a:gd name="T2" fmla="*/ 0 w 26"/>
                  <a:gd name="T3" fmla="*/ 7 h 26"/>
                  <a:gd name="T4" fmla="*/ 19 w 26"/>
                  <a:gd name="T5" fmla="*/ 26 h 26"/>
                  <a:gd name="T6" fmla="*/ 17 w 26"/>
                  <a:gd name="T7" fmla="*/ 8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6"/>
                  <a:gd name="T14" fmla="*/ 26 w 26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6">
                    <a:moveTo>
                      <a:pt x="17" y="8"/>
                    </a:moveTo>
                    <a:cubicBezTo>
                      <a:pt x="9" y="0"/>
                      <a:pt x="0" y="7"/>
                      <a:pt x="0" y="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6" y="17"/>
                      <a:pt x="17" y="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50" name="Oval 25">
              <a:extLst>
                <a:ext uri="{FF2B5EF4-FFF2-40B4-BE49-F238E27FC236}">
                  <a16:creationId xmlns="" xmlns:a16="http://schemas.microsoft.com/office/drawing/2014/main" id="{ABEC97E6-1789-4A3E-B5C5-214BC2650B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6239" y="8429799"/>
              <a:ext cx="593725" cy="598487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59" name="Freeform 6">
              <a:extLst>
                <a:ext uri="{FF2B5EF4-FFF2-40B4-BE49-F238E27FC236}">
                  <a16:creationId xmlns="" xmlns:a16="http://schemas.microsoft.com/office/drawing/2014/main" id="{C01E6A3E-8657-45D8-9CA3-9AD394AC51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673252">
              <a:off x="4096603" y="8940973"/>
              <a:ext cx="752475" cy="893763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lIns="121920" tIns="60960" rIns="121920" bIns="60960"/>
            <a:lstStyle/>
            <a:p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60" name="Freeform 45">
              <a:extLst>
                <a:ext uri="{FF2B5EF4-FFF2-40B4-BE49-F238E27FC236}">
                  <a16:creationId xmlns="" xmlns:a16="http://schemas.microsoft.com/office/drawing/2014/main" id="{1750FAC9-4DFB-4618-9FFF-56949BF4261D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4216571" y="9109626"/>
              <a:ext cx="337513" cy="434410"/>
            </a:xfrm>
            <a:custGeom>
              <a:avLst/>
              <a:gdLst>
                <a:gd name="T0" fmla="*/ 104 w 109"/>
                <a:gd name="T1" fmla="*/ 67 h 141"/>
                <a:gd name="T2" fmla="*/ 96 w 109"/>
                <a:gd name="T3" fmla="*/ 67 h 141"/>
                <a:gd name="T4" fmla="*/ 96 w 109"/>
                <a:gd name="T5" fmla="*/ 44 h 141"/>
                <a:gd name="T6" fmla="*/ 84 w 109"/>
                <a:gd name="T7" fmla="*/ 13 h 141"/>
                <a:gd name="T8" fmla="*/ 55 w 109"/>
                <a:gd name="T9" fmla="*/ 0 h 141"/>
                <a:gd name="T10" fmla="*/ 25 w 109"/>
                <a:gd name="T11" fmla="*/ 13 h 141"/>
                <a:gd name="T12" fmla="*/ 13 w 109"/>
                <a:gd name="T13" fmla="*/ 44 h 141"/>
                <a:gd name="T14" fmla="*/ 13 w 109"/>
                <a:gd name="T15" fmla="*/ 67 h 141"/>
                <a:gd name="T16" fmla="*/ 6 w 109"/>
                <a:gd name="T17" fmla="*/ 67 h 141"/>
                <a:gd name="T18" fmla="*/ 0 w 109"/>
                <a:gd name="T19" fmla="*/ 73 h 141"/>
                <a:gd name="T20" fmla="*/ 0 w 109"/>
                <a:gd name="T21" fmla="*/ 136 h 141"/>
                <a:gd name="T22" fmla="*/ 6 w 109"/>
                <a:gd name="T23" fmla="*/ 141 h 141"/>
                <a:gd name="T24" fmla="*/ 104 w 109"/>
                <a:gd name="T25" fmla="*/ 141 h 141"/>
                <a:gd name="T26" fmla="*/ 109 w 109"/>
                <a:gd name="T27" fmla="*/ 136 h 141"/>
                <a:gd name="T28" fmla="*/ 109 w 109"/>
                <a:gd name="T29" fmla="*/ 73 h 141"/>
                <a:gd name="T30" fmla="*/ 104 w 109"/>
                <a:gd name="T31" fmla="*/ 67 h 141"/>
                <a:gd name="T32" fmla="*/ 67 w 109"/>
                <a:gd name="T33" fmla="*/ 124 h 141"/>
                <a:gd name="T34" fmla="*/ 55 w 109"/>
                <a:gd name="T35" fmla="*/ 136 h 141"/>
                <a:gd name="T36" fmla="*/ 43 w 109"/>
                <a:gd name="T37" fmla="*/ 124 h 141"/>
                <a:gd name="T38" fmla="*/ 43 w 109"/>
                <a:gd name="T39" fmla="*/ 102 h 141"/>
                <a:gd name="T40" fmla="*/ 55 w 109"/>
                <a:gd name="T41" fmla="*/ 90 h 141"/>
                <a:gd name="T42" fmla="*/ 67 w 109"/>
                <a:gd name="T43" fmla="*/ 102 h 141"/>
                <a:gd name="T44" fmla="*/ 67 w 109"/>
                <a:gd name="T45" fmla="*/ 124 h 141"/>
                <a:gd name="T46" fmla="*/ 77 w 109"/>
                <a:gd name="T47" fmla="*/ 67 h 141"/>
                <a:gd name="T48" fmla="*/ 33 w 109"/>
                <a:gd name="T49" fmla="*/ 67 h 141"/>
                <a:gd name="T50" fmla="*/ 33 w 109"/>
                <a:gd name="T51" fmla="*/ 44 h 141"/>
                <a:gd name="T52" fmla="*/ 39 w 109"/>
                <a:gd name="T53" fmla="*/ 26 h 141"/>
                <a:gd name="T54" fmla="*/ 55 w 109"/>
                <a:gd name="T55" fmla="*/ 19 h 141"/>
                <a:gd name="T56" fmla="*/ 70 w 109"/>
                <a:gd name="T57" fmla="*/ 26 h 141"/>
                <a:gd name="T58" fmla="*/ 77 w 109"/>
                <a:gd name="T59" fmla="*/ 44 h 141"/>
                <a:gd name="T60" fmla="*/ 77 w 109"/>
                <a:gd name="T61" fmla="*/ 67 h 14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9"/>
                <a:gd name="T94" fmla="*/ 0 h 141"/>
                <a:gd name="T95" fmla="*/ 109 w 109"/>
                <a:gd name="T96" fmla="*/ 141 h 14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9" h="141">
                  <a:moveTo>
                    <a:pt x="104" y="67"/>
                  </a:moveTo>
                  <a:cubicBezTo>
                    <a:pt x="96" y="67"/>
                    <a:pt x="96" y="67"/>
                    <a:pt x="96" y="67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5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8" y="21"/>
                    <a:pt x="13" y="32"/>
                    <a:pt x="13" y="44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70"/>
                    <a:pt x="0" y="73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9"/>
                    <a:pt x="3" y="141"/>
                    <a:pt x="6" y="141"/>
                  </a:cubicBezTo>
                  <a:cubicBezTo>
                    <a:pt x="104" y="141"/>
                    <a:pt x="104" y="141"/>
                    <a:pt x="104" y="141"/>
                  </a:cubicBezTo>
                  <a:cubicBezTo>
                    <a:pt x="107" y="141"/>
                    <a:pt x="109" y="139"/>
                    <a:pt x="109" y="136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7" y="67"/>
                    <a:pt x="104" y="67"/>
                  </a:cubicBezTo>
                  <a:close/>
                  <a:moveTo>
                    <a:pt x="67" y="124"/>
                  </a:moveTo>
                  <a:cubicBezTo>
                    <a:pt x="67" y="130"/>
                    <a:pt x="61" y="136"/>
                    <a:pt x="55" y="136"/>
                  </a:cubicBezTo>
                  <a:cubicBezTo>
                    <a:pt x="48" y="136"/>
                    <a:pt x="43" y="130"/>
                    <a:pt x="43" y="124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43" y="95"/>
                    <a:pt x="48" y="90"/>
                    <a:pt x="55" y="90"/>
                  </a:cubicBezTo>
                  <a:cubicBezTo>
                    <a:pt x="61" y="90"/>
                    <a:pt x="67" y="95"/>
                    <a:pt x="67" y="102"/>
                  </a:cubicBezTo>
                  <a:lnTo>
                    <a:pt x="67" y="124"/>
                  </a:lnTo>
                  <a:close/>
                  <a:moveTo>
                    <a:pt x="77" y="67"/>
                  </a:moveTo>
                  <a:cubicBezTo>
                    <a:pt x="33" y="67"/>
                    <a:pt x="33" y="67"/>
                    <a:pt x="33" y="67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37"/>
                    <a:pt x="35" y="31"/>
                    <a:pt x="39" y="26"/>
                  </a:cubicBezTo>
                  <a:cubicBezTo>
                    <a:pt x="44" y="22"/>
                    <a:pt x="49" y="19"/>
                    <a:pt x="55" y="19"/>
                  </a:cubicBezTo>
                  <a:cubicBezTo>
                    <a:pt x="61" y="19"/>
                    <a:pt x="66" y="22"/>
                    <a:pt x="70" y="26"/>
                  </a:cubicBezTo>
                  <a:cubicBezTo>
                    <a:pt x="74" y="31"/>
                    <a:pt x="77" y="37"/>
                    <a:pt x="77" y="44"/>
                  </a:cubicBezTo>
                  <a:lnTo>
                    <a:pt x="77" y="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62" name="Oval 28">
              <a:extLst>
                <a:ext uri="{FF2B5EF4-FFF2-40B4-BE49-F238E27FC236}">
                  <a16:creationId xmlns="" xmlns:a16="http://schemas.microsoft.com/office/drawing/2014/main" id="{B3E813CD-62EA-4425-A6AD-B80B98BC59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8752" y="8612360"/>
              <a:ext cx="715963" cy="719139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63" name="Group 130">
              <a:extLst>
                <a:ext uri="{FF2B5EF4-FFF2-40B4-BE49-F238E27FC236}">
                  <a16:creationId xmlns="" xmlns:a16="http://schemas.microsoft.com/office/drawing/2014/main" id="{B3558825-2E14-4D15-A8BC-EAC816F97A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98020" y="8749144"/>
              <a:ext cx="453341" cy="445569"/>
              <a:chOff x="0" y="0"/>
              <a:chExt cx="314468" cy="309477"/>
            </a:xfrm>
          </p:grpSpPr>
          <p:sp>
            <p:nvSpPr>
              <p:cNvPr id="164" name="Freeform 59">
                <a:extLst>
                  <a:ext uri="{FF2B5EF4-FFF2-40B4-BE49-F238E27FC236}">
                    <a16:creationId xmlns="" xmlns:a16="http://schemas.microsoft.com/office/drawing/2014/main" id="{C3131F84-620B-4576-8757-23B46F1F7784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5"/>
                  <a:gd name="T115" fmla="*/ 0 h 93"/>
                  <a:gd name="T116" fmla="*/ 95 w 95"/>
                  <a:gd name="T117" fmla="*/ 93 h 9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65" name="Oval 60">
                <a:extLst>
                  <a:ext uri="{FF2B5EF4-FFF2-40B4-BE49-F238E27FC236}">
                    <a16:creationId xmlns="" xmlns:a16="http://schemas.microsoft.com/office/drawing/2014/main" id="{4DC155BB-43C5-4210-9469-E9CCA42BD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789" y="122294"/>
                <a:ext cx="64890" cy="623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67" name="Oval 27">
              <a:extLst>
                <a:ext uri="{FF2B5EF4-FFF2-40B4-BE49-F238E27FC236}">
                  <a16:creationId xmlns="" xmlns:a16="http://schemas.microsoft.com/office/drawing/2014/main" id="{5209EA33-C0E0-4136-8E95-78902D258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1364" y="7494760"/>
              <a:ext cx="715963" cy="719139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 sz="117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68" name="Group 133">
              <a:extLst>
                <a:ext uri="{FF2B5EF4-FFF2-40B4-BE49-F238E27FC236}">
                  <a16:creationId xmlns="" xmlns:a16="http://schemas.microsoft.com/office/drawing/2014/main" id="{75C4B1C9-4482-40CA-8FF3-99ED4BB986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87596" y="7684473"/>
              <a:ext cx="314248" cy="357132"/>
              <a:chOff x="0" y="0"/>
              <a:chExt cx="361887" cy="411804"/>
            </a:xfrm>
          </p:grpSpPr>
          <p:sp>
            <p:nvSpPr>
              <p:cNvPr id="169" name="Freeform 68">
                <a:extLst>
                  <a:ext uri="{FF2B5EF4-FFF2-40B4-BE49-F238E27FC236}">
                    <a16:creationId xmlns="" xmlns:a16="http://schemas.microsoft.com/office/drawing/2014/main" id="{FD18864D-3A28-48F1-8F9F-9FD55A4DBC26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164722" cy="299494"/>
              </a:xfrm>
              <a:custGeom>
                <a:avLst/>
                <a:gdLst>
                  <a:gd name="T0" fmla="*/ 50 w 50"/>
                  <a:gd name="T1" fmla="*/ 83 h 90"/>
                  <a:gd name="T2" fmla="*/ 50 w 50"/>
                  <a:gd name="T3" fmla="*/ 7 h 90"/>
                  <a:gd name="T4" fmla="*/ 44 w 50"/>
                  <a:gd name="T5" fmla="*/ 0 h 90"/>
                  <a:gd name="T6" fmla="*/ 6 w 50"/>
                  <a:gd name="T7" fmla="*/ 0 h 90"/>
                  <a:gd name="T8" fmla="*/ 0 w 50"/>
                  <a:gd name="T9" fmla="*/ 7 h 90"/>
                  <a:gd name="T10" fmla="*/ 0 w 50"/>
                  <a:gd name="T11" fmla="*/ 83 h 90"/>
                  <a:gd name="T12" fmla="*/ 6 w 50"/>
                  <a:gd name="T13" fmla="*/ 90 h 90"/>
                  <a:gd name="T14" fmla="*/ 44 w 50"/>
                  <a:gd name="T15" fmla="*/ 90 h 90"/>
                  <a:gd name="T16" fmla="*/ 50 w 50"/>
                  <a:gd name="T17" fmla="*/ 83 h 90"/>
                  <a:gd name="T18" fmla="*/ 39 w 50"/>
                  <a:gd name="T19" fmla="*/ 5 h 90"/>
                  <a:gd name="T20" fmla="*/ 41 w 50"/>
                  <a:gd name="T21" fmla="*/ 6 h 90"/>
                  <a:gd name="T22" fmla="*/ 39 w 50"/>
                  <a:gd name="T23" fmla="*/ 8 h 90"/>
                  <a:gd name="T24" fmla="*/ 38 w 50"/>
                  <a:gd name="T25" fmla="*/ 6 h 90"/>
                  <a:gd name="T26" fmla="*/ 39 w 50"/>
                  <a:gd name="T27" fmla="*/ 5 h 90"/>
                  <a:gd name="T28" fmla="*/ 16 w 50"/>
                  <a:gd name="T29" fmla="*/ 5 h 90"/>
                  <a:gd name="T30" fmla="*/ 34 w 50"/>
                  <a:gd name="T31" fmla="*/ 5 h 90"/>
                  <a:gd name="T32" fmla="*/ 34 w 50"/>
                  <a:gd name="T33" fmla="*/ 7 h 90"/>
                  <a:gd name="T34" fmla="*/ 16 w 50"/>
                  <a:gd name="T35" fmla="*/ 7 h 90"/>
                  <a:gd name="T36" fmla="*/ 16 w 50"/>
                  <a:gd name="T37" fmla="*/ 5 h 90"/>
                  <a:gd name="T38" fmla="*/ 5 w 50"/>
                  <a:gd name="T39" fmla="*/ 69 h 90"/>
                  <a:gd name="T40" fmla="*/ 5 w 50"/>
                  <a:gd name="T41" fmla="*/ 11 h 90"/>
                  <a:gd name="T42" fmla="*/ 45 w 50"/>
                  <a:gd name="T43" fmla="*/ 11 h 90"/>
                  <a:gd name="T44" fmla="*/ 45 w 50"/>
                  <a:gd name="T45" fmla="*/ 69 h 90"/>
                  <a:gd name="T46" fmla="*/ 5 w 50"/>
                  <a:gd name="T47" fmla="*/ 69 h 90"/>
                  <a:gd name="T48" fmla="*/ 25 w 50"/>
                  <a:gd name="T49" fmla="*/ 83 h 90"/>
                  <a:gd name="T50" fmla="*/ 21 w 50"/>
                  <a:gd name="T51" fmla="*/ 79 h 90"/>
                  <a:gd name="T52" fmla="*/ 25 w 50"/>
                  <a:gd name="T53" fmla="*/ 75 h 90"/>
                  <a:gd name="T54" fmla="*/ 29 w 50"/>
                  <a:gd name="T55" fmla="*/ 79 h 90"/>
                  <a:gd name="T56" fmla="*/ 25 w 50"/>
                  <a:gd name="T57" fmla="*/ 83 h 9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0"/>
                  <a:gd name="T88" fmla="*/ 0 h 90"/>
                  <a:gd name="T89" fmla="*/ 50 w 50"/>
                  <a:gd name="T90" fmla="*/ 90 h 9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0" h="90">
                    <a:moveTo>
                      <a:pt x="50" y="83"/>
                    </a:moveTo>
                    <a:cubicBezTo>
                      <a:pt x="50" y="7"/>
                      <a:pt x="50" y="7"/>
                      <a:pt x="50" y="7"/>
                    </a:cubicBezTo>
                    <a:cubicBezTo>
                      <a:pt x="50" y="3"/>
                      <a:pt x="47" y="0"/>
                      <a:pt x="4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6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7" y="90"/>
                      <a:pt x="50" y="87"/>
                      <a:pt x="50" y="83"/>
                    </a:cubicBezTo>
                    <a:close/>
                    <a:moveTo>
                      <a:pt x="39" y="5"/>
                    </a:moveTo>
                    <a:cubicBezTo>
                      <a:pt x="40" y="5"/>
                      <a:pt x="41" y="5"/>
                      <a:pt x="41" y="6"/>
                    </a:cubicBezTo>
                    <a:cubicBezTo>
                      <a:pt x="41" y="7"/>
                      <a:pt x="40" y="8"/>
                      <a:pt x="39" y="8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9" y="5"/>
                    </a:cubicBezTo>
                    <a:close/>
                    <a:moveTo>
                      <a:pt x="16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6" y="7"/>
                      <a:pt x="16" y="7"/>
                      <a:pt x="16" y="7"/>
                    </a:cubicBezTo>
                    <a:lnTo>
                      <a:pt x="16" y="5"/>
                    </a:lnTo>
                    <a:close/>
                    <a:moveTo>
                      <a:pt x="5" y="69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69"/>
                      <a:pt x="45" y="69"/>
                      <a:pt x="45" y="69"/>
                    </a:cubicBezTo>
                    <a:lnTo>
                      <a:pt x="5" y="69"/>
                    </a:lnTo>
                    <a:close/>
                    <a:moveTo>
                      <a:pt x="25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5" y="75"/>
                    </a:cubicBezTo>
                    <a:cubicBezTo>
                      <a:pt x="27" y="75"/>
                      <a:pt x="29" y="77"/>
                      <a:pt x="29" y="79"/>
                    </a:cubicBezTo>
                    <a:cubicBezTo>
                      <a:pt x="29" y="81"/>
                      <a:pt x="27" y="83"/>
                      <a:pt x="25" y="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70" name="Freeform 69">
                <a:extLst>
                  <a:ext uri="{FF2B5EF4-FFF2-40B4-BE49-F238E27FC236}">
                    <a16:creationId xmlns="" xmlns:a16="http://schemas.microsoft.com/office/drawing/2014/main" id="{76C2D6FB-9C98-49AE-A353-7ED87F8610CB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192174" y="112310"/>
                <a:ext cx="169713" cy="299494"/>
              </a:xfrm>
              <a:custGeom>
                <a:avLst/>
                <a:gdLst>
                  <a:gd name="T0" fmla="*/ 44 w 51"/>
                  <a:gd name="T1" fmla="*/ 0 h 90"/>
                  <a:gd name="T2" fmla="*/ 7 w 51"/>
                  <a:gd name="T3" fmla="*/ 0 h 90"/>
                  <a:gd name="T4" fmla="*/ 0 w 51"/>
                  <a:gd name="T5" fmla="*/ 7 h 90"/>
                  <a:gd name="T6" fmla="*/ 0 w 51"/>
                  <a:gd name="T7" fmla="*/ 83 h 90"/>
                  <a:gd name="T8" fmla="*/ 7 w 51"/>
                  <a:gd name="T9" fmla="*/ 90 h 90"/>
                  <a:gd name="T10" fmla="*/ 44 w 51"/>
                  <a:gd name="T11" fmla="*/ 90 h 90"/>
                  <a:gd name="T12" fmla="*/ 51 w 51"/>
                  <a:gd name="T13" fmla="*/ 83 h 90"/>
                  <a:gd name="T14" fmla="*/ 51 w 51"/>
                  <a:gd name="T15" fmla="*/ 7 h 90"/>
                  <a:gd name="T16" fmla="*/ 44 w 51"/>
                  <a:gd name="T17" fmla="*/ 0 h 90"/>
                  <a:gd name="T18" fmla="*/ 40 w 51"/>
                  <a:gd name="T19" fmla="*/ 5 h 90"/>
                  <a:gd name="T20" fmla="*/ 42 w 51"/>
                  <a:gd name="T21" fmla="*/ 6 h 90"/>
                  <a:gd name="T22" fmla="*/ 40 w 51"/>
                  <a:gd name="T23" fmla="*/ 8 h 90"/>
                  <a:gd name="T24" fmla="*/ 38 w 51"/>
                  <a:gd name="T25" fmla="*/ 6 h 90"/>
                  <a:gd name="T26" fmla="*/ 40 w 51"/>
                  <a:gd name="T27" fmla="*/ 5 h 90"/>
                  <a:gd name="T28" fmla="*/ 17 w 51"/>
                  <a:gd name="T29" fmla="*/ 5 h 90"/>
                  <a:gd name="T30" fmla="*/ 34 w 51"/>
                  <a:gd name="T31" fmla="*/ 5 h 90"/>
                  <a:gd name="T32" fmla="*/ 34 w 51"/>
                  <a:gd name="T33" fmla="*/ 7 h 90"/>
                  <a:gd name="T34" fmla="*/ 17 w 51"/>
                  <a:gd name="T35" fmla="*/ 7 h 90"/>
                  <a:gd name="T36" fmla="*/ 17 w 51"/>
                  <a:gd name="T37" fmla="*/ 5 h 90"/>
                  <a:gd name="T38" fmla="*/ 26 w 51"/>
                  <a:gd name="T39" fmla="*/ 83 h 90"/>
                  <a:gd name="T40" fmla="*/ 21 w 51"/>
                  <a:gd name="T41" fmla="*/ 79 h 90"/>
                  <a:gd name="T42" fmla="*/ 26 w 51"/>
                  <a:gd name="T43" fmla="*/ 75 h 90"/>
                  <a:gd name="T44" fmla="*/ 30 w 51"/>
                  <a:gd name="T45" fmla="*/ 79 h 90"/>
                  <a:gd name="T46" fmla="*/ 26 w 51"/>
                  <a:gd name="T47" fmla="*/ 83 h 90"/>
                  <a:gd name="T48" fmla="*/ 46 w 51"/>
                  <a:gd name="T49" fmla="*/ 69 h 90"/>
                  <a:gd name="T50" fmla="*/ 5 w 51"/>
                  <a:gd name="T51" fmla="*/ 69 h 90"/>
                  <a:gd name="T52" fmla="*/ 5 w 51"/>
                  <a:gd name="T53" fmla="*/ 11 h 90"/>
                  <a:gd name="T54" fmla="*/ 46 w 51"/>
                  <a:gd name="T55" fmla="*/ 11 h 90"/>
                  <a:gd name="T56" fmla="*/ 46 w 51"/>
                  <a:gd name="T57" fmla="*/ 69 h 9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1"/>
                  <a:gd name="T88" fmla="*/ 0 h 90"/>
                  <a:gd name="T89" fmla="*/ 51 w 51"/>
                  <a:gd name="T90" fmla="*/ 90 h 9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1" h="90">
                    <a:moveTo>
                      <a:pt x="4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7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8" y="90"/>
                      <a:pt x="51" y="87"/>
                      <a:pt x="51" y="83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3"/>
                      <a:pt x="48" y="0"/>
                      <a:pt x="44" y="0"/>
                    </a:cubicBezTo>
                    <a:close/>
                    <a:moveTo>
                      <a:pt x="40" y="5"/>
                    </a:moveTo>
                    <a:cubicBezTo>
                      <a:pt x="41" y="5"/>
                      <a:pt x="42" y="5"/>
                      <a:pt x="42" y="6"/>
                    </a:cubicBezTo>
                    <a:cubicBezTo>
                      <a:pt x="42" y="7"/>
                      <a:pt x="41" y="8"/>
                      <a:pt x="40" y="8"/>
                    </a:cubicBezTo>
                    <a:cubicBezTo>
                      <a:pt x="39" y="8"/>
                      <a:pt x="38" y="7"/>
                      <a:pt x="38" y="6"/>
                    </a:cubicBezTo>
                    <a:cubicBezTo>
                      <a:pt x="38" y="5"/>
                      <a:pt x="39" y="5"/>
                      <a:pt x="40" y="5"/>
                    </a:cubicBezTo>
                    <a:close/>
                    <a:moveTo>
                      <a:pt x="17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7" y="7"/>
                      <a:pt x="17" y="7"/>
                      <a:pt x="17" y="7"/>
                    </a:cubicBezTo>
                    <a:lnTo>
                      <a:pt x="17" y="5"/>
                    </a:lnTo>
                    <a:close/>
                    <a:moveTo>
                      <a:pt x="26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6" y="75"/>
                    </a:cubicBezTo>
                    <a:cubicBezTo>
                      <a:pt x="28" y="75"/>
                      <a:pt x="30" y="77"/>
                      <a:pt x="30" y="79"/>
                    </a:cubicBezTo>
                    <a:cubicBezTo>
                      <a:pt x="30" y="81"/>
                      <a:pt x="28" y="83"/>
                      <a:pt x="26" y="83"/>
                    </a:cubicBezTo>
                    <a:close/>
                    <a:moveTo>
                      <a:pt x="46" y="69"/>
                    </a:moveTo>
                    <a:cubicBezTo>
                      <a:pt x="5" y="69"/>
                      <a:pt x="5" y="69"/>
                      <a:pt x="5" y="6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71" name="Freeform 70">
                <a:extLst>
                  <a:ext uri="{FF2B5EF4-FFF2-40B4-BE49-F238E27FC236}">
                    <a16:creationId xmlns="" xmlns:a16="http://schemas.microsoft.com/office/drawing/2014/main" id="{C31B0949-1D96-4354-987B-A8EC66A388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696" y="17470"/>
                <a:ext cx="99831" cy="82362"/>
              </a:xfrm>
              <a:custGeom>
                <a:avLst/>
                <a:gdLst>
                  <a:gd name="T0" fmla="*/ 32 w 40"/>
                  <a:gd name="T1" fmla="*/ 33 h 33"/>
                  <a:gd name="T2" fmla="*/ 40 w 40"/>
                  <a:gd name="T3" fmla="*/ 33 h 33"/>
                  <a:gd name="T4" fmla="*/ 40 w 40"/>
                  <a:gd name="T5" fmla="*/ 8 h 33"/>
                  <a:gd name="T6" fmla="*/ 40 w 40"/>
                  <a:gd name="T7" fmla="*/ 0 h 33"/>
                  <a:gd name="T8" fmla="*/ 32 w 40"/>
                  <a:gd name="T9" fmla="*/ 0 h 33"/>
                  <a:gd name="T10" fmla="*/ 0 w 40"/>
                  <a:gd name="T11" fmla="*/ 0 h 33"/>
                  <a:gd name="T12" fmla="*/ 0 w 40"/>
                  <a:gd name="T13" fmla="*/ 8 h 33"/>
                  <a:gd name="T14" fmla="*/ 32 w 40"/>
                  <a:gd name="T15" fmla="*/ 8 h 33"/>
                  <a:gd name="T16" fmla="*/ 32 w 40"/>
                  <a:gd name="T17" fmla="*/ 33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33"/>
                  <a:gd name="T29" fmla="*/ 40 w 40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33">
                    <a:moveTo>
                      <a:pt x="32" y="33"/>
                    </a:moveTo>
                    <a:lnTo>
                      <a:pt x="40" y="33"/>
                    </a:lnTo>
                    <a:lnTo>
                      <a:pt x="40" y="8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32" y="8"/>
                    </a:lnTo>
                    <a:lnTo>
                      <a:pt x="32" y="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72" name="Freeform 71">
                <a:extLst>
                  <a:ext uri="{FF2B5EF4-FFF2-40B4-BE49-F238E27FC236}">
                    <a16:creationId xmlns="" xmlns:a16="http://schemas.microsoft.com/office/drawing/2014/main" id="{5C167545-237E-45C6-9230-1B51F753A5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848" y="316964"/>
                <a:ext cx="82362" cy="82362"/>
              </a:xfrm>
              <a:custGeom>
                <a:avLst/>
                <a:gdLst>
                  <a:gd name="T0" fmla="*/ 8 w 33"/>
                  <a:gd name="T1" fmla="*/ 0 h 33"/>
                  <a:gd name="T2" fmla="*/ 0 w 33"/>
                  <a:gd name="T3" fmla="*/ 0 h 33"/>
                  <a:gd name="T4" fmla="*/ 0 w 33"/>
                  <a:gd name="T5" fmla="*/ 25 h 33"/>
                  <a:gd name="T6" fmla="*/ 0 w 33"/>
                  <a:gd name="T7" fmla="*/ 33 h 33"/>
                  <a:gd name="T8" fmla="*/ 8 w 33"/>
                  <a:gd name="T9" fmla="*/ 33 h 33"/>
                  <a:gd name="T10" fmla="*/ 33 w 33"/>
                  <a:gd name="T11" fmla="*/ 33 h 33"/>
                  <a:gd name="T12" fmla="*/ 33 w 33"/>
                  <a:gd name="T13" fmla="*/ 25 h 33"/>
                  <a:gd name="T14" fmla="*/ 8 w 33"/>
                  <a:gd name="T15" fmla="*/ 25 h 33"/>
                  <a:gd name="T16" fmla="*/ 8 w 33"/>
                  <a:gd name="T17" fmla="*/ 0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"/>
                  <a:gd name="T28" fmla="*/ 0 h 33"/>
                  <a:gd name="T29" fmla="*/ 33 w 33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" h="33">
                    <a:moveTo>
                      <a:pt x="8" y="0"/>
                    </a:moveTo>
                    <a:lnTo>
                      <a:pt x="0" y="0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8" y="33"/>
                    </a:lnTo>
                    <a:lnTo>
                      <a:pt x="33" y="33"/>
                    </a:lnTo>
                    <a:lnTo>
                      <a:pt x="33" y="25"/>
                    </a:lnTo>
                    <a:lnTo>
                      <a:pt x="8" y="2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74" name="Freeform 5">
              <a:extLst>
                <a:ext uri="{FF2B5EF4-FFF2-40B4-BE49-F238E27FC236}">
                  <a16:creationId xmlns="" xmlns:a16="http://schemas.microsoft.com/office/drawing/2014/main" id="{673FD900-0A03-4E1D-84EB-3883689CB34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802790" y="10183986"/>
              <a:ext cx="814387" cy="969963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lIns="121920" tIns="60960" rIns="121920" bIns="60960"/>
            <a:lstStyle/>
            <a:p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75" name="Group 138">
              <a:extLst>
                <a:ext uri="{FF2B5EF4-FFF2-40B4-BE49-F238E27FC236}">
                  <a16:creationId xmlns="" xmlns:a16="http://schemas.microsoft.com/office/drawing/2014/main" id="{1A69354A-B8E5-419E-939F-7AAD609808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51192" y="10467280"/>
              <a:ext cx="546519" cy="403374"/>
              <a:chOff x="0" y="0"/>
              <a:chExt cx="439257" cy="324452"/>
            </a:xfrm>
          </p:grpSpPr>
          <p:sp>
            <p:nvSpPr>
              <p:cNvPr id="176" name="Freeform 92">
                <a:extLst>
                  <a:ext uri="{FF2B5EF4-FFF2-40B4-BE49-F238E27FC236}">
                    <a16:creationId xmlns="" xmlns:a16="http://schemas.microsoft.com/office/drawing/2014/main" id="{36899659-7812-4EC5-8DBC-5E1B230683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233" y="224621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"/>
                  <a:gd name="T19" fmla="*/ 0 h 30"/>
                  <a:gd name="T20" fmla="*/ 38 w 38"/>
                  <a:gd name="T21" fmla="*/ 30 h 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77" name="Freeform 93">
                <a:extLst>
                  <a:ext uri="{FF2B5EF4-FFF2-40B4-BE49-F238E27FC236}">
                    <a16:creationId xmlns="" xmlns:a16="http://schemas.microsoft.com/office/drawing/2014/main" id="{280ADBF8-A4D5-4DC6-BA67-1EF2CBEC7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873" y="112311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8"/>
                  <a:gd name="T34" fmla="*/ 0 h 39"/>
                  <a:gd name="T35" fmla="*/ 88 w 88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78" name="Freeform 94">
                <a:extLst>
                  <a:ext uri="{FF2B5EF4-FFF2-40B4-BE49-F238E27FC236}">
                    <a16:creationId xmlns="" xmlns:a16="http://schemas.microsoft.com/office/drawing/2014/main" id="{BE7B2506-A5E6-4A7C-92EA-271468519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2"/>
                  <a:gd name="T34" fmla="*/ 0 h 51"/>
                  <a:gd name="T35" fmla="*/ 132 w 132"/>
                  <a:gd name="T36" fmla="*/ 51 h 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80" name="Freeform 7">
              <a:extLst>
                <a:ext uri="{FF2B5EF4-FFF2-40B4-BE49-F238E27FC236}">
                  <a16:creationId xmlns="" xmlns:a16="http://schemas.microsoft.com/office/drawing/2014/main" id="{AD06B4CD-0AFC-4A84-8DE0-0D3339C6CA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869690">
              <a:off x="3041709" y="9375154"/>
              <a:ext cx="720725" cy="858837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  <a:extLst/>
          </p:spPr>
          <p:txBody>
            <a:bodyPr lIns="121920" tIns="60960" rIns="121920" bIns="60960"/>
            <a:lstStyle/>
            <a:p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81" name="Freeform 145">
              <a:extLst>
                <a:ext uri="{FF2B5EF4-FFF2-40B4-BE49-F238E27FC236}">
                  <a16:creationId xmlns="" xmlns:a16="http://schemas.microsoft.com/office/drawing/2014/main" id="{B74C130E-557E-4C39-8785-341A0732C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2038" y="9584241"/>
              <a:ext cx="417241" cy="327421"/>
            </a:xfrm>
            <a:custGeom>
              <a:avLst/>
              <a:gdLst>
                <a:gd name="T0" fmla="*/ 145 w 147"/>
                <a:gd name="T1" fmla="*/ 47 h 116"/>
                <a:gd name="T2" fmla="*/ 118 w 147"/>
                <a:gd name="T3" fmla="*/ 30 h 116"/>
                <a:gd name="T4" fmla="*/ 114 w 147"/>
                <a:gd name="T5" fmla="*/ 31 h 116"/>
                <a:gd name="T6" fmla="*/ 114 w 147"/>
                <a:gd name="T7" fmla="*/ 38 h 116"/>
                <a:gd name="T8" fmla="*/ 110 w 147"/>
                <a:gd name="T9" fmla="*/ 38 h 116"/>
                <a:gd name="T10" fmla="*/ 81 w 147"/>
                <a:gd name="T11" fmla="*/ 38 h 116"/>
                <a:gd name="T12" fmla="*/ 81 w 147"/>
                <a:gd name="T13" fmla="*/ 11 h 116"/>
                <a:gd name="T14" fmla="*/ 84 w 147"/>
                <a:gd name="T15" fmla="*/ 6 h 116"/>
                <a:gd name="T16" fmla="*/ 79 w 147"/>
                <a:gd name="T17" fmla="*/ 0 h 116"/>
                <a:gd name="T18" fmla="*/ 70 w 147"/>
                <a:gd name="T19" fmla="*/ 0 h 116"/>
                <a:gd name="T20" fmla="*/ 65 w 147"/>
                <a:gd name="T21" fmla="*/ 6 h 116"/>
                <a:gd name="T22" fmla="*/ 68 w 147"/>
                <a:gd name="T23" fmla="*/ 11 h 116"/>
                <a:gd name="T24" fmla="*/ 68 w 147"/>
                <a:gd name="T25" fmla="*/ 17 h 116"/>
                <a:gd name="T26" fmla="*/ 37 w 147"/>
                <a:gd name="T27" fmla="*/ 17 h 116"/>
                <a:gd name="T28" fmla="*/ 32 w 147"/>
                <a:gd name="T29" fmla="*/ 17 h 116"/>
                <a:gd name="T30" fmla="*/ 32 w 147"/>
                <a:gd name="T31" fmla="*/ 9 h 116"/>
                <a:gd name="T32" fmla="*/ 28 w 147"/>
                <a:gd name="T33" fmla="*/ 9 h 116"/>
                <a:gd name="T34" fmla="*/ 2 w 147"/>
                <a:gd name="T35" fmla="*/ 27 h 116"/>
                <a:gd name="T36" fmla="*/ 1 w 147"/>
                <a:gd name="T37" fmla="*/ 29 h 116"/>
                <a:gd name="T38" fmla="*/ 29 w 147"/>
                <a:gd name="T39" fmla="*/ 47 h 116"/>
                <a:gd name="T40" fmla="*/ 32 w 147"/>
                <a:gd name="T41" fmla="*/ 46 h 116"/>
                <a:gd name="T42" fmla="*/ 32 w 147"/>
                <a:gd name="T43" fmla="*/ 39 h 116"/>
                <a:gd name="T44" fmla="*/ 37 w 147"/>
                <a:gd name="T45" fmla="*/ 39 h 116"/>
                <a:gd name="T46" fmla="*/ 68 w 147"/>
                <a:gd name="T47" fmla="*/ 39 h 116"/>
                <a:gd name="T48" fmla="*/ 68 w 147"/>
                <a:gd name="T49" fmla="*/ 109 h 116"/>
                <a:gd name="T50" fmla="*/ 65 w 147"/>
                <a:gd name="T51" fmla="*/ 108 h 116"/>
                <a:gd name="T52" fmla="*/ 68 w 147"/>
                <a:gd name="T53" fmla="*/ 115 h 116"/>
                <a:gd name="T54" fmla="*/ 63 w 147"/>
                <a:gd name="T55" fmla="*/ 111 h 116"/>
                <a:gd name="T56" fmla="*/ 65 w 147"/>
                <a:gd name="T57" fmla="*/ 116 h 116"/>
                <a:gd name="T58" fmla="*/ 68 w 147"/>
                <a:gd name="T59" fmla="*/ 116 h 116"/>
                <a:gd name="T60" fmla="*/ 68 w 147"/>
                <a:gd name="T61" fmla="*/ 116 h 116"/>
                <a:gd name="T62" fmla="*/ 68 w 147"/>
                <a:gd name="T63" fmla="*/ 116 h 116"/>
                <a:gd name="T64" fmla="*/ 73 w 147"/>
                <a:gd name="T65" fmla="*/ 116 h 116"/>
                <a:gd name="T66" fmla="*/ 78 w 147"/>
                <a:gd name="T67" fmla="*/ 116 h 116"/>
                <a:gd name="T68" fmla="*/ 81 w 147"/>
                <a:gd name="T69" fmla="*/ 116 h 116"/>
                <a:gd name="T70" fmla="*/ 83 w 147"/>
                <a:gd name="T71" fmla="*/ 116 h 116"/>
                <a:gd name="T72" fmla="*/ 83 w 147"/>
                <a:gd name="T73" fmla="*/ 116 h 116"/>
                <a:gd name="T74" fmla="*/ 86 w 147"/>
                <a:gd name="T75" fmla="*/ 116 h 116"/>
                <a:gd name="T76" fmla="*/ 88 w 147"/>
                <a:gd name="T77" fmla="*/ 111 h 116"/>
                <a:gd name="T78" fmla="*/ 83 w 147"/>
                <a:gd name="T79" fmla="*/ 115 h 116"/>
                <a:gd name="T80" fmla="*/ 87 w 147"/>
                <a:gd name="T81" fmla="*/ 108 h 116"/>
                <a:gd name="T82" fmla="*/ 81 w 147"/>
                <a:gd name="T83" fmla="*/ 111 h 116"/>
                <a:gd name="T84" fmla="*/ 81 w 147"/>
                <a:gd name="T85" fmla="*/ 59 h 116"/>
                <a:gd name="T86" fmla="*/ 110 w 147"/>
                <a:gd name="T87" fmla="*/ 59 h 116"/>
                <a:gd name="T88" fmla="*/ 115 w 147"/>
                <a:gd name="T89" fmla="*/ 59 h 116"/>
                <a:gd name="T90" fmla="*/ 115 w 147"/>
                <a:gd name="T91" fmla="*/ 68 h 116"/>
                <a:gd name="T92" fmla="*/ 118 w 147"/>
                <a:gd name="T93" fmla="*/ 68 h 116"/>
                <a:gd name="T94" fmla="*/ 145 w 147"/>
                <a:gd name="T95" fmla="*/ 50 h 116"/>
                <a:gd name="T96" fmla="*/ 145 w 147"/>
                <a:gd name="T97" fmla="*/ 47 h 1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7"/>
                <a:gd name="T148" fmla="*/ 0 h 116"/>
                <a:gd name="T149" fmla="*/ 147 w 147"/>
                <a:gd name="T150" fmla="*/ 116 h 1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7" h="116">
                  <a:moveTo>
                    <a:pt x="145" y="47"/>
                  </a:moveTo>
                  <a:cubicBezTo>
                    <a:pt x="143" y="46"/>
                    <a:pt x="118" y="30"/>
                    <a:pt x="118" y="30"/>
                  </a:cubicBezTo>
                  <a:cubicBezTo>
                    <a:pt x="118" y="30"/>
                    <a:pt x="114" y="28"/>
                    <a:pt x="114" y="31"/>
                  </a:cubicBezTo>
                  <a:cubicBezTo>
                    <a:pt x="114" y="33"/>
                    <a:pt x="114" y="38"/>
                    <a:pt x="114" y="38"/>
                  </a:cubicBezTo>
                  <a:cubicBezTo>
                    <a:pt x="114" y="38"/>
                    <a:pt x="112" y="38"/>
                    <a:pt x="110" y="38"/>
                  </a:cubicBezTo>
                  <a:cubicBezTo>
                    <a:pt x="102" y="38"/>
                    <a:pt x="89" y="38"/>
                    <a:pt x="81" y="3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3" y="10"/>
                    <a:pt x="84" y="8"/>
                    <a:pt x="84" y="6"/>
                  </a:cubicBezTo>
                  <a:cubicBezTo>
                    <a:pt x="84" y="3"/>
                    <a:pt x="82" y="0"/>
                    <a:pt x="79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0"/>
                    <a:pt x="65" y="3"/>
                    <a:pt x="65" y="6"/>
                  </a:cubicBezTo>
                  <a:cubicBezTo>
                    <a:pt x="65" y="8"/>
                    <a:pt x="66" y="10"/>
                    <a:pt x="68" y="1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0" y="17"/>
                    <a:pt x="45" y="17"/>
                    <a:pt x="37" y="17"/>
                  </a:cubicBezTo>
                  <a:cubicBezTo>
                    <a:pt x="34" y="17"/>
                    <a:pt x="32" y="17"/>
                    <a:pt x="32" y="17"/>
                  </a:cubicBezTo>
                  <a:cubicBezTo>
                    <a:pt x="32" y="17"/>
                    <a:pt x="32" y="12"/>
                    <a:pt x="32" y="9"/>
                  </a:cubicBezTo>
                  <a:cubicBezTo>
                    <a:pt x="32" y="7"/>
                    <a:pt x="28" y="9"/>
                    <a:pt x="28" y="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0" y="28"/>
                    <a:pt x="1" y="29"/>
                  </a:cubicBezTo>
                  <a:cubicBezTo>
                    <a:pt x="4" y="31"/>
                    <a:pt x="29" y="47"/>
                    <a:pt x="29" y="47"/>
                  </a:cubicBezTo>
                  <a:cubicBezTo>
                    <a:pt x="29" y="47"/>
                    <a:pt x="32" y="49"/>
                    <a:pt x="32" y="46"/>
                  </a:cubicBezTo>
                  <a:cubicBezTo>
                    <a:pt x="32" y="43"/>
                    <a:pt x="32" y="39"/>
                    <a:pt x="32" y="39"/>
                  </a:cubicBezTo>
                  <a:cubicBezTo>
                    <a:pt x="32" y="39"/>
                    <a:pt x="34" y="39"/>
                    <a:pt x="37" y="39"/>
                  </a:cubicBezTo>
                  <a:cubicBezTo>
                    <a:pt x="45" y="39"/>
                    <a:pt x="60" y="39"/>
                    <a:pt x="68" y="3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8" y="110"/>
                    <a:pt x="68" y="114"/>
                    <a:pt x="68" y="115"/>
                  </a:cubicBezTo>
                  <a:cubicBezTo>
                    <a:pt x="66" y="111"/>
                    <a:pt x="63" y="111"/>
                    <a:pt x="63" y="111"/>
                  </a:cubicBezTo>
                  <a:cubicBezTo>
                    <a:pt x="65" y="113"/>
                    <a:pt x="65" y="116"/>
                    <a:pt x="65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6" y="116"/>
                    <a:pt x="86" y="113"/>
                    <a:pt x="88" y="111"/>
                  </a:cubicBezTo>
                  <a:cubicBezTo>
                    <a:pt x="88" y="111"/>
                    <a:pt x="85" y="111"/>
                    <a:pt x="83" y="115"/>
                  </a:cubicBezTo>
                  <a:cubicBezTo>
                    <a:pt x="83" y="114"/>
                    <a:pt x="84" y="110"/>
                    <a:pt x="87" y="108"/>
                  </a:cubicBezTo>
                  <a:cubicBezTo>
                    <a:pt x="87" y="108"/>
                    <a:pt x="84" y="107"/>
                    <a:pt x="81" y="111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9" y="59"/>
                    <a:pt x="102" y="59"/>
                    <a:pt x="110" y="59"/>
                  </a:cubicBezTo>
                  <a:cubicBezTo>
                    <a:pt x="113" y="59"/>
                    <a:pt x="115" y="59"/>
                    <a:pt x="115" y="59"/>
                  </a:cubicBezTo>
                  <a:cubicBezTo>
                    <a:pt x="115" y="59"/>
                    <a:pt x="115" y="65"/>
                    <a:pt x="115" y="68"/>
                  </a:cubicBezTo>
                  <a:cubicBezTo>
                    <a:pt x="115" y="70"/>
                    <a:pt x="118" y="68"/>
                    <a:pt x="118" y="68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5" y="50"/>
                    <a:pt x="147" y="49"/>
                    <a:pt x="145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86" name="Group 554">
              <a:extLst>
                <a:ext uri="{FF2B5EF4-FFF2-40B4-BE49-F238E27FC236}">
                  <a16:creationId xmlns="" xmlns:a16="http://schemas.microsoft.com/office/drawing/2014/main" id="{36A35850-0A61-4E87-B690-BA648BD8087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512024" y="9325496"/>
              <a:ext cx="1053262" cy="1051073"/>
              <a:chOff x="0" y="0"/>
              <a:chExt cx="2219" cy="2219"/>
            </a:xfrm>
          </p:grpSpPr>
          <p:grpSp>
            <p:nvGrpSpPr>
              <p:cNvPr id="187" name="Group 555">
                <a:extLst>
                  <a:ext uri="{FF2B5EF4-FFF2-40B4-BE49-F238E27FC236}">
                    <a16:creationId xmlns="" xmlns:a16="http://schemas.microsoft.com/office/drawing/2014/main" id="{FB720DDB-F25A-4EEA-933F-D729A0A27BD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0" y="0"/>
                <a:ext cx="2219" cy="2219"/>
                <a:chOff x="0" y="0"/>
                <a:chExt cx="2219" cy="2219"/>
              </a:xfrm>
            </p:grpSpPr>
            <p:grpSp>
              <p:nvGrpSpPr>
                <p:cNvPr id="203" name="Group 556">
                  <a:extLst>
                    <a:ext uri="{FF2B5EF4-FFF2-40B4-BE49-F238E27FC236}">
                      <a16:creationId xmlns="" xmlns:a16="http://schemas.microsoft.com/office/drawing/2014/main" id="{8D22FE83-EC55-4A4E-99BF-5CFCEAB14F8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0" y="1"/>
                  <a:ext cx="2219" cy="2202"/>
                  <a:chOff x="0" y="0"/>
                  <a:chExt cx="1429" cy="1429"/>
                </a:xfrm>
              </p:grpSpPr>
              <p:grpSp>
                <p:nvGrpSpPr>
                  <p:cNvPr id="211" name="Group 557">
                    <a:extLst>
                      <a:ext uri="{FF2B5EF4-FFF2-40B4-BE49-F238E27FC236}">
                        <a16:creationId xmlns="" xmlns:a16="http://schemas.microsoft.com/office/drawing/2014/main" id="{74A9833C-88E7-4844-9CAA-7CF146A0910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215" name="AutoShape 558">
                      <a:extLst>
                        <a:ext uri="{FF2B5EF4-FFF2-40B4-BE49-F238E27FC236}">
                          <a16:creationId xmlns="" xmlns:a16="http://schemas.microsoft.com/office/drawing/2014/main" id="{E8A0BABE-F1BC-45DE-B546-85455B6CB6E9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  <p:sp>
                  <p:nvSpPr>
                    <p:cNvPr id="216" name="AutoShape 559">
                      <a:extLst>
                        <a:ext uri="{FF2B5EF4-FFF2-40B4-BE49-F238E27FC236}">
                          <a16:creationId xmlns="" xmlns:a16="http://schemas.microsoft.com/office/drawing/2014/main" id="{14B89C2F-61F8-4C71-82B4-20000B46120A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</p:grpSp>
              <p:grpSp>
                <p:nvGrpSpPr>
                  <p:cNvPr id="212" name="Group 560">
                    <a:extLst>
                      <a:ext uri="{FF2B5EF4-FFF2-40B4-BE49-F238E27FC236}">
                        <a16:creationId xmlns="" xmlns:a16="http://schemas.microsoft.com/office/drawing/2014/main" id="{5E96B6B0-007A-4205-968E-0410BD0656E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213" name="AutoShape 561">
                      <a:extLst>
                        <a:ext uri="{FF2B5EF4-FFF2-40B4-BE49-F238E27FC236}">
                          <a16:creationId xmlns="" xmlns:a16="http://schemas.microsoft.com/office/drawing/2014/main" id="{785716C3-CF9F-44E1-A367-536D2590A914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  <p:sp>
                  <p:nvSpPr>
                    <p:cNvPr id="214" name="AutoShape 562">
                      <a:extLst>
                        <a:ext uri="{FF2B5EF4-FFF2-40B4-BE49-F238E27FC236}">
                          <a16:creationId xmlns="" xmlns:a16="http://schemas.microsoft.com/office/drawing/2014/main" id="{9A337FFD-38FE-41A5-81FC-423FF67F3BFF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</p:grpSp>
            </p:grpSp>
            <p:grpSp>
              <p:nvGrpSpPr>
                <p:cNvPr id="204" name="Group 563">
                  <a:extLst>
                    <a:ext uri="{FF2B5EF4-FFF2-40B4-BE49-F238E27FC236}">
                      <a16:creationId xmlns="" xmlns:a16="http://schemas.microsoft.com/office/drawing/2014/main" id="{EEE77414-A8E4-4FDB-8204-52A68A0BBE2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2" y="9"/>
                  <a:ext cx="2219" cy="2202"/>
                  <a:chOff x="0" y="0"/>
                  <a:chExt cx="1429" cy="1429"/>
                </a:xfrm>
              </p:grpSpPr>
              <p:grpSp>
                <p:nvGrpSpPr>
                  <p:cNvPr id="205" name="Group 564">
                    <a:extLst>
                      <a:ext uri="{FF2B5EF4-FFF2-40B4-BE49-F238E27FC236}">
                        <a16:creationId xmlns="" xmlns:a16="http://schemas.microsoft.com/office/drawing/2014/main" id="{5C4699AA-4B24-40B1-955D-E1DEE9414E7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209" name="AutoShape 565">
                      <a:extLst>
                        <a:ext uri="{FF2B5EF4-FFF2-40B4-BE49-F238E27FC236}">
                          <a16:creationId xmlns="" xmlns:a16="http://schemas.microsoft.com/office/drawing/2014/main" id="{9D03A2A5-ADB8-469F-BADB-29E303E7DC29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  <p:sp>
                  <p:nvSpPr>
                    <p:cNvPr id="210" name="AutoShape 566">
                      <a:extLst>
                        <a:ext uri="{FF2B5EF4-FFF2-40B4-BE49-F238E27FC236}">
                          <a16:creationId xmlns="" xmlns:a16="http://schemas.microsoft.com/office/drawing/2014/main" id="{C91E17E2-6338-4004-8FF8-89F29C8F7F57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</p:grpSp>
              <p:grpSp>
                <p:nvGrpSpPr>
                  <p:cNvPr id="206" name="Group 567">
                    <a:extLst>
                      <a:ext uri="{FF2B5EF4-FFF2-40B4-BE49-F238E27FC236}">
                        <a16:creationId xmlns="" xmlns:a16="http://schemas.microsoft.com/office/drawing/2014/main" id="{7BF3DF8D-A3E2-4EC4-B43A-20269887758F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207" name="AutoShape 568">
                      <a:extLst>
                        <a:ext uri="{FF2B5EF4-FFF2-40B4-BE49-F238E27FC236}">
                          <a16:creationId xmlns="" xmlns:a16="http://schemas.microsoft.com/office/drawing/2014/main" id="{9D6BF865-72DA-471F-9F70-2CC650C23203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  <p:sp>
                  <p:nvSpPr>
                    <p:cNvPr id="208" name="AutoShape 569">
                      <a:extLst>
                        <a:ext uri="{FF2B5EF4-FFF2-40B4-BE49-F238E27FC236}">
                          <a16:creationId xmlns="" xmlns:a16="http://schemas.microsoft.com/office/drawing/2014/main" id="{BCBD6D21-BC73-48B1-B496-664DE3C75073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</p:grpSp>
            </p:grpSp>
          </p:grpSp>
          <p:grpSp>
            <p:nvGrpSpPr>
              <p:cNvPr id="188" name="Group 570">
                <a:extLst>
                  <a:ext uri="{FF2B5EF4-FFF2-40B4-BE49-F238E27FC236}">
                    <a16:creationId xmlns="" xmlns:a16="http://schemas.microsoft.com/office/drawing/2014/main" id="{1119FC5C-3144-4F52-BE36-F6AAB2C71AF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1320000">
                <a:off x="316" y="357"/>
                <a:ext cx="1555" cy="1554"/>
                <a:chOff x="0" y="0"/>
                <a:chExt cx="2219" cy="2219"/>
              </a:xfrm>
            </p:grpSpPr>
            <p:grpSp>
              <p:nvGrpSpPr>
                <p:cNvPr id="189" name="Group 571">
                  <a:extLst>
                    <a:ext uri="{FF2B5EF4-FFF2-40B4-BE49-F238E27FC236}">
                      <a16:creationId xmlns="" xmlns:a16="http://schemas.microsoft.com/office/drawing/2014/main" id="{2680F1F3-E6A7-40A3-9820-572CBA1EC7F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0" y="1"/>
                  <a:ext cx="2219" cy="2202"/>
                  <a:chOff x="0" y="0"/>
                  <a:chExt cx="1429" cy="1429"/>
                </a:xfrm>
              </p:grpSpPr>
              <p:grpSp>
                <p:nvGrpSpPr>
                  <p:cNvPr id="197" name="Group 572">
                    <a:extLst>
                      <a:ext uri="{FF2B5EF4-FFF2-40B4-BE49-F238E27FC236}">
                        <a16:creationId xmlns="" xmlns:a16="http://schemas.microsoft.com/office/drawing/2014/main" id="{8456C589-9163-4825-9AEA-4CCAF894DBB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201" name="AutoShape 573">
                      <a:extLst>
                        <a:ext uri="{FF2B5EF4-FFF2-40B4-BE49-F238E27FC236}">
                          <a16:creationId xmlns="" xmlns:a16="http://schemas.microsoft.com/office/drawing/2014/main" id="{34A22C80-F459-4589-9972-8F901046CFA9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  <p:sp>
                  <p:nvSpPr>
                    <p:cNvPr id="202" name="AutoShape 574">
                      <a:extLst>
                        <a:ext uri="{FF2B5EF4-FFF2-40B4-BE49-F238E27FC236}">
                          <a16:creationId xmlns="" xmlns:a16="http://schemas.microsoft.com/office/drawing/2014/main" id="{88BAA1F0-ABD2-4920-830C-F908846BBD6A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</p:grpSp>
              <p:grpSp>
                <p:nvGrpSpPr>
                  <p:cNvPr id="198" name="Group 575">
                    <a:extLst>
                      <a:ext uri="{FF2B5EF4-FFF2-40B4-BE49-F238E27FC236}">
                        <a16:creationId xmlns="" xmlns:a16="http://schemas.microsoft.com/office/drawing/2014/main" id="{7AE75212-F8ED-4188-967B-CC63CAFFD63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99" name="AutoShape 576">
                      <a:extLst>
                        <a:ext uri="{FF2B5EF4-FFF2-40B4-BE49-F238E27FC236}">
                          <a16:creationId xmlns="" xmlns:a16="http://schemas.microsoft.com/office/drawing/2014/main" id="{9BBBE1C4-76D4-4043-B7F0-806395A9699E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  <p:sp>
                  <p:nvSpPr>
                    <p:cNvPr id="200" name="AutoShape 577">
                      <a:extLst>
                        <a:ext uri="{FF2B5EF4-FFF2-40B4-BE49-F238E27FC236}">
                          <a16:creationId xmlns="" xmlns:a16="http://schemas.microsoft.com/office/drawing/2014/main" id="{B3360886-91BB-4B45-B2AF-550B219FFFE2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</p:grpSp>
            </p:grpSp>
            <p:grpSp>
              <p:nvGrpSpPr>
                <p:cNvPr id="190" name="Group 578">
                  <a:extLst>
                    <a:ext uri="{FF2B5EF4-FFF2-40B4-BE49-F238E27FC236}">
                      <a16:creationId xmlns="" xmlns:a16="http://schemas.microsoft.com/office/drawing/2014/main" id="{C9C39D70-D8AF-43FC-97C4-80CA8507F29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2" y="9"/>
                  <a:ext cx="2219" cy="2202"/>
                  <a:chOff x="0" y="0"/>
                  <a:chExt cx="1429" cy="1429"/>
                </a:xfrm>
              </p:grpSpPr>
              <p:grpSp>
                <p:nvGrpSpPr>
                  <p:cNvPr id="191" name="Group 579">
                    <a:extLst>
                      <a:ext uri="{FF2B5EF4-FFF2-40B4-BE49-F238E27FC236}">
                        <a16:creationId xmlns="" xmlns:a16="http://schemas.microsoft.com/office/drawing/2014/main" id="{D6D3A73D-0009-496A-A534-A55868DDD38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95" name="AutoShape 580">
                      <a:extLst>
                        <a:ext uri="{FF2B5EF4-FFF2-40B4-BE49-F238E27FC236}">
                          <a16:creationId xmlns="" xmlns:a16="http://schemas.microsoft.com/office/drawing/2014/main" id="{9A2781EE-090C-49F3-88A5-1F78166CDD92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  <p:sp>
                  <p:nvSpPr>
                    <p:cNvPr id="196" name="AutoShape 581">
                      <a:extLst>
                        <a:ext uri="{FF2B5EF4-FFF2-40B4-BE49-F238E27FC236}">
                          <a16:creationId xmlns="" xmlns:a16="http://schemas.microsoft.com/office/drawing/2014/main" id="{8DFFE502-33E0-4847-8A70-27F977E083C0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</p:grpSp>
              <p:grpSp>
                <p:nvGrpSpPr>
                  <p:cNvPr id="192" name="Group 582">
                    <a:extLst>
                      <a:ext uri="{FF2B5EF4-FFF2-40B4-BE49-F238E27FC236}">
                        <a16:creationId xmlns="" xmlns:a16="http://schemas.microsoft.com/office/drawing/2014/main" id="{095E2B52-F1DE-4F52-B95D-A5FB12F0EDE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93" name="AutoShape 583">
                      <a:extLst>
                        <a:ext uri="{FF2B5EF4-FFF2-40B4-BE49-F238E27FC236}">
                          <a16:creationId xmlns="" xmlns:a16="http://schemas.microsoft.com/office/drawing/2014/main" id="{F3D287DF-42E4-40C7-B1E9-BC0F82AB30CC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  <p:sp>
                  <p:nvSpPr>
                    <p:cNvPr id="194" name="AutoShape 584">
                      <a:extLst>
                        <a:ext uri="{FF2B5EF4-FFF2-40B4-BE49-F238E27FC236}">
                          <a16:creationId xmlns="" xmlns:a16="http://schemas.microsoft.com/office/drawing/2014/main" id="{71ACEE52-1AA8-402E-943E-26AE0370B7DE}"/>
                        </a:ext>
                      </a:extLst>
                    </p:cNvPr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FF">
                        <a:alpha val="17999"/>
                      </a:srgbClr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 cmpd="sng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zh-CN" sz="1351">
                        <a:solidFill>
                          <a:srgbClr val="000000"/>
                        </a:solidFill>
                        <a:ea typeface="方正兰亭黑_GBK" pitchFamily="2" charset="-122"/>
                      </a:endParaRPr>
                    </a:p>
                  </p:txBody>
                </p:sp>
              </p:grpSp>
            </p:grpSp>
          </p:grpSp>
        </p:grp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DBE65F40-E2CE-4E77-BD53-1A0472F62237}"/>
                </a:ext>
              </a:extLst>
            </p:cNvPr>
            <p:cNvSpPr txBox="1"/>
            <p:nvPr/>
          </p:nvSpPr>
          <p:spPr>
            <a:xfrm flipH="1">
              <a:off x="4623111" y="8488422"/>
              <a:ext cx="749300" cy="377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聚焦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17" name="文本框 216">
              <a:extLst>
                <a:ext uri="{FF2B5EF4-FFF2-40B4-BE49-F238E27FC236}">
                  <a16:creationId xmlns="" xmlns:a16="http://schemas.microsoft.com/office/drawing/2014/main" id="{C6B5AE0B-A03E-4327-BB12-F0660A3BDD97}"/>
                </a:ext>
              </a:extLst>
            </p:cNvPr>
            <p:cNvSpPr txBox="1"/>
            <p:nvPr/>
          </p:nvSpPr>
          <p:spPr>
            <a:xfrm flipH="1">
              <a:off x="6421775" y="8538870"/>
              <a:ext cx="749300" cy="377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粘性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18" name="文本框 217">
              <a:extLst>
                <a:ext uri="{FF2B5EF4-FFF2-40B4-BE49-F238E27FC236}">
                  <a16:creationId xmlns="" xmlns:a16="http://schemas.microsoft.com/office/drawing/2014/main" id="{245D24CA-B3D5-4708-8E71-F91F4C541E06}"/>
                </a:ext>
              </a:extLst>
            </p:cNvPr>
            <p:cNvSpPr txBox="1"/>
            <p:nvPr/>
          </p:nvSpPr>
          <p:spPr>
            <a:xfrm flipH="1">
              <a:off x="3670573" y="8526479"/>
              <a:ext cx="749300" cy="377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交互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73" name="矩形 172">
            <a:extLst>
              <a:ext uri="{FF2B5EF4-FFF2-40B4-BE49-F238E27FC236}">
                <a16:creationId xmlns="" xmlns:a16="http://schemas.microsoft.com/office/drawing/2014/main" id="{1CD3250D-03C1-4D00-B148-ADD046998C95}"/>
              </a:ext>
            </a:extLst>
          </p:cNvPr>
          <p:cNvSpPr/>
          <p:nvPr/>
        </p:nvSpPr>
        <p:spPr>
          <a:xfrm>
            <a:off x="1036520" y="1141834"/>
            <a:ext cx="84336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这里填写标题，或者一句话，这里填写标题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或者一句话，</a:t>
            </a:r>
          </a:p>
        </p:txBody>
      </p:sp>
      <p:sp>
        <p:nvSpPr>
          <p:cNvPr id="179" name="等腰三角形 178">
            <a:extLst>
              <a:ext uri="{FF2B5EF4-FFF2-40B4-BE49-F238E27FC236}">
                <a16:creationId xmlns="" xmlns:a16="http://schemas.microsoft.com/office/drawing/2014/main" id="{91BD5EB7-F1A4-4308-AE2F-99B7E167E677}"/>
              </a:ext>
            </a:extLst>
          </p:cNvPr>
          <p:cNvSpPr/>
          <p:nvPr/>
        </p:nvSpPr>
        <p:spPr>
          <a:xfrm rot="5400000">
            <a:off x="737361" y="1252544"/>
            <a:ext cx="321319" cy="276999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2" name="组合 181">
            <a:extLst>
              <a:ext uri="{FF2B5EF4-FFF2-40B4-BE49-F238E27FC236}">
                <a16:creationId xmlns="" xmlns:a16="http://schemas.microsoft.com/office/drawing/2014/main" id="{E34A4793-B038-46FB-A000-A8EB50F309B8}"/>
              </a:ext>
            </a:extLst>
          </p:cNvPr>
          <p:cNvGrpSpPr/>
          <p:nvPr/>
        </p:nvGrpSpPr>
        <p:grpSpPr>
          <a:xfrm>
            <a:off x="0" y="6524300"/>
            <a:ext cx="12192000" cy="333700"/>
            <a:chOff x="0" y="6524300"/>
            <a:chExt cx="12192000" cy="333700"/>
          </a:xfrm>
        </p:grpSpPr>
        <p:sp>
          <p:nvSpPr>
            <p:cNvPr id="183" name="矩形 182">
              <a:extLst>
                <a:ext uri="{FF2B5EF4-FFF2-40B4-BE49-F238E27FC236}">
                  <a16:creationId xmlns="" xmlns:a16="http://schemas.microsoft.com/office/drawing/2014/main" id="{D0D64E81-1612-4F85-9D77-A43428BE07CE}"/>
                </a:ext>
              </a:extLst>
            </p:cNvPr>
            <p:cNvSpPr/>
            <p:nvPr/>
          </p:nvSpPr>
          <p:spPr>
            <a:xfrm>
              <a:off x="0" y="6524300"/>
              <a:ext cx="12192000" cy="333700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文本框 183">
              <a:extLst>
                <a:ext uri="{FF2B5EF4-FFF2-40B4-BE49-F238E27FC236}">
                  <a16:creationId xmlns="" xmlns:a16="http://schemas.microsoft.com/office/drawing/2014/main" id="{C35A2CE2-A692-4859-97BE-293493D7C4F2}"/>
                </a:ext>
              </a:extLst>
            </p:cNvPr>
            <p:cNvSpPr txBox="1"/>
            <p:nvPr/>
          </p:nvSpPr>
          <p:spPr>
            <a:xfrm>
              <a:off x="9651677" y="6560345"/>
              <a:ext cx="2416498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企业文化：真诚服务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客户至上</a:t>
              </a:r>
            </a:p>
          </p:txBody>
        </p:sp>
        <p:pic>
          <p:nvPicPr>
            <p:cNvPr id="185" name="图片 184">
              <a:extLst>
                <a:ext uri="{FF2B5EF4-FFF2-40B4-BE49-F238E27FC236}">
                  <a16:creationId xmlns="" xmlns:a16="http://schemas.microsoft.com/office/drawing/2014/main" id="{5252FDC9-F00A-43DB-A72D-BD0A1E5D7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5423" b="29034"/>
            <a:stretch/>
          </p:blipFill>
          <p:spPr>
            <a:xfrm>
              <a:off x="196153" y="6524300"/>
              <a:ext cx="1518036" cy="333700"/>
            </a:xfrm>
            <a:prstGeom prst="rect">
              <a:avLst/>
            </a:prstGeom>
          </p:spPr>
        </p:pic>
      </p:grpSp>
      <p:grpSp>
        <p:nvGrpSpPr>
          <p:cNvPr id="219" name="组合 218">
            <a:extLst>
              <a:ext uri="{FF2B5EF4-FFF2-40B4-BE49-F238E27FC236}">
                <a16:creationId xmlns="" xmlns:a16="http://schemas.microsoft.com/office/drawing/2014/main" id="{1A69481B-E974-4E56-9B5F-89C794C5F5E5}"/>
              </a:ext>
            </a:extLst>
          </p:cNvPr>
          <p:cNvGrpSpPr/>
          <p:nvPr/>
        </p:nvGrpSpPr>
        <p:grpSpPr>
          <a:xfrm>
            <a:off x="-77406" y="365395"/>
            <a:ext cx="579576" cy="351006"/>
            <a:chOff x="3970020" y="1325880"/>
            <a:chExt cx="931090" cy="563889"/>
          </a:xfrm>
        </p:grpSpPr>
        <p:sp>
          <p:nvSpPr>
            <p:cNvPr id="220" name="矩形 219">
              <a:extLst>
                <a:ext uri="{FF2B5EF4-FFF2-40B4-BE49-F238E27FC236}">
                  <a16:creationId xmlns="" xmlns:a16="http://schemas.microsoft.com/office/drawing/2014/main" id="{2783FC9E-5225-4D86-A62A-2C31C62D41E3}"/>
                </a:ext>
              </a:extLst>
            </p:cNvPr>
            <p:cNvSpPr/>
            <p:nvPr/>
          </p:nvSpPr>
          <p:spPr>
            <a:xfrm rot="2700000">
              <a:off x="3970020" y="1325880"/>
              <a:ext cx="563880" cy="563880"/>
            </a:xfrm>
            <a:prstGeom prst="rect">
              <a:avLst/>
            </a:prstGeom>
            <a:gradFill>
              <a:gsLst>
                <a:gs pos="0">
                  <a:srgbClr val="103185"/>
                </a:gs>
                <a:gs pos="100000">
                  <a:srgbClr val="603D8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矩形 220">
              <a:extLst>
                <a:ext uri="{FF2B5EF4-FFF2-40B4-BE49-F238E27FC236}">
                  <a16:creationId xmlns="" xmlns:a16="http://schemas.microsoft.com/office/drawing/2014/main" id="{ABFBFE8D-CE3A-48B4-977F-02801E86A1AC}"/>
                </a:ext>
              </a:extLst>
            </p:cNvPr>
            <p:cNvSpPr/>
            <p:nvPr/>
          </p:nvSpPr>
          <p:spPr>
            <a:xfrm rot="2700000">
              <a:off x="4337229" y="1325888"/>
              <a:ext cx="563879" cy="563883"/>
            </a:xfrm>
            <a:prstGeom prst="rect">
              <a:avLst/>
            </a:prstGeom>
            <a:noFill/>
            <a:ln>
              <a:gradFill>
                <a:gsLst>
                  <a:gs pos="100000">
                    <a:srgbClr val="5C3C88"/>
                  </a:gs>
                  <a:gs pos="0">
                    <a:srgbClr val="23348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2" name="组合 221">
            <a:extLst>
              <a:ext uri="{FF2B5EF4-FFF2-40B4-BE49-F238E27FC236}">
                <a16:creationId xmlns="" xmlns:a16="http://schemas.microsoft.com/office/drawing/2014/main" id="{8037B1B7-6067-4D15-B49D-278687AE7022}"/>
              </a:ext>
            </a:extLst>
          </p:cNvPr>
          <p:cNvGrpSpPr/>
          <p:nvPr/>
        </p:nvGrpSpPr>
        <p:grpSpPr>
          <a:xfrm>
            <a:off x="645849" y="196842"/>
            <a:ext cx="4285915" cy="681012"/>
            <a:chOff x="645849" y="196842"/>
            <a:chExt cx="4285915" cy="681012"/>
          </a:xfrm>
        </p:grpSpPr>
        <p:sp>
          <p:nvSpPr>
            <p:cNvPr id="223" name="文本框 2">
              <a:extLst>
                <a:ext uri="{FF2B5EF4-FFF2-40B4-BE49-F238E27FC236}">
                  <a16:creationId xmlns="" xmlns:a16="http://schemas.microsoft.com/office/drawing/2014/main" id="{02F2B598-CA25-448A-BA5C-62045C00B172}"/>
                </a:ext>
              </a:extLst>
            </p:cNvPr>
            <p:cNvSpPr txBox="1"/>
            <p:nvPr/>
          </p:nvSpPr>
          <p:spPr>
            <a:xfrm>
              <a:off x="645850" y="196842"/>
              <a:ext cx="428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点击输入标题内容</a:t>
              </a:r>
            </a:p>
          </p:txBody>
        </p:sp>
        <p:sp>
          <p:nvSpPr>
            <p:cNvPr id="224" name="矩形 223">
              <a:extLst>
                <a:ext uri="{FF2B5EF4-FFF2-40B4-BE49-F238E27FC236}">
                  <a16:creationId xmlns="" xmlns:a16="http://schemas.microsoft.com/office/drawing/2014/main" id="{AC256291-C11A-41F7-BBCF-6C0A20658698}"/>
                </a:ext>
              </a:extLst>
            </p:cNvPr>
            <p:cNvSpPr/>
            <p:nvPr/>
          </p:nvSpPr>
          <p:spPr>
            <a:xfrm>
              <a:off x="645849" y="600855"/>
              <a:ext cx="25316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7F7F7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Click enter the title content</a:t>
              </a:r>
              <a:endParaRPr lang="zh-CN" altLang="en-US" sz="12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453778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3" grpId="0"/>
      <p:bldP spid="17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BAD5851-65F1-4F35-99B9-8404B3582A7F}"/>
              </a:ext>
            </a:extLst>
          </p:cNvPr>
          <p:cNvSpPr/>
          <p:nvPr/>
        </p:nvSpPr>
        <p:spPr>
          <a:xfrm>
            <a:off x="4941611" y="2490599"/>
            <a:ext cx="5992317" cy="1291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写内容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A1D713B5-9DCB-46D0-B00A-6BEA74326C68}"/>
              </a:ext>
            </a:extLst>
          </p:cNvPr>
          <p:cNvGrpSpPr/>
          <p:nvPr/>
        </p:nvGrpSpPr>
        <p:grpSpPr>
          <a:xfrm>
            <a:off x="346288" y="1871289"/>
            <a:ext cx="4317206" cy="4315531"/>
            <a:chOff x="346288" y="1446610"/>
            <a:chExt cx="4317206" cy="4315531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FF2F37F9-FD90-4DF6-91ED-4AD27A80F39E}"/>
                </a:ext>
              </a:extLst>
            </p:cNvPr>
            <p:cNvGrpSpPr/>
            <p:nvPr/>
          </p:nvGrpSpPr>
          <p:grpSpPr>
            <a:xfrm>
              <a:off x="346288" y="1446610"/>
              <a:ext cx="4317206" cy="4315531"/>
              <a:chOff x="645319" y="1446611"/>
              <a:chExt cx="3069431" cy="3068240"/>
            </a:xfrm>
          </p:grpSpPr>
          <p:grpSp>
            <p:nvGrpSpPr>
              <p:cNvPr id="17" name="组合 79">
                <a:extLst>
                  <a:ext uri="{FF2B5EF4-FFF2-40B4-BE49-F238E27FC236}">
                    <a16:creationId xmlns="" xmlns:a16="http://schemas.microsoft.com/office/drawing/2014/main" id="{36312F73-3565-4BD5-BE45-04959972A9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03697" y="1794272"/>
                <a:ext cx="2370534" cy="2370534"/>
                <a:chOff x="0" y="0"/>
                <a:chExt cx="3176815" cy="3176815"/>
              </a:xfrm>
            </p:grpSpPr>
            <p:sp>
              <p:nvSpPr>
                <p:cNvPr id="18" name="椭圆 80">
                  <a:extLst>
                    <a:ext uri="{FF2B5EF4-FFF2-40B4-BE49-F238E27FC236}">
                      <a16:creationId xmlns="" xmlns:a16="http://schemas.microsoft.com/office/drawing/2014/main" id="{1ED7D2AA-9904-4699-940D-2CF9EB48B2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176815" cy="3176815"/>
                </a:xfrm>
                <a:prstGeom prst="ellipse">
                  <a:avLst/>
                </a:prstGeom>
                <a:solidFill>
                  <a:schemeClr val="bg1">
                    <a:lumMod val="85000"/>
                    <a:alpha val="39999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 sz="1013">
                    <a:solidFill>
                      <a:srgbClr val="FFFFFF"/>
                    </a:solidFill>
                    <a:ea typeface="方正兰亭黑_GBK" pitchFamily="2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" name="椭圆 81">
                  <a:extLst>
                    <a:ext uri="{FF2B5EF4-FFF2-40B4-BE49-F238E27FC236}">
                      <a16:creationId xmlns="" xmlns:a16="http://schemas.microsoft.com/office/drawing/2014/main" id="{1133DFDE-4C92-4A8B-AC27-9A347E0798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8115" y="178115"/>
                  <a:ext cx="2820586" cy="2820584"/>
                </a:xfrm>
                <a:prstGeom prst="ellipse">
                  <a:avLst/>
                </a:prstGeom>
                <a:blipFill dpi="0" rotWithShape="1">
                  <a:blip r:embed="rId3"/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42719B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lang="zh-CN" altLang="zh-CN" sz="1013">
                    <a:solidFill>
                      <a:srgbClr val="FFFFFF"/>
                    </a:solidFill>
                    <a:ea typeface="方正兰亭黑_GBK" pitchFamily="2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" name="空心弧 40">
                <a:extLst>
                  <a:ext uri="{FF2B5EF4-FFF2-40B4-BE49-F238E27FC236}">
                    <a16:creationId xmlns="" xmlns:a16="http://schemas.microsoft.com/office/drawing/2014/main" id="{362639E6-224A-476B-81A2-CDCC09AD0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645915" y="1446015"/>
                <a:ext cx="3068240" cy="3069431"/>
              </a:xfrm>
              <a:custGeom>
                <a:avLst/>
                <a:gdLst>
                  <a:gd name="G0" fmla="+- 10531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10531"/>
                  <a:gd name="G18" fmla="*/ 10531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10531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10531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134 w 21600"/>
                  <a:gd name="T15" fmla="*/ 10800 h 21600"/>
                  <a:gd name="T16" fmla="*/ 10800 w 21600"/>
                  <a:gd name="T17" fmla="*/ 269 h 21600"/>
                  <a:gd name="T18" fmla="*/ 21466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269" y="10800"/>
                    </a:moveTo>
                    <a:cubicBezTo>
                      <a:pt x="269" y="4983"/>
                      <a:pt x="4983" y="269"/>
                      <a:pt x="10800" y="269"/>
                    </a:cubicBezTo>
                    <a:cubicBezTo>
                      <a:pt x="16616" y="269"/>
                      <a:pt x="21331" y="4983"/>
                      <a:pt x="21331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79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  <a:alpha val="39999"/>
                </a:schemeClr>
              </a:solidFill>
              <a:ln>
                <a:noFill/>
              </a:ln>
              <a:extLst/>
            </p:spPr>
            <p:txBody>
              <a:bodyPr lIns="68573" tIns="34287" rIns="68573" bIns="34287" anchor="ctr"/>
              <a:lstStyle/>
              <a:p>
                <a:pPr algn="ctr"/>
                <a:endParaRPr lang="zh-CN" altLang="zh-CN" sz="1800">
                  <a:ea typeface="方正兰亭黑_GBK" pitchFamily="2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1" name="椭圆 41">
              <a:extLst>
                <a:ext uri="{FF2B5EF4-FFF2-40B4-BE49-F238E27FC236}">
                  <a16:creationId xmlns="" xmlns:a16="http://schemas.microsoft.com/office/drawing/2014/main" id="{589C466D-BD36-4FC4-A956-BE37814947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8708" y="2242630"/>
              <a:ext cx="385763" cy="384572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73" tIns="34287" rIns="68573" bIns="34287" anchor="ctr"/>
            <a:lstStyle/>
            <a:p>
              <a:pPr algn="ctr"/>
              <a:endParaRPr lang="zh-CN" altLang="zh-CN" sz="1800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" name="椭圆 41">
              <a:extLst>
                <a:ext uri="{FF2B5EF4-FFF2-40B4-BE49-F238E27FC236}">
                  <a16:creationId xmlns="" xmlns:a16="http://schemas.microsoft.com/office/drawing/2014/main" id="{18F274F1-2D11-4191-A4C6-15740F31D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1659" y="4698285"/>
              <a:ext cx="385763" cy="384572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68573" tIns="34287" rIns="68573" bIns="34287" anchor="ctr"/>
            <a:lstStyle/>
            <a:p>
              <a:pPr algn="ctr"/>
              <a:endParaRPr lang="zh-CN" altLang="zh-CN" sz="1800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D8A05047-A2CD-45DA-AB79-1C31C41EDD71}"/>
              </a:ext>
            </a:extLst>
          </p:cNvPr>
          <p:cNvSpPr/>
          <p:nvPr/>
        </p:nvSpPr>
        <p:spPr>
          <a:xfrm>
            <a:off x="5004462" y="4669400"/>
            <a:ext cx="5992317" cy="1291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写内容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C264BB56-A066-4396-AE36-EA99EBA42EC7}"/>
              </a:ext>
            </a:extLst>
          </p:cNvPr>
          <p:cNvSpPr/>
          <p:nvPr/>
        </p:nvSpPr>
        <p:spPr>
          <a:xfrm>
            <a:off x="1036519" y="1141834"/>
            <a:ext cx="9111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这里填写标题，这里填写标题，这里填写标题，这里填写标题。</a:t>
            </a:r>
          </a:p>
        </p:txBody>
      </p:sp>
      <p:sp>
        <p:nvSpPr>
          <p:cNvPr id="27" name="等腰三角形 26">
            <a:extLst>
              <a:ext uri="{FF2B5EF4-FFF2-40B4-BE49-F238E27FC236}">
                <a16:creationId xmlns="" xmlns:a16="http://schemas.microsoft.com/office/drawing/2014/main" id="{7CA6496C-E52E-458B-8E2B-43423AC9055E}"/>
              </a:ext>
            </a:extLst>
          </p:cNvPr>
          <p:cNvSpPr/>
          <p:nvPr/>
        </p:nvSpPr>
        <p:spPr>
          <a:xfrm rot="5400000">
            <a:off x="737361" y="1252544"/>
            <a:ext cx="321319" cy="276999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7857DF62-A9BD-47E7-9850-988E3DB56C97}"/>
              </a:ext>
            </a:extLst>
          </p:cNvPr>
          <p:cNvGrpSpPr/>
          <p:nvPr/>
        </p:nvGrpSpPr>
        <p:grpSpPr>
          <a:xfrm>
            <a:off x="0" y="6524300"/>
            <a:ext cx="12192000" cy="333700"/>
            <a:chOff x="0" y="6524300"/>
            <a:chExt cx="12192000" cy="333700"/>
          </a:xfrm>
        </p:grpSpPr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87198F57-3BC2-414D-860A-577E03B08610}"/>
                </a:ext>
              </a:extLst>
            </p:cNvPr>
            <p:cNvSpPr/>
            <p:nvPr/>
          </p:nvSpPr>
          <p:spPr>
            <a:xfrm>
              <a:off x="0" y="6524300"/>
              <a:ext cx="12192000" cy="333700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A52530D6-249C-4760-B099-6A43976866EB}"/>
                </a:ext>
              </a:extLst>
            </p:cNvPr>
            <p:cNvSpPr txBox="1"/>
            <p:nvPr/>
          </p:nvSpPr>
          <p:spPr>
            <a:xfrm>
              <a:off x="9651677" y="6560345"/>
              <a:ext cx="2416498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企业文化：真诚服务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客户至上</a:t>
              </a:r>
            </a:p>
          </p:txBody>
        </p:sp>
        <p:pic>
          <p:nvPicPr>
            <p:cNvPr id="32" name="图片 31">
              <a:extLst>
                <a:ext uri="{FF2B5EF4-FFF2-40B4-BE49-F238E27FC236}">
                  <a16:creationId xmlns="" xmlns:a16="http://schemas.microsoft.com/office/drawing/2014/main" id="{6C752920-8701-43C3-9279-4F8E70B2F8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5423" b="29034"/>
            <a:stretch/>
          </p:blipFill>
          <p:spPr>
            <a:xfrm>
              <a:off x="196153" y="6524300"/>
              <a:ext cx="1518036" cy="333700"/>
            </a:xfrm>
            <a:prstGeom prst="rect">
              <a:avLst/>
            </a:prstGeom>
          </p:spPr>
        </p:pic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A6576C9D-9EFC-401E-9A9A-457049B6C5AE}"/>
              </a:ext>
            </a:extLst>
          </p:cNvPr>
          <p:cNvGrpSpPr/>
          <p:nvPr/>
        </p:nvGrpSpPr>
        <p:grpSpPr>
          <a:xfrm>
            <a:off x="-77406" y="365395"/>
            <a:ext cx="579576" cy="351006"/>
            <a:chOff x="3970020" y="1325880"/>
            <a:chExt cx="931090" cy="563889"/>
          </a:xfrm>
        </p:grpSpPr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6F0D415F-1C29-4C81-989D-EA1F4F5DF16A}"/>
                </a:ext>
              </a:extLst>
            </p:cNvPr>
            <p:cNvSpPr/>
            <p:nvPr/>
          </p:nvSpPr>
          <p:spPr>
            <a:xfrm rot="2700000">
              <a:off x="3970020" y="1325880"/>
              <a:ext cx="563880" cy="563880"/>
            </a:xfrm>
            <a:prstGeom prst="rect">
              <a:avLst/>
            </a:prstGeom>
            <a:gradFill>
              <a:gsLst>
                <a:gs pos="0">
                  <a:srgbClr val="103185"/>
                </a:gs>
                <a:gs pos="100000">
                  <a:srgbClr val="603D8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F237D1D6-C007-4E59-8D7B-FF7C4C8C877A}"/>
                </a:ext>
              </a:extLst>
            </p:cNvPr>
            <p:cNvSpPr/>
            <p:nvPr/>
          </p:nvSpPr>
          <p:spPr>
            <a:xfrm rot="2700000">
              <a:off x="4337229" y="1325888"/>
              <a:ext cx="563879" cy="563883"/>
            </a:xfrm>
            <a:prstGeom prst="rect">
              <a:avLst/>
            </a:prstGeom>
            <a:noFill/>
            <a:ln>
              <a:gradFill>
                <a:gsLst>
                  <a:gs pos="100000">
                    <a:srgbClr val="5C3C88"/>
                  </a:gs>
                  <a:gs pos="0">
                    <a:srgbClr val="23348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259F292E-2628-4C23-9E82-52458E44BB73}"/>
              </a:ext>
            </a:extLst>
          </p:cNvPr>
          <p:cNvGrpSpPr/>
          <p:nvPr/>
        </p:nvGrpSpPr>
        <p:grpSpPr>
          <a:xfrm>
            <a:off x="645849" y="196842"/>
            <a:ext cx="4285915" cy="681012"/>
            <a:chOff x="645849" y="196842"/>
            <a:chExt cx="4285915" cy="681012"/>
          </a:xfrm>
        </p:grpSpPr>
        <p:sp>
          <p:nvSpPr>
            <p:cNvPr id="37" name="文本框 2">
              <a:extLst>
                <a:ext uri="{FF2B5EF4-FFF2-40B4-BE49-F238E27FC236}">
                  <a16:creationId xmlns="" xmlns:a16="http://schemas.microsoft.com/office/drawing/2014/main" id="{00AE9428-B96E-412B-BFFF-52920985B25F}"/>
                </a:ext>
              </a:extLst>
            </p:cNvPr>
            <p:cNvSpPr txBox="1"/>
            <p:nvPr/>
          </p:nvSpPr>
          <p:spPr>
            <a:xfrm>
              <a:off x="645850" y="196842"/>
              <a:ext cx="428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点击输入标题内容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BE62AB76-B243-4973-95E4-47421316F6B0}"/>
                </a:ext>
              </a:extLst>
            </p:cNvPr>
            <p:cNvSpPr/>
            <p:nvPr/>
          </p:nvSpPr>
          <p:spPr>
            <a:xfrm>
              <a:off x="645849" y="600855"/>
              <a:ext cx="25316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7F7F7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Click enter the title content</a:t>
              </a:r>
              <a:endParaRPr lang="zh-CN" altLang="en-US" sz="12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156814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26" grpId="0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49682A2F-0D10-498A-BB66-AD0B0579C96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03185"/>
              </a:gs>
              <a:gs pos="100000">
                <a:srgbClr val="603D8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32" name="任意多边形: 形状 1131">
            <a:extLst>
              <a:ext uri="{FF2B5EF4-FFF2-40B4-BE49-F238E27FC236}">
                <a16:creationId xmlns="" xmlns:a16="http://schemas.microsoft.com/office/drawing/2014/main" id="{31144D00-1F2C-4E13-A77B-FD2252B2D5D4}"/>
              </a:ext>
            </a:extLst>
          </p:cNvPr>
          <p:cNvSpPr/>
          <p:nvPr/>
        </p:nvSpPr>
        <p:spPr>
          <a:xfrm>
            <a:off x="9840557" y="4905452"/>
            <a:ext cx="1792467" cy="1832267"/>
          </a:xfrm>
          <a:custGeom>
            <a:avLst/>
            <a:gdLst>
              <a:gd name="connsiteX0" fmla="*/ 5422748 w 5579629"/>
              <a:gd name="connsiteY0" fmla="*/ 2975479 h 5614943"/>
              <a:gd name="connsiteX1" fmla="*/ 5412154 w 5579629"/>
              <a:gd name="connsiteY1" fmla="*/ 2520633 h 5614943"/>
              <a:gd name="connsiteX2" fmla="*/ 5553411 w 5579629"/>
              <a:gd name="connsiteY2" fmla="*/ 2241652 h 5614943"/>
              <a:gd name="connsiteX3" fmla="*/ 5531516 w 5579629"/>
              <a:gd name="connsiteY3" fmla="*/ 2142066 h 5614943"/>
              <a:gd name="connsiteX4" fmla="*/ 5285730 w 5579629"/>
              <a:gd name="connsiteY4" fmla="*/ 1949958 h 5614943"/>
              <a:gd name="connsiteX5" fmla="*/ 5103509 w 5579629"/>
              <a:gd name="connsiteY5" fmla="*/ 1533957 h 5614943"/>
              <a:gd name="connsiteX6" fmla="*/ 5128229 w 5579629"/>
              <a:gd name="connsiteY6" fmla="*/ 1221781 h 5614943"/>
              <a:gd name="connsiteX7" fmla="*/ 5069607 w 5579629"/>
              <a:gd name="connsiteY7" fmla="*/ 1138439 h 5614943"/>
              <a:gd name="connsiteX8" fmla="*/ 4769437 w 5579629"/>
              <a:gd name="connsiteY8" fmla="*/ 1055804 h 5614943"/>
              <a:gd name="connsiteX9" fmla="*/ 4442429 w 5579629"/>
              <a:gd name="connsiteY9" fmla="*/ 741509 h 5614943"/>
              <a:gd name="connsiteX10" fmla="*/ 4346374 w 5579629"/>
              <a:gd name="connsiteY10" fmla="*/ 444164 h 5614943"/>
              <a:gd name="connsiteX11" fmla="*/ 4260914 w 5579629"/>
              <a:gd name="connsiteY11" fmla="*/ 389074 h 5614943"/>
              <a:gd name="connsiteX12" fmla="*/ 3952269 w 5579629"/>
              <a:gd name="connsiteY12" fmla="*/ 427919 h 5614943"/>
              <a:gd name="connsiteX13" fmla="*/ 3530618 w 5579629"/>
              <a:gd name="connsiteY13" fmla="*/ 263355 h 5614943"/>
              <a:gd name="connsiteX14" fmla="*/ 3328622 w 5579629"/>
              <a:gd name="connsiteY14" fmla="*/ 25338 h 5614943"/>
              <a:gd name="connsiteX15" fmla="*/ 3228330 w 5579629"/>
              <a:gd name="connsiteY15" fmla="*/ 7681 h 5614943"/>
              <a:gd name="connsiteX16" fmla="*/ 2957824 w 5579629"/>
              <a:gd name="connsiteY16" fmla="*/ 162357 h 5614943"/>
              <a:gd name="connsiteX17" fmla="*/ 2505803 w 5579629"/>
              <a:gd name="connsiteY17" fmla="*/ 172951 h 5614943"/>
              <a:gd name="connsiteX18" fmla="*/ 2228940 w 5579629"/>
              <a:gd name="connsiteY18" fmla="*/ 30989 h 5614943"/>
              <a:gd name="connsiteX19" fmla="*/ 2130061 w 5579629"/>
              <a:gd name="connsiteY19" fmla="*/ 52883 h 5614943"/>
              <a:gd name="connsiteX20" fmla="*/ 1939364 w 5579629"/>
              <a:gd name="connsiteY20" fmla="*/ 300082 h 5614943"/>
              <a:gd name="connsiteX21" fmla="*/ 1525483 w 5579629"/>
              <a:gd name="connsiteY21" fmla="*/ 483716 h 5614943"/>
              <a:gd name="connsiteX22" fmla="*/ 1215425 w 5579629"/>
              <a:gd name="connsiteY22" fmla="*/ 458996 h 5614943"/>
              <a:gd name="connsiteX23" fmla="*/ 1132084 w 5579629"/>
              <a:gd name="connsiteY23" fmla="*/ 517617 h 5614943"/>
              <a:gd name="connsiteX24" fmla="*/ 1049449 w 5579629"/>
              <a:gd name="connsiteY24" fmla="*/ 819200 h 5614943"/>
              <a:gd name="connsiteX25" fmla="*/ 737272 w 5579629"/>
              <a:gd name="connsiteY25" fmla="*/ 1148327 h 5614943"/>
              <a:gd name="connsiteX26" fmla="*/ 441340 w 5579629"/>
              <a:gd name="connsiteY26" fmla="*/ 1245088 h 5614943"/>
              <a:gd name="connsiteX27" fmla="*/ 386956 w 5579629"/>
              <a:gd name="connsiteY27" fmla="*/ 1331254 h 5614943"/>
              <a:gd name="connsiteX28" fmla="*/ 425802 w 5579629"/>
              <a:gd name="connsiteY28" fmla="*/ 1642018 h 5614943"/>
              <a:gd name="connsiteX29" fmla="*/ 261944 w 5579629"/>
              <a:gd name="connsiteY29" fmla="*/ 2066494 h 5614943"/>
              <a:gd name="connsiteX30" fmla="*/ 25340 w 5579629"/>
              <a:gd name="connsiteY30" fmla="*/ 2269903 h 5614943"/>
              <a:gd name="connsiteX31" fmla="*/ 7683 w 5579629"/>
              <a:gd name="connsiteY31" fmla="*/ 2370902 h 5614943"/>
              <a:gd name="connsiteX32" fmla="*/ 161652 w 5579629"/>
              <a:gd name="connsiteY32" fmla="*/ 2642820 h 5614943"/>
              <a:gd name="connsiteX33" fmla="*/ 172246 w 5579629"/>
              <a:gd name="connsiteY33" fmla="*/ 3097666 h 5614943"/>
              <a:gd name="connsiteX34" fmla="*/ 30990 w 5579629"/>
              <a:gd name="connsiteY34" fmla="*/ 3376648 h 5614943"/>
              <a:gd name="connsiteX35" fmla="*/ 52885 w 5579629"/>
              <a:gd name="connsiteY35" fmla="*/ 3476233 h 5614943"/>
              <a:gd name="connsiteX36" fmla="*/ 298671 w 5579629"/>
              <a:gd name="connsiteY36" fmla="*/ 3668342 h 5614943"/>
              <a:gd name="connsiteX37" fmla="*/ 480892 w 5579629"/>
              <a:gd name="connsiteY37" fmla="*/ 4084342 h 5614943"/>
              <a:gd name="connsiteX38" fmla="*/ 456172 w 5579629"/>
              <a:gd name="connsiteY38" fmla="*/ 4396519 h 5614943"/>
              <a:gd name="connsiteX39" fmla="*/ 514793 w 5579629"/>
              <a:gd name="connsiteY39" fmla="*/ 4479861 h 5614943"/>
              <a:gd name="connsiteX40" fmla="*/ 814963 w 5579629"/>
              <a:gd name="connsiteY40" fmla="*/ 4562495 h 5614943"/>
              <a:gd name="connsiteX41" fmla="*/ 1141972 w 5579629"/>
              <a:gd name="connsiteY41" fmla="*/ 4876791 h 5614943"/>
              <a:gd name="connsiteX42" fmla="*/ 1238026 w 5579629"/>
              <a:gd name="connsiteY42" fmla="*/ 5174136 h 5614943"/>
              <a:gd name="connsiteX43" fmla="*/ 1323486 w 5579629"/>
              <a:gd name="connsiteY43" fmla="*/ 5229226 h 5614943"/>
              <a:gd name="connsiteX44" fmla="*/ 1632132 w 5579629"/>
              <a:gd name="connsiteY44" fmla="*/ 5190380 h 5614943"/>
              <a:gd name="connsiteX45" fmla="*/ 2053782 w 5579629"/>
              <a:gd name="connsiteY45" fmla="*/ 5354944 h 5614943"/>
              <a:gd name="connsiteX46" fmla="*/ 2255779 w 5579629"/>
              <a:gd name="connsiteY46" fmla="*/ 5592961 h 5614943"/>
              <a:gd name="connsiteX47" fmla="*/ 2356071 w 5579629"/>
              <a:gd name="connsiteY47" fmla="*/ 5610618 h 5614943"/>
              <a:gd name="connsiteX48" fmla="*/ 2626577 w 5579629"/>
              <a:gd name="connsiteY48" fmla="*/ 5455942 h 5614943"/>
              <a:gd name="connsiteX49" fmla="*/ 3078598 w 5579629"/>
              <a:gd name="connsiteY49" fmla="*/ 5445348 h 5614943"/>
              <a:gd name="connsiteX50" fmla="*/ 3355460 w 5579629"/>
              <a:gd name="connsiteY50" fmla="*/ 5587311 h 5614943"/>
              <a:gd name="connsiteX51" fmla="*/ 3454340 w 5579629"/>
              <a:gd name="connsiteY51" fmla="*/ 5565416 h 5614943"/>
              <a:gd name="connsiteX52" fmla="*/ 3645036 w 5579629"/>
              <a:gd name="connsiteY52" fmla="*/ 5318217 h 5614943"/>
              <a:gd name="connsiteX53" fmla="*/ 4058917 w 5579629"/>
              <a:gd name="connsiteY53" fmla="*/ 5134584 h 5614943"/>
              <a:gd name="connsiteX54" fmla="*/ 4368975 w 5579629"/>
              <a:gd name="connsiteY54" fmla="*/ 5159304 h 5614943"/>
              <a:gd name="connsiteX55" fmla="*/ 4452317 w 5579629"/>
              <a:gd name="connsiteY55" fmla="*/ 5100682 h 5614943"/>
              <a:gd name="connsiteX56" fmla="*/ 4534952 w 5579629"/>
              <a:gd name="connsiteY56" fmla="*/ 4799100 h 5614943"/>
              <a:gd name="connsiteX57" fmla="*/ 4847128 w 5579629"/>
              <a:gd name="connsiteY57" fmla="*/ 4469972 h 5614943"/>
              <a:gd name="connsiteX58" fmla="*/ 5143060 w 5579629"/>
              <a:gd name="connsiteY58" fmla="*/ 4373212 h 5614943"/>
              <a:gd name="connsiteX59" fmla="*/ 5197444 w 5579629"/>
              <a:gd name="connsiteY59" fmla="*/ 4287045 h 5614943"/>
              <a:gd name="connsiteX60" fmla="*/ 5158599 w 5579629"/>
              <a:gd name="connsiteY60" fmla="*/ 3976281 h 5614943"/>
              <a:gd name="connsiteX61" fmla="*/ 5322456 w 5579629"/>
              <a:gd name="connsiteY61" fmla="*/ 3551805 h 5614943"/>
              <a:gd name="connsiteX62" fmla="*/ 5559061 w 5579629"/>
              <a:gd name="connsiteY62" fmla="*/ 3349102 h 5614943"/>
              <a:gd name="connsiteX63" fmla="*/ 5576718 w 5579629"/>
              <a:gd name="connsiteY63" fmla="*/ 3248104 h 5614943"/>
              <a:gd name="connsiteX64" fmla="*/ 5422748 w 5579629"/>
              <a:gd name="connsiteY64" fmla="*/ 2975479 h 5614943"/>
              <a:gd name="connsiteX65" fmla="*/ 4873967 w 5579629"/>
              <a:gd name="connsiteY65" fmla="*/ 2272022 h 5614943"/>
              <a:gd name="connsiteX66" fmla="*/ 4516588 w 5579629"/>
              <a:gd name="connsiteY66" fmla="*/ 2335587 h 5614943"/>
              <a:gd name="connsiteX67" fmla="*/ 4350612 w 5579629"/>
              <a:gd name="connsiteY67" fmla="*/ 1948545 h 5614943"/>
              <a:gd name="connsiteX68" fmla="*/ 4100588 w 5579629"/>
              <a:gd name="connsiteY68" fmla="*/ 1610236 h 5614943"/>
              <a:gd name="connsiteX69" fmla="*/ 4346374 w 5579629"/>
              <a:gd name="connsiteY69" fmla="*/ 1315716 h 5614943"/>
              <a:gd name="connsiteX70" fmla="*/ 4873967 w 5579629"/>
              <a:gd name="connsiteY70" fmla="*/ 2272022 h 5614943"/>
              <a:gd name="connsiteX71" fmla="*/ 3283419 w 5579629"/>
              <a:gd name="connsiteY71" fmla="*/ 1496524 h 5614943"/>
              <a:gd name="connsiteX72" fmla="*/ 3714958 w 5579629"/>
              <a:gd name="connsiteY72" fmla="*/ 1747254 h 5614943"/>
              <a:gd name="connsiteX73" fmla="*/ 4034904 w 5579629"/>
              <a:gd name="connsiteY73" fmla="*/ 2131472 h 5614943"/>
              <a:gd name="connsiteX74" fmla="*/ 4205824 w 5579629"/>
              <a:gd name="connsiteY74" fmla="*/ 2602562 h 5614943"/>
              <a:gd name="connsiteX75" fmla="*/ 4205824 w 5579629"/>
              <a:gd name="connsiteY75" fmla="*/ 3104022 h 5614943"/>
              <a:gd name="connsiteX76" fmla="*/ 4035610 w 5579629"/>
              <a:gd name="connsiteY76" fmla="*/ 3575113 h 5614943"/>
              <a:gd name="connsiteX77" fmla="*/ 3714958 w 5579629"/>
              <a:gd name="connsiteY77" fmla="*/ 3959330 h 5614943"/>
              <a:gd name="connsiteX78" fmla="*/ 3283419 w 5579629"/>
              <a:gd name="connsiteY78" fmla="*/ 4210061 h 5614943"/>
              <a:gd name="connsiteX79" fmla="*/ 2792553 w 5579629"/>
              <a:gd name="connsiteY79" fmla="*/ 4296933 h 5614943"/>
              <a:gd name="connsiteX80" fmla="*/ 2301687 w 5579629"/>
              <a:gd name="connsiteY80" fmla="*/ 4210061 h 5614943"/>
              <a:gd name="connsiteX81" fmla="*/ 1870149 w 5579629"/>
              <a:gd name="connsiteY81" fmla="*/ 3959330 h 5614943"/>
              <a:gd name="connsiteX82" fmla="*/ 1549497 w 5579629"/>
              <a:gd name="connsiteY82" fmla="*/ 3575113 h 5614943"/>
              <a:gd name="connsiteX83" fmla="*/ 1379283 w 5579629"/>
              <a:gd name="connsiteY83" fmla="*/ 3104022 h 5614943"/>
              <a:gd name="connsiteX84" fmla="*/ 1379283 w 5579629"/>
              <a:gd name="connsiteY84" fmla="*/ 2602562 h 5614943"/>
              <a:gd name="connsiteX85" fmla="*/ 1550203 w 5579629"/>
              <a:gd name="connsiteY85" fmla="*/ 2131472 h 5614943"/>
              <a:gd name="connsiteX86" fmla="*/ 1870149 w 5579629"/>
              <a:gd name="connsiteY86" fmla="*/ 1747254 h 5614943"/>
              <a:gd name="connsiteX87" fmla="*/ 2301687 w 5579629"/>
              <a:gd name="connsiteY87" fmla="*/ 1496524 h 5614943"/>
              <a:gd name="connsiteX88" fmla="*/ 2792553 w 5579629"/>
              <a:gd name="connsiteY88" fmla="*/ 1408945 h 5614943"/>
              <a:gd name="connsiteX89" fmla="*/ 3283419 w 5579629"/>
              <a:gd name="connsiteY89" fmla="*/ 1496524 h 5614943"/>
              <a:gd name="connsiteX90" fmla="*/ 4017953 w 5579629"/>
              <a:gd name="connsiteY90" fmla="*/ 1042385 h 5614943"/>
              <a:gd name="connsiteX91" fmla="*/ 3775698 w 5579629"/>
              <a:gd name="connsiteY91" fmla="*/ 1341849 h 5614943"/>
              <a:gd name="connsiteX92" fmla="*/ 3390774 w 5579629"/>
              <a:gd name="connsiteY92" fmla="*/ 1152565 h 5614943"/>
              <a:gd name="connsiteX93" fmla="*/ 2972655 w 5579629"/>
              <a:gd name="connsiteY93" fmla="*/ 1055098 h 5614943"/>
              <a:gd name="connsiteX94" fmla="*/ 2972655 w 5579629"/>
              <a:gd name="connsiteY94" fmla="*/ 656755 h 5614943"/>
              <a:gd name="connsiteX95" fmla="*/ 4017953 w 5579629"/>
              <a:gd name="connsiteY95" fmla="*/ 1042385 h 5614943"/>
              <a:gd name="connsiteX96" fmla="*/ 2601151 w 5579629"/>
              <a:gd name="connsiteY96" fmla="*/ 654636 h 5614943"/>
              <a:gd name="connsiteX97" fmla="*/ 2601151 w 5579629"/>
              <a:gd name="connsiteY97" fmla="*/ 1055098 h 5614943"/>
              <a:gd name="connsiteX98" fmla="*/ 2185151 w 5579629"/>
              <a:gd name="connsiteY98" fmla="*/ 1152565 h 5614943"/>
              <a:gd name="connsiteX99" fmla="*/ 1806584 w 5579629"/>
              <a:gd name="connsiteY99" fmla="*/ 1341849 h 5614943"/>
              <a:gd name="connsiteX100" fmla="*/ 1550203 w 5579629"/>
              <a:gd name="connsiteY100" fmla="*/ 1040972 h 5614943"/>
              <a:gd name="connsiteX101" fmla="*/ 2601151 w 5579629"/>
              <a:gd name="connsiteY101" fmla="*/ 654636 h 5614943"/>
              <a:gd name="connsiteX102" fmla="*/ 1239439 w 5579629"/>
              <a:gd name="connsiteY102" fmla="*/ 1315010 h 5614943"/>
              <a:gd name="connsiteX103" fmla="*/ 1485225 w 5579629"/>
              <a:gd name="connsiteY103" fmla="*/ 1610236 h 5614943"/>
              <a:gd name="connsiteX104" fmla="*/ 1234495 w 5579629"/>
              <a:gd name="connsiteY104" fmla="*/ 1948545 h 5614943"/>
              <a:gd name="connsiteX105" fmla="*/ 1068519 w 5579629"/>
              <a:gd name="connsiteY105" fmla="*/ 2335587 h 5614943"/>
              <a:gd name="connsiteX106" fmla="*/ 711140 w 5579629"/>
              <a:gd name="connsiteY106" fmla="*/ 2272022 h 5614943"/>
              <a:gd name="connsiteX107" fmla="*/ 1239439 w 5579629"/>
              <a:gd name="connsiteY107" fmla="*/ 1315010 h 5614943"/>
              <a:gd name="connsiteX108" fmla="*/ 647574 w 5579629"/>
              <a:gd name="connsiteY108" fmla="*/ 2685197 h 5614943"/>
              <a:gd name="connsiteX109" fmla="*/ 995771 w 5579629"/>
              <a:gd name="connsiteY109" fmla="*/ 2747350 h 5614943"/>
              <a:gd name="connsiteX110" fmla="*/ 1020491 w 5579629"/>
              <a:gd name="connsiteY110" fmla="*/ 3168294 h 5614943"/>
              <a:gd name="connsiteX111" fmla="*/ 1140559 w 5579629"/>
              <a:gd name="connsiteY111" fmla="*/ 3572288 h 5614943"/>
              <a:gd name="connsiteX112" fmla="*/ 852396 w 5579629"/>
              <a:gd name="connsiteY112" fmla="*/ 3738970 h 5614943"/>
              <a:gd name="connsiteX113" fmla="*/ 643337 w 5579629"/>
              <a:gd name="connsiteY113" fmla="*/ 2808090 h 5614943"/>
              <a:gd name="connsiteX114" fmla="*/ 647574 w 5579629"/>
              <a:gd name="connsiteY114" fmla="*/ 2685197 h 5614943"/>
              <a:gd name="connsiteX115" fmla="*/ 1067106 w 5579629"/>
              <a:gd name="connsiteY115" fmla="*/ 4097055 h 5614943"/>
              <a:gd name="connsiteX116" fmla="*/ 1348206 w 5579629"/>
              <a:gd name="connsiteY116" fmla="*/ 3933904 h 5614943"/>
              <a:gd name="connsiteX117" fmla="*/ 1635663 w 5579629"/>
              <a:gd name="connsiteY117" fmla="*/ 4240431 h 5614943"/>
              <a:gd name="connsiteX118" fmla="*/ 1985979 w 5579629"/>
              <a:gd name="connsiteY118" fmla="*/ 4472091 h 5614943"/>
              <a:gd name="connsiteX119" fmla="*/ 1880037 w 5579629"/>
              <a:gd name="connsiteY119" fmla="*/ 4765905 h 5614943"/>
              <a:gd name="connsiteX120" fmla="*/ 1067106 w 5579629"/>
              <a:gd name="connsiteY120" fmla="*/ 4097055 h 5614943"/>
              <a:gd name="connsiteX121" fmla="*/ 2792553 w 5579629"/>
              <a:gd name="connsiteY121" fmla="*/ 4970020 h 5614943"/>
              <a:gd name="connsiteX122" fmla="*/ 2271317 w 5579629"/>
              <a:gd name="connsiteY122" fmla="*/ 4905749 h 5614943"/>
              <a:gd name="connsiteX123" fmla="*/ 2376553 w 5579629"/>
              <a:gd name="connsiteY123" fmla="*/ 4614760 h 5614943"/>
              <a:gd name="connsiteX124" fmla="*/ 2792553 w 5579629"/>
              <a:gd name="connsiteY124" fmla="*/ 4663494 h 5614943"/>
              <a:gd name="connsiteX125" fmla="*/ 3208554 w 5579629"/>
              <a:gd name="connsiteY125" fmla="*/ 4614760 h 5614943"/>
              <a:gd name="connsiteX126" fmla="*/ 3313789 w 5579629"/>
              <a:gd name="connsiteY126" fmla="*/ 4905749 h 5614943"/>
              <a:gd name="connsiteX127" fmla="*/ 2792553 w 5579629"/>
              <a:gd name="connsiteY127" fmla="*/ 4970020 h 5614943"/>
              <a:gd name="connsiteX128" fmla="*/ 3705070 w 5579629"/>
              <a:gd name="connsiteY128" fmla="*/ 4765198 h 5614943"/>
              <a:gd name="connsiteX129" fmla="*/ 3599128 w 5579629"/>
              <a:gd name="connsiteY129" fmla="*/ 4471385 h 5614943"/>
              <a:gd name="connsiteX130" fmla="*/ 3949443 w 5579629"/>
              <a:gd name="connsiteY130" fmla="*/ 4239725 h 5614943"/>
              <a:gd name="connsiteX131" fmla="*/ 4236900 w 5579629"/>
              <a:gd name="connsiteY131" fmla="*/ 3933198 h 5614943"/>
              <a:gd name="connsiteX132" fmla="*/ 4518001 w 5579629"/>
              <a:gd name="connsiteY132" fmla="*/ 4096349 h 5614943"/>
              <a:gd name="connsiteX133" fmla="*/ 3705070 w 5579629"/>
              <a:gd name="connsiteY133" fmla="*/ 4765198 h 5614943"/>
              <a:gd name="connsiteX134" fmla="*/ 4732005 w 5579629"/>
              <a:gd name="connsiteY134" fmla="*/ 3738970 h 5614943"/>
              <a:gd name="connsiteX135" fmla="*/ 4444548 w 5579629"/>
              <a:gd name="connsiteY135" fmla="*/ 3571581 h 5614943"/>
              <a:gd name="connsiteX136" fmla="*/ 4564616 w 5579629"/>
              <a:gd name="connsiteY136" fmla="*/ 3167588 h 5614943"/>
              <a:gd name="connsiteX137" fmla="*/ 4589335 w 5579629"/>
              <a:gd name="connsiteY137" fmla="*/ 2746644 h 5614943"/>
              <a:gd name="connsiteX138" fmla="*/ 4937532 w 5579629"/>
              <a:gd name="connsiteY138" fmla="*/ 2684491 h 5614943"/>
              <a:gd name="connsiteX139" fmla="*/ 4941064 w 5579629"/>
              <a:gd name="connsiteY139" fmla="*/ 2807384 h 5614943"/>
              <a:gd name="connsiteX140" fmla="*/ 4732005 w 5579629"/>
              <a:gd name="connsiteY140" fmla="*/ 3738970 h 5614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579629" h="5614943">
                <a:moveTo>
                  <a:pt x="5422748" y="2975479"/>
                </a:moveTo>
                <a:cubicBezTo>
                  <a:pt x="5217927" y="2897082"/>
                  <a:pt x="5211570" y="2608213"/>
                  <a:pt x="5412154" y="2520633"/>
                </a:cubicBezTo>
                <a:cubicBezTo>
                  <a:pt x="5519509" y="2474019"/>
                  <a:pt x="5578837" y="2356776"/>
                  <a:pt x="5553411" y="2241652"/>
                </a:cubicBezTo>
                <a:lnTo>
                  <a:pt x="5531516" y="2142066"/>
                </a:lnTo>
                <a:cubicBezTo>
                  <a:pt x="5506090" y="2026942"/>
                  <a:pt x="5402973" y="1946426"/>
                  <a:pt x="5285730" y="1949958"/>
                </a:cubicBezTo>
                <a:cubicBezTo>
                  <a:pt x="5066782" y="1956314"/>
                  <a:pt x="4950952" y="1692165"/>
                  <a:pt x="5103509" y="1533957"/>
                </a:cubicBezTo>
                <a:cubicBezTo>
                  <a:pt x="5184731" y="1449203"/>
                  <a:pt x="5195325" y="1318541"/>
                  <a:pt x="5128229" y="1221781"/>
                </a:cubicBezTo>
                <a:lnTo>
                  <a:pt x="5069607" y="1138439"/>
                </a:lnTo>
                <a:cubicBezTo>
                  <a:pt x="5002511" y="1041679"/>
                  <a:pt x="4876792" y="1007071"/>
                  <a:pt x="4769437" y="1055804"/>
                </a:cubicBezTo>
                <a:cubicBezTo>
                  <a:pt x="4569560" y="1146208"/>
                  <a:pt x="4361913" y="946330"/>
                  <a:pt x="4442429" y="741509"/>
                </a:cubicBezTo>
                <a:cubicBezTo>
                  <a:pt x="4485512" y="632035"/>
                  <a:pt x="4445254" y="507023"/>
                  <a:pt x="4346374" y="444164"/>
                </a:cubicBezTo>
                <a:lnTo>
                  <a:pt x="4260914" y="389074"/>
                </a:lnTo>
                <a:cubicBezTo>
                  <a:pt x="4162035" y="326215"/>
                  <a:pt x="4032785" y="342459"/>
                  <a:pt x="3952269" y="427919"/>
                </a:cubicBezTo>
                <a:cubicBezTo>
                  <a:pt x="3801831" y="588245"/>
                  <a:pt x="3534150" y="483716"/>
                  <a:pt x="3530618" y="263355"/>
                </a:cubicBezTo>
                <a:cubicBezTo>
                  <a:pt x="3528499" y="145406"/>
                  <a:pt x="3444452" y="45821"/>
                  <a:pt x="3328622" y="25338"/>
                </a:cubicBezTo>
                <a:lnTo>
                  <a:pt x="3228330" y="7681"/>
                </a:lnTo>
                <a:cubicBezTo>
                  <a:pt x="3113206" y="-12801"/>
                  <a:pt x="2999494" y="52177"/>
                  <a:pt x="2957824" y="162357"/>
                </a:cubicBezTo>
                <a:cubicBezTo>
                  <a:pt x="2880132" y="368592"/>
                  <a:pt x="2592676" y="374948"/>
                  <a:pt x="2505803" y="172951"/>
                </a:cubicBezTo>
                <a:cubicBezTo>
                  <a:pt x="2459188" y="64890"/>
                  <a:pt x="2343358" y="4856"/>
                  <a:pt x="2228940" y="30989"/>
                </a:cubicBezTo>
                <a:lnTo>
                  <a:pt x="2130061" y="52883"/>
                </a:lnTo>
                <a:cubicBezTo>
                  <a:pt x="2015643" y="78310"/>
                  <a:pt x="1935833" y="182133"/>
                  <a:pt x="1939364" y="300082"/>
                </a:cubicBezTo>
                <a:cubicBezTo>
                  <a:pt x="1945721" y="520442"/>
                  <a:pt x="1682984" y="636979"/>
                  <a:pt x="1525483" y="483716"/>
                </a:cubicBezTo>
                <a:cubicBezTo>
                  <a:pt x="1441436" y="401787"/>
                  <a:pt x="1311480" y="391193"/>
                  <a:pt x="1215425" y="458996"/>
                </a:cubicBezTo>
                <a:lnTo>
                  <a:pt x="1132084" y="517617"/>
                </a:lnTo>
                <a:cubicBezTo>
                  <a:pt x="1036030" y="585420"/>
                  <a:pt x="1001422" y="711845"/>
                  <a:pt x="1049449" y="819200"/>
                </a:cubicBezTo>
                <a:cubicBezTo>
                  <a:pt x="1139147" y="1020490"/>
                  <a:pt x="940682" y="1229550"/>
                  <a:pt x="737272" y="1148327"/>
                </a:cubicBezTo>
                <a:cubicBezTo>
                  <a:pt x="628505" y="1105244"/>
                  <a:pt x="504199" y="1145502"/>
                  <a:pt x="441340" y="1245088"/>
                </a:cubicBezTo>
                <a:lnTo>
                  <a:pt x="386956" y="1331254"/>
                </a:lnTo>
                <a:cubicBezTo>
                  <a:pt x="324097" y="1430840"/>
                  <a:pt x="340342" y="1560796"/>
                  <a:pt x="425802" y="1642018"/>
                </a:cubicBezTo>
                <a:cubicBezTo>
                  <a:pt x="585422" y="1793163"/>
                  <a:pt x="481598" y="2062963"/>
                  <a:pt x="261944" y="2066494"/>
                </a:cubicBezTo>
                <a:cubicBezTo>
                  <a:pt x="144701" y="2068613"/>
                  <a:pt x="45822" y="2153367"/>
                  <a:pt x="25340" y="2269903"/>
                </a:cubicBezTo>
                <a:lnTo>
                  <a:pt x="7683" y="2370902"/>
                </a:lnTo>
                <a:cubicBezTo>
                  <a:pt x="-12800" y="2486732"/>
                  <a:pt x="52178" y="2601150"/>
                  <a:pt x="161652" y="2642820"/>
                </a:cubicBezTo>
                <a:cubicBezTo>
                  <a:pt x="366474" y="2721218"/>
                  <a:pt x="372831" y="3010087"/>
                  <a:pt x="172246" y="3097666"/>
                </a:cubicBezTo>
                <a:cubicBezTo>
                  <a:pt x="64892" y="3144281"/>
                  <a:pt x="5564" y="3261524"/>
                  <a:pt x="30990" y="3376648"/>
                </a:cubicBezTo>
                <a:lnTo>
                  <a:pt x="52885" y="3476233"/>
                </a:lnTo>
                <a:cubicBezTo>
                  <a:pt x="78311" y="3591357"/>
                  <a:pt x="181428" y="3671873"/>
                  <a:pt x="298671" y="3668342"/>
                </a:cubicBezTo>
                <a:cubicBezTo>
                  <a:pt x="517618" y="3661985"/>
                  <a:pt x="633449" y="3926135"/>
                  <a:pt x="480892" y="4084342"/>
                </a:cubicBezTo>
                <a:cubicBezTo>
                  <a:pt x="399669" y="4169096"/>
                  <a:pt x="389075" y="4299759"/>
                  <a:pt x="456172" y="4396519"/>
                </a:cubicBezTo>
                <a:lnTo>
                  <a:pt x="514793" y="4479861"/>
                </a:lnTo>
                <a:cubicBezTo>
                  <a:pt x="581890" y="4576621"/>
                  <a:pt x="707608" y="4611229"/>
                  <a:pt x="814963" y="4562495"/>
                </a:cubicBezTo>
                <a:cubicBezTo>
                  <a:pt x="1014841" y="4472091"/>
                  <a:pt x="1222488" y="4671969"/>
                  <a:pt x="1141972" y="4876791"/>
                </a:cubicBezTo>
                <a:cubicBezTo>
                  <a:pt x="1098889" y="4986265"/>
                  <a:pt x="1139147" y="5111277"/>
                  <a:pt x="1238026" y="5174136"/>
                </a:cubicBezTo>
                <a:lnTo>
                  <a:pt x="1323486" y="5229226"/>
                </a:lnTo>
                <a:cubicBezTo>
                  <a:pt x="1422366" y="5292085"/>
                  <a:pt x="1551616" y="5275840"/>
                  <a:pt x="1632132" y="5190380"/>
                </a:cubicBezTo>
                <a:cubicBezTo>
                  <a:pt x="1782570" y="5030054"/>
                  <a:pt x="2050251" y="5134584"/>
                  <a:pt x="2053782" y="5354944"/>
                </a:cubicBezTo>
                <a:cubicBezTo>
                  <a:pt x="2055901" y="5472893"/>
                  <a:pt x="2140655" y="5572479"/>
                  <a:pt x="2255779" y="5592961"/>
                </a:cubicBezTo>
                <a:lnTo>
                  <a:pt x="2356071" y="5610618"/>
                </a:lnTo>
                <a:cubicBezTo>
                  <a:pt x="2471195" y="5631101"/>
                  <a:pt x="2584906" y="5566122"/>
                  <a:pt x="2626577" y="5455942"/>
                </a:cubicBezTo>
                <a:cubicBezTo>
                  <a:pt x="2704268" y="5249708"/>
                  <a:pt x="2991725" y="5243351"/>
                  <a:pt x="3078598" y="5445348"/>
                </a:cubicBezTo>
                <a:cubicBezTo>
                  <a:pt x="3125212" y="5553409"/>
                  <a:pt x="3241043" y="5613443"/>
                  <a:pt x="3355460" y="5587311"/>
                </a:cubicBezTo>
                <a:lnTo>
                  <a:pt x="3454340" y="5565416"/>
                </a:lnTo>
                <a:cubicBezTo>
                  <a:pt x="3568758" y="5539990"/>
                  <a:pt x="3648567" y="5436166"/>
                  <a:pt x="3645036" y="5318217"/>
                </a:cubicBezTo>
                <a:cubicBezTo>
                  <a:pt x="3638679" y="5097857"/>
                  <a:pt x="3901416" y="4981321"/>
                  <a:pt x="4058917" y="5134584"/>
                </a:cubicBezTo>
                <a:cubicBezTo>
                  <a:pt x="4142965" y="5216513"/>
                  <a:pt x="4272921" y="5227107"/>
                  <a:pt x="4368975" y="5159304"/>
                </a:cubicBezTo>
                <a:lnTo>
                  <a:pt x="4452317" y="5100682"/>
                </a:lnTo>
                <a:cubicBezTo>
                  <a:pt x="4548371" y="5032879"/>
                  <a:pt x="4582979" y="4906455"/>
                  <a:pt x="4534952" y="4799100"/>
                </a:cubicBezTo>
                <a:cubicBezTo>
                  <a:pt x="4445254" y="4597809"/>
                  <a:pt x="4643719" y="4388750"/>
                  <a:pt x="4847128" y="4469972"/>
                </a:cubicBezTo>
                <a:cubicBezTo>
                  <a:pt x="4955896" y="4513055"/>
                  <a:pt x="5080202" y="4472798"/>
                  <a:pt x="5143060" y="4373212"/>
                </a:cubicBezTo>
                <a:lnTo>
                  <a:pt x="5197444" y="4287045"/>
                </a:lnTo>
                <a:cubicBezTo>
                  <a:pt x="5260304" y="4187459"/>
                  <a:pt x="5244059" y="4057503"/>
                  <a:pt x="5158599" y="3976281"/>
                </a:cubicBezTo>
                <a:cubicBezTo>
                  <a:pt x="4998979" y="3825137"/>
                  <a:pt x="5102803" y="3555337"/>
                  <a:pt x="5322456" y="3551805"/>
                </a:cubicBezTo>
                <a:cubicBezTo>
                  <a:pt x="5439699" y="3549687"/>
                  <a:pt x="5538578" y="3464933"/>
                  <a:pt x="5559061" y="3349102"/>
                </a:cubicBezTo>
                <a:lnTo>
                  <a:pt x="5576718" y="3248104"/>
                </a:lnTo>
                <a:cubicBezTo>
                  <a:pt x="5596494" y="3131568"/>
                  <a:pt x="5532222" y="3017856"/>
                  <a:pt x="5422748" y="2975479"/>
                </a:cubicBezTo>
                <a:close/>
                <a:moveTo>
                  <a:pt x="4873967" y="2272022"/>
                </a:moveTo>
                <a:lnTo>
                  <a:pt x="4516588" y="2335587"/>
                </a:lnTo>
                <a:cubicBezTo>
                  <a:pt x="4475624" y="2197862"/>
                  <a:pt x="4419828" y="2068613"/>
                  <a:pt x="4350612" y="1948545"/>
                </a:cubicBezTo>
                <a:cubicBezTo>
                  <a:pt x="4282103" y="1828477"/>
                  <a:pt x="4198055" y="1714765"/>
                  <a:pt x="4100588" y="1610236"/>
                </a:cubicBezTo>
                <a:lnTo>
                  <a:pt x="4346374" y="1315716"/>
                </a:lnTo>
                <a:cubicBezTo>
                  <a:pt x="4597104" y="1579159"/>
                  <a:pt x="4781444" y="1906874"/>
                  <a:pt x="4873967" y="2272022"/>
                </a:cubicBezTo>
                <a:close/>
                <a:moveTo>
                  <a:pt x="3283419" y="1496524"/>
                </a:moveTo>
                <a:cubicBezTo>
                  <a:pt x="3436683" y="1552321"/>
                  <a:pt x="3582883" y="1635662"/>
                  <a:pt x="3714958" y="1747254"/>
                </a:cubicBezTo>
                <a:cubicBezTo>
                  <a:pt x="3847033" y="1858847"/>
                  <a:pt x="3954387" y="1989509"/>
                  <a:pt x="4034904" y="2131472"/>
                </a:cubicBezTo>
                <a:cubicBezTo>
                  <a:pt x="4116832" y="2273435"/>
                  <a:pt x="4175454" y="2431642"/>
                  <a:pt x="4205824" y="2602562"/>
                </a:cubicBezTo>
                <a:cubicBezTo>
                  <a:pt x="4235488" y="2773482"/>
                  <a:pt x="4234076" y="2942284"/>
                  <a:pt x="4205824" y="3104022"/>
                </a:cubicBezTo>
                <a:cubicBezTo>
                  <a:pt x="4177573" y="3265761"/>
                  <a:pt x="4121776" y="3424675"/>
                  <a:pt x="4035610" y="3575113"/>
                </a:cubicBezTo>
                <a:cubicBezTo>
                  <a:pt x="3949443" y="3725551"/>
                  <a:pt x="3839970" y="3854094"/>
                  <a:pt x="3714958" y="3959330"/>
                </a:cubicBezTo>
                <a:cubicBezTo>
                  <a:pt x="3590652" y="4065273"/>
                  <a:pt x="3445158" y="4150733"/>
                  <a:pt x="3283419" y="4210061"/>
                </a:cubicBezTo>
                <a:cubicBezTo>
                  <a:pt x="3121681" y="4269388"/>
                  <a:pt x="2955705" y="4297639"/>
                  <a:pt x="2792553" y="4296933"/>
                </a:cubicBezTo>
                <a:cubicBezTo>
                  <a:pt x="2629402" y="4297639"/>
                  <a:pt x="2463426" y="4269388"/>
                  <a:pt x="2301687" y="4210061"/>
                </a:cubicBezTo>
                <a:cubicBezTo>
                  <a:pt x="2139242" y="4150733"/>
                  <a:pt x="1994454" y="4064566"/>
                  <a:pt x="1870149" y="3959330"/>
                </a:cubicBezTo>
                <a:cubicBezTo>
                  <a:pt x="1745137" y="3854094"/>
                  <a:pt x="1635663" y="3725551"/>
                  <a:pt x="1549497" y="3575113"/>
                </a:cubicBezTo>
                <a:cubicBezTo>
                  <a:pt x="1463330" y="3424675"/>
                  <a:pt x="1406828" y="3265055"/>
                  <a:pt x="1379283" y="3104022"/>
                </a:cubicBezTo>
                <a:cubicBezTo>
                  <a:pt x="1350325" y="2942284"/>
                  <a:pt x="1348913" y="2773482"/>
                  <a:pt x="1379283" y="2602562"/>
                </a:cubicBezTo>
                <a:cubicBezTo>
                  <a:pt x="1408947" y="2431642"/>
                  <a:pt x="1468274" y="2273435"/>
                  <a:pt x="1550203" y="2131472"/>
                </a:cubicBezTo>
                <a:cubicBezTo>
                  <a:pt x="1631425" y="1989509"/>
                  <a:pt x="1738074" y="1858847"/>
                  <a:pt x="1870149" y="1747254"/>
                </a:cubicBezTo>
                <a:cubicBezTo>
                  <a:pt x="2002224" y="1635662"/>
                  <a:pt x="2148424" y="1552321"/>
                  <a:pt x="2301687" y="1496524"/>
                </a:cubicBezTo>
                <a:cubicBezTo>
                  <a:pt x="2454951" y="1440022"/>
                  <a:pt x="2620221" y="1408945"/>
                  <a:pt x="2792553" y="1408945"/>
                </a:cubicBezTo>
                <a:cubicBezTo>
                  <a:pt x="2964886" y="1409652"/>
                  <a:pt x="3130156" y="1440022"/>
                  <a:pt x="3283419" y="1496524"/>
                </a:cubicBezTo>
                <a:close/>
                <a:moveTo>
                  <a:pt x="4017953" y="1042385"/>
                </a:moveTo>
                <a:lnTo>
                  <a:pt x="3775698" y="1341849"/>
                </a:lnTo>
                <a:cubicBezTo>
                  <a:pt x="3656336" y="1262745"/>
                  <a:pt x="3520024" y="1199886"/>
                  <a:pt x="3390774" y="1152565"/>
                </a:cubicBezTo>
                <a:cubicBezTo>
                  <a:pt x="3261525" y="1104538"/>
                  <a:pt x="3157701" y="1072049"/>
                  <a:pt x="2972655" y="1055098"/>
                </a:cubicBezTo>
                <a:lnTo>
                  <a:pt x="2972655" y="656755"/>
                </a:lnTo>
                <a:cubicBezTo>
                  <a:pt x="3416907" y="693481"/>
                  <a:pt x="3720608" y="831206"/>
                  <a:pt x="4017953" y="1042385"/>
                </a:cubicBezTo>
                <a:close/>
                <a:moveTo>
                  <a:pt x="2601151" y="654636"/>
                </a:moveTo>
                <a:lnTo>
                  <a:pt x="2601151" y="1055098"/>
                </a:lnTo>
                <a:cubicBezTo>
                  <a:pt x="2452832" y="1071342"/>
                  <a:pt x="2314400" y="1104538"/>
                  <a:pt x="2185151" y="1152565"/>
                </a:cubicBezTo>
                <a:cubicBezTo>
                  <a:pt x="2055195" y="1199886"/>
                  <a:pt x="1925239" y="1262745"/>
                  <a:pt x="1806584" y="1341849"/>
                </a:cubicBezTo>
                <a:lnTo>
                  <a:pt x="1550203" y="1040972"/>
                </a:lnTo>
                <a:cubicBezTo>
                  <a:pt x="1853198" y="826262"/>
                  <a:pt x="2193626" y="687831"/>
                  <a:pt x="2601151" y="654636"/>
                </a:cubicBezTo>
                <a:close/>
                <a:moveTo>
                  <a:pt x="1239439" y="1315010"/>
                </a:moveTo>
                <a:lnTo>
                  <a:pt x="1485225" y="1610236"/>
                </a:lnTo>
                <a:cubicBezTo>
                  <a:pt x="1387052" y="1714765"/>
                  <a:pt x="1303711" y="1827771"/>
                  <a:pt x="1234495" y="1948545"/>
                </a:cubicBezTo>
                <a:cubicBezTo>
                  <a:pt x="1165279" y="2068613"/>
                  <a:pt x="1108777" y="2197862"/>
                  <a:pt x="1068519" y="2335587"/>
                </a:cubicBezTo>
                <a:lnTo>
                  <a:pt x="711140" y="2272022"/>
                </a:lnTo>
                <a:cubicBezTo>
                  <a:pt x="802956" y="1906874"/>
                  <a:pt x="988002" y="1579159"/>
                  <a:pt x="1239439" y="1315010"/>
                </a:cubicBezTo>
                <a:close/>
                <a:moveTo>
                  <a:pt x="647574" y="2685197"/>
                </a:moveTo>
                <a:lnTo>
                  <a:pt x="995771" y="2747350"/>
                </a:lnTo>
                <a:cubicBezTo>
                  <a:pt x="987296" y="2890726"/>
                  <a:pt x="995771" y="3031275"/>
                  <a:pt x="1020491" y="3168294"/>
                </a:cubicBezTo>
                <a:cubicBezTo>
                  <a:pt x="1043799" y="3305313"/>
                  <a:pt x="1084057" y="3440919"/>
                  <a:pt x="1140559" y="3572288"/>
                </a:cubicBezTo>
                <a:lnTo>
                  <a:pt x="852396" y="3738970"/>
                </a:lnTo>
                <a:cubicBezTo>
                  <a:pt x="718203" y="3457164"/>
                  <a:pt x="643337" y="3141456"/>
                  <a:pt x="643337" y="2808090"/>
                </a:cubicBezTo>
                <a:cubicBezTo>
                  <a:pt x="644043" y="2767126"/>
                  <a:pt x="644749" y="2726161"/>
                  <a:pt x="647574" y="2685197"/>
                </a:cubicBezTo>
                <a:close/>
                <a:moveTo>
                  <a:pt x="1067106" y="4097055"/>
                </a:moveTo>
                <a:lnTo>
                  <a:pt x="1348206" y="3933904"/>
                </a:lnTo>
                <a:cubicBezTo>
                  <a:pt x="1432960" y="4049028"/>
                  <a:pt x="1529721" y="4151439"/>
                  <a:pt x="1635663" y="4240431"/>
                </a:cubicBezTo>
                <a:cubicBezTo>
                  <a:pt x="1740899" y="4330129"/>
                  <a:pt x="1858142" y="4407820"/>
                  <a:pt x="1985979" y="4472091"/>
                </a:cubicBezTo>
                <a:lnTo>
                  <a:pt x="1880037" y="4765905"/>
                </a:lnTo>
                <a:cubicBezTo>
                  <a:pt x="1556559" y="4612642"/>
                  <a:pt x="1277578" y="4381687"/>
                  <a:pt x="1067106" y="4097055"/>
                </a:cubicBezTo>
                <a:close/>
                <a:moveTo>
                  <a:pt x="2792553" y="4970020"/>
                </a:moveTo>
                <a:cubicBezTo>
                  <a:pt x="2612451" y="4970020"/>
                  <a:pt x="2438000" y="4947419"/>
                  <a:pt x="2271317" y="4905749"/>
                </a:cubicBezTo>
                <a:lnTo>
                  <a:pt x="2376553" y="4614760"/>
                </a:lnTo>
                <a:cubicBezTo>
                  <a:pt x="2514985" y="4647956"/>
                  <a:pt x="2654828" y="4664200"/>
                  <a:pt x="2792553" y="4663494"/>
                </a:cubicBezTo>
                <a:cubicBezTo>
                  <a:pt x="2930278" y="4663494"/>
                  <a:pt x="3070122" y="4647956"/>
                  <a:pt x="3208554" y="4614760"/>
                </a:cubicBezTo>
                <a:lnTo>
                  <a:pt x="3313789" y="4905749"/>
                </a:lnTo>
                <a:cubicBezTo>
                  <a:pt x="3147107" y="4947419"/>
                  <a:pt x="2971949" y="4970020"/>
                  <a:pt x="2792553" y="4970020"/>
                </a:cubicBezTo>
                <a:close/>
                <a:moveTo>
                  <a:pt x="3705070" y="4765198"/>
                </a:moveTo>
                <a:lnTo>
                  <a:pt x="3599128" y="4471385"/>
                </a:lnTo>
                <a:cubicBezTo>
                  <a:pt x="3726258" y="4407113"/>
                  <a:pt x="3843501" y="4329422"/>
                  <a:pt x="3949443" y="4239725"/>
                </a:cubicBezTo>
                <a:cubicBezTo>
                  <a:pt x="4055386" y="4150733"/>
                  <a:pt x="4152147" y="4048322"/>
                  <a:pt x="4236900" y="3933198"/>
                </a:cubicBezTo>
                <a:lnTo>
                  <a:pt x="4518001" y="4096349"/>
                </a:lnTo>
                <a:cubicBezTo>
                  <a:pt x="4306823" y="4381687"/>
                  <a:pt x="4027841" y="4612642"/>
                  <a:pt x="3705070" y="4765198"/>
                </a:cubicBezTo>
                <a:close/>
                <a:moveTo>
                  <a:pt x="4732005" y="3738970"/>
                </a:moveTo>
                <a:lnTo>
                  <a:pt x="4444548" y="3571581"/>
                </a:lnTo>
                <a:cubicBezTo>
                  <a:pt x="4501050" y="3440213"/>
                  <a:pt x="4541308" y="3304607"/>
                  <a:pt x="4564616" y="3167588"/>
                </a:cubicBezTo>
                <a:cubicBezTo>
                  <a:pt x="4588629" y="3031275"/>
                  <a:pt x="4597811" y="2890019"/>
                  <a:pt x="4589335" y="2746644"/>
                </a:cubicBezTo>
                <a:lnTo>
                  <a:pt x="4937532" y="2684491"/>
                </a:lnTo>
                <a:cubicBezTo>
                  <a:pt x="4939651" y="2725455"/>
                  <a:pt x="4941064" y="2766420"/>
                  <a:pt x="4941064" y="2807384"/>
                </a:cubicBezTo>
                <a:cubicBezTo>
                  <a:pt x="4941064" y="3141456"/>
                  <a:pt x="4866198" y="3457164"/>
                  <a:pt x="4732005" y="3738970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3" name="任意多边形: 形状 1132">
            <a:extLst>
              <a:ext uri="{FF2B5EF4-FFF2-40B4-BE49-F238E27FC236}">
                <a16:creationId xmlns="" xmlns:a16="http://schemas.microsoft.com/office/drawing/2014/main" id="{C5F44FD2-99A0-47FC-8E08-71FD646597B1}"/>
              </a:ext>
            </a:extLst>
          </p:cNvPr>
          <p:cNvSpPr/>
          <p:nvPr/>
        </p:nvSpPr>
        <p:spPr>
          <a:xfrm>
            <a:off x="11203656" y="4497132"/>
            <a:ext cx="968840" cy="988733"/>
          </a:xfrm>
          <a:custGeom>
            <a:avLst/>
            <a:gdLst>
              <a:gd name="connsiteX0" fmla="*/ 2929126 w 3015824"/>
              <a:gd name="connsiteY0" fmla="*/ 1607872 h 3029950"/>
              <a:gd name="connsiteX1" fmla="*/ 2923475 w 3015824"/>
              <a:gd name="connsiteY1" fmla="*/ 1362086 h 3029950"/>
              <a:gd name="connsiteX2" fmla="*/ 2999754 w 3015824"/>
              <a:gd name="connsiteY2" fmla="*/ 1211648 h 3029950"/>
              <a:gd name="connsiteX3" fmla="*/ 2987747 w 3015824"/>
              <a:gd name="connsiteY3" fmla="*/ 1157970 h 3029950"/>
              <a:gd name="connsiteX4" fmla="*/ 2854966 w 3015824"/>
              <a:gd name="connsiteY4" fmla="*/ 1054147 h 3029950"/>
              <a:gd name="connsiteX5" fmla="*/ 2756793 w 3015824"/>
              <a:gd name="connsiteY5" fmla="*/ 829549 h 3029950"/>
              <a:gd name="connsiteX6" fmla="*/ 2770213 w 3015824"/>
              <a:gd name="connsiteY6" fmla="*/ 661454 h 3029950"/>
              <a:gd name="connsiteX7" fmla="*/ 2738430 w 3015824"/>
              <a:gd name="connsiteY7" fmla="*/ 616252 h 3029950"/>
              <a:gd name="connsiteX8" fmla="*/ 2576691 w 3015824"/>
              <a:gd name="connsiteY8" fmla="*/ 571756 h 3029950"/>
              <a:gd name="connsiteX9" fmla="*/ 2400121 w 3015824"/>
              <a:gd name="connsiteY9" fmla="*/ 402248 h 3029950"/>
              <a:gd name="connsiteX10" fmla="*/ 2348562 w 3015824"/>
              <a:gd name="connsiteY10" fmla="*/ 241922 h 3029950"/>
              <a:gd name="connsiteX11" fmla="*/ 2301947 w 3015824"/>
              <a:gd name="connsiteY11" fmla="*/ 212258 h 3029950"/>
              <a:gd name="connsiteX12" fmla="*/ 2135265 w 3015824"/>
              <a:gd name="connsiteY12" fmla="*/ 233447 h 3029950"/>
              <a:gd name="connsiteX13" fmla="*/ 1907842 w 3015824"/>
              <a:gd name="connsiteY13" fmla="*/ 144455 h 3029950"/>
              <a:gd name="connsiteX14" fmla="*/ 1799075 w 3015824"/>
              <a:gd name="connsiteY14" fmla="*/ 15912 h 3029950"/>
              <a:gd name="connsiteX15" fmla="*/ 1745397 w 3015824"/>
              <a:gd name="connsiteY15" fmla="*/ 6024 h 3029950"/>
              <a:gd name="connsiteX16" fmla="*/ 1599196 w 3015824"/>
              <a:gd name="connsiteY16" fmla="*/ 89365 h 3029950"/>
              <a:gd name="connsiteX17" fmla="*/ 1354823 w 3015824"/>
              <a:gd name="connsiteY17" fmla="*/ 95016 h 3029950"/>
              <a:gd name="connsiteX18" fmla="*/ 1205091 w 3015824"/>
              <a:gd name="connsiteY18" fmla="*/ 18031 h 3029950"/>
              <a:gd name="connsiteX19" fmla="*/ 1151414 w 3015824"/>
              <a:gd name="connsiteY19" fmla="*/ 30038 h 3029950"/>
              <a:gd name="connsiteX20" fmla="*/ 1048296 w 3015824"/>
              <a:gd name="connsiteY20" fmla="*/ 163525 h 3029950"/>
              <a:gd name="connsiteX21" fmla="*/ 825111 w 3015824"/>
              <a:gd name="connsiteY21" fmla="*/ 262404 h 3029950"/>
              <a:gd name="connsiteX22" fmla="*/ 657722 w 3015824"/>
              <a:gd name="connsiteY22" fmla="*/ 248985 h 3029950"/>
              <a:gd name="connsiteX23" fmla="*/ 612520 w 3015824"/>
              <a:gd name="connsiteY23" fmla="*/ 280768 h 3029950"/>
              <a:gd name="connsiteX24" fmla="*/ 568024 w 3015824"/>
              <a:gd name="connsiteY24" fmla="*/ 443919 h 3029950"/>
              <a:gd name="connsiteX25" fmla="*/ 399223 w 3015824"/>
              <a:gd name="connsiteY25" fmla="*/ 621196 h 3029950"/>
              <a:gd name="connsiteX26" fmla="*/ 239603 w 3015824"/>
              <a:gd name="connsiteY26" fmla="*/ 673461 h 3029950"/>
              <a:gd name="connsiteX27" fmla="*/ 209940 w 3015824"/>
              <a:gd name="connsiteY27" fmla="*/ 720075 h 3029950"/>
              <a:gd name="connsiteX28" fmla="*/ 231128 w 3015824"/>
              <a:gd name="connsiteY28" fmla="*/ 887464 h 3029950"/>
              <a:gd name="connsiteX29" fmla="*/ 142843 w 3015824"/>
              <a:gd name="connsiteY29" fmla="*/ 1116300 h 3029950"/>
              <a:gd name="connsiteX30" fmla="*/ 15005 w 3015824"/>
              <a:gd name="connsiteY30" fmla="*/ 1225773 h 3029950"/>
              <a:gd name="connsiteX31" fmla="*/ 5824 w 3015824"/>
              <a:gd name="connsiteY31" fmla="*/ 1280157 h 3029950"/>
              <a:gd name="connsiteX32" fmla="*/ 89165 w 3015824"/>
              <a:gd name="connsiteY32" fmla="*/ 1427064 h 3029950"/>
              <a:gd name="connsiteX33" fmla="*/ 94815 w 3015824"/>
              <a:gd name="connsiteY33" fmla="*/ 1672850 h 3029950"/>
              <a:gd name="connsiteX34" fmla="*/ 18537 w 3015824"/>
              <a:gd name="connsiteY34" fmla="*/ 1823288 h 3029950"/>
              <a:gd name="connsiteX35" fmla="*/ 30544 w 3015824"/>
              <a:gd name="connsiteY35" fmla="*/ 1876966 h 3029950"/>
              <a:gd name="connsiteX36" fmla="*/ 163325 w 3015824"/>
              <a:gd name="connsiteY36" fmla="*/ 1980789 h 3029950"/>
              <a:gd name="connsiteX37" fmla="*/ 261498 w 3015824"/>
              <a:gd name="connsiteY37" fmla="*/ 2205387 h 3029950"/>
              <a:gd name="connsiteX38" fmla="*/ 248079 w 3015824"/>
              <a:gd name="connsiteY38" fmla="*/ 2373482 h 3029950"/>
              <a:gd name="connsiteX39" fmla="*/ 279861 w 3015824"/>
              <a:gd name="connsiteY39" fmla="*/ 2418684 h 3029950"/>
              <a:gd name="connsiteX40" fmla="*/ 441600 w 3015824"/>
              <a:gd name="connsiteY40" fmla="*/ 2463180 h 3029950"/>
              <a:gd name="connsiteX41" fmla="*/ 618171 w 3015824"/>
              <a:gd name="connsiteY41" fmla="*/ 2632688 h 3029950"/>
              <a:gd name="connsiteX42" fmla="*/ 669729 w 3015824"/>
              <a:gd name="connsiteY42" fmla="*/ 2793014 h 3029950"/>
              <a:gd name="connsiteX43" fmla="*/ 716344 w 3015824"/>
              <a:gd name="connsiteY43" fmla="*/ 2822678 h 3029950"/>
              <a:gd name="connsiteX44" fmla="*/ 883026 w 3015824"/>
              <a:gd name="connsiteY44" fmla="*/ 2801489 h 3029950"/>
              <a:gd name="connsiteX45" fmla="*/ 1110449 w 3015824"/>
              <a:gd name="connsiteY45" fmla="*/ 2890481 h 3029950"/>
              <a:gd name="connsiteX46" fmla="*/ 1219217 w 3015824"/>
              <a:gd name="connsiteY46" fmla="*/ 3019024 h 3029950"/>
              <a:gd name="connsiteX47" fmla="*/ 1272894 w 3015824"/>
              <a:gd name="connsiteY47" fmla="*/ 3028912 h 3029950"/>
              <a:gd name="connsiteX48" fmla="*/ 1419094 w 3015824"/>
              <a:gd name="connsiteY48" fmla="*/ 2945571 h 3029950"/>
              <a:gd name="connsiteX49" fmla="*/ 1663468 w 3015824"/>
              <a:gd name="connsiteY49" fmla="*/ 2939920 h 3029950"/>
              <a:gd name="connsiteX50" fmla="*/ 1813200 w 3015824"/>
              <a:gd name="connsiteY50" fmla="*/ 3016905 h 3029950"/>
              <a:gd name="connsiteX51" fmla="*/ 1866877 w 3015824"/>
              <a:gd name="connsiteY51" fmla="*/ 3004898 h 3029950"/>
              <a:gd name="connsiteX52" fmla="*/ 1969994 w 3015824"/>
              <a:gd name="connsiteY52" fmla="*/ 2871411 h 3029950"/>
              <a:gd name="connsiteX53" fmla="*/ 2193180 w 3015824"/>
              <a:gd name="connsiteY53" fmla="*/ 2772531 h 3029950"/>
              <a:gd name="connsiteX54" fmla="*/ 2360569 w 3015824"/>
              <a:gd name="connsiteY54" fmla="*/ 2785951 h 3029950"/>
              <a:gd name="connsiteX55" fmla="*/ 2405771 w 3015824"/>
              <a:gd name="connsiteY55" fmla="*/ 2754168 h 3029950"/>
              <a:gd name="connsiteX56" fmla="*/ 2450266 w 3015824"/>
              <a:gd name="connsiteY56" fmla="*/ 2591017 h 3029950"/>
              <a:gd name="connsiteX57" fmla="*/ 2619068 w 3015824"/>
              <a:gd name="connsiteY57" fmla="*/ 2413740 h 3029950"/>
              <a:gd name="connsiteX58" fmla="*/ 2778688 w 3015824"/>
              <a:gd name="connsiteY58" fmla="*/ 2361475 h 3029950"/>
              <a:gd name="connsiteX59" fmla="*/ 2808352 w 3015824"/>
              <a:gd name="connsiteY59" fmla="*/ 2314861 h 3029950"/>
              <a:gd name="connsiteX60" fmla="*/ 2787164 w 3015824"/>
              <a:gd name="connsiteY60" fmla="*/ 2147472 h 3029950"/>
              <a:gd name="connsiteX61" fmla="*/ 2875449 w 3015824"/>
              <a:gd name="connsiteY61" fmla="*/ 1918636 h 3029950"/>
              <a:gd name="connsiteX62" fmla="*/ 3003286 w 3015824"/>
              <a:gd name="connsiteY62" fmla="*/ 1809163 h 3029950"/>
              <a:gd name="connsiteX63" fmla="*/ 3012467 w 3015824"/>
              <a:gd name="connsiteY63" fmla="*/ 1754779 h 3029950"/>
              <a:gd name="connsiteX64" fmla="*/ 2929126 w 3015824"/>
              <a:gd name="connsiteY64" fmla="*/ 1607872 h 3029950"/>
              <a:gd name="connsiteX65" fmla="*/ 2633194 w 3015824"/>
              <a:gd name="connsiteY65" fmla="*/ 1228599 h 3029950"/>
              <a:gd name="connsiteX66" fmla="*/ 2440378 w 3015824"/>
              <a:gd name="connsiteY66" fmla="*/ 1262500 h 3029950"/>
              <a:gd name="connsiteX67" fmla="*/ 2350681 w 3015824"/>
              <a:gd name="connsiteY67" fmla="*/ 1053441 h 3029950"/>
              <a:gd name="connsiteX68" fmla="*/ 2215781 w 3015824"/>
              <a:gd name="connsiteY68" fmla="*/ 871220 h 3029950"/>
              <a:gd name="connsiteX69" fmla="*/ 2348562 w 3015824"/>
              <a:gd name="connsiteY69" fmla="*/ 712306 h 3029950"/>
              <a:gd name="connsiteX70" fmla="*/ 2633194 w 3015824"/>
              <a:gd name="connsiteY70" fmla="*/ 1228599 h 3029950"/>
              <a:gd name="connsiteX71" fmla="*/ 1774355 w 3015824"/>
              <a:gd name="connsiteY71" fmla="*/ 809773 h 3029950"/>
              <a:gd name="connsiteX72" fmla="*/ 2007428 w 3015824"/>
              <a:gd name="connsiteY72" fmla="*/ 945379 h 3029950"/>
              <a:gd name="connsiteX73" fmla="*/ 2180467 w 3015824"/>
              <a:gd name="connsiteY73" fmla="*/ 1153026 h 3029950"/>
              <a:gd name="connsiteX74" fmla="*/ 2272284 w 3015824"/>
              <a:gd name="connsiteY74" fmla="*/ 1407288 h 3029950"/>
              <a:gd name="connsiteX75" fmla="*/ 2272284 w 3015824"/>
              <a:gd name="connsiteY75" fmla="*/ 1677794 h 3029950"/>
              <a:gd name="connsiteX76" fmla="*/ 2180467 w 3015824"/>
              <a:gd name="connsiteY76" fmla="*/ 1932056 h 3029950"/>
              <a:gd name="connsiteX77" fmla="*/ 2007428 w 3015824"/>
              <a:gd name="connsiteY77" fmla="*/ 2139703 h 3029950"/>
              <a:gd name="connsiteX78" fmla="*/ 1774355 w 3015824"/>
              <a:gd name="connsiteY78" fmla="*/ 2275309 h 3029950"/>
              <a:gd name="connsiteX79" fmla="*/ 1509499 w 3015824"/>
              <a:gd name="connsiteY79" fmla="*/ 2321924 h 3029950"/>
              <a:gd name="connsiteX80" fmla="*/ 1244643 w 3015824"/>
              <a:gd name="connsiteY80" fmla="*/ 2275309 h 3029950"/>
              <a:gd name="connsiteX81" fmla="*/ 1011570 w 3015824"/>
              <a:gd name="connsiteY81" fmla="*/ 2139703 h 3029950"/>
              <a:gd name="connsiteX82" fmla="*/ 838531 w 3015824"/>
              <a:gd name="connsiteY82" fmla="*/ 1932762 h 3029950"/>
              <a:gd name="connsiteX83" fmla="*/ 746714 w 3015824"/>
              <a:gd name="connsiteY83" fmla="*/ 1678500 h 3029950"/>
              <a:gd name="connsiteX84" fmla="*/ 746714 w 3015824"/>
              <a:gd name="connsiteY84" fmla="*/ 1407994 h 3029950"/>
              <a:gd name="connsiteX85" fmla="*/ 838531 w 3015824"/>
              <a:gd name="connsiteY85" fmla="*/ 1153733 h 3029950"/>
              <a:gd name="connsiteX86" fmla="*/ 1011570 w 3015824"/>
              <a:gd name="connsiteY86" fmla="*/ 946086 h 3029950"/>
              <a:gd name="connsiteX87" fmla="*/ 1244643 w 3015824"/>
              <a:gd name="connsiteY87" fmla="*/ 810479 h 3029950"/>
              <a:gd name="connsiteX88" fmla="*/ 1509499 w 3015824"/>
              <a:gd name="connsiteY88" fmla="*/ 763159 h 3029950"/>
              <a:gd name="connsiteX89" fmla="*/ 1774355 w 3015824"/>
              <a:gd name="connsiteY89" fmla="*/ 809773 h 3029950"/>
              <a:gd name="connsiteX90" fmla="*/ 2158572 w 3015824"/>
              <a:gd name="connsiteY90" fmla="*/ 564693 h 3029950"/>
              <a:gd name="connsiteX91" fmla="*/ 2033560 w 3015824"/>
              <a:gd name="connsiteY91" fmla="*/ 726432 h 3029950"/>
              <a:gd name="connsiteX92" fmla="*/ 1816732 w 3015824"/>
              <a:gd name="connsiteY92" fmla="*/ 624021 h 3029950"/>
              <a:gd name="connsiteX93" fmla="*/ 1582246 w 3015824"/>
              <a:gd name="connsiteY93" fmla="*/ 571756 h 3029950"/>
              <a:gd name="connsiteX94" fmla="*/ 1582246 w 3015824"/>
              <a:gd name="connsiteY94" fmla="*/ 356340 h 3029950"/>
              <a:gd name="connsiteX95" fmla="*/ 2158572 w 3015824"/>
              <a:gd name="connsiteY95" fmla="*/ 564693 h 3029950"/>
              <a:gd name="connsiteX96" fmla="*/ 1397200 w 3015824"/>
              <a:gd name="connsiteY96" fmla="*/ 355634 h 3029950"/>
              <a:gd name="connsiteX97" fmla="*/ 1397200 w 3015824"/>
              <a:gd name="connsiteY97" fmla="*/ 571756 h 3029950"/>
              <a:gd name="connsiteX98" fmla="*/ 1176840 w 3015824"/>
              <a:gd name="connsiteY98" fmla="*/ 624021 h 3029950"/>
              <a:gd name="connsiteX99" fmla="*/ 974843 w 3015824"/>
              <a:gd name="connsiteY99" fmla="*/ 726432 h 3029950"/>
              <a:gd name="connsiteX100" fmla="*/ 832880 w 3015824"/>
              <a:gd name="connsiteY100" fmla="*/ 563987 h 3029950"/>
              <a:gd name="connsiteX101" fmla="*/ 1397200 w 3015824"/>
              <a:gd name="connsiteY101" fmla="*/ 355634 h 3029950"/>
              <a:gd name="connsiteX102" fmla="*/ 671142 w 3015824"/>
              <a:gd name="connsiteY102" fmla="*/ 711600 h 3029950"/>
              <a:gd name="connsiteX103" fmla="*/ 803923 w 3015824"/>
              <a:gd name="connsiteY103" fmla="*/ 871220 h 3029950"/>
              <a:gd name="connsiteX104" fmla="*/ 669023 w 3015824"/>
              <a:gd name="connsiteY104" fmla="*/ 1053441 h 3029950"/>
              <a:gd name="connsiteX105" fmla="*/ 579325 w 3015824"/>
              <a:gd name="connsiteY105" fmla="*/ 1262500 h 3029950"/>
              <a:gd name="connsiteX106" fmla="*/ 386510 w 3015824"/>
              <a:gd name="connsiteY106" fmla="*/ 1228599 h 3029950"/>
              <a:gd name="connsiteX107" fmla="*/ 671142 w 3015824"/>
              <a:gd name="connsiteY107" fmla="*/ 711600 h 3029950"/>
              <a:gd name="connsiteX108" fmla="*/ 351196 w 3015824"/>
              <a:gd name="connsiteY108" fmla="*/ 1451077 h 3029950"/>
              <a:gd name="connsiteX109" fmla="*/ 539067 w 3015824"/>
              <a:gd name="connsiteY109" fmla="*/ 1484273 h 3029950"/>
              <a:gd name="connsiteX110" fmla="*/ 552486 w 3015824"/>
              <a:gd name="connsiteY110" fmla="*/ 1711696 h 3029950"/>
              <a:gd name="connsiteX111" fmla="*/ 617464 w 3015824"/>
              <a:gd name="connsiteY111" fmla="*/ 1929937 h 3029950"/>
              <a:gd name="connsiteX112" fmla="*/ 462082 w 3015824"/>
              <a:gd name="connsiteY112" fmla="*/ 2020341 h 3029950"/>
              <a:gd name="connsiteX113" fmla="*/ 349077 w 3015824"/>
              <a:gd name="connsiteY113" fmla="*/ 1518174 h 3029950"/>
              <a:gd name="connsiteX114" fmla="*/ 351196 w 3015824"/>
              <a:gd name="connsiteY114" fmla="*/ 1451077 h 3029950"/>
              <a:gd name="connsiteX115" fmla="*/ 577912 w 3015824"/>
              <a:gd name="connsiteY115" fmla="*/ 2213156 h 3029950"/>
              <a:gd name="connsiteX116" fmla="*/ 729763 w 3015824"/>
              <a:gd name="connsiteY116" fmla="*/ 2124871 h 3029950"/>
              <a:gd name="connsiteX117" fmla="*/ 885145 w 3015824"/>
              <a:gd name="connsiteY117" fmla="*/ 2290141 h 3029950"/>
              <a:gd name="connsiteX118" fmla="*/ 1074429 w 3015824"/>
              <a:gd name="connsiteY118" fmla="*/ 2415153 h 3029950"/>
              <a:gd name="connsiteX119" fmla="*/ 1017220 w 3015824"/>
              <a:gd name="connsiteY119" fmla="*/ 2573360 h 3029950"/>
              <a:gd name="connsiteX120" fmla="*/ 577912 w 3015824"/>
              <a:gd name="connsiteY120" fmla="*/ 2213156 h 3029950"/>
              <a:gd name="connsiteX121" fmla="*/ 1508792 w 3015824"/>
              <a:gd name="connsiteY121" fmla="*/ 2684246 h 3029950"/>
              <a:gd name="connsiteX122" fmla="*/ 1226986 w 3015824"/>
              <a:gd name="connsiteY122" fmla="*/ 2649638 h 3029950"/>
              <a:gd name="connsiteX123" fmla="*/ 1283489 w 3015824"/>
              <a:gd name="connsiteY123" fmla="*/ 2492844 h 3029950"/>
              <a:gd name="connsiteX124" fmla="*/ 1508086 w 3015824"/>
              <a:gd name="connsiteY124" fmla="*/ 2518976 h 3029950"/>
              <a:gd name="connsiteX125" fmla="*/ 1732684 w 3015824"/>
              <a:gd name="connsiteY125" fmla="*/ 2492844 h 3029950"/>
              <a:gd name="connsiteX126" fmla="*/ 1789186 w 3015824"/>
              <a:gd name="connsiteY126" fmla="*/ 2649638 h 3029950"/>
              <a:gd name="connsiteX127" fmla="*/ 1508792 w 3015824"/>
              <a:gd name="connsiteY127" fmla="*/ 2684246 h 3029950"/>
              <a:gd name="connsiteX128" fmla="*/ 2001777 w 3015824"/>
              <a:gd name="connsiteY128" fmla="*/ 2574066 h 3029950"/>
              <a:gd name="connsiteX129" fmla="*/ 1944568 w 3015824"/>
              <a:gd name="connsiteY129" fmla="*/ 2415859 h 3029950"/>
              <a:gd name="connsiteX130" fmla="*/ 2133852 w 3015824"/>
              <a:gd name="connsiteY130" fmla="*/ 2290847 h 3029950"/>
              <a:gd name="connsiteX131" fmla="*/ 2289235 w 3015824"/>
              <a:gd name="connsiteY131" fmla="*/ 2125577 h 3029950"/>
              <a:gd name="connsiteX132" fmla="*/ 2441085 w 3015824"/>
              <a:gd name="connsiteY132" fmla="*/ 2213862 h 3029950"/>
              <a:gd name="connsiteX133" fmla="*/ 2001777 w 3015824"/>
              <a:gd name="connsiteY133" fmla="*/ 2574066 h 3029950"/>
              <a:gd name="connsiteX134" fmla="*/ 2556209 w 3015824"/>
              <a:gd name="connsiteY134" fmla="*/ 2020341 h 3029950"/>
              <a:gd name="connsiteX135" fmla="*/ 2400827 w 3015824"/>
              <a:gd name="connsiteY135" fmla="*/ 1929937 h 3029950"/>
              <a:gd name="connsiteX136" fmla="*/ 2465805 w 3015824"/>
              <a:gd name="connsiteY136" fmla="*/ 1711696 h 3029950"/>
              <a:gd name="connsiteX137" fmla="*/ 2479224 w 3015824"/>
              <a:gd name="connsiteY137" fmla="*/ 1484273 h 3029950"/>
              <a:gd name="connsiteX138" fmla="*/ 2667096 w 3015824"/>
              <a:gd name="connsiteY138" fmla="*/ 1451077 h 3029950"/>
              <a:gd name="connsiteX139" fmla="*/ 2669214 w 3015824"/>
              <a:gd name="connsiteY139" fmla="*/ 1517468 h 3029950"/>
              <a:gd name="connsiteX140" fmla="*/ 2556209 w 3015824"/>
              <a:gd name="connsiteY140" fmla="*/ 2020341 h 3029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3015824" h="3029950">
                <a:moveTo>
                  <a:pt x="2929126" y="1607872"/>
                </a:moveTo>
                <a:cubicBezTo>
                  <a:pt x="2818239" y="1565495"/>
                  <a:pt x="2814708" y="1409407"/>
                  <a:pt x="2923475" y="1362086"/>
                </a:cubicBezTo>
                <a:cubicBezTo>
                  <a:pt x="2981391" y="1336660"/>
                  <a:pt x="3013174" y="1273801"/>
                  <a:pt x="2999754" y="1211648"/>
                </a:cubicBezTo>
                <a:lnTo>
                  <a:pt x="2987747" y="1157970"/>
                </a:lnTo>
                <a:cubicBezTo>
                  <a:pt x="2974328" y="1095818"/>
                  <a:pt x="2918532" y="1052734"/>
                  <a:pt x="2854966" y="1054147"/>
                </a:cubicBezTo>
                <a:cubicBezTo>
                  <a:pt x="2737017" y="1057678"/>
                  <a:pt x="2674158" y="915009"/>
                  <a:pt x="2756793" y="829549"/>
                </a:cubicBezTo>
                <a:cubicBezTo>
                  <a:pt x="2800582" y="783641"/>
                  <a:pt x="2806233" y="713013"/>
                  <a:pt x="2770213" y="661454"/>
                </a:cubicBezTo>
                <a:lnTo>
                  <a:pt x="2738430" y="616252"/>
                </a:lnTo>
                <a:cubicBezTo>
                  <a:pt x="2702410" y="563987"/>
                  <a:pt x="2633900" y="545624"/>
                  <a:pt x="2576691" y="571756"/>
                </a:cubicBezTo>
                <a:cubicBezTo>
                  <a:pt x="2468630" y="620490"/>
                  <a:pt x="2356331" y="512428"/>
                  <a:pt x="2400121" y="402248"/>
                </a:cubicBezTo>
                <a:cubicBezTo>
                  <a:pt x="2423428" y="342921"/>
                  <a:pt x="2401533" y="275824"/>
                  <a:pt x="2348562" y="241922"/>
                </a:cubicBezTo>
                <a:lnTo>
                  <a:pt x="2301947" y="212258"/>
                </a:lnTo>
                <a:cubicBezTo>
                  <a:pt x="2248270" y="178357"/>
                  <a:pt x="2179054" y="186832"/>
                  <a:pt x="2135265" y="233447"/>
                </a:cubicBezTo>
                <a:cubicBezTo>
                  <a:pt x="2054042" y="320320"/>
                  <a:pt x="1909254" y="263817"/>
                  <a:pt x="1907842" y="144455"/>
                </a:cubicBezTo>
                <a:cubicBezTo>
                  <a:pt x="1907136" y="80890"/>
                  <a:pt x="1861227" y="27212"/>
                  <a:pt x="1799075" y="15912"/>
                </a:cubicBezTo>
                <a:lnTo>
                  <a:pt x="1745397" y="6024"/>
                </a:lnTo>
                <a:cubicBezTo>
                  <a:pt x="1683244" y="-5276"/>
                  <a:pt x="1621797" y="30038"/>
                  <a:pt x="1599196" y="89365"/>
                </a:cubicBezTo>
                <a:cubicBezTo>
                  <a:pt x="1557526" y="200252"/>
                  <a:pt x="1402144" y="204489"/>
                  <a:pt x="1354823" y="95016"/>
                </a:cubicBezTo>
                <a:cubicBezTo>
                  <a:pt x="1330103" y="36394"/>
                  <a:pt x="1267244" y="4611"/>
                  <a:pt x="1205091" y="18031"/>
                </a:cubicBezTo>
                <a:lnTo>
                  <a:pt x="1151414" y="30038"/>
                </a:lnTo>
                <a:cubicBezTo>
                  <a:pt x="1089967" y="44163"/>
                  <a:pt x="1046177" y="99960"/>
                  <a:pt x="1048296" y="163525"/>
                </a:cubicBezTo>
                <a:cubicBezTo>
                  <a:pt x="1051828" y="282180"/>
                  <a:pt x="909865" y="345746"/>
                  <a:pt x="825111" y="262404"/>
                </a:cubicBezTo>
                <a:cubicBezTo>
                  <a:pt x="779909" y="217909"/>
                  <a:pt x="709281" y="212258"/>
                  <a:pt x="657722" y="248985"/>
                </a:cubicBezTo>
                <a:lnTo>
                  <a:pt x="612520" y="280768"/>
                </a:lnTo>
                <a:cubicBezTo>
                  <a:pt x="560962" y="317494"/>
                  <a:pt x="541892" y="385298"/>
                  <a:pt x="568024" y="443919"/>
                </a:cubicBezTo>
                <a:cubicBezTo>
                  <a:pt x="616758" y="552686"/>
                  <a:pt x="509403" y="664985"/>
                  <a:pt x="399223" y="621196"/>
                </a:cubicBezTo>
                <a:cubicBezTo>
                  <a:pt x="340602" y="597889"/>
                  <a:pt x="273505" y="619783"/>
                  <a:pt x="239603" y="673461"/>
                </a:cubicBezTo>
                <a:lnTo>
                  <a:pt x="209940" y="720075"/>
                </a:lnTo>
                <a:cubicBezTo>
                  <a:pt x="176038" y="773753"/>
                  <a:pt x="184513" y="844381"/>
                  <a:pt x="231128" y="887464"/>
                </a:cubicBezTo>
                <a:cubicBezTo>
                  <a:pt x="317294" y="969393"/>
                  <a:pt x="260792" y="1114887"/>
                  <a:pt x="142843" y="1116300"/>
                </a:cubicBezTo>
                <a:cubicBezTo>
                  <a:pt x="79983" y="1117006"/>
                  <a:pt x="26306" y="1163621"/>
                  <a:pt x="15005" y="1225773"/>
                </a:cubicBezTo>
                <a:lnTo>
                  <a:pt x="5824" y="1280157"/>
                </a:lnTo>
                <a:cubicBezTo>
                  <a:pt x="-4770" y="1343016"/>
                  <a:pt x="29838" y="1404463"/>
                  <a:pt x="89165" y="1427064"/>
                </a:cubicBezTo>
                <a:cubicBezTo>
                  <a:pt x="200051" y="1469441"/>
                  <a:pt x="203583" y="1625529"/>
                  <a:pt x="94815" y="1672850"/>
                </a:cubicBezTo>
                <a:cubicBezTo>
                  <a:pt x="36900" y="1698276"/>
                  <a:pt x="5118" y="1761135"/>
                  <a:pt x="18537" y="1823288"/>
                </a:cubicBezTo>
                <a:lnTo>
                  <a:pt x="30544" y="1876966"/>
                </a:lnTo>
                <a:cubicBezTo>
                  <a:pt x="43963" y="1939118"/>
                  <a:pt x="99759" y="1982202"/>
                  <a:pt x="163325" y="1980789"/>
                </a:cubicBezTo>
                <a:cubicBezTo>
                  <a:pt x="281274" y="1977258"/>
                  <a:pt x="344133" y="2119927"/>
                  <a:pt x="261498" y="2205387"/>
                </a:cubicBezTo>
                <a:cubicBezTo>
                  <a:pt x="217709" y="2251295"/>
                  <a:pt x="212058" y="2321924"/>
                  <a:pt x="248079" y="2373482"/>
                </a:cubicBezTo>
                <a:lnTo>
                  <a:pt x="279861" y="2418684"/>
                </a:lnTo>
                <a:cubicBezTo>
                  <a:pt x="315882" y="2470949"/>
                  <a:pt x="384391" y="2489312"/>
                  <a:pt x="441600" y="2463180"/>
                </a:cubicBezTo>
                <a:cubicBezTo>
                  <a:pt x="549661" y="2414446"/>
                  <a:pt x="661960" y="2522508"/>
                  <a:pt x="618171" y="2632688"/>
                </a:cubicBezTo>
                <a:cubicBezTo>
                  <a:pt x="594863" y="2692015"/>
                  <a:pt x="616758" y="2759112"/>
                  <a:pt x="669729" y="2793014"/>
                </a:cubicBezTo>
                <a:lnTo>
                  <a:pt x="716344" y="2822678"/>
                </a:lnTo>
                <a:cubicBezTo>
                  <a:pt x="770021" y="2856579"/>
                  <a:pt x="839237" y="2848104"/>
                  <a:pt x="883026" y="2801489"/>
                </a:cubicBezTo>
                <a:cubicBezTo>
                  <a:pt x="964249" y="2714616"/>
                  <a:pt x="1109037" y="2771119"/>
                  <a:pt x="1110449" y="2890481"/>
                </a:cubicBezTo>
                <a:cubicBezTo>
                  <a:pt x="1111156" y="2954046"/>
                  <a:pt x="1157064" y="3007723"/>
                  <a:pt x="1219217" y="3019024"/>
                </a:cubicBezTo>
                <a:lnTo>
                  <a:pt x="1272894" y="3028912"/>
                </a:lnTo>
                <a:cubicBezTo>
                  <a:pt x="1335047" y="3040212"/>
                  <a:pt x="1396494" y="3004898"/>
                  <a:pt x="1419094" y="2945571"/>
                </a:cubicBezTo>
                <a:cubicBezTo>
                  <a:pt x="1460765" y="2833978"/>
                  <a:pt x="1616147" y="2830447"/>
                  <a:pt x="1663468" y="2939920"/>
                </a:cubicBezTo>
                <a:cubicBezTo>
                  <a:pt x="1688894" y="2998542"/>
                  <a:pt x="1751047" y="3030324"/>
                  <a:pt x="1813200" y="3016905"/>
                </a:cubicBezTo>
                <a:lnTo>
                  <a:pt x="1866877" y="3004898"/>
                </a:lnTo>
                <a:cubicBezTo>
                  <a:pt x="1928324" y="2990773"/>
                  <a:pt x="1972114" y="2934976"/>
                  <a:pt x="1969994" y="2871411"/>
                </a:cubicBezTo>
                <a:cubicBezTo>
                  <a:pt x="1966463" y="2752756"/>
                  <a:pt x="2108426" y="2689190"/>
                  <a:pt x="2193180" y="2772531"/>
                </a:cubicBezTo>
                <a:cubicBezTo>
                  <a:pt x="2238382" y="2817027"/>
                  <a:pt x="2309010" y="2822678"/>
                  <a:pt x="2360569" y="2785951"/>
                </a:cubicBezTo>
                <a:lnTo>
                  <a:pt x="2405771" y="2754168"/>
                </a:lnTo>
                <a:cubicBezTo>
                  <a:pt x="2457329" y="2717442"/>
                  <a:pt x="2476399" y="2649638"/>
                  <a:pt x="2450266" y="2591017"/>
                </a:cubicBezTo>
                <a:cubicBezTo>
                  <a:pt x="2401533" y="2482249"/>
                  <a:pt x="2508888" y="2369951"/>
                  <a:pt x="2619068" y="2413740"/>
                </a:cubicBezTo>
                <a:cubicBezTo>
                  <a:pt x="2677690" y="2437047"/>
                  <a:pt x="2744787" y="2415153"/>
                  <a:pt x="2778688" y="2361475"/>
                </a:cubicBezTo>
                <a:lnTo>
                  <a:pt x="2808352" y="2314861"/>
                </a:lnTo>
                <a:cubicBezTo>
                  <a:pt x="2842253" y="2261183"/>
                  <a:pt x="2833778" y="2190555"/>
                  <a:pt x="2787164" y="2147472"/>
                </a:cubicBezTo>
                <a:cubicBezTo>
                  <a:pt x="2700997" y="2066249"/>
                  <a:pt x="2757499" y="1920049"/>
                  <a:pt x="2875449" y="1918636"/>
                </a:cubicBezTo>
                <a:cubicBezTo>
                  <a:pt x="2939014" y="1917930"/>
                  <a:pt x="2991985" y="1871315"/>
                  <a:pt x="3003286" y="1809163"/>
                </a:cubicBezTo>
                <a:lnTo>
                  <a:pt x="3012467" y="1754779"/>
                </a:lnTo>
                <a:cubicBezTo>
                  <a:pt x="3023061" y="1692626"/>
                  <a:pt x="2987747" y="1630473"/>
                  <a:pt x="2929126" y="1607872"/>
                </a:cubicBezTo>
                <a:close/>
                <a:moveTo>
                  <a:pt x="2633194" y="1228599"/>
                </a:moveTo>
                <a:lnTo>
                  <a:pt x="2440378" y="1262500"/>
                </a:lnTo>
                <a:cubicBezTo>
                  <a:pt x="2418484" y="1188340"/>
                  <a:pt x="2388114" y="1118419"/>
                  <a:pt x="2350681" y="1053441"/>
                </a:cubicBezTo>
                <a:cubicBezTo>
                  <a:pt x="2313247" y="988463"/>
                  <a:pt x="2268752" y="927016"/>
                  <a:pt x="2215781" y="871220"/>
                </a:cubicBezTo>
                <a:lnTo>
                  <a:pt x="2348562" y="712306"/>
                </a:lnTo>
                <a:cubicBezTo>
                  <a:pt x="2482755" y="854269"/>
                  <a:pt x="2583048" y="1031546"/>
                  <a:pt x="2633194" y="1228599"/>
                </a:cubicBezTo>
                <a:close/>
                <a:moveTo>
                  <a:pt x="1774355" y="809773"/>
                </a:moveTo>
                <a:cubicBezTo>
                  <a:pt x="1856989" y="840143"/>
                  <a:pt x="1936093" y="884639"/>
                  <a:pt x="2007428" y="945379"/>
                </a:cubicBezTo>
                <a:cubicBezTo>
                  <a:pt x="2078762" y="1005413"/>
                  <a:pt x="2136677" y="1076042"/>
                  <a:pt x="2180467" y="1153026"/>
                </a:cubicBezTo>
                <a:cubicBezTo>
                  <a:pt x="2224963" y="1229305"/>
                  <a:pt x="2256745" y="1314765"/>
                  <a:pt x="2272284" y="1407288"/>
                </a:cubicBezTo>
                <a:cubicBezTo>
                  <a:pt x="2288528" y="1499811"/>
                  <a:pt x="2287822" y="1590921"/>
                  <a:pt x="2272284" y="1677794"/>
                </a:cubicBezTo>
                <a:cubicBezTo>
                  <a:pt x="2257452" y="1764667"/>
                  <a:pt x="2227081" y="1850833"/>
                  <a:pt x="2180467" y="1932056"/>
                </a:cubicBezTo>
                <a:cubicBezTo>
                  <a:pt x="2133852" y="2013278"/>
                  <a:pt x="2075231" y="2082494"/>
                  <a:pt x="2007428" y="2139703"/>
                </a:cubicBezTo>
                <a:cubicBezTo>
                  <a:pt x="1940331" y="2196911"/>
                  <a:pt x="1861933" y="2242820"/>
                  <a:pt x="1774355" y="2275309"/>
                </a:cubicBezTo>
                <a:cubicBezTo>
                  <a:pt x="1686775" y="2307092"/>
                  <a:pt x="1597078" y="2322630"/>
                  <a:pt x="1509499" y="2321924"/>
                </a:cubicBezTo>
                <a:cubicBezTo>
                  <a:pt x="1421214" y="2321924"/>
                  <a:pt x="1332222" y="2307092"/>
                  <a:pt x="1244643" y="2275309"/>
                </a:cubicBezTo>
                <a:cubicBezTo>
                  <a:pt x="1157064" y="2243526"/>
                  <a:pt x="1078667" y="2196911"/>
                  <a:pt x="1011570" y="2139703"/>
                </a:cubicBezTo>
                <a:cubicBezTo>
                  <a:pt x="943767" y="2083200"/>
                  <a:pt x="885145" y="2013278"/>
                  <a:pt x="838531" y="1932762"/>
                </a:cubicBezTo>
                <a:cubicBezTo>
                  <a:pt x="791916" y="1851539"/>
                  <a:pt x="761546" y="1765373"/>
                  <a:pt x="746714" y="1678500"/>
                </a:cubicBezTo>
                <a:cubicBezTo>
                  <a:pt x="731176" y="1591628"/>
                  <a:pt x="730469" y="1499811"/>
                  <a:pt x="746714" y="1407994"/>
                </a:cubicBezTo>
                <a:cubicBezTo>
                  <a:pt x="762958" y="1315471"/>
                  <a:pt x="794741" y="1230011"/>
                  <a:pt x="838531" y="1153733"/>
                </a:cubicBezTo>
                <a:cubicBezTo>
                  <a:pt x="882320" y="1076748"/>
                  <a:pt x="940235" y="1006826"/>
                  <a:pt x="1011570" y="946086"/>
                </a:cubicBezTo>
                <a:cubicBezTo>
                  <a:pt x="1082904" y="886052"/>
                  <a:pt x="1162008" y="840850"/>
                  <a:pt x="1244643" y="810479"/>
                </a:cubicBezTo>
                <a:cubicBezTo>
                  <a:pt x="1327278" y="780109"/>
                  <a:pt x="1416270" y="763159"/>
                  <a:pt x="1509499" y="763159"/>
                </a:cubicBezTo>
                <a:cubicBezTo>
                  <a:pt x="1602022" y="762452"/>
                  <a:pt x="1691720" y="779403"/>
                  <a:pt x="1774355" y="809773"/>
                </a:cubicBezTo>
                <a:close/>
                <a:moveTo>
                  <a:pt x="2158572" y="564693"/>
                </a:moveTo>
                <a:lnTo>
                  <a:pt x="2033560" y="726432"/>
                </a:lnTo>
                <a:cubicBezTo>
                  <a:pt x="1969288" y="684055"/>
                  <a:pt x="1886653" y="649447"/>
                  <a:pt x="1816732" y="624021"/>
                </a:cubicBezTo>
                <a:cubicBezTo>
                  <a:pt x="1746809" y="598595"/>
                  <a:pt x="1693132" y="580231"/>
                  <a:pt x="1582246" y="571756"/>
                </a:cubicBezTo>
                <a:lnTo>
                  <a:pt x="1582246" y="356340"/>
                </a:lnTo>
                <a:cubicBezTo>
                  <a:pt x="1841451" y="376116"/>
                  <a:pt x="1998246" y="450276"/>
                  <a:pt x="2158572" y="564693"/>
                </a:cubicBezTo>
                <a:close/>
                <a:moveTo>
                  <a:pt x="1397200" y="355634"/>
                </a:moveTo>
                <a:lnTo>
                  <a:pt x="1397200" y="571756"/>
                </a:lnTo>
                <a:cubicBezTo>
                  <a:pt x="1286313" y="580938"/>
                  <a:pt x="1246762" y="598595"/>
                  <a:pt x="1176840" y="624021"/>
                </a:cubicBezTo>
                <a:cubicBezTo>
                  <a:pt x="1106918" y="649447"/>
                  <a:pt x="1039115" y="683349"/>
                  <a:pt x="974843" y="726432"/>
                </a:cubicBezTo>
                <a:lnTo>
                  <a:pt x="832880" y="563987"/>
                </a:lnTo>
                <a:cubicBezTo>
                  <a:pt x="996738" y="447450"/>
                  <a:pt x="1211448" y="373291"/>
                  <a:pt x="1397200" y="355634"/>
                </a:cubicBezTo>
                <a:close/>
                <a:moveTo>
                  <a:pt x="671142" y="711600"/>
                </a:moveTo>
                <a:lnTo>
                  <a:pt x="803923" y="871220"/>
                </a:lnTo>
                <a:cubicBezTo>
                  <a:pt x="750952" y="927722"/>
                  <a:pt x="705749" y="989169"/>
                  <a:pt x="669023" y="1053441"/>
                </a:cubicBezTo>
                <a:cubicBezTo>
                  <a:pt x="631590" y="1118419"/>
                  <a:pt x="601220" y="1188340"/>
                  <a:pt x="579325" y="1262500"/>
                </a:cubicBezTo>
                <a:lnTo>
                  <a:pt x="386510" y="1228599"/>
                </a:lnTo>
                <a:cubicBezTo>
                  <a:pt x="435243" y="1030839"/>
                  <a:pt x="535536" y="854269"/>
                  <a:pt x="671142" y="711600"/>
                </a:cubicBezTo>
                <a:close/>
                <a:moveTo>
                  <a:pt x="351196" y="1451077"/>
                </a:moveTo>
                <a:lnTo>
                  <a:pt x="539067" y="1484273"/>
                </a:lnTo>
                <a:cubicBezTo>
                  <a:pt x="534829" y="1561257"/>
                  <a:pt x="539067" y="1637536"/>
                  <a:pt x="552486" y="1711696"/>
                </a:cubicBezTo>
                <a:cubicBezTo>
                  <a:pt x="565199" y="1785855"/>
                  <a:pt x="587094" y="1858602"/>
                  <a:pt x="617464" y="1929937"/>
                </a:cubicBezTo>
                <a:lnTo>
                  <a:pt x="462082" y="2020341"/>
                </a:lnTo>
                <a:cubicBezTo>
                  <a:pt x="390042" y="1868490"/>
                  <a:pt x="349077" y="1697570"/>
                  <a:pt x="349077" y="1518174"/>
                </a:cubicBezTo>
                <a:cubicBezTo>
                  <a:pt x="349077" y="1495573"/>
                  <a:pt x="349783" y="1472972"/>
                  <a:pt x="351196" y="1451077"/>
                </a:cubicBezTo>
                <a:close/>
                <a:moveTo>
                  <a:pt x="577912" y="2213156"/>
                </a:moveTo>
                <a:lnTo>
                  <a:pt x="729763" y="2124871"/>
                </a:lnTo>
                <a:cubicBezTo>
                  <a:pt x="775671" y="2187024"/>
                  <a:pt x="827937" y="2242114"/>
                  <a:pt x="885145" y="2290141"/>
                </a:cubicBezTo>
                <a:cubicBezTo>
                  <a:pt x="942354" y="2338168"/>
                  <a:pt x="1005213" y="2380545"/>
                  <a:pt x="1074429" y="2415153"/>
                </a:cubicBezTo>
                <a:lnTo>
                  <a:pt x="1017220" y="2573360"/>
                </a:lnTo>
                <a:cubicBezTo>
                  <a:pt x="842062" y="2491431"/>
                  <a:pt x="691624" y="2367126"/>
                  <a:pt x="577912" y="2213156"/>
                </a:cubicBezTo>
                <a:close/>
                <a:moveTo>
                  <a:pt x="1508792" y="2684246"/>
                </a:moveTo>
                <a:cubicBezTo>
                  <a:pt x="1412032" y="2684246"/>
                  <a:pt x="1317390" y="2672239"/>
                  <a:pt x="1226986" y="2649638"/>
                </a:cubicBezTo>
                <a:lnTo>
                  <a:pt x="1283489" y="2492844"/>
                </a:lnTo>
                <a:cubicBezTo>
                  <a:pt x="1358354" y="2510501"/>
                  <a:pt x="1433927" y="2519683"/>
                  <a:pt x="1508086" y="2518976"/>
                </a:cubicBezTo>
                <a:cubicBezTo>
                  <a:pt x="1582246" y="2518976"/>
                  <a:pt x="1657818" y="2510501"/>
                  <a:pt x="1732684" y="2492844"/>
                </a:cubicBezTo>
                <a:lnTo>
                  <a:pt x="1789186" y="2649638"/>
                </a:lnTo>
                <a:cubicBezTo>
                  <a:pt x="1700195" y="2672239"/>
                  <a:pt x="1606259" y="2684246"/>
                  <a:pt x="1508792" y="2684246"/>
                </a:cubicBezTo>
                <a:close/>
                <a:moveTo>
                  <a:pt x="2001777" y="2574066"/>
                </a:moveTo>
                <a:lnTo>
                  <a:pt x="1944568" y="2415859"/>
                </a:lnTo>
                <a:cubicBezTo>
                  <a:pt x="2013078" y="2381251"/>
                  <a:pt x="2076643" y="2338874"/>
                  <a:pt x="2133852" y="2290847"/>
                </a:cubicBezTo>
                <a:cubicBezTo>
                  <a:pt x="2191061" y="2242820"/>
                  <a:pt x="2243326" y="2187730"/>
                  <a:pt x="2289235" y="2125577"/>
                </a:cubicBezTo>
                <a:lnTo>
                  <a:pt x="2441085" y="2213862"/>
                </a:lnTo>
                <a:cubicBezTo>
                  <a:pt x="2326667" y="2367126"/>
                  <a:pt x="2176229" y="2491431"/>
                  <a:pt x="2001777" y="2574066"/>
                </a:cubicBezTo>
                <a:close/>
                <a:moveTo>
                  <a:pt x="2556209" y="2020341"/>
                </a:moveTo>
                <a:lnTo>
                  <a:pt x="2400827" y="1929937"/>
                </a:lnTo>
                <a:cubicBezTo>
                  <a:pt x="2431197" y="1858602"/>
                  <a:pt x="2453092" y="1785855"/>
                  <a:pt x="2465805" y="1711696"/>
                </a:cubicBezTo>
                <a:cubicBezTo>
                  <a:pt x="2479224" y="1638242"/>
                  <a:pt x="2483462" y="1561964"/>
                  <a:pt x="2479224" y="1484273"/>
                </a:cubicBezTo>
                <a:lnTo>
                  <a:pt x="2667096" y="1451077"/>
                </a:lnTo>
                <a:cubicBezTo>
                  <a:pt x="2668508" y="1472972"/>
                  <a:pt x="2669214" y="1495573"/>
                  <a:pt x="2669214" y="1517468"/>
                </a:cubicBezTo>
                <a:cubicBezTo>
                  <a:pt x="2668508" y="1697570"/>
                  <a:pt x="2628250" y="1867784"/>
                  <a:pt x="2556209" y="2020341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4" name="任意多边形: 形状 1133">
            <a:extLst>
              <a:ext uri="{FF2B5EF4-FFF2-40B4-BE49-F238E27FC236}">
                <a16:creationId xmlns="" xmlns:a16="http://schemas.microsoft.com/office/drawing/2014/main" id="{B7EF4243-34EB-4364-A149-3FAF5D55F482}"/>
              </a:ext>
            </a:extLst>
          </p:cNvPr>
          <p:cNvSpPr/>
          <p:nvPr/>
        </p:nvSpPr>
        <p:spPr>
          <a:xfrm>
            <a:off x="9441814" y="5808423"/>
            <a:ext cx="968840" cy="988733"/>
          </a:xfrm>
          <a:custGeom>
            <a:avLst/>
            <a:gdLst>
              <a:gd name="connsiteX0" fmla="*/ 2929832 w 3015824"/>
              <a:gd name="connsiteY0" fmla="*/ 1607872 h 3029950"/>
              <a:gd name="connsiteX1" fmla="*/ 2924182 w 3015824"/>
              <a:gd name="connsiteY1" fmla="*/ 1362086 h 3029950"/>
              <a:gd name="connsiteX2" fmla="*/ 3000460 w 3015824"/>
              <a:gd name="connsiteY2" fmla="*/ 1211648 h 3029950"/>
              <a:gd name="connsiteX3" fmla="*/ 2988454 w 3015824"/>
              <a:gd name="connsiteY3" fmla="*/ 1157970 h 3029950"/>
              <a:gd name="connsiteX4" fmla="*/ 2855673 w 3015824"/>
              <a:gd name="connsiteY4" fmla="*/ 1054147 h 3029950"/>
              <a:gd name="connsiteX5" fmla="*/ 2757499 w 3015824"/>
              <a:gd name="connsiteY5" fmla="*/ 829549 h 3029950"/>
              <a:gd name="connsiteX6" fmla="*/ 2770919 w 3015824"/>
              <a:gd name="connsiteY6" fmla="*/ 661454 h 3029950"/>
              <a:gd name="connsiteX7" fmla="*/ 2739136 w 3015824"/>
              <a:gd name="connsiteY7" fmla="*/ 616252 h 3029950"/>
              <a:gd name="connsiteX8" fmla="*/ 2577397 w 3015824"/>
              <a:gd name="connsiteY8" fmla="*/ 571756 h 3029950"/>
              <a:gd name="connsiteX9" fmla="*/ 2400827 w 3015824"/>
              <a:gd name="connsiteY9" fmla="*/ 402248 h 3029950"/>
              <a:gd name="connsiteX10" fmla="*/ 2349268 w 3015824"/>
              <a:gd name="connsiteY10" fmla="*/ 241922 h 3029950"/>
              <a:gd name="connsiteX11" fmla="*/ 2302654 w 3015824"/>
              <a:gd name="connsiteY11" fmla="*/ 212258 h 3029950"/>
              <a:gd name="connsiteX12" fmla="*/ 2135971 w 3015824"/>
              <a:gd name="connsiteY12" fmla="*/ 233447 h 3029950"/>
              <a:gd name="connsiteX13" fmla="*/ 1908548 w 3015824"/>
              <a:gd name="connsiteY13" fmla="*/ 144455 h 3029950"/>
              <a:gd name="connsiteX14" fmla="*/ 1799781 w 3015824"/>
              <a:gd name="connsiteY14" fmla="*/ 15912 h 3029950"/>
              <a:gd name="connsiteX15" fmla="*/ 1746103 w 3015824"/>
              <a:gd name="connsiteY15" fmla="*/ 6024 h 3029950"/>
              <a:gd name="connsiteX16" fmla="*/ 1599903 w 3015824"/>
              <a:gd name="connsiteY16" fmla="*/ 89365 h 3029950"/>
              <a:gd name="connsiteX17" fmla="*/ 1355529 w 3015824"/>
              <a:gd name="connsiteY17" fmla="*/ 95016 h 3029950"/>
              <a:gd name="connsiteX18" fmla="*/ 1205797 w 3015824"/>
              <a:gd name="connsiteY18" fmla="*/ 18031 h 3029950"/>
              <a:gd name="connsiteX19" fmla="*/ 1152120 w 3015824"/>
              <a:gd name="connsiteY19" fmla="*/ 30038 h 3029950"/>
              <a:gd name="connsiteX20" fmla="*/ 1049003 w 3015824"/>
              <a:gd name="connsiteY20" fmla="*/ 163525 h 3029950"/>
              <a:gd name="connsiteX21" fmla="*/ 825817 w 3015824"/>
              <a:gd name="connsiteY21" fmla="*/ 262405 h 3029950"/>
              <a:gd name="connsiteX22" fmla="*/ 658429 w 3015824"/>
              <a:gd name="connsiteY22" fmla="*/ 248985 h 3029950"/>
              <a:gd name="connsiteX23" fmla="*/ 613227 w 3015824"/>
              <a:gd name="connsiteY23" fmla="*/ 280768 h 3029950"/>
              <a:gd name="connsiteX24" fmla="*/ 568731 w 3015824"/>
              <a:gd name="connsiteY24" fmla="*/ 443919 h 3029950"/>
              <a:gd name="connsiteX25" fmla="*/ 399929 w 3015824"/>
              <a:gd name="connsiteY25" fmla="*/ 621196 h 3029950"/>
              <a:gd name="connsiteX26" fmla="*/ 240310 w 3015824"/>
              <a:gd name="connsiteY26" fmla="*/ 673461 h 3029950"/>
              <a:gd name="connsiteX27" fmla="*/ 210646 w 3015824"/>
              <a:gd name="connsiteY27" fmla="*/ 720075 h 3029950"/>
              <a:gd name="connsiteX28" fmla="*/ 231128 w 3015824"/>
              <a:gd name="connsiteY28" fmla="*/ 887464 h 3029950"/>
              <a:gd name="connsiteX29" fmla="*/ 142843 w 3015824"/>
              <a:gd name="connsiteY29" fmla="*/ 1116300 h 3029950"/>
              <a:gd name="connsiteX30" fmla="*/ 15006 w 3015824"/>
              <a:gd name="connsiteY30" fmla="*/ 1225773 h 3029950"/>
              <a:gd name="connsiteX31" fmla="*/ 5824 w 3015824"/>
              <a:gd name="connsiteY31" fmla="*/ 1280157 h 3029950"/>
              <a:gd name="connsiteX32" fmla="*/ 89165 w 3015824"/>
              <a:gd name="connsiteY32" fmla="*/ 1427064 h 3029950"/>
              <a:gd name="connsiteX33" fmla="*/ 94815 w 3015824"/>
              <a:gd name="connsiteY33" fmla="*/ 1672850 h 3029950"/>
              <a:gd name="connsiteX34" fmla="*/ 19243 w 3015824"/>
              <a:gd name="connsiteY34" fmla="*/ 1822582 h 3029950"/>
              <a:gd name="connsiteX35" fmla="*/ 31250 w 3015824"/>
              <a:gd name="connsiteY35" fmla="*/ 1876259 h 3029950"/>
              <a:gd name="connsiteX36" fmla="*/ 164031 w 3015824"/>
              <a:gd name="connsiteY36" fmla="*/ 1980083 h 3029950"/>
              <a:gd name="connsiteX37" fmla="*/ 262204 w 3015824"/>
              <a:gd name="connsiteY37" fmla="*/ 2204681 h 3029950"/>
              <a:gd name="connsiteX38" fmla="*/ 248785 w 3015824"/>
              <a:gd name="connsiteY38" fmla="*/ 2372776 h 3029950"/>
              <a:gd name="connsiteX39" fmla="*/ 280568 w 3015824"/>
              <a:gd name="connsiteY39" fmla="*/ 2417978 h 3029950"/>
              <a:gd name="connsiteX40" fmla="*/ 442306 w 3015824"/>
              <a:gd name="connsiteY40" fmla="*/ 2462474 h 3029950"/>
              <a:gd name="connsiteX41" fmla="*/ 618877 w 3015824"/>
              <a:gd name="connsiteY41" fmla="*/ 2631981 h 3029950"/>
              <a:gd name="connsiteX42" fmla="*/ 670435 w 3015824"/>
              <a:gd name="connsiteY42" fmla="*/ 2792308 h 3029950"/>
              <a:gd name="connsiteX43" fmla="*/ 717050 w 3015824"/>
              <a:gd name="connsiteY43" fmla="*/ 2821971 h 3029950"/>
              <a:gd name="connsiteX44" fmla="*/ 883733 w 3015824"/>
              <a:gd name="connsiteY44" fmla="*/ 2800783 h 3029950"/>
              <a:gd name="connsiteX45" fmla="*/ 1111156 w 3015824"/>
              <a:gd name="connsiteY45" fmla="*/ 2889774 h 3029950"/>
              <a:gd name="connsiteX46" fmla="*/ 1219923 w 3015824"/>
              <a:gd name="connsiteY46" fmla="*/ 3018318 h 3029950"/>
              <a:gd name="connsiteX47" fmla="*/ 1273600 w 3015824"/>
              <a:gd name="connsiteY47" fmla="*/ 3028206 h 3029950"/>
              <a:gd name="connsiteX48" fmla="*/ 1419801 w 3015824"/>
              <a:gd name="connsiteY48" fmla="*/ 2944864 h 3029950"/>
              <a:gd name="connsiteX49" fmla="*/ 1664174 w 3015824"/>
              <a:gd name="connsiteY49" fmla="*/ 2939214 h 3029950"/>
              <a:gd name="connsiteX50" fmla="*/ 1813906 w 3015824"/>
              <a:gd name="connsiteY50" fmla="*/ 3016199 h 3029950"/>
              <a:gd name="connsiteX51" fmla="*/ 1867584 w 3015824"/>
              <a:gd name="connsiteY51" fmla="*/ 3004192 h 3029950"/>
              <a:gd name="connsiteX52" fmla="*/ 1970701 w 3015824"/>
              <a:gd name="connsiteY52" fmla="*/ 2870705 h 3029950"/>
              <a:gd name="connsiteX53" fmla="*/ 2193886 w 3015824"/>
              <a:gd name="connsiteY53" fmla="*/ 2771825 h 3029950"/>
              <a:gd name="connsiteX54" fmla="*/ 2361275 w 3015824"/>
              <a:gd name="connsiteY54" fmla="*/ 2785245 h 3029950"/>
              <a:gd name="connsiteX55" fmla="*/ 2406477 w 3015824"/>
              <a:gd name="connsiteY55" fmla="*/ 2753462 h 3029950"/>
              <a:gd name="connsiteX56" fmla="*/ 2450973 w 3015824"/>
              <a:gd name="connsiteY56" fmla="*/ 2590311 h 3029950"/>
              <a:gd name="connsiteX57" fmla="*/ 2619774 w 3015824"/>
              <a:gd name="connsiteY57" fmla="*/ 2413034 h 3029950"/>
              <a:gd name="connsiteX58" fmla="*/ 2779394 w 3015824"/>
              <a:gd name="connsiteY58" fmla="*/ 2360769 h 3029950"/>
              <a:gd name="connsiteX59" fmla="*/ 2809058 w 3015824"/>
              <a:gd name="connsiteY59" fmla="*/ 2314154 h 3029950"/>
              <a:gd name="connsiteX60" fmla="*/ 2787869 w 3015824"/>
              <a:gd name="connsiteY60" fmla="*/ 2146766 h 3029950"/>
              <a:gd name="connsiteX61" fmla="*/ 2876155 w 3015824"/>
              <a:gd name="connsiteY61" fmla="*/ 1917930 h 3029950"/>
              <a:gd name="connsiteX62" fmla="*/ 3003992 w 3015824"/>
              <a:gd name="connsiteY62" fmla="*/ 1808456 h 3029950"/>
              <a:gd name="connsiteX63" fmla="*/ 3013173 w 3015824"/>
              <a:gd name="connsiteY63" fmla="*/ 1754073 h 3029950"/>
              <a:gd name="connsiteX64" fmla="*/ 2929832 w 3015824"/>
              <a:gd name="connsiteY64" fmla="*/ 1607872 h 3029950"/>
              <a:gd name="connsiteX65" fmla="*/ 2633900 w 3015824"/>
              <a:gd name="connsiteY65" fmla="*/ 1227892 h 3029950"/>
              <a:gd name="connsiteX66" fmla="*/ 2441085 w 3015824"/>
              <a:gd name="connsiteY66" fmla="*/ 1262500 h 3029950"/>
              <a:gd name="connsiteX67" fmla="*/ 2351387 w 3015824"/>
              <a:gd name="connsiteY67" fmla="*/ 1053441 h 3029950"/>
              <a:gd name="connsiteX68" fmla="*/ 2216487 w 3015824"/>
              <a:gd name="connsiteY68" fmla="*/ 871220 h 3029950"/>
              <a:gd name="connsiteX69" fmla="*/ 2349268 w 3015824"/>
              <a:gd name="connsiteY69" fmla="*/ 712306 h 3029950"/>
              <a:gd name="connsiteX70" fmla="*/ 2633900 w 3015824"/>
              <a:gd name="connsiteY70" fmla="*/ 1227892 h 3029950"/>
              <a:gd name="connsiteX71" fmla="*/ 1775061 w 3015824"/>
              <a:gd name="connsiteY71" fmla="*/ 809067 h 3029950"/>
              <a:gd name="connsiteX72" fmla="*/ 2008134 w 3015824"/>
              <a:gd name="connsiteY72" fmla="*/ 944673 h 3029950"/>
              <a:gd name="connsiteX73" fmla="*/ 2181173 w 3015824"/>
              <a:gd name="connsiteY73" fmla="*/ 1152320 h 3029950"/>
              <a:gd name="connsiteX74" fmla="*/ 2272990 w 3015824"/>
              <a:gd name="connsiteY74" fmla="*/ 1406582 h 3029950"/>
              <a:gd name="connsiteX75" fmla="*/ 2272990 w 3015824"/>
              <a:gd name="connsiteY75" fmla="*/ 1677088 h 3029950"/>
              <a:gd name="connsiteX76" fmla="*/ 2181173 w 3015824"/>
              <a:gd name="connsiteY76" fmla="*/ 1931349 h 3029950"/>
              <a:gd name="connsiteX77" fmla="*/ 2008134 w 3015824"/>
              <a:gd name="connsiteY77" fmla="*/ 2138997 h 3029950"/>
              <a:gd name="connsiteX78" fmla="*/ 1775061 w 3015824"/>
              <a:gd name="connsiteY78" fmla="*/ 2274602 h 3029950"/>
              <a:gd name="connsiteX79" fmla="*/ 1510205 w 3015824"/>
              <a:gd name="connsiteY79" fmla="*/ 2321217 h 3029950"/>
              <a:gd name="connsiteX80" fmla="*/ 1245349 w 3015824"/>
              <a:gd name="connsiteY80" fmla="*/ 2274602 h 3029950"/>
              <a:gd name="connsiteX81" fmla="*/ 1012276 w 3015824"/>
              <a:gd name="connsiteY81" fmla="*/ 2138997 h 3029950"/>
              <a:gd name="connsiteX82" fmla="*/ 839237 w 3015824"/>
              <a:gd name="connsiteY82" fmla="*/ 1931349 h 3029950"/>
              <a:gd name="connsiteX83" fmla="*/ 747420 w 3015824"/>
              <a:gd name="connsiteY83" fmla="*/ 1677088 h 3029950"/>
              <a:gd name="connsiteX84" fmla="*/ 747420 w 3015824"/>
              <a:gd name="connsiteY84" fmla="*/ 1406582 h 3029950"/>
              <a:gd name="connsiteX85" fmla="*/ 839237 w 3015824"/>
              <a:gd name="connsiteY85" fmla="*/ 1152320 h 3029950"/>
              <a:gd name="connsiteX86" fmla="*/ 1012276 w 3015824"/>
              <a:gd name="connsiteY86" fmla="*/ 944673 h 3029950"/>
              <a:gd name="connsiteX87" fmla="*/ 1245349 w 3015824"/>
              <a:gd name="connsiteY87" fmla="*/ 809067 h 3029950"/>
              <a:gd name="connsiteX88" fmla="*/ 1510205 w 3015824"/>
              <a:gd name="connsiteY88" fmla="*/ 761746 h 3029950"/>
              <a:gd name="connsiteX89" fmla="*/ 1775061 w 3015824"/>
              <a:gd name="connsiteY89" fmla="*/ 809067 h 3029950"/>
              <a:gd name="connsiteX90" fmla="*/ 2172698 w 3015824"/>
              <a:gd name="connsiteY90" fmla="*/ 563987 h 3029950"/>
              <a:gd name="connsiteX91" fmla="*/ 2041329 w 3015824"/>
              <a:gd name="connsiteY91" fmla="*/ 725726 h 3029950"/>
              <a:gd name="connsiteX92" fmla="*/ 1834388 w 3015824"/>
              <a:gd name="connsiteY92" fmla="*/ 623315 h 3029950"/>
              <a:gd name="connsiteX93" fmla="*/ 1609791 w 3015824"/>
              <a:gd name="connsiteY93" fmla="*/ 571050 h 3029950"/>
              <a:gd name="connsiteX94" fmla="*/ 1609791 w 3015824"/>
              <a:gd name="connsiteY94" fmla="*/ 356340 h 3029950"/>
              <a:gd name="connsiteX95" fmla="*/ 2172698 w 3015824"/>
              <a:gd name="connsiteY95" fmla="*/ 563987 h 3029950"/>
              <a:gd name="connsiteX96" fmla="*/ 1387312 w 3015824"/>
              <a:gd name="connsiteY96" fmla="*/ 354927 h 3029950"/>
              <a:gd name="connsiteX97" fmla="*/ 1387312 w 3015824"/>
              <a:gd name="connsiteY97" fmla="*/ 571050 h 3029950"/>
              <a:gd name="connsiteX98" fmla="*/ 1172602 w 3015824"/>
              <a:gd name="connsiteY98" fmla="*/ 623315 h 3029950"/>
              <a:gd name="connsiteX99" fmla="*/ 973431 w 3015824"/>
              <a:gd name="connsiteY99" fmla="*/ 725726 h 3029950"/>
              <a:gd name="connsiteX100" fmla="*/ 827936 w 3015824"/>
              <a:gd name="connsiteY100" fmla="*/ 563281 h 3029950"/>
              <a:gd name="connsiteX101" fmla="*/ 1387312 w 3015824"/>
              <a:gd name="connsiteY101" fmla="*/ 354927 h 3029950"/>
              <a:gd name="connsiteX102" fmla="*/ 671848 w 3015824"/>
              <a:gd name="connsiteY102" fmla="*/ 710894 h 3029950"/>
              <a:gd name="connsiteX103" fmla="*/ 804629 w 3015824"/>
              <a:gd name="connsiteY103" fmla="*/ 870513 h 3029950"/>
              <a:gd name="connsiteX104" fmla="*/ 669729 w 3015824"/>
              <a:gd name="connsiteY104" fmla="*/ 1052734 h 3029950"/>
              <a:gd name="connsiteX105" fmla="*/ 580031 w 3015824"/>
              <a:gd name="connsiteY105" fmla="*/ 1261794 h 3029950"/>
              <a:gd name="connsiteX106" fmla="*/ 387216 w 3015824"/>
              <a:gd name="connsiteY106" fmla="*/ 1227186 h 3029950"/>
              <a:gd name="connsiteX107" fmla="*/ 671848 w 3015824"/>
              <a:gd name="connsiteY107" fmla="*/ 710894 h 3029950"/>
              <a:gd name="connsiteX108" fmla="*/ 351902 w 3015824"/>
              <a:gd name="connsiteY108" fmla="*/ 1451077 h 3029950"/>
              <a:gd name="connsiteX109" fmla="*/ 539773 w 3015824"/>
              <a:gd name="connsiteY109" fmla="*/ 1484273 h 3029950"/>
              <a:gd name="connsiteX110" fmla="*/ 553193 w 3015824"/>
              <a:gd name="connsiteY110" fmla="*/ 1711696 h 3029950"/>
              <a:gd name="connsiteX111" fmla="*/ 618171 w 3015824"/>
              <a:gd name="connsiteY111" fmla="*/ 1929937 h 3029950"/>
              <a:gd name="connsiteX112" fmla="*/ 462788 w 3015824"/>
              <a:gd name="connsiteY112" fmla="*/ 2020341 h 3029950"/>
              <a:gd name="connsiteX113" fmla="*/ 349783 w 3015824"/>
              <a:gd name="connsiteY113" fmla="*/ 1518174 h 3029950"/>
              <a:gd name="connsiteX114" fmla="*/ 351902 w 3015824"/>
              <a:gd name="connsiteY114" fmla="*/ 1451077 h 3029950"/>
              <a:gd name="connsiteX115" fmla="*/ 578619 w 3015824"/>
              <a:gd name="connsiteY115" fmla="*/ 2213156 h 3029950"/>
              <a:gd name="connsiteX116" fmla="*/ 730469 w 3015824"/>
              <a:gd name="connsiteY116" fmla="*/ 2124871 h 3029950"/>
              <a:gd name="connsiteX117" fmla="*/ 885851 w 3015824"/>
              <a:gd name="connsiteY117" fmla="*/ 2290141 h 3029950"/>
              <a:gd name="connsiteX118" fmla="*/ 1075135 w 3015824"/>
              <a:gd name="connsiteY118" fmla="*/ 2415153 h 3029950"/>
              <a:gd name="connsiteX119" fmla="*/ 1017926 w 3015824"/>
              <a:gd name="connsiteY119" fmla="*/ 2573360 h 3029950"/>
              <a:gd name="connsiteX120" fmla="*/ 578619 w 3015824"/>
              <a:gd name="connsiteY120" fmla="*/ 2213156 h 3029950"/>
              <a:gd name="connsiteX121" fmla="*/ 1510205 w 3015824"/>
              <a:gd name="connsiteY121" fmla="*/ 2684246 h 3029950"/>
              <a:gd name="connsiteX122" fmla="*/ 1228398 w 3015824"/>
              <a:gd name="connsiteY122" fmla="*/ 2649639 h 3029950"/>
              <a:gd name="connsiteX123" fmla="*/ 1284901 w 3015824"/>
              <a:gd name="connsiteY123" fmla="*/ 2492844 h 3029950"/>
              <a:gd name="connsiteX124" fmla="*/ 1509499 w 3015824"/>
              <a:gd name="connsiteY124" fmla="*/ 2518976 h 3029950"/>
              <a:gd name="connsiteX125" fmla="*/ 1734096 w 3015824"/>
              <a:gd name="connsiteY125" fmla="*/ 2492844 h 3029950"/>
              <a:gd name="connsiteX126" fmla="*/ 1790599 w 3015824"/>
              <a:gd name="connsiteY126" fmla="*/ 2649639 h 3029950"/>
              <a:gd name="connsiteX127" fmla="*/ 1510205 w 3015824"/>
              <a:gd name="connsiteY127" fmla="*/ 2684246 h 3029950"/>
              <a:gd name="connsiteX128" fmla="*/ 2002484 w 3015824"/>
              <a:gd name="connsiteY128" fmla="*/ 2574066 h 3029950"/>
              <a:gd name="connsiteX129" fmla="*/ 1945275 w 3015824"/>
              <a:gd name="connsiteY129" fmla="*/ 2415859 h 3029950"/>
              <a:gd name="connsiteX130" fmla="*/ 2134558 w 3015824"/>
              <a:gd name="connsiteY130" fmla="*/ 2290847 h 3029950"/>
              <a:gd name="connsiteX131" fmla="*/ 2289941 w 3015824"/>
              <a:gd name="connsiteY131" fmla="*/ 2125577 h 3029950"/>
              <a:gd name="connsiteX132" fmla="*/ 2441791 w 3015824"/>
              <a:gd name="connsiteY132" fmla="*/ 2213862 h 3029950"/>
              <a:gd name="connsiteX133" fmla="*/ 2002484 w 3015824"/>
              <a:gd name="connsiteY133" fmla="*/ 2574066 h 3029950"/>
              <a:gd name="connsiteX134" fmla="*/ 2556915 w 3015824"/>
              <a:gd name="connsiteY134" fmla="*/ 2019635 h 3029950"/>
              <a:gd name="connsiteX135" fmla="*/ 2401533 w 3015824"/>
              <a:gd name="connsiteY135" fmla="*/ 1929231 h 3029950"/>
              <a:gd name="connsiteX136" fmla="*/ 2466511 w 3015824"/>
              <a:gd name="connsiteY136" fmla="*/ 1710989 h 3029950"/>
              <a:gd name="connsiteX137" fmla="*/ 2479930 w 3015824"/>
              <a:gd name="connsiteY137" fmla="*/ 1483566 h 3029950"/>
              <a:gd name="connsiteX138" fmla="*/ 2667801 w 3015824"/>
              <a:gd name="connsiteY138" fmla="*/ 1450371 h 3029950"/>
              <a:gd name="connsiteX139" fmla="*/ 2669920 w 3015824"/>
              <a:gd name="connsiteY139" fmla="*/ 1516762 h 3029950"/>
              <a:gd name="connsiteX140" fmla="*/ 2556915 w 3015824"/>
              <a:gd name="connsiteY140" fmla="*/ 2019635 h 3029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3015824" h="3029950">
                <a:moveTo>
                  <a:pt x="2929832" y="1607872"/>
                </a:moveTo>
                <a:cubicBezTo>
                  <a:pt x="2818946" y="1565495"/>
                  <a:pt x="2815414" y="1409407"/>
                  <a:pt x="2924182" y="1362086"/>
                </a:cubicBezTo>
                <a:cubicBezTo>
                  <a:pt x="2982097" y="1336660"/>
                  <a:pt x="3013880" y="1273801"/>
                  <a:pt x="3000460" y="1211648"/>
                </a:cubicBezTo>
                <a:lnTo>
                  <a:pt x="2988454" y="1157970"/>
                </a:lnTo>
                <a:cubicBezTo>
                  <a:pt x="2975034" y="1095818"/>
                  <a:pt x="2919238" y="1052734"/>
                  <a:pt x="2855673" y="1054147"/>
                </a:cubicBezTo>
                <a:cubicBezTo>
                  <a:pt x="2737723" y="1057678"/>
                  <a:pt x="2674864" y="915009"/>
                  <a:pt x="2757499" y="829549"/>
                </a:cubicBezTo>
                <a:cubicBezTo>
                  <a:pt x="2801289" y="783641"/>
                  <a:pt x="2806939" y="713013"/>
                  <a:pt x="2770919" y="661454"/>
                </a:cubicBezTo>
                <a:lnTo>
                  <a:pt x="2739136" y="616252"/>
                </a:lnTo>
                <a:cubicBezTo>
                  <a:pt x="2703116" y="563987"/>
                  <a:pt x="2634606" y="545624"/>
                  <a:pt x="2577397" y="571756"/>
                </a:cubicBezTo>
                <a:cubicBezTo>
                  <a:pt x="2469336" y="620490"/>
                  <a:pt x="2357037" y="512428"/>
                  <a:pt x="2400827" y="402248"/>
                </a:cubicBezTo>
                <a:cubicBezTo>
                  <a:pt x="2424134" y="342921"/>
                  <a:pt x="2402239" y="275824"/>
                  <a:pt x="2349268" y="241922"/>
                </a:cubicBezTo>
                <a:lnTo>
                  <a:pt x="2302654" y="212258"/>
                </a:lnTo>
                <a:cubicBezTo>
                  <a:pt x="2248976" y="178357"/>
                  <a:pt x="2179760" y="186832"/>
                  <a:pt x="2135971" y="233447"/>
                </a:cubicBezTo>
                <a:cubicBezTo>
                  <a:pt x="2054749" y="320320"/>
                  <a:pt x="1909961" y="263817"/>
                  <a:pt x="1908548" y="144455"/>
                </a:cubicBezTo>
                <a:cubicBezTo>
                  <a:pt x="1907842" y="80890"/>
                  <a:pt x="1861933" y="27213"/>
                  <a:pt x="1799781" y="15912"/>
                </a:cubicBezTo>
                <a:lnTo>
                  <a:pt x="1746103" y="6024"/>
                </a:lnTo>
                <a:cubicBezTo>
                  <a:pt x="1683950" y="-5277"/>
                  <a:pt x="1622504" y="30038"/>
                  <a:pt x="1599903" y="89365"/>
                </a:cubicBezTo>
                <a:cubicBezTo>
                  <a:pt x="1558232" y="200252"/>
                  <a:pt x="1402850" y="204489"/>
                  <a:pt x="1355529" y="95016"/>
                </a:cubicBezTo>
                <a:cubicBezTo>
                  <a:pt x="1330103" y="36394"/>
                  <a:pt x="1267950" y="4612"/>
                  <a:pt x="1205797" y="18031"/>
                </a:cubicBezTo>
                <a:lnTo>
                  <a:pt x="1152120" y="30038"/>
                </a:lnTo>
                <a:cubicBezTo>
                  <a:pt x="1090673" y="44163"/>
                  <a:pt x="1046884" y="99960"/>
                  <a:pt x="1049003" y="163525"/>
                </a:cubicBezTo>
                <a:cubicBezTo>
                  <a:pt x="1052534" y="282180"/>
                  <a:pt x="910571" y="345746"/>
                  <a:pt x="825817" y="262405"/>
                </a:cubicBezTo>
                <a:cubicBezTo>
                  <a:pt x="780615" y="217909"/>
                  <a:pt x="709987" y="212258"/>
                  <a:pt x="658429" y="248985"/>
                </a:cubicBezTo>
                <a:lnTo>
                  <a:pt x="613227" y="280768"/>
                </a:lnTo>
                <a:cubicBezTo>
                  <a:pt x="561668" y="317495"/>
                  <a:pt x="542598" y="385297"/>
                  <a:pt x="568731" y="443919"/>
                </a:cubicBezTo>
                <a:cubicBezTo>
                  <a:pt x="617464" y="552686"/>
                  <a:pt x="510109" y="664985"/>
                  <a:pt x="399929" y="621196"/>
                </a:cubicBezTo>
                <a:cubicBezTo>
                  <a:pt x="341308" y="597889"/>
                  <a:pt x="274211" y="619783"/>
                  <a:pt x="240310" y="673461"/>
                </a:cubicBezTo>
                <a:lnTo>
                  <a:pt x="210646" y="720075"/>
                </a:lnTo>
                <a:cubicBezTo>
                  <a:pt x="176744" y="773753"/>
                  <a:pt x="185220" y="844381"/>
                  <a:pt x="231128" y="887464"/>
                </a:cubicBezTo>
                <a:cubicBezTo>
                  <a:pt x="317294" y="969393"/>
                  <a:pt x="260792" y="1114887"/>
                  <a:pt x="142843" y="1116300"/>
                </a:cubicBezTo>
                <a:cubicBezTo>
                  <a:pt x="79984" y="1117006"/>
                  <a:pt x="26306" y="1162914"/>
                  <a:pt x="15006" y="1225773"/>
                </a:cubicBezTo>
                <a:lnTo>
                  <a:pt x="5824" y="1280157"/>
                </a:lnTo>
                <a:cubicBezTo>
                  <a:pt x="-4770" y="1343016"/>
                  <a:pt x="29837" y="1404463"/>
                  <a:pt x="89165" y="1427064"/>
                </a:cubicBezTo>
                <a:cubicBezTo>
                  <a:pt x="200051" y="1469441"/>
                  <a:pt x="203583" y="1625529"/>
                  <a:pt x="94815" y="1672850"/>
                </a:cubicBezTo>
                <a:cubicBezTo>
                  <a:pt x="37607" y="1697570"/>
                  <a:pt x="5824" y="1761136"/>
                  <a:pt x="19243" y="1822582"/>
                </a:cubicBezTo>
                <a:lnTo>
                  <a:pt x="31250" y="1876259"/>
                </a:lnTo>
                <a:cubicBezTo>
                  <a:pt x="44669" y="1938412"/>
                  <a:pt x="100466" y="1981495"/>
                  <a:pt x="164031" y="1980083"/>
                </a:cubicBezTo>
                <a:cubicBezTo>
                  <a:pt x="281980" y="1976552"/>
                  <a:pt x="344839" y="2119220"/>
                  <a:pt x="262204" y="2204681"/>
                </a:cubicBezTo>
                <a:cubicBezTo>
                  <a:pt x="218415" y="2250589"/>
                  <a:pt x="212765" y="2321217"/>
                  <a:pt x="248785" y="2372776"/>
                </a:cubicBezTo>
                <a:lnTo>
                  <a:pt x="280568" y="2417978"/>
                </a:lnTo>
                <a:cubicBezTo>
                  <a:pt x="316588" y="2470243"/>
                  <a:pt x="385097" y="2488606"/>
                  <a:pt x="442306" y="2462474"/>
                </a:cubicBezTo>
                <a:cubicBezTo>
                  <a:pt x="550367" y="2413740"/>
                  <a:pt x="662666" y="2521801"/>
                  <a:pt x="618877" y="2631981"/>
                </a:cubicBezTo>
                <a:cubicBezTo>
                  <a:pt x="595570" y="2691309"/>
                  <a:pt x="617464" y="2758406"/>
                  <a:pt x="670435" y="2792308"/>
                </a:cubicBezTo>
                <a:lnTo>
                  <a:pt x="717050" y="2821971"/>
                </a:lnTo>
                <a:cubicBezTo>
                  <a:pt x="770021" y="2855873"/>
                  <a:pt x="839943" y="2847398"/>
                  <a:pt x="883733" y="2800783"/>
                </a:cubicBezTo>
                <a:cubicBezTo>
                  <a:pt x="964955" y="2713910"/>
                  <a:pt x="1109743" y="2770413"/>
                  <a:pt x="1111156" y="2889774"/>
                </a:cubicBezTo>
                <a:cubicBezTo>
                  <a:pt x="1111862" y="2953340"/>
                  <a:pt x="1157770" y="3007017"/>
                  <a:pt x="1219923" y="3018318"/>
                </a:cubicBezTo>
                <a:lnTo>
                  <a:pt x="1273600" y="3028206"/>
                </a:lnTo>
                <a:cubicBezTo>
                  <a:pt x="1335753" y="3039506"/>
                  <a:pt x="1397200" y="3004192"/>
                  <a:pt x="1419801" y="2944864"/>
                </a:cubicBezTo>
                <a:cubicBezTo>
                  <a:pt x="1461471" y="2833272"/>
                  <a:pt x="1616854" y="2829740"/>
                  <a:pt x="1664174" y="2939214"/>
                </a:cubicBezTo>
                <a:cubicBezTo>
                  <a:pt x="1689601" y="2997836"/>
                  <a:pt x="1751753" y="3029618"/>
                  <a:pt x="1813906" y="3016199"/>
                </a:cubicBezTo>
                <a:lnTo>
                  <a:pt x="1867584" y="3004192"/>
                </a:lnTo>
                <a:cubicBezTo>
                  <a:pt x="1929030" y="2990067"/>
                  <a:pt x="1972820" y="2934270"/>
                  <a:pt x="1970701" y="2870705"/>
                </a:cubicBezTo>
                <a:cubicBezTo>
                  <a:pt x="1967169" y="2752049"/>
                  <a:pt x="2109132" y="2688484"/>
                  <a:pt x="2193886" y="2771825"/>
                </a:cubicBezTo>
                <a:cubicBezTo>
                  <a:pt x="2239088" y="2816321"/>
                  <a:pt x="2309716" y="2821971"/>
                  <a:pt x="2361275" y="2785245"/>
                </a:cubicBezTo>
                <a:lnTo>
                  <a:pt x="2406477" y="2753462"/>
                </a:lnTo>
                <a:cubicBezTo>
                  <a:pt x="2458036" y="2716735"/>
                  <a:pt x="2477105" y="2648932"/>
                  <a:pt x="2450973" y="2590311"/>
                </a:cubicBezTo>
                <a:cubicBezTo>
                  <a:pt x="2402239" y="2481543"/>
                  <a:pt x="2509594" y="2369244"/>
                  <a:pt x="2619774" y="2413034"/>
                </a:cubicBezTo>
                <a:cubicBezTo>
                  <a:pt x="2678396" y="2436341"/>
                  <a:pt x="2745493" y="2414447"/>
                  <a:pt x="2779394" y="2360769"/>
                </a:cubicBezTo>
                <a:lnTo>
                  <a:pt x="2809058" y="2314154"/>
                </a:lnTo>
                <a:cubicBezTo>
                  <a:pt x="2842959" y="2260477"/>
                  <a:pt x="2834484" y="2189849"/>
                  <a:pt x="2787869" y="2146766"/>
                </a:cubicBezTo>
                <a:cubicBezTo>
                  <a:pt x="2701703" y="2064837"/>
                  <a:pt x="2758206" y="1919342"/>
                  <a:pt x="2876155" y="1917930"/>
                </a:cubicBezTo>
                <a:cubicBezTo>
                  <a:pt x="2939014" y="1917224"/>
                  <a:pt x="2992691" y="1870609"/>
                  <a:pt x="3003992" y="1808456"/>
                </a:cubicBezTo>
                <a:lnTo>
                  <a:pt x="3013173" y="1754073"/>
                </a:lnTo>
                <a:cubicBezTo>
                  <a:pt x="3023768" y="1691920"/>
                  <a:pt x="2988454" y="1630473"/>
                  <a:pt x="2929832" y="1607872"/>
                </a:cubicBezTo>
                <a:close/>
                <a:moveTo>
                  <a:pt x="2633900" y="1227892"/>
                </a:moveTo>
                <a:lnTo>
                  <a:pt x="2441085" y="1262500"/>
                </a:lnTo>
                <a:cubicBezTo>
                  <a:pt x="2419190" y="1188340"/>
                  <a:pt x="2388820" y="1118419"/>
                  <a:pt x="2351387" y="1053441"/>
                </a:cubicBezTo>
                <a:cubicBezTo>
                  <a:pt x="2313954" y="988463"/>
                  <a:pt x="2269458" y="927016"/>
                  <a:pt x="2216487" y="871220"/>
                </a:cubicBezTo>
                <a:lnTo>
                  <a:pt x="2349268" y="712306"/>
                </a:lnTo>
                <a:cubicBezTo>
                  <a:pt x="2484168" y="854269"/>
                  <a:pt x="2583754" y="1030840"/>
                  <a:pt x="2633900" y="1227892"/>
                </a:cubicBezTo>
                <a:close/>
                <a:moveTo>
                  <a:pt x="1775061" y="809067"/>
                </a:moveTo>
                <a:cubicBezTo>
                  <a:pt x="1857696" y="839437"/>
                  <a:pt x="1936799" y="883933"/>
                  <a:pt x="2008134" y="944673"/>
                </a:cubicBezTo>
                <a:cubicBezTo>
                  <a:pt x="2079468" y="1004707"/>
                  <a:pt x="2137384" y="1075335"/>
                  <a:pt x="2181173" y="1152320"/>
                </a:cubicBezTo>
                <a:cubicBezTo>
                  <a:pt x="2225669" y="1228599"/>
                  <a:pt x="2257452" y="1314059"/>
                  <a:pt x="2272990" y="1406582"/>
                </a:cubicBezTo>
                <a:cubicBezTo>
                  <a:pt x="2289234" y="1499105"/>
                  <a:pt x="2288528" y="1590215"/>
                  <a:pt x="2272990" y="1677088"/>
                </a:cubicBezTo>
                <a:cubicBezTo>
                  <a:pt x="2258158" y="1763960"/>
                  <a:pt x="2227788" y="1850127"/>
                  <a:pt x="2181173" y="1931349"/>
                </a:cubicBezTo>
                <a:cubicBezTo>
                  <a:pt x="2134558" y="2012572"/>
                  <a:pt x="2075937" y="2081787"/>
                  <a:pt x="2008134" y="2138997"/>
                </a:cubicBezTo>
                <a:cubicBezTo>
                  <a:pt x="1941037" y="2196205"/>
                  <a:pt x="1862640" y="2242114"/>
                  <a:pt x="1775061" y="2274602"/>
                </a:cubicBezTo>
                <a:cubicBezTo>
                  <a:pt x="1687482" y="2306385"/>
                  <a:pt x="1597784" y="2321923"/>
                  <a:pt x="1510205" y="2321217"/>
                </a:cubicBezTo>
                <a:cubicBezTo>
                  <a:pt x="1421920" y="2321217"/>
                  <a:pt x="1332928" y="2306385"/>
                  <a:pt x="1245349" y="2274602"/>
                </a:cubicBezTo>
                <a:cubicBezTo>
                  <a:pt x="1157770" y="2242820"/>
                  <a:pt x="1079373" y="2196205"/>
                  <a:pt x="1012276" y="2138997"/>
                </a:cubicBezTo>
                <a:cubicBezTo>
                  <a:pt x="944473" y="2082494"/>
                  <a:pt x="885851" y="2012572"/>
                  <a:pt x="839237" y="1931349"/>
                </a:cubicBezTo>
                <a:cubicBezTo>
                  <a:pt x="792622" y="1850127"/>
                  <a:pt x="762252" y="1763960"/>
                  <a:pt x="747420" y="1677088"/>
                </a:cubicBezTo>
                <a:cubicBezTo>
                  <a:pt x="731882" y="1590215"/>
                  <a:pt x="731176" y="1498398"/>
                  <a:pt x="747420" y="1406582"/>
                </a:cubicBezTo>
                <a:cubicBezTo>
                  <a:pt x="763665" y="1314059"/>
                  <a:pt x="795447" y="1228599"/>
                  <a:pt x="839237" y="1152320"/>
                </a:cubicBezTo>
                <a:cubicBezTo>
                  <a:pt x="883026" y="1075335"/>
                  <a:pt x="940941" y="1005414"/>
                  <a:pt x="1012276" y="944673"/>
                </a:cubicBezTo>
                <a:cubicBezTo>
                  <a:pt x="1083611" y="884639"/>
                  <a:pt x="1162714" y="839437"/>
                  <a:pt x="1245349" y="809067"/>
                </a:cubicBezTo>
                <a:cubicBezTo>
                  <a:pt x="1327984" y="778697"/>
                  <a:pt x="1416976" y="761746"/>
                  <a:pt x="1510205" y="761746"/>
                </a:cubicBezTo>
                <a:cubicBezTo>
                  <a:pt x="1602728" y="762452"/>
                  <a:pt x="1692426" y="778697"/>
                  <a:pt x="1775061" y="809067"/>
                </a:cubicBezTo>
                <a:close/>
                <a:moveTo>
                  <a:pt x="2172698" y="563987"/>
                </a:moveTo>
                <a:lnTo>
                  <a:pt x="2041329" y="725726"/>
                </a:lnTo>
                <a:cubicBezTo>
                  <a:pt x="1977058" y="683349"/>
                  <a:pt x="1904310" y="648741"/>
                  <a:pt x="1834388" y="623315"/>
                </a:cubicBezTo>
                <a:cubicBezTo>
                  <a:pt x="1764467" y="597889"/>
                  <a:pt x="1720677" y="579525"/>
                  <a:pt x="1609791" y="571050"/>
                </a:cubicBezTo>
                <a:lnTo>
                  <a:pt x="1609791" y="356340"/>
                </a:lnTo>
                <a:cubicBezTo>
                  <a:pt x="1794837" y="376116"/>
                  <a:pt x="2012372" y="450276"/>
                  <a:pt x="2172698" y="563987"/>
                </a:cubicBezTo>
                <a:close/>
                <a:moveTo>
                  <a:pt x="1387312" y="354927"/>
                </a:moveTo>
                <a:lnTo>
                  <a:pt x="1387312" y="571050"/>
                </a:lnTo>
                <a:cubicBezTo>
                  <a:pt x="1350585" y="580232"/>
                  <a:pt x="1242524" y="597889"/>
                  <a:pt x="1172602" y="623315"/>
                </a:cubicBezTo>
                <a:cubicBezTo>
                  <a:pt x="1102680" y="648741"/>
                  <a:pt x="1037702" y="682643"/>
                  <a:pt x="973431" y="725726"/>
                </a:cubicBezTo>
                <a:lnTo>
                  <a:pt x="827936" y="563281"/>
                </a:lnTo>
                <a:cubicBezTo>
                  <a:pt x="990381" y="447451"/>
                  <a:pt x="1201560" y="372584"/>
                  <a:pt x="1387312" y="354927"/>
                </a:cubicBezTo>
                <a:close/>
                <a:moveTo>
                  <a:pt x="671848" y="710894"/>
                </a:moveTo>
                <a:lnTo>
                  <a:pt x="804629" y="870513"/>
                </a:lnTo>
                <a:cubicBezTo>
                  <a:pt x="751658" y="927016"/>
                  <a:pt x="706456" y="987757"/>
                  <a:pt x="669729" y="1052734"/>
                </a:cubicBezTo>
                <a:cubicBezTo>
                  <a:pt x="632296" y="1117712"/>
                  <a:pt x="601926" y="1187634"/>
                  <a:pt x="580031" y="1261794"/>
                </a:cubicBezTo>
                <a:lnTo>
                  <a:pt x="387216" y="1227186"/>
                </a:lnTo>
                <a:cubicBezTo>
                  <a:pt x="435950" y="1030840"/>
                  <a:pt x="536242" y="853563"/>
                  <a:pt x="671848" y="710894"/>
                </a:cubicBezTo>
                <a:close/>
                <a:moveTo>
                  <a:pt x="351902" y="1451077"/>
                </a:moveTo>
                <a:lnTo>
                  <a:pt x="539773" y="1484273"/>
                </a:lnTo>
                <a:cubicBezTo>
                  <a:pt x="535536" y="1561257"/>
                  <a:pt x="539773" y="1637536"/>
                  <a:pt x="553193" y="1711696"/>
                </a:cubicBezTo>
                <a:cubicBezTo>
                  <a:pt x="565906" y="1785855"/>
                  <a:pt x="587800" y="1858602"/>
                  <a:pt x="618171" y="1929937"/>
                </a:cubicBezTo>
                <a:lnTo>
                  <a:pt x="462788" y="2020341"/>
                </a:lnTo>
                <a:cubicBezTo>
                  <a:pt x="390748" y="1868490"/>
                  <a:pt x="349783" y="1697570"/>
                  <a:pt x="349783" y="1518174"/>
                </a:cubicBezTo>
                <a:cubicBezTo>
                  <a:pt x="350490" y="1494867"/>
                  <a:pt x="351196" y="1472972"/>
                  <a:pt x="351902" y="1451077"/>
                </a:cubicBezTo>
                <a:close/>
                <a:moveTo>
                  <a:pt x="578619" y="2213156"/>
                </a:moveTo>
                <a:lnTo>
                  <a:pt x="730469" y="2124871"/>
                </a:lnTo>
                <a:cubicBezTo>
                  <a:pt x="776378" y="2187024"/>
                  <a:pt x="828643" y="2242114"/>
                  <a:pt x="885851" y="2290141"/>
                </a:cubicBezTo>
                <a:cubicBezTo>
                  <a:pt x="943060" y="2338168"/>
                  <a:pt x="1005919" y="2380545"/>
                  <a:pt x="1075135" y="2415153"/>
                </a:cubicBezTo>
                <a:lnTo>
                  <a:pt x="1017926" y="2573360"/>
                </a:lnTo>
                <a:cubicBezTo>
                  <a:pt x="842768" y="2491431"/>
                  <a:pt x="692330" y="2366419"/>
                  <a:pt x="578619" y="2213156"/>
                </a:cubicBezTo>
                <a:close/>
                <a:moveTo>
                  <a:pt x="1510205" y="2684246"/>
                </a:moveTo>
                <a:cubicBezTo>
                  <a:pt x="1413444" y="2684246"/>
                  <a:pt x="1318802" y="2672240"/>
                  <a:pt x="1228398" y="2649639"/>
                </a:cubicBezTo>
                <a:lnTo>
                  <a:pt x="1284901" y="2492844"/>
                </a:lnTo>
                <a:cubicBezTo>
                  <a:pt x="1359767" y="2510501"/>
                  <a:pt x="1435339" y="2519682"/>
                  <a:pt x="1509499" y="2518976"/>
                </a:cubicBezTo>
                <a:cubicBezTo>
                  <a:pt x="1583658" y="2518976"/>
                  <a:pt x="1659230" y="2510501"/>
                  <a:pt x="1734096" y="2492844"/>
                </a:cubicBezTo>
                <a:lnTo>
                  <a:pt x="1790599" y="2649639"/>
                </a:lnTo>
                <a:cubicBezTo>
                  <a:pt x="1700901" y="2672240"/>
                  <a:pt x="1606966" y="2684246"/>
                  <a:pt x="1510205" y="2684246"/>
                </a:cubicBezTo>
                <a:close/>
                <a:moveTo>
                  <a:pt x="2002484" y="2574066"/>
                </a:moveTo>
                <a:lnTo>
                  <a:pt x="1945275" y="2415859"/>
                </a:lnTo>
                <a:cubicBezTo>
                  <a:pt x="2013784" y="2381251"/>
                  <a:pt x="2077349" y="2338874"/>
                  <a:pt x="2134558" y="2290847"/>
                </a:cubicBezTo>
                <a:cubicBezTo>
                  <a:pt x="2191767" y="2242820"/>
                  <a:pt x="2244032" y="2187730"/>
                  <a:pt x="2289941" y="2125577"/>
                </a:cubicBezTo>
                <a:lnTo>
                  <a:pt x="2441791" y="2213862"/>
                </a:lnTo>
                <a:cubicBezTo>
                  <a:pt x="2327373" y="2366419"/>
                  <a:pt x="2176935" y="2491431"/>
                  <a:pt x="2002484" y="2574066"/>
                </a:cubicBezTo>
                <a:close/>
                <a:moveTo>
                  <a:pt x="2556915" y="2019635"/>
                </a:moveTo>
                <a:lnTo>
                  <a:pt x="2401533" y="1929231"/>
                </a:lnTo>
                <a:cubicBezTo>
                  <a:pt x="2431903" y="1857896"/>
                  <a:pt x="2453798" y="1785149"/>
                  <a:pt x="2466511" y="1710989"/>
                </a:cubicBezTo>
                <a:cubicBezTo>
                  <a:pt x="2479930" y="1637536"/>
                  <a:pt x="2484168" y="1561257"/>
                  <a:pt x="2479930" y="1483566"/>
                </a:cubicBezTo>
                <a:lnTo>
                  <a:pt x="2667801" y="1450371"/>
                </a:lnTo>
                <a:cubicBezTo>
                  <a:pt x="2669214" y="1472266"/>
                  <a:pt x="2669920" y="1494867"/>
                  <a:pt x="2669920" y="1516762"/>
                </a:cubicBezTo>
                <a:cubicBezTo>
                  <a:pt x="2669920" y="1696864"/>
                  <a:pt x="2628956" y="1867784"/>
                  <a:pt x="2556915" y="2019635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5" name="任意多边形: 形状 1134">
            <a:extLst>
              <a:ext uri="{FF2B5EF4-FFF2-40B4-BE49-F238E27FC236}">
                <a16:creationId xmlns="" xmlns:a16="http://schemas.microsoft.com/office/drawing/2014/main" id="{F13B3E0F-FF24-4485-83AE-CDB3DCC7BB97}"/>
              </a:ext>
            </a:extLst>
          </p:cNvPr>
          <p:cNvSpPr/>
          <p:nvPr/>
        </p:nvSpPr>
        <p:spPr>
          <a:xfrm>
            <a:off x="10320248" y="5366737"/>
            <a:ext cx="673876" cy="689117"/>
          </a:xfrm>
          <a:custGeom>
            <a:avLst/>
            <a:gdLst>
              <a:gd name="connsiteX0" fmla="*/ 2039442 w 2097658"/>
              <a:gd name="connsiteY0" fmla="*/ 1120569 h 2111783"/>
              <a:gd name="connsiteX1" fmla="*/ 2035911 w 2097658"/>
              <a:gd name="connsiteY1" fmla="*/ 949649 h 2111783"/>
              <a:gd name="connsiteX2" fmla="*/ 2088882 w 2097658"/>
              <a:gd name="connsiteY2" fmla="*/ 845119 h 2111783"/>
              <a:gd name="connsiteX3" fmla="*/ 2080407 w 2097658"/>
              <a:gd name="connsiteY3" fmla="*/ 807686 h 2111783"/>
              <a:gd name="connsiteX4" fmla="*/ 1987884 w 2097658"/>
              <a:gd name="connsiteY4" fmla="*/ 735645 h 2111783"/>
              <a:gd name="connsiteX5" fmla="*/ 1919374 w 2097658"/>
              <a:gd name="connsiteY5" fmla="*/ 578851 h 2111783"/>
              <a:gd name="connsiteX6" fmla="*/ 1928556 w 2097658"/>
              <a:gd name="connsiteY6" fmla="*/ 461608 h 2111783"/>
              <a:gd name="connsiteX7" fmla="*/ 1906661 w 2097658"/>
              <a:gd name="connsiteY7" fmla="*/ 429825 h 2111783"/>
              <a:gd name="connsiteX8" fmla="*/ 1793656 w 2097658"/>
              <a:gd name="connsiteY8" fmla="*/ 398749 h 2111783"/>
              <a:gd name="connsiteX9" fmla="*/ 1670763 w 2097658"/>
              <a:gd name="connsiteY9" fmla="*/ 280800 h 2111783"/>
              <a:gd name="connsiteX10" fmla="*/ 1634743 w 2097658"/>
              <a:gd name="connsiteY10" fmla="*/ 169207 h 2111783"/>
              <a:gd name="connsiteX11" fmla="*/ 1602254 w 2097658"/>
              <a:gd name="connsiteY11" fmla="*/ 148725 h 2111783"/>
              <a:gd name="connsiteX12" fmla="*/ 1486424 w 2097658"/>
              <a:gd name="connsiteY12" fmla="*/ 163557 h 2111783"/>
              <a:gd name="connsiteX13" fmla="*/ 1328216 w 2097658"/>
              <a:gd name="connsiteY13" fmla="*/ 101404 h 2111783"/>
              <a:gd name="connsiteX14" fmla="*/ 1252644 w 2097658"/>
              <a:gd name="connsiteY14" fmla="*/ 11706 h 2111783"/>
              <a:gd name="connsiteX15" fmla="*/ 1215211 w 2097658"/>
              <a:gd name="connsiteY15" fmla="*/ 5350 h 2111783"/>
              <a:gd name="connsiteX16" fmla="*/ 1113507 w 2097658"/>
              <a:gd name="connsiteY16" fmla="*/ 63265 h 2111783"/>
              <a:gd name="connsiteX17" fmla="*/ 943293 w 2097658"/>
              <a:gd name="connsiteY17" fmla="*/ 66796 h 2111783"/>
              <a:gd name="connsiteX18" fmla="*/ 839469 w 2097658"/>
              <a:gd name="connsiteY18" fmla="*/ 13119 h 2111783"/>
              <a:gd name="connsiteX19" fmla="*/ 802036 w 2097658"/>
              <a:gd name="connsiteY19" fmla="*/ 21594 h 2111783"/>
              <a:gd name="connsiteX20" fmla="*/ 729995 w 2097658"/>
              <a:gd name="connsiteY20" fmla="*/ 114117 h 2111783"/>
              <a:gd name="connsiteX21" fmla="*/ 574613 w 2097658"/>
              <a:gd name="connsiteY21" fmla="*/ 183333 h 2111783"/>
              <a:gd name="connsiteX22" fmla="*/ 458077 w 2097658"/>
              <a:gd name="connsiteY22" fmla="*/ 174151 h 2111783"/>
              <a:gd name="connsiteX23" fmla="*/ 427000 w 2097658"/>
              <a:gd name="connsiteY23" fmla="*/ 196046 h 2111783"/>
              <a:gd name="connsiteX24" fmla="*/ 395924 w 2097658"/>
              <a:gd name="connsiteY24" fmla="*/ 309757 h 2111783"/>
              <a:gd name="connsiteX25" fmla="*/ 278681 w 2097658"/>
              <a:gd name="connsiteY25" fmla="*/ 433357 h 2111783"/>
              <a:gd name="connsiteX26" fmla="*/ 167795 w 2097658"/>
              <a:gd name="connsiteY26" fmla="*/ 469377 h 2111783"/>
              <a:gd name="connsiteX27" fmla="*/ 147312 w 2097658"/>
              <a:gd name="connsiteY27" fmla="*/ 501866 h 2111783"/>
              <a:gd name="connsiteX28" fmla="*/ 162144 w 2097658"/>
              <a:gd name="connsiteY28" fmla="*/ 618403 h 2111783"/>
              <a:gd name="connsiteX29" fmla="*/ 100698 w 2097658"/>
              <a:gd name="connsiteY29" fmla="*/ 778022 h 2111783"/>
              <a:gd name="connsiteX30" fmla="*/ 11706 w 2097658"/>
              <a:gd name="connsiteY30" fmla="*/ 854301 h 2111783"/>
              <a:gd name="connsiteX31" fmla="*/ 5350 w 2097658"/>
              <a:gd name="connsiteY31" fmla="*/ 892440 h 2111783"/>
              <a:gd name="connsiteX32" fmla="*/ 63265 w 2097658"/>
              <a:gd name="connsiteY32" fmla="*/ 994851 h 2111783"/>
              <a:gd name="connsiteX33" fmla="*/ 66796 w 2097658"/>
              <a:gd name="connsiteY33" fmla="*/ 1165772 h 2111783"/>
              <a:gd name="connsiteX34" fmla="*/ 13825 w 2097658"/>
              <a:gd name="connsiteY34" fmla="*/ 1270301 h 2111783"/>
              <a:gd name="connsiteX35" fmla="*/ 22301 w 2097658"/>
              <a:gd name="connsiteY35" fmla="*/ 1307734 h 2111783"/>
              <a:gd name="connsiteX36" fmla="*/ 114823 w 2097658"/>
              <a:gd name="connsiteY36" fmla="*/ 1379775 h 2111783"/>
              <a:gd name="connsiteX37" fmla="*/ 183333 w 2097658"/>
              <a:gd name="connsiteY37" fmla="*/ 1536570 h 2111783"/>
              <a:gd name="connsiteX38" fmla="*/ 174151 w 2097658"/>
              <a:gd name="connsiteY38" fmla="*/ 1653812 h 2111783"/>
              <a:gd name="connsiteX39" fmla="*/ 196046 w 2097658"/>
              <a:gd name="connsiteY39" fmla="*/ 1685595 h 2111783"/>
              <a:gd name="connsiteX40" fmla="*/ 309051 w 2097658"/>
              <a:gd name="connsiteY40" fmla="*/ 1716672 h 2111783"/>
              <a:gd name="connsiteX41" fmla="*/ 431944 w 2097658"/>
              <a:gd name="connsiteY41" fmla="*/ 1834620 h 2111783"/>
              <a:gd name="connsiteX42" fmla="*/ 467964 w 2097658"/>
              <a:gd name="connsiteY42" fmla="*/ 1946213 h 2111783"/>
              <a:gd name="connsiteX43" fmla="*/ 500454 w 2097658"/>
              <a:gd name="connsiteY43" fmla="*/ 1966695 h 2111783"/>
              <a:gd name="connsiteX44" fmla="*/ 616284 w 2097658"/>
              <a:gd name="connsiteY44" fmla="*/ 1951864 h 2111783"/>
              <a:gd name="connsiteX45" fmla="*/ 774491 w 2097658"/>
              <a:gd name="connsiteY45" fmla="*/ 2014016 h 2111783"/>
              <a:gd name="connsiteX46" fmla="*/ 850063 w 2097658"/>
              <a:gd name="connsiteY46" fmla="*/ 2103714 h 2111783"/>
              <a:gd name="connsiteX47" fmla="*/ 887496 w 2097658"/>
              <a:gd name="connsiteY47" fmla="*/ 2110071 h 2111783"/>
              <a:gd name="connsiteX48" fmla="*/ 989201 w 2097658"/>
              <a:gd name="connsiteY48" fmla="*/ 2052156 h 2111783"/>
              <a:gd name="connsiteX49" fmla="*/ 1159415 w 2097658"/>
              <a:gd name="connsiteY49" fmla="*/ 2048624 h 2111783"/>
              <a:gd name="connsiteX50" fmla="*/ 1263238 w 2097658"/>
              <a:gd name="connsiteY50" fmla="*/ 2102302 h 2111783"/>
              <a:gd name="connsiteX51" fmla="*/ 1300671 w 2097658"/>
              <a:gd name="connsiteY51" fmla="*/ 2093826 h 2111783"/>
              <a:gd name="connsiteX52" fmla="*/ 1372712 w 2097658"/>
              <a:gd name="connsiteY52" fmla="*/ 2001303 h 2111783"/>
              <a:gd name="connsiteX53" fmla="*/ 1528094 w 2097658"/>
              <a:gd name="connsiteY53" fmla="*/ 1932088 h 2111783"/>
              <a:gd name="connsiteX54" fmla="*/ 1644631 w 2097658"/>
              <a:gd name="connsiteY54" fmla="*/ 1941269 h 2111783"/>
              <a:gd name="connsiteX55" fmla="*/ 1675707 w 2097658"/>
              <a:gd name="connsiteY55" fmla="*/ 1919374 h 2111783"/>
              <a:gd name="connsiteX56" fmla="*/ 1706784 w 2097658"/>
              <a:gd name="connsiteY56" fmla="*/ 1805663 h 2111783"/>
              <a:gd name="connsiteX57" fmla="*/ 1824026 w 2097658"/>
              <a:gd name="connsiteY57" fmla="*/ 1682064 h 2111783"/>
              <a:gd name="connsiteX58" fmla="*/ 1934913 w 2097658"/>
              <a:gd name="connsiteY58" fmla="*/ 1646043 h 2111783"/>
              <a:gd name="connsiteX59" fmla="*/ 1955395 w 2097658"/>
              <a:gd name="connsiteY59" fmla="*/ 1613554 h 2111783"/>
              <a:gd name="connsiteX60" fmla="*/ 1940563 w 2097658"/>
              <a:gd name="connsiteY60" fmla="*/ 1497018 h 2111783"/>
              <a:gd name="connsiteX61" fmla="*/ 2002010 w 2097658"/>
              <a:gd name="connsiteY61" fmla="*/ 1337398 h 2111783"/>
              <a:gd name="connsiteX62" fmla="*/ 2091001 w 2097658"/>
              <a:gd name="connsiteY62" fmla="*/ 1261120 h 2111783"/>
              <a:gd name="connsiteX63" fmla="*/ 2097358 w 2097658"/>
              <a:gd name="connsiteY63" fmla="*/ 1222980 h 2111783"/>
              <a:gd name="connsiteX64" fmla="*/ 2039442 w 2097658"/>
              <a:gd name="connsiteY64" fmla="*/ 1120569 h 2111783"/>
              <a:gd name="connsiteX65" fmla="*/ 1833208 w 2097658"/>
              <a:gd name="connsiteY65" fmla="*/ 855713 h 2111783"/>
              <a:gd name="connsiteX66" fmla="*/ 1699014 w 2097658"/>
              <a:gd name="connsiteY66" fmla="*/ 879727 h 2111783"/>
              <a:gd name="connsiteX67" fmla="*/ 1636862 w 2097658"/>
              <a:gd name="connsiteY67" fmla="*/ 734233 h 2111783"/>
              <a:gd name="connsiteX68" fmla="*/ 1542926 w 2097658"/>
              <a:gd name="connsiteY68" fmla="*/ 607102 h 2111783"/>
              <a:gd name="connsiteX69" fmla="*/ 1635449 w 2097658"/>
              <a:gd name="connsiteY69" fmla="*/ 496216 h 2111783"/>
              <a:gd name="connsiteX70" fmla="*/ 1833208 w 2097658"/>
              <a:gd name="connsiteY70" fmla="*/ 855713 h 2111783"/>
              <a:gd name="connsiteX71" fmla="*/ 1234987 w 2097658"/>
              <a:gd name="connsiteY71" fmla="*/ 564019 h 2111783"/>
              <a:gd name="connsiteX72" fmla="*/ 1397432 w 2097658"/>
              <a:gd name="connsiteY72" fmla="*/ 657954 h 2111783"/>
              <a:gd name="connsiteX73" fmla="*/ 1517500 w 2097658"/>
              <a:gd name="connsiteY73" fmla="*/ 802742 h 2111783"/>
              <a:gd name="connsiteX74" fmla="*/ 1581772 w 2097658"/>
              <a:gd name="connsiteY74" fmla="*/ 980019 h 2111783"/>
              <a:gd name="connsiteX75" fmla="*/ 1581772 w 2097658"/>
              <a:gd name="connsiteY75" fmla="*/ 1168596 h 2111783"/>
              <a:gd name="connsiteX76" fmla="*/ 1517500 w 2097658"/>
              <a:gd name="connsiteY76" fmla="*/ 1345874 h 2111783"/>
              <a:gd name="connsiteX77" fmla="*/ 1396726 w 2097658"/>
              <a:gd name="connsiteY77" fmla="*/ 1489955 h 2111783"/>
              <a:gd name="connsiteX78" fmla="*/ 1234281 w 2097658"/>
              <a:gd name="connsiteY78" fmla="*/ 1584597 h 2111783"/>
              <a:gd name="connsiteX79" fmla="*/ 1049941 w 2097658"/>
              <a:gd name="connsiteY79" fmla="*/ 1617086 h 2111783"/>
              <a:gd name="connsiteX80" fmla="*/ 865602 w 2097658"/>
              <a:gd name="connsiteY80" fmla="*/ 1584597 h 2111783"/>
              <a:gd name="connsiteX81" fmla="*/ 703157 w 2097658"/>
              <a:gd name="connsiteY81" fmla="*/ 1489955 h 2111783"/>
              <a:gd name="connsiteX82" fmla="*/ 582382 w 2097658"/>
              <a:gd name="connsiteY82" fmla="*/ 1345874 h 2111783"/>
              <a:gd name="connsiteX83" fmla="*/ 518111 w 2097658"/>
              <a:gd name="connsiteY83" fmla="*/ 1168596 h 2111783"/>
              <a:gd name="connsiteX84" fmla="*/ 518111 w 2097658"/>
              <a:gd name="connsiteY84" fmla="*/ 980019 h 2111783"/>
              <a:gd name="connsiteX85" fmla="*/ 582382 w 2097658"/>
              <a:gd name="connsiteY85" fmla="*/ 802742 h 2111783"/>
              <a:gd name="connsiteX86" fmla="*/ 702450 w 2097658"/>
              <a:gd name="connsiteY86" fmla="*/ 657954 h 2111783"/>
              <a:gd name="connsiteX87" fmla="*/ 864895 w 2097658"/>
              <a:gd name="connsiteY87" fmla="*/ 564019 h 2111783"/>
              <a:gd name="connsiteX88" fmla="*/ 1049235 w 2097658"/>
              <a:gd name="connsiteY88" fmla="*/ 531530 h 2111783"/>
              <a:gd name="connsiteX89" fmla="*/ 1234987 w 2097658"/>
              <a:gd name="connsiteY89" fmla="*/ 564019 h 2111783"/>
              <a:gd name="connsiteX90" fmla="*/ 1525975 w 2097658"/>
              <a:gd name="connsiteY90" fmla="*/ 393805 h 2111783"/>
              <a:gd name="connsiteX91" fmla="*/ 1427802 w 2097658"/>
              <a:gd name="connsiteY91" fmla="*/ 506104 h 2111783"/>
              <a:gd name="connsiteX92" fmla="*/ 1294315 w 2097658"/>
              <a:gd name="connsiteY92" fmla="*/ 434769 h 2111783"/>
              <a:gd name="connsiteX93" fmla="*/ 1148114 w 2097658"/>
              <a:gd name="connsiteY93" fmla="*/ 398043 h 2111783"/>
              <a:gd name="connsiteX94" fmla="*/ 1148114 w 2097658"/>
              <a:gd name="connsiteY94" fmla="*/ 248311 h 2111783"/>
              <a:gd name="connsiteX95" fmla="*/ 1525975 w 2097658"/>
              <a:gd name="connsiteY95" fmla="*/ 393805 h 2111783"/>
              <a:gd name="connsiteX96" fmla="*/ 999089 w 2097658"/>
              <a:gd name="connsiteY96" fmla="*/ 247604 h 2111783"/>
              <a:gd name="connsiteX97" fmla="*/ 999089 w 2097658"/>
              <a:gd name="connsiteY97" fmla="*/ 398043 h 2111783"/>
              <a:gd name="connsiteX98" fmla="*/ 832406 w 2097658"/>
              <a:gd name="connsiteY98" fmla="*/ 434769 h 2111783"/>
              <a:gd name="connsiteX99" fmla="*/ 684793 w 2097658"/>
              <a:gd name="connsiteY99" fmla="*/ 506104 h 2111783"/>
              <a:gd name="connsiteX100" fmla="*/ 596508 w 2097658"/>
              <a:gd name="connsiteY100" fmla="*/ 393099 h 2111783"/>
              <a:gd name="connsiteX101" fmla="*/ 999089 w 2097658"/>
              <a:gd name="connsiteY101" fmla="*/ 247604 h 2111783"/>
              <a:gd name="connsiteX102" fmla="*/ 466552 w 2097658"/>
              <a:gd name="connsiteY102" fmla="*/ 496216 h 2111783"/>
              <a:gd name="connsiteX103" fmla="*/ 559075 w 2097658"/>
              <a:gd name="connsiteY103" fmla="*/ 607102 h 2111783"/>
              <a:gd name="connsiteX104" fmla="*/ 465139 w 2097658"/>
              <a:gd name="connsiteY104" fmla="*/ 734233 h 2111783"/>
              <a:gd name="connsiteX105" fmla="*/ 402987 w 2097658"/>
              <a:gd name="connsiteY105" fmla="*/ 879727 h 2111783"/>
              <a:gd name="connsiteX106" fmla="*/ 268793 w 2097658"/>
              <a:gd name="connsiteY106" fmla="*/ 855713 h 2111783"/>
              <a:gd name="connsiteX107" fmla="*/ 466552 w 2097658"/>
              <a:gd name="connsiteY107" fmla="*/ 496216 h 2111783"/>
              <a:gd name="connsiteX108" fmla="*/ 244073 w 2097658"/>
              <a:gd name="connsiteY108" fmla="*/ 1011096 h 2111783"/>
              <a:gd name="connsiteX109" fmla="*/ 375442 w 2097658"/>
              <a:gd name="connsiteY109" fmla="*/ 1034403 h 2111783"/>
              <a:gd name="connsiteX110" fmla="*/ 384623 w 2097658"/>
              <a:gd name="connsiteY110" fmla="*/ 1192610 h 2111783"/>
              <a:gd name="connsiteX111" fmla="*/ 429825 w 2097658"/>
              <a:gd name="connsiteY111" fmla="*/ 1344461 h 2111783"/>
              <a:gd name="connsiteX112" fmla="*/ 321764 w 2097658"/>
              <a:gd name="connsiteY112" fmla="*/ 1407320 h 2111783"/>
              <a:gd name="connsiteX113" fmla="*/ 243367 w 2097658"/>
              <a:gd name="connsiteY113" fmla="*/ 1057710 h 2111783"/>
              <a:gd name="connsiteX114" fmla="*/ 244073 w 2097658"/>
              <a:gd name="connsiteY114" fmla="*/ 1011096 h 2111783"/>
              <a:gd name="connsiteX115" fmla="*/ 402280 w 2097658"/>
              <a:gd name="connsiteY115" fmla="*/ 1541513 h 2111783"/>
              <a:gd name="connsiteX116" fmla="*/ 508223 w 2097658"/>
              <a:gd name="connsiteY116" fmla="*/ 1480067 h 2111783"/>
              <a:gd name="connsiteX117" fmla="*/ 616284 w 2097658"/>
              <a:gd name="connsiteY117" fmla="*/ 1595191 h 2111783"/>
              <a:gd name="connsiteX118" fmla="*/ 747652 w 2097658"/>
              <a:gd name="connsiteY118" fmla="*/ 1682064 h 2111783"/>
              <a:gd name="connsiteX119" fmla="*/ 707394 w 2097658"/>
              <a:gd name="connsiteY119" fmla="*/ 1792244 h 2111783"/>
              <a:gd name="connsiteX120" fmla="*/ 402280 w 2097658"/>
              <a:gd name="connsiteY120" fmla="*/ 1541513 h 2111783"/>
              <a:gd name="connsiteX121" fmla="*/ 1050647 w 2097658"/>
              <a:gd name="connsiteY121" fmla="*/ 1869935 h 2111783"/>
              <a:gd name="connsiteX122" fmla="*/ 854301 w 2097658"/>
              <a:gd name="connsiteY122" fmla="*/ 1845921 h 2111783"/>
              <a:gd name="connsiteX123" fmla="*/ 893853 w 2097658"/>
              <a:gd name="connsiteY123" fmla="*/ 1736447 h 2111783"/>
              <a:gd name="connsiteX124" fmla="*/ 1050647 w 2097658"/>
              <a:gd name="connsiteY124" fmla="*/ 1754811 h 2111783"/>
              <a:gd name="connsiteX125" fmla="*/ 1207442 w 2097658"/>
              <a:gd name="connsiteY125" fmla="*/ 1736447 h 2111783"/>
              <a:gd name="connsiteX126" fmla="*/ 1246994 w 2097658"/>
              <a:gd name="connsiteY126" fmla="*/ 1845921 h 2111783"/>
              <a:gd name="connsiteX127" fmla="*/ 1050647 w 2097658"/>
              <a:gd name="connsiteY127" fmla="*/ 1869935 h 2111783"/>
              <a:gd name="connsiteX128" fmla="*/ 1393901 w 2097658"/>
              <a:gd name="connsiteY128" fmla="*/ 1792950 h 2111783"/>
              <a:gd name="connsiteX129" fmla="*/ 1353643 w 2097658"/>
              <a:gd name="connsiteY129" fmla="*/ 1682770 h 2111783"/>
              <a:gd name="connsiteX130" fmla="*/ 1485011 w 2097658"/>
              <a:gd name="connsiteY130" fmla="*/ 1595897 h 2111783"/>
              <a:gd name="connsiteX131" fmla="*/ 1593072 w 2097658"/>
              <a:gd name="connsiteY131" fmla="*/ 1480773 h 2111783"/>
              <a:gd name="connsiteX132" fmla="*/ 1699014 w 2097658"/>
              <a:gd name="connsiteY132" fmla="*/ 1542220 h 2111783"/>
              <a:gd name="connsiteX133" fmla="*/ 1393901 w 2097658"/>
              <a:gd name="connsiteY133" fmla="*/ 1792950 h 2111783"/>
              <a:gd name="connsiteX134" fmla="*/ 1779531 w 2097658"/>
              <a:gd name="connsiteY134" fmla="*/ 1407320 h 2111783"/>
              <a:gd name="connsiteX135" fmla="*/ 1671470 w 2097658"/>
              <a:gd name="connsiteY135" fmla="*/ 1344461 h 2111783"/>
              <a:gd name="connsiteX136" fmla="*/ 1716672 w 2097658"/>
              <a:gd name="connsiteY136" fmla="*/ 1192610 h 2111783"/>
              <a:gd name="connsiteX137" fmla="*/ 1725853 w 2097658"/>
              <a:gd name="connsiteY137" fmla="*/ 1034403 h 2111783"/>
              <a:gd name="connsiteX138" fmla="*/ 1857222 w 2097658"/>
              <a:gd name="connsiteY138" fmla="*/ 1011096 h 2111783"/>
              <a:gd name="connsiteX139" fmla="*/ 1858634 w 2097658"/>
              <a:gd name="connsiteY139" fmla="*/ 1057710 h 2111783"/>
              <a:gd name="connsiteX140" fmla="*/ 1779531 w 2097658"/>
              <a:gd name="connsiteY140" fmla="*/ 1407320 h 211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2097658" h="2111783">
                <a:moveTo>
                  <a:pt x="2039442" y="1120569"/>
                </a:moveTo>
                <a:cubicBezTo>
                  <a:pt x="1962458" y="1090905"/>
                  <a:pt x="1959633" y="982138"/>
                  <a:pt x="2035911" y="949649"/>
                </a:cubicBezTo>
                <a:cubicBezTo>
                  <a:pt x="2076169" y="931992"/>
                  <a:pt x="2098770" y="888202"/>
                  <a:pt x="2088882" y="845119"/>
                </a:cubicBezTo>
                <a:lnTo>
                  <a:pt x="2080407" y="807686"/>
                </a:lnTo>
                <a:cubicBezTo>
                  <a:pt x="2070519" y="764603"/>
                  <a:pt x="2032380" y="734233"/>
                  <a:pt x="1987884" y="735645"/>
                </a:cubicBezTo>
                <a:cubicBezTo>
                  <a:pt x="1905249" y="738471"/>
                  <a:pt x="1862166" y="638885"/>
                  <a:pt x="1919374" y="578851"/>
                </a:cubicBezTo>
                <a:cubicBezTo>
                  <a:pt x="1949744" y="547068"/>
                  <a:pt x="1953982" y="497628"/>
                  <a:pt x="1928556" y="461608"/>
                </a:cubicBezTo>
                <a:lnTo>
                  <a:pt x="1906661" y="429825"/>
                </a:lnTo>
                <a:cubicBezTo>
                  <a:pt x="1881235" y="393805"/>
                  <a:pt x="1833914" y="380386"/>
                  <a:pt x="1793656" y="398749"/>
                </a:cubicBezTo>
                <a:cubicBezTo>
                  <a:pt x="1718790" y="432650"/>
                  <a:pt x="1640393" y="357785"/>
                  <a:pt x="1670763" y="280800"/>
                </a:cubicBezTo>
                <a:cubicBezTo>
                  <a:pt x="1687008" y="239835"/>
                  <a:pt x="1672176" y="192515"/>
                  <a:pt x="1634743" y="169207"/>
                </a:cubicBezTo>
                <a:lnTo>
                  <a:pt x="1602254" y="148725"/>
                </a:lnTo>
                <a:cubicBezTo>
                  <a:pt x="1564821" y="124711"/>
                  <a:pt x="1516087" y="131068"/>
                  <a:pt x="1486424" y="163557"/>
                </a:cubicBezTo>
                <a:cubicBezTo>
                  <a:pt x="1429921" y="223591"/>
                  <a:pt x="1328923" y="184745"/>
                  <a:pt x="1328216" y="101404"/>
                </a:cubicBezTo>
                <a:cubicBezTo>
                  <a:pt x="1327510" y="56908"/>
                  <a:pt x="1295727" y="19475"/>
                  <a:pt x="1252644" y="11706"/>
                </a:cubicBezTo>
                <a:lnTo>
                  <a:pt x="1215211" y="5350"/>
                </a:lnTo>
                <a:cubicBezTo>
                  <a:pt x="1172128" y="-2419"/>
                  <a:pt x="1129045" y="22300"/>
                  <a:pt x="1113507" y="63265"/>
                </a:cubicBezTo>
                <a:cubicBezTo>
                  <a:pt x="1084549" y="140956"/>
                  <a:pt x="976488" y="143075"/>
                  <a:pt x="943293" y="66796"/>
                </a:cubicBezTo>
                <a:cubicBezTo>
                  <a:pt x="925635" y="25832"/>
                  <a:pt x="881846" y="3937"/>
                  <a:pt x="839469" y="13119"/>
                </a:cubicBezTo>
                <a:lnTo>
                  <a:pt x="802036" y="21594"/>
                </a:lnTo>
                <a:cubicBezTo>
                  <a:pt x="758953" y="31482"/>
                  <a:pt x="729289" y="70328"/>
                  <a:pt x="729995" y="114117"/>
                </a:cubicBezTo>
                <a:cubicBezTo>
                  <a:pt x="732114" y="196752"/>
                  <a:pt x="633235" y="240542"/>
                  <a:pt x="574613" y="183333"/>
                </a:cubicBezTo>
                <a:cubicBezTo>
                  <a:pt x="542830" y="152256"/>
                  <a:pt x="494097" y="148725"/>
                  <a:pt x="458077" y="174151"/>
                </a:cubicBezTo>
                <a:lnTo>
                  <a:pt x="427000" y="196046"/>
                </a:lnTo>
                <a:cubicBezTo>
                  <a:pt x="390980" y="221472"/>
                  <a:pt x="378267" y="268793"/>
                  <a:pt x="395924" y="309757"/>
                </a:cubicBezTo>
                <a:cubicBezTo>
                  <a:pt x="429825" y="385329"/>
                  <a:pt x="354959" y="463727"/>
                  <a:pt x="278681" y="433357"/>
                </a:cubicBezTo>
                <a:cubicBezTo>
                  <a:pt x="237717" y="417112"/>
                  <a:pt x="191102" y="431944"/>
                  <a:pt x="167795" y="469377"/>
                </a:cubicBezTo>
                <a:lnTo>
                  <a:pt x="147312" y="501866"/>
                </a:lnTo>
                <a:cubicBezTo>
                  <a:pt x="124005" y="539299"/>
                  <a:pt x="129655" y="588033"/>
                  <a:pt x="162144" y="618403"/>
                </a:cubicBezTo>
                <a:cubicBezTo>
                  <a:pt x="222178" y="674905"/>
                  <a:pt x="183333" y="776610"/>
                  <a:pt x="100698" y="778022"/>
                </a:cubicBezTo>
                <a:cubicBezTo>
                  <a:pt x="56908" y="778729"/>
                  <a:pt x="19475" y="810511"/>
                  <a:pt x="11706" y="854301"/>
                </a:cubicBezTo>
                <a:lnTo>
                  <a:pt x="5350" y="892440"/>
                </a:lnTo>
                <a:cubicBezTo>
                  <a:pt x="-2419" y="936230"/>
                  <a:pt x="22301" y="978607"/>
                  <a:pt x="63265" y="994851"/>
                </a:cubicBezTo>
                <a:cubicBezTo>
                  <a:pt x="140250" y="1024515"/>
                  <a:pt x="143075" y="1133282"/>
                  <a:pt x="66796" y="1165772"/>
                </a:cubicBezTo>
                <a:cubicBezTo>
                  <a:pt x="26538" y="1183429"/>
                  <a:pt x="3937" y="1227218"/>
                  <a:pt x="13825" y="1270301"/>
                </a:cubicBezTo>
                <a:lnTo>
                  <a:pt x="22301" y="1307734"/>
                </a:lnTo>
                <a:cubicBezTo>
                  <a:pt x="32189" y="1350817"/>
                  <a:pt x="70328" y="1381188"/>
                  <a:pt x="114823" y="1379775"/>
                </a:cubicBezTo>
                <a:cubicBezTo>
                  <a:pt x="197459" y="1376950"/>
                  <a:pt x="240542" y="1476536"/>
                  <a:pt x="183333" y="1536570"/>
                </a:cubicBezTo>
                <a:cubicBezTo>
                  <a:pt x="152963" y="1568352"/>
                  <a:pt x="148725" y="1617792"/>
                  <a:pt x="174151" y="1653812"/>
                </a:cubicBezTo>
                <a:lnTo>
                  <a:pt x="196046" y="1685595"/>
                </a:lnTo>
                <a:cubicBezTo>
                  <a:pt x="221472" y="1721615"/>
                  <a:pt x="268793" y="1735035"/>
                  <a:pt x="309051" y="1716672"/>
                </a:cubicBezTo>
                <a:cubicBezTo>
                  <a:pt x="383917" y="1682770"/>
                  <a:pt x="462314" y="1757636"/>
                  <a:pt x="431944" y="1834620"/>
                </a:cubicBezTo>
                <a:cubicBezTo>
                  <a:pt x="415700" y="1875585"/>
                  <a:pt x="430532" y="1922906"/>
                  <a:pt x="467964" y="1946213"/>
                </a:cubicBezTo>
                <a:lnTo>
                  <a:pt x="500454" y="1966695"/>
                </a:lnTo>
                <a:cubicBezTo>
                  <a:pt x="537887" y="1990709"/>
                  <a:pt x="586620" y="1984352"/>
                  <a:pt x="616284" y="1951864"/>
                </a:cubicBezTo>
                <a:cubicBezTo>
                  <a:pt x="672786" y="1891830"/>
                  <a:pt x="773785" y="1930675"/>
                  <a:pt x="774491" y="2014016"/>
                </a:cubicBezTo>
                <a:cubicBezTo>
                  <a:pt x="775197" y="2058512"/>
                  <a:pt x="806980" y="2095945"/>
                  <a:pt x="850063" y="2103714"/>
                </a:cubicBezTo>
                <a:lnTo>
                  <a:pt x="887496" y="2110071"/>
                </a:lnTo>
                <a:cubicBezTo>
                  <a:pt x="930579" y="2117840"/>
                  <a:pt x="973663" y="2093120"/>
                  <a:pt x="989201" y="2052156"/>
                </a:cubicBezTo>
                <a:cubicBezTo>
                  <a:pt x="1018158" y="1974465"/>
                  <a:pt x="1126220" y="1972345"/>
                  <a:pt x="1159415" y="2048624"/>
                </a:cubicBezTo>
                <a:cubicBezTo>
                  <a:pt x="1177072" y="2089589"/>
                  <a:pt x="1220861" y="2111483"/>
                  <a:pt x="1263238" y="2102302"/>
                </a:cubicBezTo>
                <a:lnTo>
                  <a:pt x="1300671" y="2093826"/>
                </a:lnTo>
                <a:cubicBezTo>
                  <a:pt x="1343754" y="2083938"/>
                  <a:pt x="1373418" y="2045093"/>
                  <a:pt x="1372712" y="2001303"/>
                </a:cubicBezTo>
                <a:cubicBezTo>
                  <a:pt x="1370593" y="1918668"/>
                  <a:pt x="1469473" y="1874879"/>
                  <a:pt x="1528094" y="1932088"/>
                </a:cubicBezTo>
                <a:cubicBezTo>
                  <a:pt x="1559877" y="1963164"/>
                  <a:pt x="1608610" y="1966695"/>
                  <a:pt x="1644631" y="1941269"/>
                </a:cubicBezTo>
                <a:lnTo>
                  <a:pt x="1675707" y="1919374"/>
                </a:lnTo>
                <a:cubicBezTo>
                  <a:pt x="1711727" y="1893948"/>
                  <a:pt x="1724441" y="1846627"/>
                  <a:pt x="1706784" y="1805663"/>
                </a:cubicBezTo>
                <a:cubicBezTo>
                  <a:pt x="1672882" y="1730091"/>
                  <a:pt x="1747748" y="1651694"/>
                  <a:pt x="1824026" y="1682064"/>
                </a:cubicBezTo>
                <a:cubicBezTo>
                  <a:pt x="1864991" y="1698308"/>
                  <a:pt x="1911605" y="1683476"/>
                  <a:pt x="1934913" y="1646043"/>
                </a:cubicBezTo>
                <a:lnTo>
                  <a:pt x="1955395" y="1613554"/>
                </a:lnTo>
                <a:cubicBezTo>
                  <a:pt x="1978702" y="1576121"/>
                  <a:pt x="1973052" y="1527388"/>
                  <a:pt x="1940563" y="1497018"/>
                </a:cubicBezTo>
                <a:cubicBezTo>
                  <a:pt x="1880529" y="1440515"/>
                  <a:pt x="1919374" y="1338811"/>
                  <a:pt x="2002010" y="1337398"/>
                </a:cubicBezTo>
                <a:cubicBezTo>
                  <a:pt x="2045799" y="1336691"/>
                  <a:pt x="2083232" y="1304909"/>
                  <a:pt x="2091001" y="1261120"/>
                </a:cubicBezTo>
                <a:lnTo>
                  <a:pt x="2097358" y="1222980"/>
                </a:lnTo>
                <a:cubicBezTo>
                  <a:pt x="2104420" y="1179191"/>
                  <a:pt x="2080407" y="1136108"/>
                  <a:pt x="2039442" y="1120569"/>
                </a:cubicBezTo>
                <a:close/>
                <a:moveTo>
                  <a:pt x="1833208" y="855713"/>
                </a:moveTo>
                <a:lnTo>
                  <a:pt x="1699014" y="879727"/>
                </a:lnTo>
                <a:cubicBezTo>
                  <a:pt x="1683476" y="828169"/>
                  <a:pt x="1662288" y="779435"/>
                  <a:pt x="1636862" y="734233"/>
                </a:cubicBezTo>
                <a:cubicBezTo>
                  <a:pt x="1610729" y="689031"/>
                  <a:pt x="1579653" y="645948"/>
                  <a:pt x="1542926" y="607102"/>
                </a:cubicBezTo>
                <a:lnTo>
                  <a:pt x="1635449" y="496216"/>
                </a:lnTo>
                <a:cubicBezTo>
                  <a:pt x="1728678" y="595095"/>
                  <a:pt x="1798600" y="718695"/>
                  <a:pt x="1833208" y="855713"/>
                </a:cubicBezTo>
                <a:close/>
                <a:moveTo>
                  <a:pt x="1234987" y="564019"/>
                </a:moveTo>
                <a:cubicBezTo>
                  <a:pt x="1292902" y="585207"/>
                  <a:pt x="1347992" y="616284"/>
                  <a:pt x="1397432" y="657954"/>
                </a:cubicBezTo>
                <a:cubicBezTo>
                  <a:pt x="1446872" y="699625"/>
                  <a:pt x="1487130" y="749065"/>
                  <a:pt x="1517500" y="802742"/>
                </a:cubicBezTo>
                <a:cubicBezTo>
                  <a:pt x="1548576" y="855713"/>
                  <a:pt x="1570471" y="915747"/>
                  <a:pt x="1581772" y="980019"/>
                </a:cubicBezTo>
                <a:cubicBezTo>
                  <a:pt x="1593072" y="1044291"/>
                  <a:pt x="1592366" y="1107856"/>
                  <a:pt x="1581772" y="1168596"/>
                </a:cubicBezTo>
                <a:cubicBezTo>
                  <a:pt x="1571177" y="1229337"/>
                  <a:pt x="1549989" y="1289371"/>
                  <a:pt x="1517500" y="1345874"/>
                </a:cubicBezTo>
                <a:cubicBezTo>
                  <a:pt x="1485011" y="1402376"/>
                  <a:pt x="1444047" y="1450403"/>
                  <a:pt x="1396726" y="1489955"/>
                </a:cubicBezTo>
                <a:cubicBezTo>
                  <a:pt x="1350111" y="1529507"/>
                  <a:pt x="1295727" y="1561996"/>
                  <a:pt x="1234281" y="1584597"/>
                </a:cubicBezTo>
                <a:cubicBezTo>
                  <a:pt x="1173541" y="1607198"/>
                  <a:pt x="1110681" y="1617086"/>
                  <a:pt x="1049941" y="1617086"/>
                </a:cubicBezTo>
                <a:cubicBezTo>
                  <a:pt x="988495" y="1617086"/>
                  <a:pt x="926342" y="1606491"/>
                  <a:pt x="865602" y="1584597"/>
                </a:cubicBezTo>
                <a:cubicBezTo>
                  <a:pt x="804861" y="1561996"/>
                  <a:pt x="750477" y="1530213"/>
                  <a:pt x="703157" y="1489955"/>
                </a:cubicBezTo>
                <a:cubicBezTo>
                  <a:pt x="655836" y="1450403"/>
                  <a:pt x="614871" y="1402376"/>
                  <a:pt x="582382" y="1345874"/>
                </a:cubicBezTo>
                <a:cubicBezTo>
                  <a:pt x="549893" y="1289371"/>
                  <a:pt x="528705" y="1229337"/>
                  <a:pt x="518111" y="1168596"/>
                </a:cubicBezTo>
                <a:cubicBezTo>
                  <a:pt x="507516" y="1107856"/>
                  <a:pt x="506810" y="1044291"/>
                  <a:pt x="518111" y="980019"/>
                </a:cubicBezTo>
                <a:cubicBezTo>
                  <a:pt x="529411" y="915747"/>
                  <a:pt x="551306" y="856420"/>
                  <a:pt x="582382" y="802742"/>
                </a:cubicBezTo>
                <a:cubicBezTo>
                  <a:pt x="612752" y="749065"/>
                  <a:pt x="653011" y="700331"/>
                  <a:pt x="702450" y="657954"/>
                </a:cubicBezTo>
                <a:cubicBezTo>
                  <a:pt x="751890" y="616284"/>
                  <a:pt x="806980" y="584501"/>
                  <a:pt x="864895" y="564019"/>
                </a:cubicBezTo>
                <a:cubicBezTo>
                  <a:pt x="922104" y="542831"/>
                  <a:pt x="984257" y="531530"/>
                  <a:pt x="1049235" y="531530"/>
                </a:cubicBezTo>
                <a:cubicBezTo>
                  <a:pt x="1115625" y="531530"/>
                  <a:pt x="1177778" y="542831"/>
                  <a:pt x="1234987" y="564019"/>
                </a:cubicBezTo>
                <a:close/>
                <a:moveTo>
                  <a:pt x="1525975" y="393805"/>
                </a:moveTo>
                <a:lnTo>
                  <a:pt x="1427802" y="506104"/>
                </a:lnTo>
                <a:cubicBezTo>
                  <a:pt x="1383306" y="476440"/>
                  <a:pt x="1343048" y="452426"/>
                  <a:pt x="1294315" y="434769"/>
                </a:cubicBezTo>
                <a:cubicBezTo>
                  <a:pt x="1245581" y="417112"/>
                  <a:pt x="1184841" y="404399"/>
                  <a:pt x="1148114" y="398043"/>
                </a:cubicBezTo>
                <a:lnTo>
                  <a:pt x="1148114" y="248311"/>
                </a:lnTo>
                <a:cubicBezTo>
                  <a:pt x="1295727" y="262436"/>
                  <a:pt x="1414383" y="313995"/>
                  <a:pt x="1525975" y="393805"/>
                </a:cubicBezTo>
                <a:close/>
                <a:moveTo>
                  <a:pt x="999089" y="247604"/>
                </a:moveTo>
                <a:lnTo>
                  <a:pt x="999089" y="398043"/>
                </a:lnTo>
                <a:cubicBezTo>
                  <a:pt x="888202" y="404399"/>
                  <a:pt x="881140" y="416406"/>
                  <a:pt x="832406" y="434769"/>
                </a:cubicBezTo>
                <a:cubicBezTo>
                  <a:pt x="783673" y="452426"/>
                  <a:pt x="729995" y="476440"/>
                  <a:pt x="684793" y="506104"/>
                </a:cubicBezTo>
                <a:lnTo>
                  <a:pt x="596508" y="393099"/>
                </a:lnTo>
                <a:cubicBezTo>
                  <a:pt x="710219" y="311876"/>
                  <a:pt x="850770" y="260318"/>
                  <a:pt x="999089" y="247604"/>
                </a:cubicBezTo>
                <a:close/>
                <a:moveTo>
                  <a:pt x="466552" y="496216"/>
                </a:moveTo>
                <a:lnTo>
                  <a:pt x="559075" y="607102"/>
                </a:lnTo>
                <a:cubicBezTo>
                  <a:pt x="522348" y="645948"/>
                  <a:pt x="490566" y="689031"/>
                  <a:pt x="465139" y="734233"/>
                </a:cubicBezTo>
                <a:cubicBezTo>
                  <a:pt x="439007" y="779435"/>
                  <a:pt x="417819" y="828169"/>
                  <a:pt x="402987" y="879727"/>
                </a:cubicBezTo>
                <a:lnTo>
                  <a:pt x="268793" y="855713"/>
                </a:lnTo>
                <a:cubicBezTo>
                  <a:pt x="302695" y="718695"/>
                  <a:pt x="372616" y="595095"/>
                  <a:pt x="466552" y="496216"/>
                </a:cubicBezTo>
                <a:close/>
                <a:moveTo>
                  <a:pt x="244073" y="1011096"/>
                </a:moveTo>
                <a:lnTo>
                  <a:pt x="375442" y="1034403"/>
                </a:lnTo>
                <a:cubicBezTo>
                  <a:pt x="371910" y="1088080"/>
                  <a:pt x="375442" y="1141051"/>
                  <a:pt x="384623" y="1192610"/>
                </a:cubicBezTo>
                <a:cubicBezTo>
                  <a:pt x="393805" y="1244169"/>
                  <a:pt x="408637" y="1295021"/>
                  <a:pt x="429825" y="1344461"/>
                </a:cubicBezTo>
                <a:lnTo>
                  <a:pt x="321764" y="1407320"/>
                </a:lnTo>
                <a:cubicBezTo>
                  <a:pt x="271618" y="1301377"/>
                  <a:pt x="243367" y="1182722"/>
                  <a:pt x="243367" y="1057710"/>
                </a:cubicBezTo>
                <a:cubicBezTo>
                  <a:pt x="242661" y="1041466"/>
                  <a:pt x="243367" y="1026634"/>
                  <a:pt x="244073" y="1011096"/>
                </a:cubicBezTo>
                <a:close/>
                <a:moveTo>
                  <a:pt x="402280" y="1541513"/>
                </a:moveTo>
                <a:lnTo>
                  <a:pt x="508223" y="1480067"/>
                </a:lnTo>
                <a:cubicBezTo>
                  <a:pt x="540005" y="1523150"/>
                  <a:pt x="576732" y="1561996"/>
                  <a:pt x="616284" y="1595191"/>
                </a:cubicBezTo>
                <a:cubicBezTo>
                  <a:pt x="655836" y="1629092"/>
                  <a:pt x="699625" y="1658050"/>
                  <a:pt x="747652" y="1682064"/>
                </a:cubicBezTo>
                <a:lnTo>
                  <a:pt x="707394" y="1792244"/>
                </a:lnTo>
                <a:cubicBezTo>
                  <a:pt x="585914" y="1735741"/>
                  <a:pt x="481384" y="1648868"/>
                  <a:pt x="402280" y="1541513"/>
                </a:cubicBezTo>
                <a:close/>
                <a:moveTo>
                  <a:pt x="1050647" y="1869935"/>
                </a:moveTo>
                <a:cubicBezTo>
                  <a:pt x="982844" y="1869935"/>
                  <a:pt x="917160" y="1861460"/>
                  <a:pt x="854301" y="1845921"/>
                </a:cubicBezTo>
                <a:lnTo>
                  <a:pt x="893853" y="1736447"/>
                </a:lnTo>
                <a:cubicBezTo>
                  <a:pt x="946118" y="1749160"/>
                  <a:pt x="998382" y="1754811"/>
                  <a:pt x="1050647" y="1754811"/>
                </a:cubicBezTo>
                <a:cubicBezTo>
                  <a:pt x="1102206" y="1754811"/>
                  <a:pt x="1155177" y="1749160"/>
                  <a:pt x="1207442" y="1736447"/>
                </a:cubicBezTo>
                <a:lnTo>
                  <a:pt x="1246994" y="1845921"/>
                </a:lnTo>
                <a:cubicBezTo>
                  <a:pt x="1184135" y="1861460"/>
                  <a:pt x="1118450" y="1869935"/>
                  <a:pt x="1050647" y="1869935"/>
                </a:cubicBezTo>
                <a:close/>
                <a:moveTo>
                  <a:pt x="1393901" y="1792950"/>
                </a:moveTo>
                <a:lnTo>
                  <a:pt x="1353643" y="1682770"/>
                </a:lnTo>
                <a:cubicBezTo>
                  <a:pt x="1401670" y="1658756"/>
                  <a:pt x="1445459" y="1629092"/>
                  <a:pt x="1485011" y="1595897"/>
                </a:cubicBezTo>
                <a:cubicBezTo>
                  <a:pt x="1524563" y="1562702"/>
                  <a:pt x="1561289" y="1523856"/>
                  <a:pt x="1593072" y="1480773"/>
                </a:cubicBezTo>
                <a:lnTo>
                  <a:pt x="1699014" y="1542220"/>
                </a:lnTo>
                <a:cubicBezTo>
                  <a:pt x="1619911" y="1648868"/>
                  <a:pt x="1514675" y="1735741"/>
                  <a:pt x="1393901" y="1792950"/>
                </a:cubicBezTo>
                <a:close/>
                <a:moveTo>
                  <a:pt x="1779531" y="1407320"/>
                </a:moveTo>
                <a:lnTo>
                  <a:pt x="1671470" y="1344461"/>
                </a:lnTo>
                <a:cubicBezTo>
                  <a:pt x="1692658" y="1295021"/>
                  <a:pt x="1707490" y="1244169"/>
                  <a:pt x="1716672" y="1192610"/>
                </a:cubicBezTo>
                <a:cubicBezTo>
                  <a:pt x="1725853" y="1141051"/>
                  <a:pt x="1729385" y="1088080"/>
                  <a:pt x="1725853" y="1034403"/>
                </a:cubicBezTo>
                <a:lnTo>
                  <a:pt x="1857222" y="1011096"/>
                </a:lnTo>
                <a:cubicBezTo>
                  <a:pt x="1857928" y="1026634"/>
                  <a:pt x="1858634" y="1042172"/>
                  <a:pt x="1858634" y="1057710"/>
                </a:cubicBezTo>
                <a:cubicBezTo>
                  <a:pt x="1857928" y="1182722"/>
                  <a:pt x="1830383" y="1301377"/>
                  <a:pt x="1779531" y="1407320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481" name="直接连接符 480">
            <a:extLst>
              <a:ext uri="{FF2B5EF4-FFF2-40B4-BE49-F238E27FC236}">
                <a16:creationId xmlns="" xmlns:a16="http://schemas.microsoft.com/office/drawing/2014/main" id="{8A0F6498-96E0-4F30-AA55-0BAA1F3E18DF}"/>
              </a:ext>
            </a:extLst>
          </p:cNvPr>
          <p:cNvCxnSpPr>
            <a:cxnSpLocks/>
          </p:cNvCxnSpPr>
          <p:nvPr/>
        </p:nvCxnSpPr>
        <p:spPr>
          <a:xfrm>
            <a:off x="3797300" y="2324100"/>
            <a:ext cx="0" cy="2349500"/>
          </a:xfrm>
          <a:prstGeom prst="line">
            <a:avLst/>
          </a:prstGeom>
          <a:ln>
            <a:gradFill>
              <a:gsLst>
                <a:gs pos="0">
                  <a:srgbClr val="353786"/>
                </a:gs>
                <a:gs pos="50000">
                  <a:schemeClr val="bg1"/>
                </a:gs>
                <a:gs pos="100000">
                  <a:srgbClr val="593C88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92578B0C-C6F3-414F-8A20-90AFA0BEDFD1}"/>
              </a:ext>
            </a:extLst>
          </p:cNvPr>
          <p:cNvSpPr txBox="1"/>
          <p:nvPr/>
        </p:nvSpPr>
        <p:spPr>
          <a:xfrm>
            <a:off x="4217703" y="2517491"/>
            <a:ext cx="5885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None/>
            </a:pPr>
            <a:r>
              <a:rPr lang="en-US" altLang="zh-CN" sz="3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sz="3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、成功项目详细展示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="" xmlns:a16="http://schemas.microsoft.com/office/drawing/2014/main" id="{CFF4A0EA-876E-416F-B499-E917960FA7C9}"/>
              </a:ext>
            </a:extLst>
          </p:cNvPr>
          <p:cNvSpPr txBox="1"/>
          <p:nvPr/>
        </p:nvSpPr>
        <p:spPr>
          <a:xfrm>
            <a:off x="4217703" y="3292055"/>
            <a:ext cx="472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点击此处添加副标题文本内容</a:t>
            </a:r>
          </a:p>
        </p:txBody>
      </p:sp>
      <p:pic>
        <p:nvPicPr>
          <p:cNvPr id="485" name="图形 484">
            <a:extLst>
              <a:ext uri="{FF2B5EF4-FFF2-40B4-BE49-F238E27FC236}">
                <a16:creationId xmlns="" xmlns:a16="http://schemas.microsoft.com/office/drawing/2014/main" id="{36A233D6-FDBF-44FE-A12F-0CCD82A074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864867"/>
            <a:ext cx="4393424" cy="597203"/>
          </a:xfrm>
          <a:prstGeom prst="rect">
            <a:avLst/>
          </a:prstGeom>
        </p:spPr>
      </p:pic>
      <p:pic>
        <p:nvPicPr>
          <p:cNvPr id="1136" name="图形 1135">
            <a:extLst>
              <a:ext uri="{FF2B5EF4-FFF2-40B4-BE49-F238E27FC236}">
                <a16:creationId xmlns="" xmlns:a16="http://schemas.microsoft.com/office/drawing/2014/main" id="{4C7B53EE-4177-4C84-BD3C-CA29CC2B9F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5506387" y="-4073"/>
            <a:ext cx="6685613" cy="1297132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69DCABA3-5DE4-4562-9849-6EDCF4B49647}"/>
              </a:ext>
            </a:extLst>
          </p:cNvPr>
          <p:cNvSpPr txBox="1"/>
          <p:nvPr/>
        </p:nvSpPr>
        <p:spPr>
          <a:xfrm>
            <a:off x="4217703" y="3844697"/>
            <a:ext cx="472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点击此处添加副标题文本内容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1549AA4-B5D2-4302-8B8A-B2AA2C39AE34}"/>
              </a:ext>
            </a:extLst>
          </p:cNvPr>
          <p:cNvGrpSpPr/>
          <p:nvPr/>
        </p:nvGrpSpPr>
        <p:grpSpPr>
          <a:xfrm>
            <a:off x="1372902" y="2427002"/>
            <a:ext cx="2003996" cy="2003996"/>
            <a:chOff x="1372902" y="2427002"/>
            <a:chExt cx="2003996" cy="2003996"/>
          </a:xfrm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C171FD96-9E52-4F48-BDDB-70407CEBFF19}"/>
                </a:ext>
              </a:extLst>
            </p:cNvPr>
            <p:cNvGrpSpPr/>
            <p:nvPr/>
          </p:nvGrpSpPr>
          <p:grpSpPr>
            <a:xfrm>
              <a:off x="1372902" y="2427002"/>
              <a:ext cx="2003996" cy="2003996"/>
              <a:chOff x="6719886" y="2230721"/>
              <a:chExt cx="2003996" cy="2003996"/>
            </a:xfrm>
          </p:grpSpPr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38320660-BC7C-4C04-924F-1EDC9806FC33}"/>
                  </a:ext>
                </a:extLst>
              </p:cNvPr>
              <p:cNvSpPr/>
              <p:nvPr/>
            </p:nvSpPr>
            <p:spPr>
              <a:xfrm>
                <a:off x="6719886" y="2230721"/>
                <a:ext cx="2003996" cy="2003996"/>
              </a:xfrm>
              <a:prstGeom prst="ellipse">
                <a:avLst/>
              </a:prstGeom>
              <a:solidFill>
                <a:srgbClr val="FEFEFE">
                  <a:alpha val="3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0E1BF93C-3758-4FDE-9892-655C25E3DBC6}"/>
                  </a:ext>
                </a:extLst>
              </p:cNvPr>
              <p:cNvSpPr/>
              <p:nvPr/>
            </p:nvSpPr>
            <p:spPr>
              <a:xfrm>
                <a:off x="6810375" y="2321210"/>
                <a:ext cx="1823020" cy="1823020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14801461-241C-4223-8B0D-9C403315C68F}"/>
                </a:ext>
              </a:extLst>
            </p:cNvPr>
            <p:cNvSpPr txBox="1"/>
            <p:nvPr/>
          </p:nvSpPr>
          <p:spPr>
            <a:xfrm>
              <a:off x="1533099" y="3075057"/>
              <a:ext cx="168360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gradFill>
                    <a:gsLst>
                      <a:gs pos="0">
                        <a:srgbClr val="283586"/>
                      </a:gs>
                      <a:gs pos="100000">
                        <a:srgbClr val="5F3D88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endParaRPr lang="zh-CN" altLang="en-US" sz="4000" b="1" dirty="0">
                <a:gradFill>
                  <a:gsLst>
                    <a:gs pos="0">
                      <a:srgbClr val="283586"/>
                    </a:gs>
                    <a:gs pos="100000">
                      <a:srgbClr val="5F3D88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117471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8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1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1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1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8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2" grpId="0" animBg="1"/>
      <p:bldP spid="1133" grpId="0" animBg="1"/>
      <p:bldP spid="1134" grpId="0" animBg="1"/>
      <p:bldP spid="1135" grpId="0" animBg="1"/>
      <p:bldP spid="57" grpId="0"/>
      <p:bldP spid="58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6" name="直接连接符 165">
            <a:extLst>
              <a:ext uri="{FF2B5EF4-FFF2-40B4-BE49-F238E27FC236}">
                <a16:creationId xmlns="" xmlns:a16="http://schemas.microsoft.com/office/drawing/2014/main" id="{6B5C9E5A-1132-4033-96C3-BC906C608CD8}"/>
              </a:ext>
            </a:extLst>
          </p:cNvPr>
          <p:cNvCxnSpPr>
            <a:cxnSpLocks/>
          </p:cNvCxnSpPr>
          <p:nvPr/>
        </p:nvCxnSpPr>
        <p:spPr>
          <a:xfrm>
            <a:off x="6096000" y="2001449"/>
            <a:ext cx="0" cy="4047505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5C3C88"/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F271A87C-C8C8-4BE4-AF81-FCEB820BF1D8}"/>
              </a:ext>
            </a:extLst>
          </p:cNvPr>
          <p:cNvGrpSpPr/>
          <p:nvPr/>
        </p:nvGrpSpPr>
        <p:grpSpPr>
          <a:xfrm>
            <a:off x="2202151" y="1905390"/>
            <a:ext cx="1609536" cy="1609536"/>
            <a:chOff x="1935451" y="1819464"/>
            <a:chExt cx="1609536" cy="1609536"/>
          </a:xfrm>
        </p:grpSpPr>
        <p:sp>
          <p:nvSpPr>
            <p:cNvPr id="220" name="椭圆 219">
              <a:extLst>
                <a:ext uri="{FF2B5EF4-FFF2-40B4-BE49-F238E27FC236}">
                  <a16:creationId xmlns="" xmlns:a16="http://schemas.microsoft.com/office/drawing/2014/main" id="{94344A1D-9D75-48D0-894F-DD5F156EF6A1}"/>
                </a:ext>
              </a:extLst>
            </p:cNvPr>
            <p:cNvSpPr/>
            <p:nvPr/>
          </p:nvSpPr>
          <p:spPr>
            <a:xfrm>
              <a:off x="1935451" y="1819464"/>
              <a:ext cx="1609536" cy="1609536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computer-to-computer-transfer_777">
              <a:extLst>
                <a:ext uri="{FF2B5EF4-FFF2-40B4-BE49-F238E27FC236}">
                  <a16:creationId xmlns="" xmlns:a16="http://schemas.microsoft.com/office/drawing/2014/main" id="{8202E3C3-5757-423E-95D3-3D78E78CC14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00317" y="2251035"/>
              <a:ext cx="879804" cy="746392"/>
            </a:xfrm>
            <a:custGeom>
              <a:avLst/>
              <a:gdLst>
                <a:gd name="connsiteX0" fmla="*/ 494654 w 607619"/>
                <a:gd name="connsiteY0" fmla="*/ 471736 h 515481"/>
                <a:gd name="connsiteX1" fmla="*/ 527758 w 607619"/>
                <a:gd name="connsiteY1" fmla="*/ 475590 h 515481"/>
                <a:gd name="connsiteX2" fmla="*/ 467354 w 607619"/>
                <a:gd name="connsiteY2" fmla="*/ 500735 h 515481"/>
                <a:gd name="connsiteX3" fmla="*/ 494654 w 607619"/>
                <a:gd name="connsiteY3" fmla="*/ 471736 h 515481"/>
                <a:gd name="connsiteX4" fmla="*/ 592396 w 607619"/>
                <a:gd name="connsiteY4" fmla="*/ 409163 h 515481"/>
                <a:gd name="connsiteX5" fmla="*/ 491911 w 607619"/>
                <a:gd name="connsiteY5" fmla="*/ 446150 h 515481"/>
                <a:gd name="connsiteX6" fmla="*/ 592396 w 607619"/>
                <a:gd name="connsiteY6" fmla="*/ 409163 h 515481"/>
                <a:gd name="connsiteX7" fmla="*/ 348647 w 607619"/>
                <a:gd name="connsiteY7" fmla="*/ 216147 h 515481"/>
                <a:gd name="connsiteX8" fmla="*/ 299959 w 607619"/>
                <a:gd name="connsiteY8" fmla="*/ 220591 h 515481"/>
                <a:gd name="connsiteX9" fmla="*/ 289456 w 607619"/>
                <a:gd name="connsiteY9" fmla="*/ 302890 h 515481"/>
                <a:gd name="connsiteX10" fmla="*/ 211128 w 607619"/>
                <a:gd name="connsiteY10" fmla="*/ 442603 h 515481"/>
                <a:gd name="connsiteX11" fmla="*/ 216469 w 607619"/>
                <a:gd name="connsiteY11" fmla="*/ 445980 h 515481"/>
                <a:gd name="connsiteX12" fmla="*/ 347579 w 607619"/>
                <a:gd name="connsiteY12" fmla="*/ 479398 h 515481"/>
                <a:gd name="connsiteX13" fmla="*/ 438634 w 607619"/>
                <a:gd name="connsiteY13" fmla="*/ 450068 h 515481"/>
                <a:gd name="connsiteX14" fmla="*/ 395376 w 607619"/>
                <a:gd name="connsiteY14" fmla="*/ 456823 h 515481"/>
                <a:gd name="connsiteX15" fmla="*/ 286074 w 607619"/>
                <a:gd name="connsiteY15" fmla="*/ 380301 h 515481"/>
                <a:gd name="connsiteX16" fmla="*/ 335117 w 607619"/>
                <a:gd name="connsiteY16" fmla="*/ 352127 h 515481"/>
                <a:gd name="connsiteX17" fmla="*/ 473170 w 607619"/>
                <a:gd name="connsiteY17" fmla="*/ 370436 h 515481"/>
                <a:gd name="connsiteX18" fmla="*/ 546869 w 607619"/>
                <a:gd name="connsiteY18" fmla="*/ 333463 h 515481"/>
                <a:gd name="connsiteX19" fmla="*/ 483050 w 607619"/>
                <a:gd name="connsiteY19" fmla="*/ 356838 h 515481"/>
                <a:gd name="connsiteX20" fmla="*/ 402586 w 607619"/>
                <a:gd name="connsiteY20" fmla="*/ 287959 h 515481"/>
                <a:gd name="connsiteX21" fmla="*/ 577221 w 607619"/>
                <a:gd name="connsiteY21" fmla="*/ 223523 h 515481"/>
                <a:gd name="connsiteX22" fmla="*/ 524439 w 607619"/>
                <a:gd name="connsiteY22" fmla="*/ 229123 h 515481"/>
                <a:gd name="connsiteX23" fmla="*/ 348647 w 607619"/>
                <a:gd name="connsiteY23" fmla="*/ 216147 h 515481"/>
                <a:gd name="connsiteX24" fmla="*/ 158613 w 607619"/>
                <a:gd name="connsiteY24" fmla="*/ 30574 h 515481"/>
                <a:gd name="connsiteX25" fmla="*/ 152205 w 607619"/>
                <a:gd name="connsiteY25" fmla="*/ 30751 h 515481"/>
                <a:gd name="connsiteX26" fmla="*/ 151493 w 607619"/>
                <a:gd name="connsiteY26" fmla="*/ 30751 h 515481"/>
                <a:gd name="connsiteX27" fmla="*/ 150959 w 607619"/>
                <a:gd name="connsiteY27" fmla="*/ 33062 h 515481"/>
                <a:gd name="connsiteX28" fmla="*/ 146597 w 607619"/>
                <a:gd name="connsiteY28" fmla="*/ 130826 h 515481"/>
                <a:gd name="connsiteX29" fmla="*/ 153718 w 607619"/>
                <a:gd name="connsiteY29" fmla="*/ 133137 h 515481"/>
                <a:gd name="connsiteX30" fmla="*/ 159503 w 607619"/>
                <a:gd name="connsiteY30" fmla="*/ 135092 h 515481"/>
                <a:gd name="connsiteX31" fmla="*/ 159592 w 607619"/>
                <a:gd name="connsiteY31" fmla="*/ 135092 h 515481"/>
                <a:gd name="connsiteX32" fmla="*/ 159592 w 607619"/>
                <a:gd name="connsiteY32" fmla="*/ 135003 h 515481"/>
                <a:gd name="connsiteX33" fmla="*/ 168404 w 607619"/>
                <a:gd name="connsiteY33" fmla="*/ 137847 h 515481"/>
                <a:gd name="connsiteX34" fmla="*/ 222789 w 607619"/>
                <a:gd name="connsiteY34" fmla="*/ 285115 h 515481"/>
                <a:gd name="connsiteX35" fmla="*/ 128884 w 607619"/>
                <a:gd name="connsiteY35" fmla="*/ 388300 h 515481"/>
                <a:gd name="connsiteX36" fmla="*/ 102004 w 607619"/>
                <a:gd name="connsiteY36" fmla="*/ 385456 h 515481"/>
                <a:gd name="connsiteX37" fmla="*/ 92836 w 607619"/>
                <a:gd name="connsiteY37" fmla="*/ 383500 h 515481"/>
                <a:gd name="connsiteX38" fmla="*/ 84024 w 607619"/>
                <a:gd name="connsiteY38" fmla="*/ 381634 h 515481"/>
                <a:gd name="connsiteX39" fmla="*/ 79663 w 607619"/>
                <a:gd name="connsiteY39" fmla="*/ 380745 h 515481"/>
                <a:gd name="connsiteX40" fmla="*/ 33645 w 607619"/>
                <a:gd name="connsiteY40" fmla="*/ 469799 h 515481"/>
                <a:gd name="connsiteX41" fmla="*/ 39787 w 607619"/>
                <a:gd name="connsiteY41" fmla="*/ 473443 h 515481"/>
                <a:gd name="connsiteX42" fmla="*/ 53672 w 607619"/>
                <a:gd name="connsiteY42" fmla="*/ 480642 h 515481"/>
                <a:gd name="connsiteX43" fmla="*/ 126748 w 607619"/>
                <a:gd name="connsiteY43" fmla="*/ 473532 h 515481"/>
                <a:gd name="connsiteX44" fmla="*/ 260083 w 607619"/>
                <a:gd name="connsiteY44" fmla="*/ 295069 h 515481"/>
                <a:gd name="connsiteX45" fmla="*/ 233915 w 607619"/>
                <a:gd name="connsiteY45" fmla="*/ 73767 h 515481"/>
                <a:gd name="connsiteX46" fmla="*/ 230977 w 607619"/>
                <a:gd name="connsiteY46" fmla="*/ 69324 h 515481"/>
                <a:gd name="connsiteX47" fmla="*/ 224925 w 607619"/>
                <a:gd name="connsiteY47" fmla="*/ 61236 h 515481"/>
                <a:gd name="connsiteX48" fmla="*/ 174190 w 607619"/>
                <a:gd name="connsiteY48" fmla="*/ 31285 h 515481"/>
                <a:gd name="connsiteX49" fmla="*/ 158613 w 607619"/>
                <a:gd name="connsiteY49" fmla="*/ 30574 h 515481"/>
                <a:gd name="connsiteX50" fmla="*/ 159948 w 607619"/>
                <a:gd name="connsiteY50" fmla="*/ 0 h 515481"/>
                <a:gd name="connsiteX51" fmla="*/ 260261 w 607619"/>
                <a:gd name="connsiteY51" fmla="*/ 58570 h 515481"/>
                <a:gd name="connsiteX52" fmla="*/ 298891 w 607619"/>
                <a:gd name="connsiteY52" fmla="*/ 190284 h 515481"/>
                <a:gd name="connsiteX53" fmla="*/ 348647 w 607619"/>
                <a:gd name="connsiteY53" fmla="*/ 185840 h 515481"/>
                <a:gd name="connsiteX54" fmla="*/ 442551 w 607619"/>
                <a:gd name="connsiteY54" fmla="*/ 192595 h 515481"/>
                <a:gd name="connsiteX55" fmla="*/ 524439 w 607619"/>
                <a:gd name="connsiteY55" fmla="*/ 198816 h 515481"/>
                <a:gd name="connsiteX56" fmla="*/ 569833 w 607619"/>
                <a:gd name="connsiteY56" fmla="*/ 194106 h 515481"/>
                <a:gd name="connsiteX57" fmla="*/ 577221 w 607619"/>
                <a:gd name="connsiteY57" fmla="*/ 193217 h 515481"/>
                <a:gd name="connsiteX58" fmla="*/ 604991 w 607619"/>
                <a:gd name="connsiteY58" fmla="*/ 211170 h 515481"/>
                <a:gd name="connsiteX59" fmla="*/ 594310 w 607619"/>
                <a:gd name="connsiteY59" fmla="*/ 248675 h 515481"/>
                <a:gd name="connsiteX60" fmla="*/ 464002 w 607619"/>
                <a:gd name="connsiteY60" fmla="*/ 289114 h 515481"/>
                <a:gd name="connsiteX61" fmla="*/ 432582 w 607619"/>
                <a:gd name="connsiteY61" fmla="*/ 293736 h 515481"/>
                <a:gd name="connsiteX62" fmla="*/ 431959 w 607619"/>
                <a:gd name="connsiteY62" fmla="*/ 295602 h 515481"/>
                <a:gd name="connsiteX63" fmla="*/ 435608 w 607619"/>
                <a:gd name="connsiteY63" fmla="*/ 306623 h 515481"/>
                <a:gd name="connsiteX64" fmla="*/ 483050 w 607619"/>
                <a:gd name="connsiteY64" fmla="*/ 326442 h 515481"/>
                <a:gd name="connsiteX65" fmla="*/ 527465 w 607619"/>
                <a:gd name="connsiteY65" fmla="*/ 310089 h 515481"/>
                <a:gd name="connsiteX66" fmla="*/ 546869 w 607619"/>
                <a:gd name="connsiteY66" fmla="*/ 303156 h 515481"/>
                <a:gd name="connsiteX67" fmla="*/ 566273 w 607619"/>
                <a:gd name="connsiteY67" fmla="*/ 310089 h 515481"/>
                <a:gd name="connsiteX68" fmla="*/ 573482 w 607619"/>
                <a:gd name="connsiteY68" fmla="*/ 348217 h 515481"/>
                <a:gd name="connsiteX69" fmla="*/ 473170 w 607619"/>
                <a:gd name="connsiteY69" fmla="*/ 400831 h 515481"/>
                <a:gd name="connsiteX70" fmla="*/ 393240 w 607619"/>
                <a:gd name="connsiteY70" fmla="*/ 390522 h 515481"/>
                <a:gd name="connsiteX71" fmla="*/ 335117 w 607619"/>
                <a:gd name="connsiteY71" fmla="*/ 382434 h 515481"/>
                <a:gd name="connsiteX72" fmla="*/ 314734 w 607619"/>
                <a:gd name="connsiteY72" fmla="*/ 390255 h 515481"/>
                <a:gd name="connsiteX73" fmla="*/ 316693 w 607619"/>
                <a:gd name="connsiteY73" fmla="*/ 397365 h 515481"/>
                <a:gd name="connsiteX74" fmla="*/ 395376 w 607619"/>
                <a:gd name="connsiteY74" fmla="*/ 426427 h 515481"/>
                <a:gd name="connsiteX75" fmla="*/ 428932 w 607619"/>
                <a:gd name="connsiteY75" fmla="*/ 421362 h 515481"/>
                <a:gd name="connsiteX76" fmla="*/ 438634 w 607619"/>
                <a:gd name="connsiteY76" fmla="*/ 419762 h 515481"/>
                <a:gd name="connsiteX77" fmla="*/ 464892 w 607619"/>
                <a:gd name="connsiteY77" fmla="*/ 434871 h 515481"/>
                <a:gd name="connsiteX78" fmla="*/ 458839 w 607619"/>
                <a:gd name="connsiteY78" fmla="*/ 472821 h 515481"/>
                <a:gd name="connsiteX79" fmla="*/ 347579 w 607619"/>
                <a:gd name="connsiteY79" fmla="*/ 509793 h 515481"/>
                <a:gd name="connsiteX80" fmla="*/ 202940 w 607619"/>
                <a:gd name="connsiteY80" fmla="*/ 473087 h 515481"/>
                <a:gd name="connsiteX81" fmla="*/ 189054 w 607619"/>
                <a:gd name="connsiteY81" fmla="*/ 464555 h 515481"/>
                <a:gd name="connsiteX82" fmla="*/ 141791 w 607619"/>
                <a:gd name="connsiteY82" fmla="*/ 499928 h 515481"/>
                <a:gd name="connsiteX83" fmla="*/ 83401 w 607619"/>
                <a:gd name="connsiteY83" fmla="*/ 515481 h 515481"/>
                <a:gd name="connsiteX84" fmla="*/ 979 w 607619"/>
                <a:gd name="connsiteY84" fmla="*/ 477798 h 515481"/>
                <a:gd name="connsiteX85" fmla="*/ 0 w 607619"/>
                <a:gd name="connsiteY85" fmla="*/ 476198 h 515481"/>
                <a:gd name="connsiteX86" fmla="*/ 534 w 607619"/>
                <a:gd name="connsiteY86" fmla="*/ 474332 h 515481"/>
                <a:gd name="connsiteX87" fmla="*/ 65599 w 607619"/>
                <a:gd name="connsiteY87" fmla="*/ 349727 h 515481"/>
                <a:gd name="connsiteX88" fmla="*/ 67201 w 607619"/>
                <a:gd name="connsiteY88" fmla="*/ 347950 h 515481"/>
                <a:gd name="connsiteX89" fmla="*/ 69516 w 607619"/>
                <a:gd name="connsiteY89" fmla="*/ 348217 h 515481"/>
                <a:gd name="connsiteX90" fmla="*/ 96307 w 607619"/>
                <a:gd name="connsiteY90" fmla="*/ 353194 h 515481"/>
                <a:gd name="connsiteX91" fmla="*/ 129240 w 607619"/>
                <a:gd name="connsiteY91" fmla="*/ 358260 h 515481"/>
                <a:gd name="connsiteX92" fmla="*/ 193505 w 607619"/>
                <a:gd name="connsiteY92" fmla="*/ 277205 h 515481"/>
                <a:gd name="connsiteX93" fmla="*/ 147487 w 607619"/>
                <a:gd name="connsiteY93" fmla="*/ 162999 h 515481"/>
                <a:gd name="connsiteX94" fmla="*/ 121675 w 607619"/>
                <a:gd name="connsiteY94" fmla="*/ 153845 h 515481"/>
                <a:gd name="connsiteX95" fmla="*/ 119450 w 607619"/>
                <a:gd name="connsiteY95" fmla="*/ 152956 h 515481"/>
                <a:gd name="connsiteX96" fmla="*/ 119004 w 607619"/>
                <a:gd name="connsiteY96" fmla="*/ 150645 h 515481"/>
                <a:gd name="connsiteX97" fmla="*/ 125057 w 607619"/>
                <a:gd name="connsiteY97" fmla="*/ 10221 h 515481"/>
                <a:gd name="connsiteX98" fmla="*/ 125502 w 607619"/>
                <a:gd name="connsiteY98" fmla="*/ 8355 h 515481"/>
                <a:gd name="connsiteX99" fmla="*/ 127193 w 607619"/>
                <a:gd name="connsiteY99" fmla="*/ 7466 h 515481"/>
                <a:gd name="connsiteX100" fmla="*/ 159948 w 607619"/>
                <a:gd name="connsiteY100" fmla="*/ 0 h 51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607619" h="515481">
                  <a:moveTo>
                    <a:pt x="494654" y="471736"/>
                  </a:moveTo>
                  <a:cubicBezTo>
                    <a:pt x="505095" y="472236"/>
                    <a:pt x="516504" y="478211"/>
                    <a:pt x="527758" y="475590"/>
                  </a:cubicBezTo>
                  <a:cubicBezTo>
                    <a:pt x="511033" y="517527"/>
                    <a:pt x="485858" y="490073"/>
                    <a:pt x="467354" y="500735"/>
                  </a:cubicBezTo>
                  <a:cubicBezTo>
                    <a:pt x="474738" y="476212"/>
                    <a:pt x="484212" y="471236"/>
                    <a:pt x="494654" y="471736"/>
                  </a:cubicBezTo>
                  <a:close/>
                  <a:moveTo>
                    <a:pt x="592396" y="409163"/>
                  </a:moveTo>
                  <a:cubicBezTo>
                    <a:pt x="580826" y="470601"/>
                    <a:pt x="527245" y="419299"/>
                    <a:pt x="491911" y="446150"/>
                  </a:cubicBezTo>
                  <a:cubicBezTo>
                    <a:pt x="505084" y="381689"/>
                    <a:pt x="551810" y="429524"/>
                    <a:pt x="592396" y="409163"/>
                  </a:cubicBezTo>
                  <a:close/>
                  <a:moveTo>
                    <a:pt x="348647" y="216147"/>
                  </a:moveTo>
                  <a:cubicBezTo>
                    <a:pt x="331824" y="216147"/>
                    <a:pt x="315713" y="217835"/>
                    <a:pt x="299959" y="220591"/>
                  </a:cubicBezTo>
                  <a:cubicBezTo>
                    <a:pt x="299870" y="247253"/>
                    <a:pt x="296933" y="274894"/>
                    <a:pt x="289456" y="302890"/>
                  </a:cubicBezTo>
                  <a:cubicBezTo>
                    <a:pt x="274146" y="360037"/>
                    <a:pt x="243884" y="407141"/>
                    <a:pt x="211128" y="442603"/>
                  </a:cubicBezTo>
                  <a:cubicBezTo>
                    <a:pt x="212998" y="443669"/>
                    <a:pt x="214511" y="445003"/>
                    <a:pt x="216469" y="445980"/>
                  </a:cubicBezTo>
                  <a:cubicBezTo>
                    <a:pt x="258303" y="466866"/>
                    <a:pt x="305299" y="479398"/>
                    <a:pt x="347579" y="479398"/>
                  </a:cubicBezTo>
                  <a:cubicBezTo>
                    <a:pt x="383271" y="479398"/>
                    <a:pt x="415581" y="470510"/>
                    <a:pt x="438634" y="450068"/>
                  </a:cubicBezTo>
                  <a:cubicBezTo>
                    <a:pt x="425016" y="454690"/>
                    <a:pt x="410152" y="456823"/>
                    <a:pt x="395376" y="456823"/>
                  </a:cubicBezTo>
                  <a:cubicBezTo>
                    <a:pt x="333960" y="456823"/>
                    <a:pt x="271832" y="421006"/>
                    <a:pt x="286074" y="380301"/>
                  </a:cubicBezTo>
                  <a:cubicBezTo>
                    <a:pt x="293639" y="358793"/>
                    <a:pt x="311708" y="352127"/>
                    <a:pt x="335117" y="352127"/>
                  </a:cubicBezTo>
                  <a:cubicBezTo>
                    <a:pt x="374014" y="352127"/>
                    <a:pt x="427775" y="370436"/>
                    <a:pt x="473170" y="370436"/>
                  </a:cubicBezTo>
                  <a:cubicBezTo>
                    <a:pt x="504056" y="370436"/>
                    <a:pt x="531025" y="361992"/>
                    <a:pt x="546869" y="333463"/>
                  </a:cubicBezTo>
                  <a:cubicBezTo>
                    <a:pt x="526931" y="349994"/>
                    <a:pt x="504323" y="356838"/>
                    <a:pt x="483050" y="356838"/>
                  </a:cubicBezTo>
                  <a:cubicBezTo>
                    <a:pt x="435074" y="356838"/>
                    <a:pt x="393596" y="322531"/>
                    <a:pt x="402586" y="287959"/>
                  </a:cubicBezTo>
                  <a:cubicBezTo>
                    <a:pt x="415492" y="238099"/>
                    <a:pt x="491149" y="281648"/>
                    <a:pt x="577221" y="223523"/>
                  </a:cubicBezTo>
                  <a:cubicBezTo>
                    <a:pt x="560932" y="227612"/>
                    <a:pt x="543219" y="229123"/>
                    <a:pt x="524439" y="229123"/>
                  </a:cubicBezTo>
                  <a:cubicBezTo>
                    <a:pt x="469787" y="229123"/>
                    <a:pt x="406858" y="216147"/>
                    <a:pt x="348647" y="216147"/>
                  </a:cubicBezTo>
                  <a:close/>
                  <a:moveTo>
                    <a:pt x="158613" y="30574"/>
                  </a:moveTo>
                  <a:cubicBezTo>
                    <a:pt x="156477" y="30662"/>
                    <a:pt x="154341" y="30751"/>
                    <a:pt x="152205" y="30751"/>
                  </a:cubicBezTo>
                  <a:lnTo>
                    <a:pt x="151493" y="30751"/>
                  </a:lnTo>
                  <a:lnTo>
                    <a:pt x="150959" y="33062"/>
                  </a:lnTo>
                  <a:cubicBezTo>
                    <a:pt x="146152" y="68968"/>
                    <a:pt x="142770" y="99364"/>
                    <a:pt x="146597" y="130826"/>
                  </a:cubicBezTo>
                  <a:lnTo>
                    <a:pt x="153718" y="133137"/>
                  </a:lnTo>
                  <a:cubicBezTo>
                    <a:pt x="156210" y="133936"/>
                    <a:pt x="158168" y="134559"/>
                    <a:pt x="159503" y="135092"/>
                  </a:cubicBezTo>
                  <a:lnTo>
                    <a:pt x="159592" y="135092"/>
                  </a:lnTo>
                  <a:lnTo>
                    <a:pt x="159592" y="135003"/>
                  </a:lnTo>
                  <a:cubicBezTo>
                    <a:pt x="163153" y="136158"/>
                    <a:pt x="165823" y="136958"/>
                    <a:pt x="168404" y="137847"/>
                  </a:cubicBezTo>
                  <a:cubicBezTo>
                    <a:pt x="230354" y="158911"/>
                    <a:pt x="245575" y="200238"/>
                    <a:pt x="222789" y="285115"/>
                  </a:cubicBezTo>
                  <a:cubicBezTo>
                    <a:pt x="203385" y="357460"/>
                    <a:pt x="175347" y="388300"/>
                    <a:pt x="128884" y="388300"/>
                  </a:cubicBezTo>
                  <a:cubicBezTo>
                    <a:pt x="120607" y="388300"/>
                    <a:pt x="111795" y="387322"/>
                    <a:pt x="102004" y="385456"/>
                  </a:cubicBezTo>
                  <a:cubicBezTo>
                    <a:pt x="99245" y="384922"/>
                    <a:pt x="96485" y="384300"/>
                    <a:pt x="92836" y="383500"/>
                  </a:cubicBezTo>
                  <a:cubicBezTo>
                    <a:pt x="91768" y="383323"/>
                    <a:pt x="89543" y="382789"/>
                    <a:pt x="84024" y="381634"/>
                  </a:cubicBezTo>
                  <a:lnTo>
                    <a:pt x="79663" y="380745"/>
                  </a:lnTo>
                  <a:cubicBezTo>
                    <a:pt x="61950" y="407852"/>
                    <a:pt x="43792" y="437270"/>
                    <a:pt x="33645" y="469799"/>
                  </a:cubicBezTo>
                  <a:cubicBezTo>
                    <a:pt x="35692" y="470954"/>
                    <a:pt x="37740" y="472199"/>
                    <a:pt x="39787" y="473443"/>
                  </a:cubicBezTo>
                  <a:cubicBezTo>
                    <a:pt x="44415" y="476376"/>
                    <a:pt x="48866" y="479131"/>
                    <a:pt x="53672" y="480642"/>
                  </a:cubicBezTo>
                  <a:cubicBezTo>
                    <a:pt x="77259" y="488196"/>
                    <a:pt x="103873" y="485530"/>
                    <a:pt x="126748" y="473532"/>
                  </a:cubicBezTo>
                  <a:cubicBezTo>
                    <a:pt x="189054" y="437715"/>
                    <a:pt x="240145" y="369280"/>
                    <a:pt x="260083" y="295069"/>
                  </a:cubicBezTo>
                  <a:cubicBezTo>
                    <a:pt x="280021" y="220946"/>
                    <a:pt x="269963" y="136158"/>
                    <a:pt x="233915" y="73767"/>
                  </a:cubicBezTo>
                  <a:cubicBezTo>
                    <a:pt x="233025" y="72612"/>
                    <a:pt x="231956" y="70923"/>
                    <a:pt x="230977" y="69324"/>
                  </a:cubicBezTo>
                  <a:cubicBezTo>
                    <a:pt x="229019" y="66302"/>
                    <a:pt x="227239" y="63458"/>
                    <a:pt x="224925" y="61236"/>
                  </a:cubicBezTo>
                  <a:cubicBezTo>
                    <a:pt x="208725" y="45416"/>
                    <a:pt x="195819" y="35995"/>
                    <a:pt x="174190" y="31285"/>
                  </a:cubicBezTo>
                  <a:cubicBezTo>
                    <a:pt x="170095" y="30396"/>
                    <a:pt x="164399" y="30396"/>
                    <a:pt x="158613" y="30574"/>
                  </a:cubicBezTo>
                  <a:close/>
                  <a:moveTo>
                    <a:pt x="159948" y="0"/>
                  </a:moveTo>
                  <a:cubicBezTo>
                    <a:pt x="190567" y="0"/>
                    <a:pt x="235250" y="15376"/>
                    <a:pt x="260261" y="58570"/>
                  </a:cubicBezTo>
                  <a:cubicBezTo>
                    <a:pt x="278241" y="89676"/>
                    <a:pt x="294440" y="136603"/>
                    <a:pt x="298891" y="190284"/>
                  </a:cubicBezTo>
                  <a:cubicBezTo>
                    <a:pt x="314289" y="187706"/>
                    <a:pt x="330489" y="185840"/>
                    <a:pt x="348647" y="185840"/>
                  </a:cubicBezTo>
                  <a:cubicBezTo>
                    <a:pt x="379800" y="185840"/>
                    <a:pt x="411665" y="189306"/>
                    <a:pt x="442551" y="192595"/>
                  </a:cubicBezTo>
                  <a:cubicBezTo>
                    <a:pt x="471657" y="195794"/>
                    <a:pt x="499160" y="198816"/>
                    <a:pt x="524439" y="198816"/>
                  </a:cubicBezTo>
                  <a:cubicBezTo>
                    <a:pt x="542418" y="198816"/>
                    <a:pt x="557283" y="197216"/>
                    <a:pt x="569833" y="194106"/>
                  </a:cubicBezTo>
                  <a:cubicBezTo>
                    <a:pt x="572325" y="193483"/>
                    <a:pt x="574817" y="193217"/>
                    <a:pt x="577221" y="193217"/>
                  </a:cubicBezTo>
                  <a:cubicBezTo>
                    <a:pt x="588970" y="193217"/>
                    <a:pt x="600007" y="200060"/>
                    <a:pt x="604991" y="211170"/>
                  </a:cubicBezTo>
                  <a:cubicBezTo>
                    <a:pt x="610955" y="224590"/>
                    <a:pt x="606505" y="240410"/>
                    <a:pt x="594310" y="248675"/>
                  </a:cubicBezTo>
                  <a:cubicBezTo>
                    <a:pt x="544199" y="282448"/>
                    <a:pt x="497825" y="286359"/>
                    <a:pt x="464002" y="289114"/>
                  </a:cubicBezTo>
                  <a:cubicBezTo>
                    <a:pt x="452164" y="290092"/>
                    <a:pt x="435875" y="291514"/>
                    <a:pt x="432582" y="293736"/>
                  </a:cubicBezTo>
                  <a:cubicBezTo>
                    <a:pt x="432582" y="293824"/>
                    <a:pt x="432315" y="294269"/>
                    <a:pt x="431959" y="295602"/>
                  </a:cubicBezTo>
                  <a:cubicBezTo>
                    <a:pt x="431158" y="298713"/>
                    <a:pt x="432404" y="302445"/>
                    <a:pt x="435608" y="306623"/>
                  </a:cubicBezTo>
                  <a:cubicBezTo>
                    <a:pt x="443263" y="316488"/>
                    <a:pt x="460887" y="326442"/>
                    <a:pt x="483050" y="326442"/>
                  </a:cubicBezTo>
                  <a:cubicBezTo>
                    <a:pt x="494265" y="326442"/>
                    <a:pt x="511176" y="323598"/>
                    <a:pt x="527465" y="310089"/>
                  </a:cubicBezTo>
                  <a:cubicBezTo>
                    <a:pt x="533073" y="305467"/>
                    <a:pt x="540015" y="303156"/>
                    <a:pt x="546869" y="303156"/>
                  </a:cubicBezTo>
                  <a:cubicBezTo>
                    <a:pt x="553723" y="303156"/>
                    <a:pt x="560665" y="305467"/>
                    <a:pt x="566273" y="310089"/>
                  </a:cubicBezTo>
                  <a:cubicBezTo>
                    <a:pt x="577488" y="319421"/>
                    <a:pt x="580514" y="335418"/>
                    <a:pt x="573482" y="348217"/>
                  </a:cubicBezTo>
                  <a:cubicBezTo>
                    <a:pt x="554079" y="383145"/>
                    <a:pt x="520344" y="400831"/>
                    <a:pt x="473170" y="400831"/>
                  </a:cubicBezTo>
                  <a:cubicBezTo>
                    <a:pt x="446734" y="400831"/>
                    <a:pt x="419497" y="395587"/>
                    <a:pt x="393240" y="390522"/>
                  </a:cubicBezTo>
                  <a:cubicBezTo>
                    <a:pt x="371522" y="386344"/>
                    <a:pt x="350961" y="382434"/>
                    <a:pt x="335117" y="382434"/>
                  </a:cubicBezTo>
                  <a:cubicBezTo>
                    <a:pt x="317494" y="382434"/>
                    <a:pt x="315981" y="386789"/>
                    <a:pt x="314734" y="390255"/>
                  </a:cubicBezTo>
                  <a:cubicBezTo>
                    <a:pt x="314378" y="391499"/>
                    <a:pt x="313755" y="393188"/>
                    <a:pt x="316693" y="397365"/>
                  </a:cubicBezTo>
                  <a:cubicBezTo>
                    <a:pt x="326662" y="411407"/>
                    <a:pt x="359506" y="426427"/>
                    <a:pt x="395376" y="426427"/>
                  </a:cubicBezTo>
                  <a:cubicBezTo>
                    <a:pt x="407570" y="426427"/>
                    <a:pt x="418874" y="424739"/>
                    <a:pt x="428932" y="421362"/>
                  </a:cubicBezTo>
                  <a:cubicBezTo>
                    <a:pt x="432137" y="420295"/>
                    <a:pt x="435430" y="419762"/>
                    <a:pt x="438634" y="419762"/>
                  </a:cubicBezTo>
                  <a:cubicBezTo>
                    <a:pt x="449226" y="419762"/>
                    <a:pt x="459373" y="425272"/>
                    <a:pt x="464892" y="434871"/>
                  </a:cubicBezTo>
                  <a:cubicBezTo>
                    <a:pt x="472191" y="447313"/>
                    <a:pt x="469609" y="463222"/>
                    <a:pt x="458839" y="472821"/>
                  </a:cubicBezTo>
                  <a:cubicBezTo>
                    <a:pt x="431514" y="496995"/>
                    <a:pt x="393062" y="509793"/>
                    <a:pt x="347579" y="509793"/>
                  </a:cubicBezTo>
                  <a:cubicBezTo>
                    <a:pt x="301650" y="509793"/>
                    <a:pt x="250203" y="496728"/>
                    <a:pt x="202940" y="473087"/>
                  </a:cubicBezTo>
                  <a:cubicBezTo>
                    <a:pt x="197866" y="470599"/>
                    <a:pt x="193594" y="467488"/>
                    <a:pt x="189054" y="464555"/>
                  </a:cubicBezTo>
                  <a:cubicBezTo>
                    <a:pt x="172766" y="479309"/>
                    <a:pt x="156566" y="491396"/>
                    <a:pt x="141791" y="499928"/>
                  </a:cubicBezTo>
                  <a:cubicBezTo>
                    <a:pt x="123811" y="510238"/>
                    <a:pt x="104229" y="515481"/>
                    <a:pt x="83401" y="515481"/>
                  </a:cubicBezTo>
                  <a:cubicBezTo>
                    <a:pt x="43614" y="515481"/>
                    <a:pt x="11749" y="496551"/>
                    <a:pt x="979" y="477798"/>
                  </a:cubicBezTo>
                  <a:lnTo>
                    <a:pt x="0" y="476198"/>
                  </a:lnTo>
                  <a:lnTo>
                    <a:pt x="534" y="474332"/>
                  </a:lnTo>
                  <a:cubicBezTo>
                    <a:pt x="12817" y="428827"/>
                    <a:pt x="43881" y="374168"/>
                    <a:pt x="65599" y="349727"/>
                  </a:cubicBezTo>
                  <a:lnTo>
                    <a:pt x="67201" y="347950"/>
                  </a:lnTo>
                  <a:lnTo>
                    <a:pt x="69516" y="348217"/>
                  </a:lnTo>
                  <a:cubicBezTo>
                    <a:pt x="78773" y="349372"/>
                    <a:pt x="87673" y="351327"/>
                    <a:pt x="96307" y="353194"/>
                  </a:cubicBezTo>
                  <a:cubicBezTo>
                    <a:pt x="107967" y="355771"/>
                    <a:pt x="119004" y="358260"/>
                    <a:pt x="129240" y="358260"/>
                  </a:cubicBezTo>
                  <a:cubicBezTo>
                    <a:pt x="151315" y="358260"/>
                    <a:pt x="174368" y="348394"/>
                    <a:pt x="193505" y="277205"/>
                  </a:cubicBezTo>
                  <a:cubicBezTo>
                    <a:pt x="218160" y="185307"/>
                    <a:pt x="186918" y="175442"/>
                    <a:pt x="147487" y="162999"/>
                  </a:cubicBezTo>
                  <a:cubicBezTo>
                    <a:pt x="139031" y="160333"/>
                    <a:pt x="130220" y="157577"/>
                    <a:pt x="121675" y="153845"/>
                  </a:cubicBezTo>
                  <a:lnTo>
                    <a:pt x="119450" y="152956"/>
                  </a:lnTo>
                  <a:lnTo>
                    <a:pt x="119004" y="150645"/>
                  </a:lnTo>
                  <a:cubicBezTo>
                    <a:pt x="112418" y="118472"/>
                    <a:pt x="112863" y="55637"/>
                    <a:pt x="125057" y="10221"/>
                  </a:cubicBezTo>
                  <a:lnTo>
                    <a:pt x="125502" y="8355"/>
                  </a:lnTo>
                  <a:lnTo>
                    <a:pt x="127193" y="7466"/>
                  </a:lnTo>
                  <a:cubicBezTo>
                    <a:pt x="135560" y="2578"/>
                    <a:pt x="146953" y="0"/>
                    <a:pt x="159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3EAA6747-1995-486B-870D-A2BD30FF847A}"/>
              </a:ext>
            </a:extLst>
          </p:cNvPr>
          <p:cNvSpPr/>
          <p:nvPr/>
        </p:nvSpPr>
        <p:spPr>
          <a:xfrm>
            <a:off x="1994710" y="3686898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0" algn="ctr">
              <a:buNone/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输入文本内容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EE037E39-790A-4ADF-B0D2-F2C2E8A336E2}"/>
              </a:ext>
            </a:extLst>
          </p:cNvPr>
          <p:cNvSpPr/>
          <p:nvPr/>
        </p:nvSpPr>
        <p:spPr>
          <a:xfrm>
            <a:off x="1409577" y="4148563"/>
            <a:ext cx="3686298" cy="1707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点击输入本栏的具体文字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/>
            </a:endParaRPr>
          </a:p>
          <a:p>
            <a:pPr marL="285750" indent="-28575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点击输入本栏的具体文字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点击输入本栏的具体文字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点击输入本栏的具体文字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7" name="椭圆 226">
            <a:extLst>
              <a:ext uri="{FF2B5EF4-FFF2-40B4-BE49-F238E27FC236}">
                <a16:creationId xmlns="" xmlns:a16="http://schemas.microsoft.com/office/drawing/2014/main" id="{9DDD9727-6620-4A80-B806-F230C013DB1A}"/>
              </a:ext>
            </a:extLst>
          </p:cNvPr>
          <p:cNvSpPr/>
          <p:nvPr/>
        </p:nvSpPr>
        <p:spPr>
          <a:xfrm>
            <a:off x="8165966" y="1867479"/>
            <a:ext cx="1609536" cy="1609536"/>
          </a:xfrm>
          <a:prstGeom prst="ellipse">
            <a:avLst/>
          </a:prstGeom>
          <a:gradFill>
            <a:gsLst>
              <a:gs pos="0">
                <a:srgbClr val="5C3C88"/>
              </a:gs>
              <a:gs pos="100000">
                <a:srgbClr val="0D3381"/>
              </a:gs>
            </a:gsLst>
            <a:lin ang="5400000" scaled="1"/>
          </a:grad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9" name="矩形 228">
            <a:extLst>
              <a:ext uri="{FF2B5EF4-FFF2-40B4-BE49-F238E27FC236}">
                <a16:creationId xmlns="" xmlns:a16="http://schemas.microsoft.com/office/drawing/2014/main" id="{5BFD070B-EB27-4E01-9A36-0F0144D1E2C5}"/>
              </a:ext>
            </a:extLst>
          </p:cNvPr>
          <p:cNvSpPr/>
          <p:nvPr/>
        </p:nvSpPr>
        <p:spPr>
          <a:xfrm>
            <a:off x="7955071" y="3670613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0" algn="ctr">
              <a:buNone/>
            </a:pP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输入文本内容</a:t>
            </a:r>
          </a:p>
        </p:txBody>
      </p:sp>
      <p:sp>
        <p:nvSpPr>
          <p:cNvPr id="230" name="矩形 229">
            <a:extLst>
              <a:ext uri="{FF2B5EF4-FFF2-40B4-BE49-F238E27FC236}">
                <a16:creationId xmlns="" xmlns:a16="http://schemas.microsoft.com/office/drawing/2014/main" id="{D569CF20-E614-4A84-9EE2-53CD4A5A9B18}"/>
              </a:ext>
            </a:extLst>
          </p:cNvPr>
          <p:cNvSpPr/>
          <p:nvPr/>
        </p:nvSpPr>
        <p:spPr>
          <a:xfrm>
            <a:off x="7373392" y="4110652"/>
            <a:ext cx="3686298" cy="1707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点击输入本栏的具体文字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/>
            </a:endParaRPr>
          </a:p>
          <a:p>
            <a:pPr marL="285750" indent="-28575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点击输入本栏的具体文字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点击输入本栏的具体文字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点击输入本栏的具体文字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DE200834-5DD6-4DF2-93B4-A0D0789587D9}"/>
              </a:ext>
            </a:extLst>
          </p:cNvPr>
          <p:cNvSpPr/>
          <p:nvPr/>
        </p:nvSpPr>
        <p:spPr>
          <a:xfrm>
            <a:off x="1036519" y="1141834"/>
            <a:ext cx="87389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点击输入内容，点击输入内容，点击输入内容，点击输入内容。</a:t>
            </a:r>
          </a:p>
        </p:txBody>
      </p:sp>
      <p:sp>
        <p:nvSpPr>
          <p:cNvPr id="26" name="等腰三角形 25">
            <a:extLst>
              <a:ext uri="{FF2B5EF4-FFF2-40B4-BE49-F238E27FC236}">
                <a16:creationId xmlns="" xmlns:a16="http://schemas.microsoft.com/office/drawing/2014/main" id="{E26D310D-23C7-4075-9F11-B725D61043BD}"/>
              </a:ext>
            </a:extLst>
          </p:cNvPr>
          <p:cNvSpPr/>
          <p:nvPr/>
        </p:nvSpPr>
        <p:spPr>
          <a:xfrm rot="5400000">
            <a:off x="737361" y="1252544"/>
            <a:ext cx="321319" cy="276999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AFAD1B6B-EF20-46B1-9C20-4A478B7A27A8}"/>
              </a:ext>
            </a:extLst>
          </p:cNvPr>
          <p:cNvGrpSpPr/>
          <p:nvPr/>
        </p:nvGrpSpPr>
        <p:grpSpPr>
          <a:xfrm>
            <a:off x="0" y="6524300"/>
            <a:ext cx="12192000" cy="333700"/>
            <a:chOff x="0" y="6524300"/>
            <a:chExt cx="12192000" cy="333700"/>
          </a:xfrm>
        </p:grpSpPr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00C6B43F-56F0-4299-A983-29EC931460E7}"/>
                </a:ext>
              </a:extLst>
            </p:cNvPr>
            <p:cNvSpPr/>
            <p:nvPr/>
          </p:nvSpPr>
          <p:spPr>
            <a:xfrm>
              <a:off x="0" y="6524300"/>
              <a:ext cx="12192000" cy="333700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534459C6-52D8-4FF3-A04E-7EFFACCA8C89}"/>
                </a:ext>
              </a:extLst>
            </p:cNvPr>
            <p:cNvSpPr txBox="1"/>
            <p:nvPr/>
          </p:nvSpPr>
          <p:spPr>
            <a:xfrm>
              <a:off x="9651677" y="6560345"/>
              <a:ext cx="2416498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企业文化：真诚服务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客户至上</a:t>
              </a:r>
            </a:p>
          </p:txBody>
        </p:sp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766D4BF8-5B26-4DDF-8A7B-2015897D14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423" b="29034"/>
            <a:stretch/>
          </p:blipFill>
          <p:spPr>
            <a:xfrm>
              <a:off x="196153" y="6524300"/>
              <a:ext cx="1518036" cy="333700"/>
            </a:xfrm>
            <a:prstGeom prst="rect">
              <a:avLst/>
            </a:prstGeom>
          </p:spPr>
        </p:pic>
      </p:grpSp>
      <p:sp>
        <p:nvSpPr>
          <p:cNvPr id="31" name="Freeform 689">
            <a:extLst>
              <a:ext uri="{FF2B5EF4-FFF2-40B4-BE49-F238E27FC236}">
                <a16:creationId xmlns="" xmlns:a16="http://schemas.microsoft.com/office/drawing/2014/main" id="{C1F55573-9C5B-4701-A559-E8C6C31B5943}"/>
              </a:ext>
            </a:extLst>
          </p:cNvPr>
          <p:cNvSpPr>
            <a:spLocks noEditPoints="1"/>
          </p:cNvSpPr>
          <p:nvPr/>
        </p:nvSpPr>
        <p:spPr bwMode="auto">
          <a:xfrm>
            <a:off x="8533128" y="2174117"/>
            <a:ext cx="875210" cy="806122"/>
          </a:xfrm>
          <a:custGeom>
            <a:avLst/>
            <a:gdLst>
              <a:gd name="T0" fmla="*/ 64 w 176"/>
              <a:gd name="T1" fmla="*/ 64 h 160"/>
              <a:gd name="T2" fmla="*/ 60 w 176"/>
              <a:gd name="T3" fmla="*/ 68 h 160"/>
              <a:gd name="T4" fmla="*/ 61 w 176"/>
              <a:gd name="T5" fmla="*/ 71 h 160"/>
              <a:gd name="T6" fmla="*/ 85 w 176"/>
              <a:gd name="T7" fmla="*/ 95 h 160"/>
              <a:gd name="T8" fmla="*/ 88 w 176"/>
              <a:gd name="T9" fmla="*/ 96 h 160"/>
              <a:gd name="T10" fmla="*/ 91 w 176"/>
              <a:gd name="T11" fmla="*/ 95 h 160"/>
              <a:gd name="T12" fmla="*/ 115 w 176"/>
              <a:gd name="T13" fmla="*/ 71 h 160"/>
              <a:gd name="T14" fmla="*/ 116 w 176"/>
              <a:gd name="T15" fmla="*/ 68 h 160"/>
              <a:gd name="T16" fmla="*/ 112 w 176"/>
              <a:gd name="T17" fmla="*/ 64 h 160"/>
              <a:gd name="T18" fmla="*/ 109 w 176"/>
              <a:gd name="T19" fmla="*/ 65 h 160"/>
              <a:gd name="T20" fmla="*/ 92 w 176"/>
              <a:gd name="T21" fmla="*/ 82 h 160"/>
              <a:gd name="T22" fmla="*/ 92 w 176"/>
              <a:gd name="T23" fmla="*/ 4 h 160"/>
              <a:gd name="T24" fmla="*/ 88 w 176"/>
              <a:gd name="T25" fmla="*/ 0 h 160"/>
              <a:gd name="T26" fmla="*/ 84 w 176"/>
              <a:gd name="T27" fmla="*/ 4 h 160"/>
              <a:gd name="T28" fmla="*/ 84 w 176"/>
              <a:gd name="T29" fmla="*/ 82 h 160"/>
              <a:gd name="T30" fmla="*/ 67 w 176"/>
              <a:gd name="T31" fmla="*/ 65 h 160"/>
              <a:gd name="T32" fmla="*/ 64 w 176"/>
              <a:gd name="T33" fmla="*/ 64 h 160"/>
              <a:gd name="T34" fmla="*/ 176 w 176"/>
              <a:gd name="T35" fmla="*/ 98 h 160"/>
              <a:gd name="T36" fmla="*/ 176 w 176"/>
              <a:gd name="T37" fmla="*/ 98 h 160"/>
              <a:gd name="T38" fmla="*/ 136 w 176"/>
              <a:gd name="T39" fmla="*/ 18 h 160"/>
              <a:gd name="T40" fmla="*/ 136 w 176"/>
              <a:gd name="T41" fmla="*/ 18 h 160"/>
              <a:gd name="T42" fmla="*/ 132 w 176"/>
              <a:gd name="T43" fmla="*/ 16 h 160"/>
              <a:gd name="T44" fmla="*/ 104 w 176"/>
              <a:gd name="T45" fmla="*/ 16 h 160"/>
              <a:gd name="T46" fmla="*/ 100 w 176"/>
              <a:gd name="T47" fmla="*/ 20 h 160"/>
              <a:gd name="T48" fmla="*/ 104 w 176"/>
              <a:gd name="T49" fmla="*/ 24 h 160"/>
              <a:gd name="T50" fmla="*/ 130 w 176"/>
              <a:gd name="T51" fmla="*/ 24 h 160"/>
              <a:gd name="T52" fmla="*/ 166 w 176"/>
              <a:gd name="T53" fmla="*/ 96 h 160"/>
              <a:gd name="T54" fmla="*/ 116 w 176"/>
              <a:gd name="T55" fmla="*/ 96 h 160"/>
              <a:gd name="T56" fmla="*/ 112 w 176"/>
              <a:gd name="T57" fmla="*/ 100 h 160"/>
              <a:gd name="T58" fmla="*/ 88 w 176"/>
              <a:gd name="T59" fmla="*/ 124 h 160"/>
              <a:gd name="T60" fmla="*/ 64 w 176"/>
              <a:gd name="T61" fmla="*/ 100 h 160"/>
              <a:gd name="T62" fmla="*/ 60 w 176"/>
              <a:gd name="T63" fmla="*/ 96 h 160"/>
              <a:gd name="T64" fmla="*/ 10 w 176"/>
              <a:gd name="T65" fmla="*/ 96 h 160"/>
              <a:gd name="T66" fmla="*/ 46 w 176"/>
              <a:gd name="T67" fmla="*/ 24 h 160"/>
              <a:gd name="T68" fmla="*/ 72 w 176"/>
              <a:gd name="T69" fmla="*/ 24 h 160"/>
              <a:gd name="T70" fmla="*/ 76 w 176"/>
              <a:gd name="T71" fmla="*/ 20 h 160"/>
              <a:gd name="T72" fmla="*/ 72 w 176"/>
              <a:gd name="T73" fmla="*/ 16 h 160"/>
              <a:gd name="T74" fmla="*/ 44 w 176"/>
              <a:gd name="T75" fmla="*/ 16 h 160"/>
              <a:gd name="T76" fmla="*/ 40 w 176"/>
              <a:gd name="T77" fmla="*/ 18 h 160"/>
              <a:gd name="T78" fmla="*/ 40 w 176"/>
              <a:gd name="T79" fmla="*/ 18 h 160"/>
              <a:gd name="T80" fmla="*/ 0 w 176"/>
              <a:gd name="T81" fmla="*/ 98 h 160"/>
              <a:gd name="T82" fmla="*/ 0 w 176"/>
              <a:gd name="T83" fmla="*/ 98 h 160"/>
              <a:gd name="T84" fmla="*/ 0 w 176"/>
              <a:gd name="T85" fmla="*/ 100 h 160"/>
              <a:gd name="T86" fmla="*/ 0 w 176"/>
              <a:gd name="T87" fmla="*/ 156 h 160"/>
              <a:gd name="T88" fmla="*/ 4 w 176"/>
              <a:gd name="T89" fmla="*/ 160 h 160"/>
              <a:gd name="T90" fmla="*/ 172 w 176"/>
              <a:gd name="T91" fmla="*/ 160 h 160"/>
              <a:gd name="T92" fmla="*/ 176 w 176"/>
              <a:gd name="T93" fmla="*/ 156 h 160"/>
              <a:gd name="T94" fmla="*/ 176 w 176"/>
              <a:gd name="T95" fmla="*/ 100 h 160"/>
              <a:gd name="T96" fmla="*/ 176 w 176"/>
              <a:gd name="T97" fmla="*/ 98 h 160"/>
              <a:gd name="T98" fmla="*/ 168 w 176"/>
              <a:gd name="T99" fmla="*/ 152 h 160"/>
              <a:gd name="T100" fmla="*/ 8 w 176"/>
              <a:gd name="T101" fmla="*/ 152 h 160"/>
              <a:gd name="T102" fmla="*/ 8 w 176"/>
              <a:gd name="T103" fmla="*/ 104 h 160"/>
              <a:gd name="T104" fmla="*/ 56 w 176"/>
              <a:gd name="T105" fmla="*/ 104 h 160"/>
              <a:gd name="T106" fmla="*/ 88 w 176"/>
              <a:gd name="T107" fmla="*/ 132 h 160"/>
              <a:gd name="T108" fmla="*/ 120 w 176"/>
              <a:gd name="T109" fmla="*/ 104 h 160"/>
              <a:gd name="T110" fmla="*/ 168 w 176"/>
              <a:gd name="T111" fmla="*/ 104 h 160"/>
              <a:gd name="T112" fmla="*/ 168 w 176"/>
              <a:gd name="T113" fmla="*/ 152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6" h="160">
                <a:moveTo>
                  <a:pt x="64" y="64"/>
                </a:moveTo>
                <a:cubicBezTo>
                  <a:pt x="62" y="64"/>
                  <a:pt x="60" y="66"/>
                  <a:pt x="60" y="68"/>
                </a:cubicBezTo>
                <a:cubicBezTo>
                  <a:pt x="60" y="69"/>
                  <a:pt x="60" y="70"/>
                  <a:pt x="61" y="71"/>
                </a:cubicBezTo>
                <a:cubicBezTo>
                  <a:pt x="85" y="95"/>
                  <a:pt x="85" y="95"/>
                  <a:pt x="85" y="95"/>
                </a:cubicBezTo>
                <a:cubicBezTo>
                  <a:pt x="86" y="96"/>
                  <a:pt x="87" y="96"/>
                  <a:pt x="88" y="96"/>
                </a:cubicBezTo>
                <a:cubicBezTo>
                  <a:pt x="89" y="96"/>
                  <a:pt x="90" y="96"/>
                  <a:pt x="91" y="95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6" y="70"/>
                  <a:pt x="116" y="69"/>
                  <a:pt x="116" y="68"/>
                </a:cubicBezTo>
                <a:cubicBezTo>
                  <a:pt x="116" y="66"/>
                  <a:pt x="114" y="64"/>
                  <a:pt x="112" y="64"/>
                </a:cubicBezTo>
                <a:cubicBezTo>
                  <a:pt x="111" y="64"/>
                  <a:pt x="110" y="64"/>
                  <a:pt x="109" y="65"/>
                </a:cubicBezTo>
                <a:cubicBezTo>
                  <a:pt x="92" y="82"/>
                  <a:pt x="92" y="82"/>
                  <a:pt x="92" y="82"/>
                </a:cubicBezTo>
                <a:cubicBezTo>
                  <a:pt x="92" y="4"/>
                  <a:pt x="92" y="4"/>
                  <a:pt x="92" y="4"/>
                </a:cubicBezTo>
                <a:cubicBezTo>
                  <a:pt x="92" y="2"/>
                  <a:pt x="90" y="0"/>
                  <a:pt x="88" y="0"/>
                </a:cubicBezTo>
                <a:cubicBezTo>
                  <a:pt x="86" y="0"/>
                  <a:pt x="84" y="2"/>
                  <a:pt x="84" y="4"/>
                </a:cubicBezTo>
                <a:cubicBezTo>
                  <a:pt x="84" y="82"/>
                  <a:pt x="84" y="82"/>
                  <a:pt x="84" y="82"/>
                </a:cubicBezTo>
                <a:cubicBezTo>
                  <a:pt x="67" y="65"/>
                  <a:pt x="67" y="65"/>
                  <a:pt x="67" y="65"/>
                </a:cubicBezTo>
                <a:cubicBezTo>
                  <a:pt x="66" y="64"/>
                  <a:pt x="65" y="64"/>
                  <a:pt x="64" y="64"/>
                </a:cubicBezTo>
                <a:close/>
                <a:moveTo>
                  <a:pt x="176" y="98"/>
                </a:moveTo>
                <a:cubicBezTo>
                  <a:pt x="176" y="98"/>
                  <a:pt x="176" y="98"/>
                  <a:pt x="176" y="98"/>
                </a:cubicBezTo>
                <a:cubicBezTo>
                  <a:pt x="136" y="18"/>
                  <a:pt x="136" y="18"/>
                  <a:pt x="136" y="18"/>
                </a:cubicBezTo>
                <a:cubicBezTo>
                  <a:pt x="136" y="18"/>
                  <a:pt x="136" y="18"/>
                  <a:pt x="136" y="18"/>
                </a:cubicBezTo>
                <a:cubicBezTo>
                  <a:pt x="135" y="17"/>
                  <a:pt x="134" y="16"/>
                  <a:pt x="132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2" y="16"/>
                  <a:pt x="100" y="18"/>
                  <a:pt x="100" y="20"/>
                </a:cubicBezTo>
                <a:cubicBezTo>
                  <a:pt x="100" y="22"/>
                  <a:pt x="102" y="24"/>
                  <a:pt x="104" y="24"/>
                </a:cubicBezTo>
                <a:cubicBezTo>
                  <a:pt x="130" y="24"/>
                  <a:pt x="130" y="24"/>
                  <a:pt x="130" y="24"/>
                </a:cubicBezTo>
                <a:cubicBezTo>
                  <a:pt x="166" y="96"/>
                  <a:pt x="166" y="96"/>
                  <a:pt x="16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4" y="96"/>
                  <a:pt x="112" y="98"/>
                  <a:pt x="112" y="100"/>
                </a:cubicBezTo>
                <a:cubicBezTo>
                  <a:pt x="112" y="113"/>
                  <a:pt x="101" y="124"/>
                  <a:pt x="88" y="124"/>
                </a:cubicBezTo>
                <a:cubicBezTo>
                  <a:pt x="75" y="124"/>
                  <a:pt x="64" y="113"/>
                  <a:pt x="64" y="100"/>
                </a:cubicBezTo>
                <a:cubicBezTo>
                  <a:pt x="64" y="98"/>
                  <a:pt x="62" y="96"/>
                  <a:pt x="60" y="96"/>
                </a:cubicBezTo>
                <a:cubicBezTo>
                  <a:pt x="10" y="96"/>
                  <a:pt x="10" y="96"/>
                  <a:pt x="10" y="96"/>
                </a:cubicBezTo>
                <a:cubicBezTo>
                  <a:pt x="46" y="24"/>
                  <a:pt x="46" y="24"/>
                  <a:pt x="46" y="24"/>
                </a:cubicBezTo>
                <a:cubicBezTo>
                  <a:pt x="72" y="24"/>
                  <a:pt x="72" y="24"/>
                  <a:pt x="72" y="24"/>
                </a:cubicBezTo>
                <a:cubicBezTo>
                  <a:pt x="74" y="24"/>
                  <a:pt x="76" y="22"/>
                  <a:pt x="76" y="20"/>
                </a:cubicBezTo>
                <a:cubicBezTo>
                  <a:pt x="76" y="18"/>
                  <a:pt x="74" y="16"/>
                  <a:pt x="72" y="16"/>
                </a:cubicBezTo>
                <a:cubicBezTo>
                  <a:pt x="44" y="16"/>
                  <a:pt x="44" y="16"/>
                  <a:pt x="44" y="16"/>
                </a:cubicBezTo>
                <a:cubicBezTo>
                  <a:pt x="42" y="16"/>
                  <a:pt x="41" y="17"/>
                  <a:pt x="40" y="18"/>
                </a:cubicBezTo>
                <a:cubicBezTo>
                  <a:pt x="40" y="18"/>
                  <a:pt x="40" y="18"/>
                  <a:pt x="40" y="1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9"/>
                  <a:pt x="0" y="99"/>
                  <a:pt x="0" y="100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58"/>
                  <a:pt x="2" y="160"/>
                  <a:pt x="4" y="160"/>
                </a:cubicBezTo>
                <a:cubicBezTo>
                  <a:pt x="172" y="160"/>
                  <a:pt x="172" y="160"/>
                  <a:pt x="172" y="160"/>
                </a:cubicBezTo>
                <a:cubicBezTo>
                  <a:pt x="174" y="160"/>
                  <a:pt x="176" y="158"/>
                  <a:pt x="176" y="156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99"/>
                  <a:pt x="176" y="99"/>
                  <a:pt x="176" y="98"/>
                </a:cubicBezTo>
                <a:close/>
                <a:moveTo>
                  <a:pt x="168" y="152"/>
                </a:moveTo>
                <a:cubicBezTo>
                  <a:pt x="8" y="152"/>
                  <a:pt x="8" y="152"/>
                  <a:pt x="8" y="152"/>
                </a:cubicBezTo>
                <a:cubicBezTo>
                  <a:pt x="8" y="104"/>
                  <a:pt x="8" y="104"/>
                  <a:pt x="8" y="104"/>
                </a:cubicBezTo>
                <a:cubicBezTo>
                  <a:pt x="56" y="104"/>
                  <a:pt x="56" y="104"/>
                  <a:pt x="56" y="104"/>
                </a:cubicBezTo>
                <a:cubicBezTo>
                  <a:pt x="58" y="120"/>
                  <a:pt x="72" y="132"/>
                  <a:pt x="88" y="132"/>
                </a:cubicBezTo>
                <a:cubicBezTo>
                  <a:pt x="104" y="132"/>
                  <a:pt x="118" y="120"/>
                  <a:pt x="120" y="104"/>
                </a:cubicBezTo>
                <a:cubicBezTo>
                  <a:pt x="168" y="104"/>
                  <a:pt x="168" y="104"/>
                  <a:pt x="168" y="104"/>
                </a:cubicBezTo>
                <a:lnTo>
                  <a:pt x="168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FC47CCEA-1F81-4E07-A7FF-0E6EB57836F9}"/>
              </a:ext>
            </a:extLst>
          </p:cNvPr>
          <p:cNvGrpSpPr/>
          <p:nvPr/>
        </p:nvGrpSpPr>
        <p:grpSpPr>
          <a:xfrm>
            <a:off x="-77406" y="365395"/>
            <a:ext cx="579576" cy="351006"/>
            <a:chOff x="3970020" y="1325880"/>
            <a:chExt cx="931090" cy="563889"/>
          </a:xfrm>
        </p:grpSpPr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D1A8EF0B-9A8C-410B-80F7-C79210F09187}"/>
                </a:ext>
              </a:extLst>
            </p:cNvPr>
            <p:cNvSpPr/>
            <p:nvPr/>
          </p:nvSpPr>
          <p:spPr>
            <a:xfrm rot="2700000">
              <a:off x="3970020" y="1325880"/>
              <a:ext cx="563880" cy="563880"/>
            </a:xfrm>
            <a:prstGeom prst="rect">
              <a:avLst/>
            </a:prstGeom>
            <a:gradFill>
              <a:gsLst>
                <a:gs pos="0">
                  <a:srgbClr val="103185"/>
                </a:gs>
                <a:gs pos="100000">
                  <a:srgbClr val="603D8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4959EA97-3C9E-4461-9F37-D9804D220D5D}"/>
                </a:ext>
              </a:extLst>
            </p:cNvPr>
            <p:cNvSpPr/>
            <p:nvPr/>
          </p:nvSpPr>
          <p:spPr>
            <a:xfrm rot="2700000">
              <a:off x="4337229" y="1325888"/>
              <a:ext cx="563879" cy="563883"/>
            </a:xfrm>
            <a:prstGeom prst="rect">
              <a:avLst/>
            </a:prstGeom>
            <a:noFill/>
            <a:ln>
              <a:gradFill>
                <a:gsLst>
                  <a:gs pos="100000">
                    <a:srgbClr val="5C3C88"/>
                  </a:gs>
                  <a:gs pos="0">
                    <a:srgbClr val="23348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30090178-A3CB-44A4-9B8F-AA318618F738}"/>
              </a:ext>
            </a:extLst>
          </p:cNvPr>
          <p:cNvGrpSpPr/>
          <p:nvPr/>
        </p:nvGrpSpPr>
        <p:grpSpPr>
          <a:xfrm>
            <a:off x="645849" y="196842"/>
            <a:ext cx="4285915" cy="681012"/>
            <a:chOff x="645849" y="196842"/>
            <a:chExt cx="4285915" cy="681012"/>
          </a:xfrm>
        </p:grpSpPr>
        <p:sp>
          <p:nvSpPr>
            <p:cNvPr id="36" name="文本框 2">
              <a:extLst>
                <a:ext uri="{FF2B5EF4-FFF2-40B4-BE49-F238E27FC236}">
                  <a16:creationId xmlns="" xmlns:a16="http://schemas.microsoft.com/office/drawing/2014/main" id="{407C09FA-A93E-4300-AE42-43964B1CBB40}"/>
                </a:ext>
              </a:extLst>
            </p:cNvPr>
            <p:cNvSpPr txBox="1"/>
            <p:nvPr/>
          </p:nvSpPr>
          <p:spPr>
            <a:xfrm>
              <a:off x="645850" y="196842"/>
              <a:ext cx="428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点击输入标题内容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3B0C548C-A9E7-49D6-A385-4D379645F2CE}"/>
                </a:ext>
              </a:extLst>
            </p:cNvPr>
            <p:cNvSpPr/>
            <p:nvPr/>
          </p:nvSpPr>
          <p:spPr>
            <a:xfrm>
              <a:off x="645849" y="600855"/>
              <a:ext cx="25316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7F7F7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Click enter the title content</a:t>
              </a:r>
              <a:endParaRPr lang="zh-CN" altLang="en-US" sz="12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545137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27" grpId="0" animBg="1"/>
      <p:bldP spid="229" grpId="0"/>
      <p:bldP spid="230" grpId="0"/>
      <p:bldP spid="24" grpId="0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9E7139AF-69F3-4302-98C2-18D2AD2D03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58760354"/>
              </p:ext>
            </p:extLst>
          </p:nvPr>
        </p:nvGraphicFramePr>
        <p:xfrm>
          <a:off x="831346" y="1834090"/>
          <a:ext cx="4712204" cy="3766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604">
                  <a:extLst>
                    <a:ext uri="{9D8B030D-6E8A-4147-A177-3AD203B41FA5}">
                      <a16:colId xmlns="" xmlns:a16="http://schemas.microsoft.com/office/drawing/2014/main" val="1352366716"/>
                    </a:ext>
                  </a:extLst>
                </a:gridCol>
                <a:gridCol w="4154600">
                  <a:extLst>
                    <a:ext uri="{9D8B030D-6E8A-4147-A177-3AD203B41FA5}">
                      <a16:colId xmlns="" xmlns:a16="http://schemas.microsoft.com/office/drawing/2014/main" val="3295516941"/>
                    </a:ext>
                  </a:extLst>
                </a:gridCol>
              </a:tblGrid>
              <a:tr h="538087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就是表格标题</a:t>
                      </a:r>
                    </a:p>
                  </a:txBody>
                  <a:tcPr anchor="ctr">
                    <a:gradFill>
                      <a:gsLst>
                        <a:gs pos="0">
                          <a:srgbClr val="0D3381"/>
                        </a:gs>
                        <a:gs pos="100000">
                          <a:srgbClr val="5C3C88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97581738"/>
                  </a:ext>
                </a:extLst>
              </a:tr>
              <a:tr h="538087">
                <a:tc rowSpan="3"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内容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ea"/>
                        </a:rPr>
                        <a:t>填写相关内容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171637045"/>
                  </a:ext>
                </a:extLst>
              </a:tr>
              <a:tr h="538087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ea"/>
                        </a:rPr>
                        <a:t>填写相关内容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908842285"/>
                  </a:ext>
                </a:extLst>
              </a:tr>
              <a:tr h="538087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ea"/>
                        </a:rPr>
                        <a:t>填写相关内容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72191041"/>
                  </a:ext>
                </a:extLst>
              </a:tr>
              <a:tr h="538087">
                <a:tc rowSpan="3"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内容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ea"/>
                        </a:rPr>
                        <a:t>填写相关内容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233401811"/>
                  </a:ext>
                </a:extLst>
              </a:tr>
              <a:tr h="538087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ea"/>
                        </a:rPr>
                        <a:t>填写相关内容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335422976"/>
                  </a:ext>
                </a:extLst>
              </a:tr>
              <a:tr h="538087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ea"/>
                        </a:rPr>
                        <a:t>填写相关内容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645374180"/>
                  </a:ext>
                </a:extLst>
              </a:tr>
            </a:tbl>
          </a:graphicData>
        </a:graphic>
      </p:graphicFrame>
      <p:graphicFrame>
        <p:nvGraphicFramePr>
          <p:cNvPr id="26" name="表格 25">
            <a:extLst>
              <a:ext uri="{FF2B5EF4-FFF2-40B4-BE49-F238E27FC236}">
                <a16:creationId xmlns="" xmlns:a16="http://schemas.microsoft.com/office/drawing/2014/main" id="{7B44B6E0-12E7-4B7C-A3CE-5FFD678520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06158856"/>
              </p:ext>
            </p:extLst>
          </p:nvPr>
        </p:nvGraphicFramePr>
        <p:xfrm>
          <a:off x="6648452" y="1834090"/>
          <a:ext cx="4712204" cy="3766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604">
                  <a:extLst>
                    <a:ext uri="{9D8B030D-6E8A-4147-A177-3AD203B41FA5}">
                      <a16:colId xmlns="" xmlns:a16="http://schemas.microsoft.com/office/drawing/2014/main" val="1352366716"/>
                    </a:ext>
                  </a:extLst>
                </a:gridCol>
                <a:gridCol w="4154600">
                  <a:extLst>
                    <a:ext uri="{9D8B030D-6E8A-4147-A177-3AD203B41FA5}">
                      <a16:colId xmlns="" xmlns:a16="http://schemas.microsoft.com/office/drawing/2014/main" val="3295516941"/>
                    </a:ext>
                  </a:extLst>
                </a:gridCol>
              </a:tblGrid>
              <a:tr h="538087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就是表格标题</a:t>
                      </a:r>
                    </a:p>
                  </a:txBody>
                  <a:tcPr anchor="ctr">
                    <a:gradFill>
                      <a:gsLst>
                        <a:gs pos="0">
                          <a:srgbClr val="0D3381"/>
                        </a:gs>
                        <a:gs pos="100000">
                          <a:srgbClr val="5C3C88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97581738"/>
                  </a:ext>
                </a:extLst>
              </a:tr>
              <a:tr h="538087">
                <a:tc rowSpan="3"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内容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ea"/>
                        </a:rPr>
                        <a:t>填写相关内容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171637045"/>
                  </a:ext>
                </a:extLst>
              </a:tr>
              <a:tr h="538087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ea"/>
                        </a:rPr>
                        <a:t>填写相关内容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908842285"/>
                  </a:ext>
                </a:extLst>
              </a:tr>
              <a:tr h="538087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ea"/>
                        </a:rPr>
                        <a:t>填写相关内容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72191041"/>
                  </a:ext>
                </a:extLst>
              </a:tr>
              <a:tr h="538087">
                <a:tc rowSpan="3"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内容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ea"/>
                        </a:rPr>
                        <a:t>填写相关内容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233401811"/>
                  </a:ext>
                </a:extLst>
              </a:tr>
              <a:tr h="538087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ea"/>
                        </a:rPr>
                        <a:t>填写相关内容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335422976"/>
                  </a:ext>
                </a:extLst>
              </a:tr>
              <a:tr h="538087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  <a:sym typeface="+mn-ea"/>
                        </a:rPr>
                        <a:t>填写相关内容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645374180"/>
                  </a:ext>
                </a:extLst>
              </a:tr>
            </a:tbl>
          </a:graphicData>
        </a:graphic>
      </p:graphicFrame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D9B2E864-BF42-4CAE-9C42-8551B9DC3D1B}"/>
              </a:ext>
            </a:extLst>
          </p:cNvPr>
          <p:cNvCxnSpPr>
            <a:cxnSpLocks/>
          </p:cNvCxnSpPr>
          <p:nvPr/>
        </p:nvCxnSpPr>
        <p:spPr>
          <a:xfrm>
            <a:off x="6096000" y="1396161"/>
            <a:ext cx="0" cy="4871289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5C3C88"/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9F36FB4A-3061-4573-A93C-1E64C76A0F52}"/>
              </a:ext>
            </a:extLst>
          </p:cNvPr>
          <p:cNvSpPr/>
          <p:nvPr/>
        </p:nvSpPr>
        <p:spPr>
          <a:xfrm>
            <a:off x="1036519" y="1141834"/>
            <a:ext cx="107173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这里填写标题，或者一句话，这里填写标题，或者一句话。</a:t>
            </a:r>
          </a:p>
        </p:txBody>
      </p:sp>
      <p:sp>
        <p:nvSpPr>
          <p:cNvPr id="19" name="等腰三角形 18">
            <a:extLst>
              <a:ext uri="{FF2B5EF4-FFF2-40B4-BE49-F238E27FC236}">
                <a16:creationId xmlns="" xmlns:a16="http://schemas.microsoft.com/office/drawing/2014/main" id="{8E09D309-23AE-413A-A08A-5C0035501987}"/>
              </a:ext>
            </a:extLst>
          </p:cNvPr>
          <p:cNvSpPr/>
          <p:nvPr/>
        </p:nvSpPr>
        <p:spPr>
          <a:xfrm rot="5400000">
            <a:off x="737361" y="1252544"/>
            <a:ext cx="321319" cy="276999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5338F680-034E-4453-AB55-F21F58276801}"/>
              </a:ext>
            </a:extLst>
          </p:cNvPr>
          <p:cNvGrpSpPr/>
          <p:nvPr/>
        </p:nvGrpSpPr>
        <p:grpSpPr>
          <a:xfrm>
            <a:off x="0" y="6524300"/>
            <a:ext cx="12192000" cy="333700"/>
            <a:chOff x="0" y="6524300"/>
            <a:chExt cx="12192000" cy="333700"/>
          </a:xfrm>
        </p:grpSpPr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A6F874B8-EA1A-4136-98DC-11A995CC97C8}"/>
                </a:ext>
              </a:extLst>
            </p:cNvPr>
            <p:cNvSpPr/>
            <p:nvPr/>
          </p:nvSpPr>
          <p:spPr>
            <a:xfrm>
              <a:off x="0" y="6524300"/>
              <a:ext cx="12192000" cy="333700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32A7F79B-FE9C-4F38-89D3-D19D020C4E60}"/>
                </a:ext>
              </a:extLst>
            </p:cNvPr>
            <p:cNvSpPr txBox="1"/>
            <p:nvPr/>
          </p:nvSpPr>
          <p:spPr>
            <a:xfrm>
              <a:off x="9651677" y="6560345"/>
              <a:ext cx="2416498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企业文化：真诚服务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客户至上</a:t>
              </a:r>
            </a:p>
          </p:txBody>
        </p:sp>
        <p:pic>
          <p:nvPicPr>
            <p:cNvPr id="24" name="图片 23">
              <a:extLst>
                <a:ext uri="{FF2B5EF4-FFF2-40B4-BE49-F238E27FC236}">
                  <a16:creationId xmlns="" xmlns:a16="http://schemas.microsoft.com/office/drawing/2014/main" id="{3853884D-55C5-4BEC-BC94-D6D4A9CA99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423" b="29034"/>
            <a:stretch/>
          </p:blipFill>
          <p:spPr>
            <a:xfrm>
              <a:off x="196153" y="6524300"/>
              <a:ext cx="1518036" cy="333700"/>
            </a:xfrm>
            <a:prstGeom prst="rect">
              <a:avLst/>
            </a:prstGeom>
          </p:spPr>
        </p:pic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3A1ACA1-359E-467D-A6C3-5313615C5345}"/>
              </a:ext>
            </a:extLst>
          </p:cNvPr>
          <p:cNvGrpSpPr/>
          <p:nvPr/>
        </p:nvGrpSpPr>
        <p:grpSpPr>
          <a:xfrm>
            <a:off x="-77406" y="365395"/>
            <a:ext cx="579576" cy="351006"/>
            <a:chOff x="3970020" y="1325880"/>
            <a:chExt cx="931090" cy="563889"/>
          </a:xfrm>
        </p:grpSpPr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D3C2E138-1349-40D6-81A8-8B1F59DE1492}"/>
                </a:ext>
              </a:extLst>
            </p:cNvPr>
            <p:cNvSpPr/>
            <p:nvPr/>
          </p:nvSpPr>
          <p:spPr>
            <a:xfrm rot="2700000">
              <a:off x="3970020" y="1325880"/>
              <a:ext cx="563880" cy="563880"/>
            </a:xfrm>
            <a:prstGeom prst="rect">
              <a:avLst/>
            </a:prstGeom>
            <a:gradFill>
              <a:gsLst>
                <a:gs pos="0">
                  <a:srgbClr val="103185"/>
                </a:gs>
                <a:gs pos="100000">
                  <a:srgbClr val="603D8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681B1F01-0836-4852-AAA3-557CE9F65753}"/>
                </a:ext>
              </a:extLst>
            </p:cNvPr>
            <p:cNvSpPr/>
            <p:nvPr/>
          </p:nvSpPr>
          <p:spPr>
            <a:xfrm rot="2700000">
              <a:off x="4337229" y="1325888"/>
              <a:ext cx="563879" cy="563883"/>
            </a:xfrm>
            <a:prstGeom prst="rect">
              <a:avLst/>
            </a:prstGeom>
            <a:noFill/>
            <a:ln>
              <a:gradFill>
                <a:gsLst>
                  <a:gs pos="100000">
                    <a:srgbClr val="5C3C88"/>
                  </a:gs>
                  <a:gs pos="0">
                    <a:srgbClr val="23348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9C5F0601-9FC0-4D07-B205-5099986D5EDC}"/>
              </a:ext>
            </a:extLst>
          </p:cNvPr>
          <p:cNvGrpSpPr/>
          <p:nvPr/>
        </p:nvGrpSpPr>
        <p:grpSpPr>
          <a:xfrm>
            <a:off x="645849" y="196842"/>
            <a:ext cx="4285915" cy="681012"/>
            <a:chOff x="645849" y="196842"/>
            <a:chExt cx="4285915" cy="681012"/>
          </a:xfrm>
        </p:grpSpPr>
        <p:sp>
          <p:nvSpPr>
            <p:cNvPr id="31" name="文本框 2">
              <a:extLst>
                <a:ext uri="{FF2B5EF4-FFF2-40B4-BE49-F238E27FC236}">
                  <a16:creationId xmlns="" xmlns:a16="http://schemas.microsoft.com/office/drawing/2014/main" id="{D0BBA600-4D1E-4E73-B4CD-2DA7976B0478}"/>
                </a:ext>
              </a:extLst>
            </p:cNvPr>
            <p:cNvSpPr txBox="1"/>
            <p:nvPr/>
          </p:nvSpPr>
          <p:spPr>
            <a:xfrm>
              <a:off x="645850" y="196842"/>
              <a:ext cx="428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点击输入标题内容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6DAD0B21-B091-447D-8148-17491E9B51F2}"/>
                </a:ext>
              </a:extLst>
            </p:cNvPr>
            <p:cNvSpPr/>
            <p:nvPr/>
          </p:nvSpPr>
          <p:spPr>
            <a:xfrm>
              <a:off x="645849" y="600855"/>
              <a:ext cx="25316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7F7F7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Click enter the title content</a:t>
              </a:r>
              <a:endParaRPr lang="zh-CN" altLang="en-US" sz="12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883761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661272E-36E5-4964-9DAB-BC15B267DDC4}"/>
              </a:ext>
            </a:extLst>
          </p:cNvPr>
          <p:cNvGrpSpPr/>
          <p:nvPr/>
        </p:nvGrpSpPr>
        <p:grpSpPr>
          <a:xfrm>
            <a:off x="4844872" y="1687144"/>
            <a:ext cx="2502258" cy="4873200"/>
            <a:chOff x="4748926" y="1328819"/>
            <a:chExt cx="2694149" cy="5246914"/>
          </a:xfrm>
        </p:grpSpPr>
        <p:pic>
          <p:nvPicPr>
            <p:cNvPr id="3" name="图片 2" descr="图片包含 停车, 仪表, 监视器&#10;&#10;已生成极高可信度的说明">
              <a:extLst>
                <a:ext uri="{FF2B5EF4-FFF2-40B4-BE49-F238E27FC236}">
                  <a16:creationId xmlns="" xmlns:a16="http://schemas.microsoft.com/office/drawing/2014/main" id="{69C0A3D3-0CD7-4171-AFA7-E24B77747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748926" y="1328819"/>
              <a:ext cx="2694149" cy="5246914"/>
            </a:xfrm>
            <a:prstGeom prst="rect">
              <a:avLst/>
            </a:prstGeom>
          </p:spPr>
        </p:pic>
        <p:pic>
          <p:nvPicPr>
            <p:cNvPr id="39" name="图片 38" descr="138952159466817637">
              <a:extLst>
                <a:ext uri="{FF2B5EF4-FFF2-40B4-BE49-F238E27FC236}">
                  <a16:creationId xmlns="" xmlns:a16="http://schemas.microsoft.com/office/drawing/2014/main" id="{D34C0CB0-D120-4D57-87BD-E7B924C1D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93336" y="2118813"/>
              <a:ext cx="1980809" cy="3524250"/>
            </a:xfrm>
            <a:prstGeom prst="rect">
              <a:avLst/>
            </a:prstGeom>
            <a:ln w="57150">
              <a:noFill/>
            </a:ln>
          </p:spPr>
        </p:pic>
      </p:grpSp>
      <p:sp>
        <p:nvSpPr>
          <p:cNvPr id="42" name="conversation-symbol_16021">
            <a:extLst>
              <a:ext uri="{FF2B5EF4-FFF2-40B4-BE49-F238E27FC236}">
                <a16:creationId xmlns="" xmlns:a16="http://schemas.microsoft.com/office/drawing/2014/main" id="{4C9CD21F-9C99-4299-8E86-CDF8D0A30363}"/>
              </a:ext>
            </a:extLst>
          </p:cNvPr>
          <p:cNvSpPr>
            <a:spLocks noChangeAspect="1"/>
          </p:cNvSpPr>
          <p:nvPr/>
        </p:nvSpPr>
        <p:spPr bwMode="auto">
          <a:xfrm>
            <a:off x="5791158" y="3483465"/>
            <a:ext cx="609685" cy="528246"/>
          </a:xfrm>
          <a:custGeom>
            <a:avLst/>
            <a:gdLst>
              <a:gd name="T0" fmla="*/ 3781 w 4265"/>
              <a:gd name="T1" fmla="*/ 704 h 3701"/>
              <a:gd name="T2" fmla="*/ 3564 w 4265"/>
              <a:gd name="T3" fmla="*/ 704 h 3701"/>
              <a:gd name="T4" fmla="*/ 3564 w 4265"/>
              <a:gd name="T5" fmla="*/ 483 h 3701"/>
              <a:gd name="T6" fmla="*/ 3080 w 4265"/>
              <a:gd name="T7" fmla="*/ 0 h 3701"/>
              <a:gd name="T8" fmla="*/ 484 w 4265"/>
              <a:gd name="T9" fmla="*/ 0 h 3701"/>
              <a:gd name="T10" fmla="*/ 0 w 4265"/>
              <a:gd name="T11" fmla="*/ 483 h 3701"/>
              <a:gd name="T12" fmla="*/ 0 w 4265"/>
              <a:gd name="T13" fmla="*/ 2006 h 3701"/>
              <a:gd name="T14" fmla="*/ 484 w 4265"/>
              <a:gd name="T15" fmla="*/ 2489 h 3701"/>
              <a:gd name="T16" fmla="*/ 701 w 4265"/>
              <a:gd name="T17" fmla="*/ 2489 h 3701"/>
              <a:gd name="T18" fmla="*/ 701 w 4265"/>
              <a:gd name="T19" fmla="*/ 2710 h 3701"/>
              <a:gd name="T20" fmla="*/ 1185 w 4265"/>
              <a:gd name="T21" fmla="*/ 3194 h 3701"/>
              <a:gd name="T22" fmla="*/ 3145 w 4265"/>
              <a:gd name="T23" fmla="*/ 3194 h 3701"/>
              <a:gd name="T24" fmla="*/ 3552 w 4265"/>
              <a:gd name="T25" fmla="*/ 3676 h 3701"/>
              <a:gd name="T26" fmla="*/ 3608 w 4265"/>
              <a:gd name="T27" fmla="*/ 3701 h 3701"/>
              <a:gd name="T28" fmla="*/ 3633 w 4265"/>
              <a:gd name="T29" fmla="*/ 3697 h 3701"/>
              <a:gd name="T30" fmla="*/ 3680 w 4265"/>
              <a:gd name="T31" fmla="*/ 3629 h 3701"/>
              <a:gd name="T32" fmla="*/ 3680 w 4265"/>
              <a:gd name="T33" fmla="*/ 3194 h 3701"/>
              <a:gd name="T34" fmla="*/ 3781 w 4265"/>
              <a:gd name="T35" fmla="*/ 3194 h 3701"/>
              <a:gd name="T36" fmla="*/ 4265 w 4265"/>
              <a:gd name="T37" fmla="*/ 2710 h 3701"/>
              <a:gd name="T38" fmla="*/ 4265 w 4265"/>
              <a:gd name="T39" fmla="*/ 1187 h 3701"/>
              <a:gd name="T40" fmla="*/ 3781 w 4265"/>
              <a:gd name="T41" fmla="*/ 704 h 3701"/>
              <a:gd name="T42" fmla="*/ 484 w 4265"/>
              <a:gd name="T43" fmla="*/ 2344 h 3701"/>
              <a:gd name="T44" fmla="*/ 145 w 4265"/>
              <a:gd name="T45" fmla="*/ 2006 h 3701"/>
              <a:gd name="T46" fmla="*/ 145 w 4265"/>
              <a:gd name="T47" fmla="*/ 483 h 3701"/>
              <a:gd name="T48" fmla="*/ 484 w 4265"/>
              <a:gd name="T49" fmla="*/ 145 h 3701"/>
              <a:gd name="T50" fmla="*/ 3080 w 4265"/>
              <a:gd name="T51" fmla="*/ 145 h 3701"/>
              <a:gd name="T52" fmla="*/ 3419 w 4265"/>
              <a:gd name="T53" fmla="*/ 483 h 3701"/>
              <a:gd name="T54" fmla="*/ 3419 w 4265"/>
              <a:gd name="T55" fmla="*/ 704 h 3701"/>
              <a:gd name="T56" fmla="*/ 1185 w 4265"/>
              <a:gd name="T57" fmla="*/ 704 h 3701"/>
              <a:gd name="T58" fmla="*/ 701 w 4265"/>
              <a:gd name="T59" fmla="*/ 1187 h 3701"/>
              <a:gd name="T60" fmla="*/ 701 w 4265"/>
              <a:gd name="T61" fmla="*/ 2344 h 3701"/>
              <a:gd name="T62" fmla="*/ 484 w 4265"/>
              <a:gd name="T63" fmla="*/ 2344 h 3701"/>
              <a:gd name="T64" fmla="*/ 4120 w 4265"/>
              <a:gd name="T65" fmla="*/ 2710 h 3701"/>
              <a:gd name="T66" fmla="*/ 3781 w 4265"/>
              <a:gd name="T67" fmla="*/ 3049 h 3701"/>
              <a:gd name="T68" fmla="*/ 3608 w 4265"/>
              <a:gd name="T69" fmla="*/ 3049 h 3701"/>
              <a:gd name="T70" fmla="*/ 3535 w 4265"/>
              <a:gd name="T71" fmla="*/ 3121 h 3701"/>
              <a:gd name="T72" fmla="*/ 3535 w 4265"/>
              <a:gd name="T73" fmla="*/ 3431 h 3701"/>
              <a:gd name="T74" fmla="*/ 3234 w 4265"/>
              <a:gd name="T75" fmla="*/ 3074 h 3701"/>
              <a:gd name="T76" fmla="*/ 3178 w 4265"/>
              <a:gd name="T77" fmla="*/ 3049 h 3701"/>
              <a:gd name="T78" fmla="*/ 1185 w 4265"/>
              <a:gd name="T79" fmla="*/ 3049 h 3701"/>
              <a:gd name="T80" fmla="*/ 846 w 4265"/>
              <a:gd name="T81" fmla="*/ 2710 h 3701"/>
              <a:gd name="T82" fmla="*/ 846 w 4265"/>
              <a:gd name="T83" fmla="*/ 2489 h 3701"/>
              <a:gd name="T84" fmla="*/ 846 w 4265"/>
              <a:gd name="T85" fmla="*/ 2344 h 3701"/>
              <a:gd name="T86" fmla="*/ 846 w 4265"/>
              <a:gd name="T87" fmla="*/ 1187 h 3701"/>
              <a:gd name="T88" fmla="*/ 1185 w 4265"/>
              <a:gd name="T89" fmla="*/ 849 h 3701"/>
              <a:gd name="T90" fmla="*/ 3419 w 4265"/>
              <a:gd name="T91" fmla="*/ 849 h 3701"/>
              <a:gd name="T92" fmla="*/ 3564 w 4265"/>
              <a:gd name="T93" fmla="*/ 849 h 3701"/>
              <a:gd name="T94" fmla="*/ 3781 w 4265"/>
              <a:gd name="T95" fmla="*/ 849 h 3701"/>
              <a:gd name="T96" fmla="*/ 4120 w 4265"/>
              <a:gd name="T97" fmla="*/ 1187 h 3701"/>
              <a:gd name="T98" fmla="*/ 4120 w 4265"/>
              <a:gd name="T99" fmla="*/ 2710 h 3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265" h="3701">
                <a:moveTo>
                  <a:pt x="3781" y="704"/>
                </a:moveTo>
                <a:lnTo>
                  <a:pt x="3564" y="704"/>
                </a:lnTo>
                <a:lnTo>
                  <a:pt x="3564" y="483"/>
                </a:lnTo>
                <a:cubicBezTo>
                  <a:pt x="3564" y="217"/>
                  <a:pt x="3347" y="0"/>
                  <a:pt x="3080" y="0"/>
                </a:cubicBezTo>
                <a:lnTo>
                  <a:pt x="484" y="0"/>
                </a:lnTo>
                <a:cubicBezTo>
                  <a:pt x="217" y="0"/>
                  <a:pt x="0" y="217"/>
                  <a:pt x="0" y="483"/>
                </a:cubicBezTo>
                <a:lnTo>
                  <a:pt x="0" y="2006"/>
                </a:lnTo>
                <a:cubicBezTo>
                  <a:pt x="0" y="2273"/>
                  <a:pt x="217" y="2489"/>
                  <a:pt x="484" y="2489"/>
                </a:cubicBezTo>
                <a:lnTo>
                  <a:pt x="701" y="2489"/>
                </a:lnTo>
                <a:lnTo>
                  <a:pt x="701" y="2710"/>
                </a:lnTo>
                <a:cubicBezTo>
                  <a:pt x="701" y="2977"/>
                  <a:pt x="918" y="3194"/>
                  <a:pt x="1185" y="3194"/>
                </a:cubicBezTo>
                <a:lnTo>
                  <a:pt x="3145" y="3194"/>
                </a:lnTo>
                <a:lnTo>
                  <a:pt x="3552" y="3676"/>
                </a:lnTo>
                <a:cubicBezTo>
                  <a:pt x="3566" y="3692"/>
                  <a:pt x="3587" y="3701"/>
                  <a:pt x="3608" y="3701"/>
                </a:cubicBezTo>
                <a:cubicBezTo>
                  <a:pt x="3616" y="3701"/>
                  <a:pt x="3625" y="3700"/>
                  <a:pt x="3633" y="3697"/>
                </a:cubicBezTo>
                <a:cubicBezTo>
                  <a:pt x="3661" y="3686"/>
                  <a:pt x="3680" y="3659"/>
                  <a:pt x="3680" y="3629"/>
                </a:cubicBezTo>
                <a:lnTo>
                  <a:pt x="3680" y="3194"/>
                </a:lnTo>
                <a:lnTo>
                  <a:pt x="3781" y="3194"/>
                </a:lnTo>
                <a:cubicBezTo>
                  <a:pt x="4048" y="3194"/>
                  <a:pt x="4265" y="2977"/>
                  <a:pt x="4265" y="2710"/>
                </a:cubicBezTo>
                <a:lnTo>
                  <a:pt x="4265" y="1187"/>
                </a:lnTo>
                <a:cubicBezTo>
                  <a:pt x="4265" y="921"/>
                  <a:pt x="4048" y="704"/>
                  <a:pt x="3781" y="704"/>
                </a:cubicBezTo>
                <a:close/>
                <a:moveTo>
                  <a:pt x="484" y="2344"/>
                </a:moveTo>
                <a:cubicBezTo>
                  <a:pt x="297" y="2344"/>
                  <a:pt x="145" y="2193"/>
                  <a:pt x="145" y="2006"/>
                </a:cubicBezTo>
                <a:lnTo>
                  <a:pt x="145" y="483"/>
                </a:lnTo>
                <a:cubicBezTo>
                  <a:pt x="145" y="297"/>
                  <a:pt x="297" y="145"/>
                  <a:pt x="484" y="145"/>
                </a:cubicBezTo>
                <a:lnTo>
                  <a:pt x="3080" y="145"/>
                </a:lnTo>
                <a:cubicBezTo>
                  <a:pt x="3267" y="145"/>
                  <a:pt x="3419" y="297"/>
                  <a:pt x="3419" y="483"/>
                </a:cubicBezTo>
                <a:lnTo>
                  <a:pt x="3419" y="704"/>
                </a:lnTo>
                <a:lnTo>
                  <a:pt x="1185" y="704"/>
                </a:lnTo>
                <a:cubicBezTo>
                  <a:pt x="918" y="704"/>
                  <a:pt x="701" y="921"/>
                  <a:pt x="701" y="1187"/>
                </a:cubicBezTo>
                <a:lnTo>
                  <a:pt x="701" y="2344"/>
                </a:lnTo>
                <a:lnTo>
                  <a:pt x="484" y="2344"/>
                </a:lnTo>
                <a:close/>
                <a:moveTo>
                  <a:pt x="4120" y="2710"/>
                </a:moveTo>
                <a:cubicBezTo>
                  <a:pt x="4120" y="2897"/>
                  <a:pt x="3968" y="3049"/>
                  <a:pt x="3781" y="3049"/>
                </a:cubicBezTo>
                <a:lnTo>
                  <a:pt x="3608" y="3049"/>
                </a:lnTo>
                <a:cubicBezTo>
                  <a:pt x="3568" y="3049"/>
                  <a:pt x="3535" y="3081"/>
                  <a:pt x="3535" y="3121"/>
                </a:cubicBezTo>
                <a:lnTo>
                  <a:pt x="3535" y="3431"/>
                </a:lnTo>
                <a:lnTo>
                  <a:pt x="3234" y="3074"/>
                </a:lnTo>
                <a:cubicBezTo>
                  <a:pt x="3220" y="3058"/>
                  <a:pt x="3200" y="3049"/>
                  <a:pt x="3178" y="3049"/>
                </a:cubicBezTo>
                <a:lnTo>
                  <a:pt x="1185" y="3049"/>
                </a:lnTo>
                <a:cubicBezTo>
                  <a:pt x="998" y="3049"/>
                  <a:pt x="846" y="2897"/>
                  <a:pt x="846" y="2710"/>
                </a:cubicBezTo>
                <a:lnTo>
                  <a:pt x="846" y="2489"/>
                </a:lnTo>
                <a:lnTo>
                  <a:pt x="846" y="2344"/>
                </a:lnTo>
                <a:lnTo>
                  <a:pt x="846" y="1187"/>
                </a:lnTo>
                <a:cubicBezTo>
                  <a:pt x="846" y="1001"/>
                  <a:pt x="998" y="849"/>
                  <a:pt x="1185" y="849"/>
                </a:cubicBezTo>
                <a:lnTo>
                  <a:pt x="3419" y="849"/>
                </a:lnTo>
                <a:lnTo>
                  <a:pt x="3564" y="849"/>
                </a:lnTo>
                <a:lnTo>
                  <a:pt x="3781" y="849"/>
                </a:lnTo>
                <a:cubicBezTo>
                  <a:pt x="3968" y="849"/>
                  <a:pt x="4120" y="1001"/>
                  <a:pt x="4120" y="1187"/>
                </a:cubicBezTo>
                <a:lnTo>
                  <a:pt x="4120" y="271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5" name="矩形: 圆角 44">
            <a:extLst>
              <a:ext uri="{FF2B5EF4-FFF2-40B4-BE49-F238E27FC236}">
                <a16:creationId xmlns="" xmlns:a16="http://schemas.microsoft.com/office/drawing/2014/main" id="{D8288A19-8DFF-4395-A04A-4874C665E0EB}"/>
              </a:ext>
            </a:extLst>
          </p:cNvPr>
          <p:cNvSpPr/>
          <p:nvPr/>
        </p:nvSpPr>
        <p:spPr>
          <a:xfrm>
            <a:off x="1051083" y="3247800"/>
            <a:ext cx="3251831" cy="51935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请您填写相关的内容哦！</a:t>
            </a:r>
          </a:p>
        </p:txBody>
      </p:sp>
      <p:sp>
        <p:nvSpPr>
          <p:cNvPr id="46" name="矩形: 圆角 45">
            <a:extLst>
              <a:ext uri="{FF2B5EF4-FFF2-40B4-BE49-F238E27FC236}">
                <a16:creationId xmlns="" xmlns:a16="http://schemas.microsoft.com/office/drawing/2014/main" id="{53BA11BF-AC68-43AC-A953-E1EA6D3766DC}"/>
              </a:ext>
            </a:extLst>
          </p:cNvPr>
          <p:cNvSpPr/>
          <p:nvPr/>
        </p:nvSpPr>
        <p:spPr>
          <a:xfrm>
            <a:off x="1051083" y="4054890"/>
            <a:ext cx="3251831" cy="51935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请您填写相关的内容哦！</a:t>
            </a:r>
          </a:p>
        </p:txBody>
      </p:sp>
      <p:sp>
        <p:nvSpPr>
          <p:cNvPr id="47" name="矩形: 圆角 46">
            <a:extLst>
              <a:ext uri="{FF2B5EF4-FFF2-40B4-BE49-F238E27FC236}">
                <a16:creationId xmlns="" xmlns:a16="http://schemas.microsoft.com/office/drawing/2014/main" id="{CDB5BC44-333B-49FB-AE0E-13388073FD5F}"/>
              </a:ext>
            </a:extLst>
          </p:cNvPr>
          <p:cNvSpPr/>
          <p:nvPr/>
        </p:nvSpPr>
        <p:spPr>
          <a:xfrm>
            <a:off x="1051083" y="4861980"/>
            <a:ext cx="3251831" cy="51935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285750" indent="-285750">
              <a:buClr>
                <a:srgbClr val="FFC000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请您填写相关的内容哦！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D0E21154-5FB5-49E2-B402-2FE5C68DC3AA}"/>
              </a:ext>
            </a:extLst>
          </p:cNvPr>
          <p:cNvGrpSpPr/>
          <p:nvPr/>
        </p:nvGrpSpPr>
        <p:grpSpPr>
          <a:xfrm>
            <a:off x="1051083" y="2227116"/>
            <a:ext cx="3504105" cy="580385"/>
            <a:chOff x="1051083" y="2227116"/>
            <a:chExt cx="3504105" cy="580385"/>
          </a:xfrm>
        </p:grpSpPr>
        <p:sp>
          <p:nvSpPr>
            <p:cNvPr id="5" name="矩形: 圆角 4">
              <a:extLst>
                <a:ext uri="{FF2B5EF4-FFF2-40B4-BE49-F238E27FC236}">
                  <a16:creationId xmlns="" xmlns:a16="http://schemas.microsoft.com/office/drawing/2014/main" id="{E272901D-4921-4C01-9EE2-60C000A7FDC9}"/>
                </a:ext>
              </a:extLst>
            </p:cNvPr>
            <p:cNvSpPr/>
            <p:nvPr/>
          </p:nvSpPr>
          <p:spPr>
            <a:xfrm>
              <a:off x="1051083" y="2227116"/>
              <a:ext cx="3328915" cy="519351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</p:spPr>
          <p:txBody>
            <a:bodyPr wrap="square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请您填写相关的内容哦！</a:t>
              </a:r>
            </a:p>
          </p:txBody>
        </p:sp>
        <p:sp>
          <p:nvSpPr>
            <p:cNvPr id="10" name="等腰三角形 9">
              <a:extLst>
                <a:ext uri="{FF2B5EF4-FFF2-40B4-BE49-F238E27FC236}">
                  <a16:creationId xmlns="" xmlns:a16="http://schemas.microsoft.com/office/drawing/2014/main" id="{9690909E-4E21-4E59-941B-5E199A10AAA2}"/>
                </a:ext>
              </a:extLst>
            </p:cNvPr>
            <p:cNvSpPr/>
            <p:nvPr/>
          </p:nvSpPr>
          <p:spPr>
            <a:xfrm rot="7200000">
              <a:off x="4243079" y="2495393"/>
              <a:ext cx="273837" cy="350380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9BC0F627-CC51-4105-8F5A-AD82836D0876}"/>
              </a:ext>
            </a:extLst>
          </p:cNvPr>
          <p:cNvGrpSpPr/>
          <p:nvPr/>
        </p:nvGrpSpPr>
        <p:grpSpPr>
          <a:xfrm>
            <a:off x="7612296" y="2176953"/>
            <a:ext cx="3528623" cy="600031"/>
            <a:chOff x="7612296" y="2176953"/>
            <a:chExt cx="3528623" cy="600031"/>
          </a:xfrm>
        </p:grpSpPr>
        <p:sp>
          <p:nvSpPr>
            <p:cNvPr id="51" name="等腰三角形 50">
              <a:extLst>
                <a:ext uri="{FF2B5EF4-FFF2-40B4-BE49-F238E27FC236}">
                  <a16:creationId xmlns="" xmlns:a16="http://schemas.microsoft.com/office/drawing/2014/main" id="{792B5C68-7B1B-4C52-943F-0BC9817FA621}"/>
                </a:ext>
              </a:extLst>
            </p:cNvPr>
            <p:cNvSpPr/>
            <p:nvPr/>
          </p:nvSpPr>
          <p:spPr>
            <a:xfrm rot="14400000" flipH="1">
              <a:off x="7650567" y="2464876"/>
              <a:ext cx="273837" cy="350380"/>
            </a:xfrm>
            <a:prstGeom prst="triangle">
              <a:avLst/>
            </a:prstGeom>
            <a:gradFill>
              <a:gsLst>
                <a:gs pos="1000">
                  <a:srgbClr val="0D3381"/>
                </a:gs>
                <a:gs pos="100000">
                  <a:srgbClr val="5C3C8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3" name="矩形: 圆角 42">
              <a:extLst>
                <a:ext uri="{FF2B5EF4-FFF2-40B4-BE49-F238E27FC236}">
                  <a16:creationId xmlns="" xmlns:a16="http://schemas.microsoft.com/office/drawing/2014/main" id="{A93DDCB5-BA0B-443C-803C-1962292F9102}"/>
                </a:ext>
              </a:extLst>
            </p:cNvPr>
            <p:cNvSpPr/>
            <p:nvPr/>
          </p:nvSpPr>
          <p:spPr>
            <a:xfrm>
              <a:off x="7812004" y="2176953"/>
              <a:ext cx="3328915" cy="519351"/>
            </a:xfrm>
            <a:prstGeom prst="roundRect">
              <a:avLst>
                <a:gd name="adj" fmla="val 50000"/>
              </a:avLst>
            </a:prstGeom>
            <a:gradFill>
              <a:gsLst>
                <a:gs pos="1000">
                  <a:srgbClr val="0D3381"/>
                </a:gs>
                <a:gs pos="100000">
                  <a:srgbClr val="5C3C88"/>
                </a:gs>
              </a:gsLst>
              <a:lin ang="5400000" scaled="1"/>
            </a:gradFill>
          </p:spPr>
          <p:txBody>
            <a:bodyPr wrap="square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请您填写相关的内容哦！</a:t>
              </a:r>
            </a:p>
          </p:txBody>
        </p:sp>
      </p:grpSp>
      <p:sp>
        <p:nvSpPr>
          <p:cNvPr id="58" name="矩形: 圆角 57">
            <a:extLst>
              <a:ext uri="{FF2B5EF4-FFF2-40B4-BE49-F238E27FC236}">
                <a16:creationId xmlns="" xmlns:a16="http://schemas.microsoft.com/office/drawing/2014/main" id="{C4997280-57CB-4633-A3E4-AF15CC1EF7CE}"/>
              </a:ext>
            </a:extLst>
          </p:cNvPr>
          <p:cNvSpPr/>
          <p:nvPr/>
        </p:nvSpPr>
        <p:spPr>
          <a:xfrm>
            <a:off x="7787485" y="3217283"/>
            <a:ext cx="3353434" cy="51935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285750" indent="-285750">
              <a:buClr>
                <a:srgbClr val="5F3D88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请您填写相关的内容哦！</a:t>
            </a:r>
          </a:p>
        </p:txBody>
      </p:sp>
      <p:sp>
        <p:nvSpPr>
          <p:cNvPr id="59" name="矩形: 圆角 58">
            <a:extLst>
              <a:ext uri="{FF2B5EF4-FFF2-40B4-BE49-F238E27FC236}">
                <a16:creationId xmlns="" xmlns:a16="http://schemas.microsoft.com/office/drawing/2014/main" id="{EAE6DA43-3AF1-4E81-9FA5-547C67B47FFE}"/>
              </a:ext>
            </a:extLst>
          </p:cNvPr>
          <p:cNvSpPr/>
          <p:nvPr/>
        </p:nvSpPr>
        <p:spPr>
          <a:xfrm>
            <a:off x="7787485" y="4024373"/>
            <a:ext cx="3353434" cy="51935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285750" indent="-285750">
              <a:buClr>
                <a:srgbClr val="5F3D88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请您填写相关的内容哦！</a:t>
            </a:r>
          </a:p>
        </p:txBody>
      </p:sp>
      <p:sp>
        <p:nvSpPr>
          <p:cNvPr id="60" name="矩形: 圆角 59">
            <a:extLst>
              <a:ext uri="{FF2B5EF4-FFF2-40B4-BE49-F238E27FC236}">
                <a16:creationId xmlns="" xmlns:a16="http://schemas.microsoft.com/office/drawing/2014/main" id="{897B43C6-908F-43BF-A9C1-20F1F62C9344}"/>
              </a:ext>
            </a:extLst>
          </p:cNvPr>
          <p:cNvSpPr/>
          <p:nvPr/>
        </p:nvSpPr>
        <p:spPr>
          <a:xfrm>
            <a:off x="7787485" y="4831463"/>
            <a:ext cx="3251831" cy="51935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285750" indent="-285750">
              <a:buClr>
                <a:srgbClr val="5F3D88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请您填写相关的内容哦！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2E78A4DE-EFA1-42BE-9D78-D6BEF79EAE77}"/>
              </a:ext>
            </a:extLst>
          </p:cNvPr>
          <p:cNvSpPr/>
          <p:nvPr/>
        </p:nvSpPr>
        <p:spPr>
          <a:xfrm>
            <a:off x="1036519" y="1141834"/>
            <a:ext cx="10395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这里填写标题，这里填写标题，这里填写标题，这里填写标题。</a:t>
            </a:r>
          </a:p>
        </p:txBody>
      </p:sp>
      <p:sp>
        <p:nvSpPr>
          <p:cNvPr id="28" name="等腰三角形 27">
            <a:extLst>
              <a:ext uri="{FF2B5EF4-FFF2-40B4-BE49-F238E27FC236}">
                <a16:creationId xmlns="" xmlns:a16="http://schemas.microsoft.com/office/drawing/2014/main" id="{D0345A6F-2B1D-4B52-94CB-FC9E6FFB56D5}"/>
              </a:ext>
            </a:extLst>
          </p:cNvPr>
          <p:cNvSpPr/>
          <p:nvPr/>
        </p:nvSpPr>
        <p:spPr>
          <a:xfrm rot="5400000">
            <a:off x="737361" y="1252544"/>
            <a:ext cx="321319" cy="276999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45BB5FB1-43C1-4329-A140-E7D76EAC022F}"/>
              </a:ext>
            </a:extLst>
          </p:cNvPr>
          <p:cNvGrpSpPr/>
          <p:nvPr/>
        </p:nvGrpSpPr>
        <p:grpSpPr>
          <a:xfrm>
            <a:off x="0" y="6524300"/>
            <a:ext cx="12192000" cy="333700"/>
            <a:chOff x="0" y="6524300"/>
            <a:chExt cx="12192000" cy="333700"/>
          </a:xfrm>
        </p:grpSpPr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2A15A765-4800-4062-BA0C-831AB741454F}"/>
                </a:ext>
              </a:extLst>
            </p:cNvPr>
            <p:cNvSpPr/>
            <p:nvPr/>
          </p:nvSpPr>
          <p:spPr>
            <a:xfrm>
              <a:off x="0" y="6524300"/>
              <a:ext cx="12192000" cy="333700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62B87CB3-50B9-44B4-BC29-61AC639FDBAD}"/>
                </a:ext>
              </a:extLst>
            </p:cNvPr>
            <p:cNvSpPr txBox="1"/>
            <p:nvPr/>
          </p:nvSpPr>
          <p:spPr>
            <a:xfrm>
              <a:off x="9651677" y="6560345"/>
              <a:ext cx="2416498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企业文化：真诚服务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客户至上</a:t>
              </a:r>
            </a:p>
          </p:txBody>
        </p:sp>
        <p:pic>
          <p:nvPicPr>
            <p:cNvPr id="36" name="图片 35">
              <a:extLst>
                <a:ext uri="{FF2B5EF4-FFF2-40B4-BE49-F238E27FC236}">
                  <a16:creationId xmlns="" xmlns:a16="http://schemas.microsoft.com/office/drawing/2014/main" id="{5DBC4620-C697-4CC9-A67F-1AEA8F4D2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5423" b="29034"/>
            <a:stretch/>
          </p:blipFill>
          <p:spPr>
            <a:xfrm>
              <a:off x="196153" y="6524300"/>
              <a:ext cx="1518036" cy="333700"/>
            </a:xfrm>
            <a:prstGeom prst="rect">
              <a:avLst/>
            </a:prstGeom>
          </p:spPr>
        </p:pic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C0601DA9-253E-46D1-8101-C272134B9AFC}"/>
              </a:ext>
            </a:extLst>
          </p:cNvPr>
          <p:cNvGrpSpPr/>
          <p:nvPr/>
        </p:nvGrpSpPr>
        <p:grpSpPr>
          <a:xfrm>
            <a:off x="-77406" y="365395"/>
            <a:ext cx="579576" cy="351006"/>
            <a:chOff x="3970020" y="1325880"/>
            <a:chExt cx="931090" cy="563889"/>
          </a:xfrm>
        </p:grpSpPr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BE60BB35-D995-4D41-A3AC-F2BED17F65A7}"/>
                </a:ext>
              </a:extLst>
            </p:cNvPr>
            <p:cNvSpPr/>
            <p:nvPr/>
          </p:nvSpPr>
          <p:spPr>
            <a:xfrm rot="2700000">
              <a:off x="3970020" y="1325880"/>
              <a:ext cx="563880" cy="563880"/>
            </a:xfrm>
            <a:prstGeom prst="rect">
              <a:avLst/>
            </a:prstGeom>
            <a:gradFill>
              <a:gsLst>
                <a:gs pos="0">
                  <a:srgbClr val="103185"/>
                </a:gs>
                <a:gs pos="100000">
                  <a:srgbClr val="603D8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02015A75-FF4B-4A2E-8752-417BF124EF31}"/>
                </a:ext>
              </a:extLst>
            </p:cNvPr>
            <p:cNvSpPr/>
            <p:nvPr/>
          </p:nvSpPr>
          <p:spPr>
            <a:xfrm rot="2700000">
              <a:off x="4337229" y="1325888"/>
              <a:ext cx="563879" cy="563883"/>
            </a:xfrm>
            <a:prstGeom prst="rect">
              <a:avLst/>
            </a:prstGeom>
            <a:noFill/>
            <a:ln>
              <a:gradFill>
                <a:gsLst>
                  <a:gs pos="100000">
                    <a:srgbClr val="5C3C88"/>
                  </a:gs>
                  <a:gs pos="0">
                    <a:srgbClr val="23348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489FC0FD-CED4-4C0F-BA09-A700D0E3E8DA}"/>
              </a:ext>
            </a:extLst>
          </p:cNvPr>
          <p:cNvGrpSpPr/>
          <p:nvPr/>
        </p:nvGrpSpPr>
        <p:grpSpPr>
          <a:xfrm>
            <a:off x="645849" y="196842"/>
            <a:ext cx="4285915" cy="681012"/>
            <a:chOff x="645849" y="196842"/>
            <a:chExt cx="4285915" cy="681012"/>
          </a:xfrm>
        </p:grpSpPr>
        <p:sp>
          <p:nvSpPr>
            <p:cNvPr id="41" name="文本框 2">
              <a:extLst>
                <a:ext uri="{FF2B5EF4-FFF2-40B4-BE49-F238E27FC236}">
                  <a16:creationId xmlns="" xmlns:a16="http://schemas.microsoft.com/office/drawing/2014/main" id="{C91094EC-7BEF-44A6-B41A-EC4CF0ACB193}"/>
                </a:ext>
              </a:extLst>
            </p:cNvPr>
            <p:cNvSpPr txBox="1"/>
            <p:nvPr/>
          </p:nvSpPr>
          <p:spPr>
            <a:xfrm>
              <a:off x="645850" y="196842"/>
              <a:ext cx="428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点击输入标题内容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="" xmlns:a16="http://schemas.microsoft.com/office/drawing/2014/main" id="{18154295-7AA9-44DB-9DAE-376609A01ECE}"/>
                </a:ext>
              </a:extLst>
            </p:cNvPr>
            <p:cNvSpPr/>
            <p:nvPr/>
          </p:nvSpPr>
          <p:spPr>
            <a:xfrm>
              <a:off x="645849" y="600855"/>
              <a:ext cx="25316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7F7F7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Click enter the title content</a:t>
              </a:r>
              <a:endParaRPr lang="zh-CN" altLang="en-US" sz="12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829729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58" grpId="0" animBg="1"/>
      <p:bldP spid="59" grpId="0" animBg="1"/>
      <p:bldP spid="60" grpId="0" animBg="1"/>
      <p:bldP spid="27" grpId="0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49682A2F-0D10-498A-BB66-AD0B0579C96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03185"/>
              </a:gs>
              <a:gs pos="100000">
                <a:srgbClr val="603D8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32" name="任意多边形: 形状 1131">
            <a:extLst>
              <a:ext uri="{FF2B5EF4-FFF2-40B4-BE49-F238E27FC236}">
                <a16:creationId xmlns="" xmlns:a16="http://schemas.microsoft.com/office/drawing/2014/main" id="{31144D00-1F2C-4E13-A77B-FD2252B2D5D4}"/>
              </a:ext>
            </a:extLst>
          </p:cNvPr>
          <p:cNvSpPr/>
          <p:nvPr/>
        </p:nvSpPr>
        <p:spPr>
          <a:xfrm>
            <a:off x="9840557" y="4905452"/>
            <a:ext cx="1792467" cy="1832267"/>
          </a:xfrm>
          <a:custGeom>
            <a:avLst/>
            <a:gdLst>
              <a:gd name="connsiteX0" fmla="*/ 5422748 w 5579629"/>
              <a:gd name="connsiteY0" fmla="*/ 2975479 h 5614943"/>
              <a:gd name="connsiteX1" fmla="*/ 5412154 w 5579629"/>
              <a:gd name="connsiteY1" fmla="*/ 2520633 h 5614943"/>
              <a:gd name="connsiteX2" fmla="*/ 5553411 w 5579629"/>
              <a:gd name="connsiteY2" fmla="*/ 2241652 h 5614943"/>
              <a:gd name="connsiteX3" fmla="*/ 5531516 w 5579629"/>
              <a:gd name="connsiteY3" fmla="*/ 2142066 h 5614943"/>
              <a:gd name="connsiteX4" fmla="*/ 5285730 w 5579629"/>
              <a:gd name="connsiteY4" fmla="*/ 1949958 h 5614943"/>
              <a:gd name="connsiteX5" fmla="*/ 5103509 w 5579629"/>
              <a:gd name="connsiteY5" fmla="*/ 1533957 h 5614943"/>
              <a:gd name="connsiteX6" fmla="*/ 5128229 w 5579629"/>
              <a:gd name="connsiteY6" fmla="*/ 1221781 h 5614943"/>
              <a:gd name="connsiteX7" fmla="*/ 5069607 w 5579629"/>
              <a:gd name="connsiteY7" fmla="*/ 1138439 h 5614943"/>
              <a:gd name="connsiteX8" fmla="*/ 4769437 w 5579629"/>
              <a:gd name="connsiteY8" fmla="*/ 1055804 h 5614943"/>
              <a:gd name="connsiteX9" fmla="*/ 4442429 w 5579629"/>
              <a:gd name="connsiteY9" fmla="*/ 741509 h 5614943"/>
              <a:gd name="connsiteX10" fmla="*/ 4346374 w 5579629"/>
              <a:gd name="connsiteY10" fmla="*/ 444164 h 5614943"/>
              <a:gd name="connsiteX11" fmla="*/ 4260914 w 5579629"/>
              <a:gd name="connsiteY11" fmla="*/ 389074 h 5614943"/>
              <a:gd name="connsiteX12" fmla="*/ 3952269 w 5579629"/>
              <a:gd name="connsiteY12" fmla="*/ 427919 h 5614943"/>
              <a:gd name="connsiteX13" fmla="*/ 3530618 w 5579629"/>
              <a:gd name="connsiteY13" fmla="*/ 263355 h 5614943"/>
              <a:gd name="connsiteX14" fmla="*/ 3328622 w 5579629"/>
              <a:gd name="connsiteY14" fmla="*/ 25338 h 5614943"/>
              <a:gd name="connsiteX15" fmla="*/ 3228330 w 5579629"/>
              <a:gd name="connsiteY15" fmla="*/ 7681 h 5614943"/>
              <a:gd name="connsiteX16" fmla="*/ 2957824 w 5579629"/>
              <a:gd name="connsiteY16" fmla="*/ 162357 h 5614943"/>
              <a:gd name="connsiteX17" fmla="*/ 2505803 w 5579629"/>
              <a:gd name="connsiteY17" fmla="*/ 172951 h 5614943"/>
              <a:gd name="connsiteX18" fmla="*/ 2228940 w 5579629"/>
              <a:gd name="connsiteY18" fmla="*/ 30989 h 5614943"/>
              <a:gd name="connsiteX19" fmla="*/ 2130061 w 5579629"/>
              <a:gd name="connsiteY19" fmla="*/ 52883 h 5614943"/>
              <a:gd name="connsiteX20" fmla="*/ 1939364 w 5579629"/>
              <a:gd name="connsiteY20" fmla="*/ 300082 h 5614943"/>
              <a:gd name="connsiteX21" fmla="*/ 1525483 w 5579629"/>
              <a:gd name="connsiteY21" fmla="*/ 483716 h 5614943"/>
              <a:gd name="connsiteX22" fmla="*/ 1215425 w 5579629"/>
              <a:gd name="connsiteY22" fmla="*/ 458996 h 5614943"/>
              <a:gd name="connsiteX23" fmla="*/ 1132084 w 5579629"/>
              <a:gd name="connsiteY23" fmla="*/ 517617 h 5614943"/>
              <a:gd name="connsiteX24" fmla="*/ 1049449 w 5579629"/>
              <a:gd name="connsiteY24" fmla="*/ 819200 h 5614943"/>
              <a:gd name="connsiteX25" fmla="*/ 737272 w 5579629"/>
              <a:gd name="connsiteY25" fmla="*/ 1148327 h 5614943"/>
              <a:gd name="connsiteX26" fmla="*/ 441340 w 5579629"/>
              <a:gd name="connsiteY26" fmla="*/ 1245088 h 5614943"/>
              <a:gd name="connsiteX27" fmla="*/ 386956 w 5579629"/>
              <a:gd name="connsiteY27" fmla="*/ 1331254 h 5614943"/>
              <a:gd name="connsiteX28" fmla="*/ 425802 w 5579629"/>
              <a:gd name="connsiteY28" fmla="*/ 1642018 h 5614943"/>
              <a:gd name="connsiteX29" fmla="*/ 261944 w 5579629"/>
              <a:gd name="connsiteY29" fmla="*/ 2066494 h 5614943"/>
              <a:gd name="connsiteX30" fmla="*/ 25340 w 5579629"/>
              <a:gd name="connsiteY30" fmla="*/ 2269903 h 5614943"/>
              <a:gd name="connsiteX31" fmla="*/ 7683 w 5579629"/>
              <a:gd name="connsiteY31" fmla="*/ 2370902 h 5614943"/>
              <a:gd name="connsiteX32" fmla="*/ 161652 w 5579629"/>
              <a:gd name="connsiteY32" fmla="*/ 2642820 h 5614943"/>
              <a:gd name="connsiteX33" fmla="*/ 172246 w 5579629"/>
              <a:gd name="connsiteY33" fmla="*/ 3097666 h 5614943"/>
              <a:gd name="connsiteX34" fmla="*/ 30990 w 5579629"/>
              <a:gd name="connsiteY34" fmla="*/ 3376648 h 5614943"/>
              <a:gd name="connsiteX35" fmla="*/ 52885 w 5579629"/>
              <a:gd name="connsiteY35" fmla="*/ 3476233 h 5614943"/>
              <a:gd name="connsiteX36" fmla="*/ 298671 w 5579629"/>
              <a:gd name="connsiteY36" fmla="*/ 3668342 h 5614943"/>
              <a:gd name="connsiteX37" fmla="*/ 480892 w 5579629"/>
              <a:gd name="connsiteY37" fmla="*/ 4084342 h 5614943"/>
              <a:gd name="connsiteX38" fmla="*/ 456172 w 5579629"/>
              <a:gd name="connsiteY38" fmla="*/ 4396519 h 5614943"/>
              <a:gd name="connsiteX39" fmla="*/ 514793 w 5579629"/>
              <a:gd name="connsiteY39" fmla="*/ 4479861 h 5614943"/>
              <a:gd name="connsiteX40" fmla="*/ 814963 w 5579629"/>
              <a:gd name="connsiteY40" fmla="*/ 4562495 h 5614943"/>
              <a:gd name="connsiteX41" fmla="*/ 1141972 w 5579629"/>
              <a:gd name="connsiteY41" fmla="*/ 4876791 h 5614943"/>
              <a:gd name="connsiteX42" fmla="*/ 1238026 w 5579629"/>
              <a:gd name="connsiteY42" fmla="*/ 5174136 h 5614943"/>
              <a:gd name="connsiteX43" fmla="*/ 1323486 w 5579629"/>
              <a:gd name="connsiteY43" fmla="*/ 5229226 h 5614943"/>
              <a:gd name="connsiteX44" fmla="*/ 1632132 w 5579629"/>
              <a:gd name="connsiteY44" fmla="*/ 5190380 h 5614943"/>
              <a:gd name="connsiteX45" fmla="*/ 2053782 w 5579629"/>
              <a:gd name="connsiteY45" fmla="*/ 5354944 h 5614943"/>
              <a:gd name="connsiteX46" fmla="*/ 2255779 w 5579629"/>
              <a:gd name="connsiteY46" fmla="*/ 5592961 h 5614943"/>
              <a:gd name="connsiteX47" fmla="*/ 2356071 w 5579629"/>
              <a:gd name="connsiteY47" fmla="*/ 5610618 h 5614943"/>
              <a:gd name="connsiteX48" fmla="*/ 2626577 w 5579629"/>
              <a:gd name="connsiteY48" fmla="*/ 5455942 h 5614943"/>
              <a:gd name="connsiteX49" fmla="*/ 3078598 w 5579629"/>
              <a:gd name="connsiteY49" fmla="*/ 5445348 h 5614943"/>
              <a:gd name="connsiteX50" fmla="*/ 3355460 w 5579629"/>
              <a:gd name="connsiteY50" fmla="*/ 5587311 h 5614943"/>
              <a:gd name="connsiteX51" fmla="*/ 3454340 w 5579629"/>
              <a:gd name="connsiteY51" fmla="*/ 5565416 h 5614943"/>
              <a:gd name="connsiteX52" fmla="*/ 3645036 w 5579629"/>
              <a:gd name="connsiteY52" fmla="*/ 5318217 h 5614943"/>
              <a:gd name="connsiteX53" fmla="*/ 4058917 w 5579629"/>
              <a:gd name="connsiteY53" fmla="*/ 5134584 h 5614943"/>
              <a:gd name="connsiteX54" fmla="*/ 4368975 w 5579629"/>
              <a:gd name="connsiteY54" fmla="*/ 5159304 h 5614943"/>
              <a:gd name="connsiteX55" fmla="*/ 4452317 w 5579629"/>
              <a:gd name="connsiteY55" fmla="*/ 5100682 h 5614943"/>
              <a:gd name="connsiteX56" fmla="*/ 4534952 w 5579629"/>
              <a:gd name="connsiteY56" fmla="*/ 4799100 h 5614943"/>
              <a:gd name="connsiteX57" fmla="*/ 4847128 w 5579629"/>
              <a:gd name="connsiteY57" fmla="*/ 4469972 h 5614943"/>
              <a:gd name="connsiteX58" fmla="*/ 5143060 w 5579629"/>
              <a:gd name="connsiteY58" fmla="*/ 4373212 h 5614943"/>
              <a:gd name="connsiteX59" fmla="*/ 5197444 w 5579629"/>
              <a:gd name="connsiteY59" fmla="*/ 4287045 h 5614943"/>
              <a:gd name="connsiteX60" fmla="*/ 5158599 w 5579629"/>
              <a:gd name="connsiteY60" fmla="*/ 3976281 h 5614943"/>
              <a:gd name="connsiteX61" fmla="*/ 5322456 w 5579629"/>
              <a:gd name="connsiteY61" fmla="*/ 3551805 h 5614943"/>
              <a:gd name="connsiteX62" fmla="*/ 5559061 w 5579629"/>
              <a:gd name="connsiteY62" fmla="*/ 3349102 h 5614943"/>
              <a:gd name="connsiteX63" fmla="*/ 5576718 w 5579629"/>
              <a:gd name="connsiteY63" fmla="*/ 3248104 h 5614943"/>
              <a:gd name="connsiteX64" fmla="*/ 5422748 w 5579629"/>
              <a:gd name="connsiteY64" fmla="*/ 2975479 h 5614943"/>
              <a:gd name="connsiteX65" fmla="*/ 4873967 w 5579629"/>
              <a:gd name="connsiteY65" fmla="*/ 2272022 h 5614943"/>
              <a:gd name="connsiteX66" fmla="*/ 4516588 w 5579629"/>
              <a:gd name="connsiteY66" fmla="*/ 2335587 h 5614943"/>
              <a:gd name="connsiteX67" fmla="*/ 4350612 w 5579629"/>
              <a:gd name="connsiteY67" fmla="*/ 1948545 h 5614943"/>
              <a:gd name="connsiteX68" fmla="*/ 4100588 w 5579629"/>
              <a:gd name="connsiteY68" fmla="*/ 1610236 h 5614943"/>
              <a:gd name="connsiteX69" fmla="*/ 4346374 w 5579629"/>
              <a:gd name="connsiteY69" fmla="*/ 1315716 h 5614943"/>
              <a:gd name="connsiteX70" fmla="*/ 4873967 w 5579629"/>
              <a:gd name="connsiteY70" fmla="*/ 2272022 h 5614943"/>
              <a:gd name="connsiteX71" fmla="*/ 3283419 w 5579629"/>
              <a:gd name="connsiteY71" fmla="*/ 1496524 h 5614943"/>
              <a:gd name="connsiteX72" fmla="*/ 3714958 w 5579629"/>
              <a:gd name="connsiteY72" fmla="*/ 1747254 h 5614943"/>
              <a:gd name="connsiteX73" fmla="*/ 4034904 w 5579629"/>
              <a:gd name="connsiteY73" fmla="*/ 2131472 h 5614943"/>
              <a:gd name="connsiteX74" fmla="*/ 4205824 w 5579629"/>
              <a:gd name="connsiteY74" fmla="*/ 2602562 h 5614943"/>
              <a:gd name="connsiteX75" fmla="*/ 4205824 w 5579629"/>
              <a:gd name="connsiteY75" fmla="*/ 3104022 h 5614943"/>
              <a:gd name="connsiteX76" fmla="*/ 4035610 w 5579629"/>
              <a:gd name="connsiteY76" fmla="*/ 3575113 h 5614943"/>
              <a:gd name="connsiteX77" fmla="*/ 3714958 w 5579629"/>
              <a:gd name="connsiteY77" fmla="*/ 3959330 h 5614943"/>
              <a:gd name="connsiteX78" fmla="*/ 3283419 w 5579629"/>
              <a:gd name="connsiteY78" fmla="*/ 4210061 h 5614943"/>
              <a:gd name="connsiteX79" fmla="*/ 2792553 w 5579629"/>
              <a:gd name="connsiteY79" fmla="*/ 4296933 h 5614943"/>
              <a:gd name="connsiteX80" fmla="*/ 2301687 w 5579629"/>
              <a:gd name="connsiteY80" fmla="*/ 4210061 h 5614943"/>
              <a:gd name="connsiteX81" fmla="*/ 1870149 w 5579629"/>
              <a:gd name="connsiteY81" fmla="*/ 3959330 h 5614943"/>
              <a:gd name="connsiteX82" fmla="*/ 1549497 w 5579629"/>
              <a:gd name="connsiteY82" fmla="*/ 3575113 h 5614943"/>
              <a:gd name="connsiteX83" fmla="*/ 1379283 w 5579629"/>
              <a:gd name="connsiteY83" fmla="*/ 3104022 h 5614943"/>
              <a:gd name="connsiteX84" fmla="*/ 1379283 w 5579629"/>
              <a:gd name="connsiteY84" fmla="*/ 2602562 h 5614943"/>
              <a:gd name="connsiteX85" fmla="*/ 1550203 w 5579629"/>
              <a:gd name="connsiteY85" fmla="*/ 2131472 h 5614943"/>
              <a:gd name="connsiteX86" fmla="*/ 1870149 w 5579629"/>
              <a:gd name="connsiteY86" fmla="*/ 1747254 h 5614943"/>
              <a:gd name="connsiteX87" fmla="*/ 2301687 w 5579629"/>
              <a:gd name="connsiteY87" fmla="*/ 1496524 h 5614943"/>
              <a:gd name="connsiteX88" fmla="*/ 2792553 w 5579629"/>
              <a:gd name="connsiteY88" fmla="*/ 1408945 h 5614943"/>
              <a:gd name="connsiteX89" fmla="*/ 3283419 w 5579629"/>
              <a:gd name="connsiteY89" fmla="*/ 1496524 h 5614943"/>
              <a:gd name="connsiteX90" fmla="*/ 4017953 w 5579629"/>
              <a:gd name="connsiteY90" fmla="*/ 1042385 h 5614943"/>
              <a:gd name="connsiteX91" fmla="*/ 3775698 w 5579629"/>
              <a:gd name="connsiteY91" fmla="*/ 1341849 h 5614943"/>
              <a:gd name="connsiteX92" fmla="*/ 3390774 w 5579629"/>
              <a:gd name="connsiteY92" fmla="*/ 1152565 h 5614943"/>
              <a:gd name="connsiteX93" fmla="*/ 2972655 w 5579629"/>
              <a:gd name="connsiteY93" fmla="*/ 1055098 h 5614943"/>
              <a:gd name="connsiteX94" fmla="*/ 2972655 w 5579629"/>
              <a:gd name="connsiteY94" fmla="*/ 656755 h 5614943"/>
              <a:gd name="connsiteX95" fmla="*/ 4017953 w 5579629"/>
              <a:gd name="connsiteY95" fmla="*/ 1042385 h 5614943"/>
              <a:gd name="connsiteX96" fmla="*/ 2601151 w 5579629"/>
              <a:gd name="connsiteY96" fmla="*/ 654636 h 5614943"/>
              <a:gd name="connsiteX97" fmla="*/ 2601151 w 5579629"/>
              <a:gd name="connsiteY97" fmla="*/ 1055098 h 5614943"/>
              <a:gd name="connsiteX98" fmla="*/ 2185151 w 5579629"/>
              <a:gd name="connsiteY98" fmla="*/ 1152565 h 5614943"/>
              <a:gd name="connsiteX99" fmla="*/ 1806584 w 5579629"/>
              <a:gd name="connsiteY99" fmla="*/ 1341849 h 5614943"/>
              <a:gd name="connsiteX100" fmla="*/ 1550203 w 5579629"/>
              <a:gd name="connsiteY100" fmla="*/ 1040972 h 5614943"/>
              <a:gd name="connsiteX101" fmla="*/ 2601151 w 5579629"/>
              <a:gd name="connsiteY101" fmla="*/ 654636 h 5614943"/>
              <a:gd name="connsiteX102" fmla="*/ 1239439 w 5579629"/>
              <a:gd name="connsiteY102" fmla="*/ 1315010 h 5614943"/>
              <a:gd name="connsiteX103" fmla="*/ 1485225 w 5579629"/>
              <a:gd name="connsiteY103" fmla="*/ 1610236 h 5614943"/>
              <a:gd name="connsiteX104" fmla="*/ 1234495 w 5579629"/>
              <a:gd name="connsiteY104" fmla="*/ 1948545 h 5614943"/>
              <a:gd name="connsiteX105" fmla="*/ 1068519 w 5579629"/>
              <a:gd name="connsiteY105" fmla="*/ 2335587 h 5614943"/>
              <a:gd name="connsiteX106" fmla="*/ 711140 w 5579629"/>
              <a:gd name="connsiteY106" fmla="*/ 2272022 h 5614943"/>
              <a:gd name="connsiteX107" fmla="*/ 1239439 w 5579629"/>
              <a:gd name="connsiteY107" fmla="*/ 1315010 h 5614943"/>
              <a:gd name="connsiteX108" fmla="*/ 647574 w 5579629"/>
              <a:gd name="connsiteY108" fmla="*/ 2685197 h 5614943"/>
              <a:gd name="connsiteX109" fmla="*/ 995771 w 5579629"/>
              <a:gd name="connsiteY109" fmla="*/ 2747350 h 5614943"/>
              <a:gd name="connsiteX110" fmla="*/ 1020491 w 5579629"/>
              <a:gd name="connsiteY110" fmla="*/ 3168294 h 5614943"/>
              <a:gd name="connsiteX111" fmla="*/ 1140559 w 5579629"/>
              <a:gd name="connsiteY111" fmla="*/ 3572288 h 5614943"/>
              <a:gd name="connsiteX112" fmla="*/ 852396 w 5579629"/>
              <a:gd name="connsiteY112" fmla="*/ 3738970 h 5614943"/>
              <a:gd name="connsiteX113" fmla="*/ 643337 w 5579629"/>
              <a:gd name="connsiteY113" fmla="*/ 2808090 h 5614943"/>
              <a:gd name="connsiteX114" fmla="*/ 647574 w 5579629"/>
              <a:gd name="connsiteY114" fmla="*/ 2685197 h 5614943"/>
              <a:gd name="connsiteX115" fmla="*/ 1067106 w 5579629"/>
              <a:gd name="connsiteY115" fmla="*/ 4097055 h 5614943"/>
              <a:gd name="connsiteX116" fmla="*/ 1348206 w 5579629"/>
              <a:gd name="connsiteY116" fmla="*/ 3933904 h 5614943"/>
              <a:gd name="connsiteX117" fmla="*/ 1635663 w 5579629"/>
              <a:gd name="connsiteY117" fmla="*/ 4240431 h 5614943"/>
              <a:gd name="connsiteX118" fmla="*/ 1985979 w 5579629"/>
              <a:gd name="connsiteY118" fmla="*/ 4472091 h 5614943"/>
              <a:gd name="connsiteX119" fmla="*/ 1880037 w 5579629"/>
              <a:gd name="connsiteY119" fmla="*/ 4765905 h 5614943"/>
              <a:gd name="connsiteX120" fmla="*/ 1067106 w 5579629"/>
              <a:gd name="connsiteY120" fmla="*/ 4097055 h 5614943"/>
              <a:gd name="connsiteX121" fmla="*/ 2792553 w 5579629"/>
              <a:gd name="connsiteY121" fmla="*/ 4970020 h 5614943"/>
              <a:gd name="connsiteX122" fmla="*/ 2271317 w 5579629"/>
              <a:gd name="connsiteY122" fmla="*/ 4905749 h 5614943"/>
              <a:gd name="connsiteX123" fmla="*/ 2376553 w 5579629"/>
              <a:gd name="connsiteY123" fmla="*/ 4614760 h 5614943"/>
              <a:gd name="connsiteX124" fmla="*/ 2792553 w 5579629"/>
              <a:gd name="connsiteY124" fmla="*/ 4663494 h 5614943"/>
              <a:gd name="connsiteX125" fmla="*/ 3208554 w 5579629"/>
              <a:gd name="connsiteY125" fmla="*/ 4614760 h 5614943"/>
              <a:gd name="connsiteX126" fmla="*/ 3313789 w 5579629"/>
              <a:gd name="connsiteY126" fmla="*/ 4905749 h 5614943"/>
              <a:gd name="connsiteX127" fmla="*/ 2792553 w 5579629"/>
              <a:gd name="connsiteY127" fmla="*/ 4970020 h 5614943"/>
              <a:gd name="connsiteX128" fmla="*/ 3705070 w 5579629"/>
              <a:gd name="connsiteY128" fmla="*/ 4765198 h 5614943"/>
              <a:gd name="connsiteX129" fmla="*/ 3599128 w 5579629"/>
              <a:gd name="connsiteY129" fmla="*/ 4471385 h 5614943"/>
              <a:gd name="connsiteX130" fmla="*/ 3949443 w 5579629"/>
              <a:gd name="connsiteY130" fmla="*/ 4239725 h 5614943"/>
              <a:gd name="connsiteX131" fmla="*/ 4236900 w 5579629"/>
              <a:gd name="connsiteY131" fmla="*/ 3933198 h 5614943"/>
              <a:gd name="connsiteX132" fmla="*/ 4518001 w 5579629"/>
              <a:gd name="connsiteY132" fmla="*/ 4096349 h 5614943"/>
              <a:gd name="connsiteX133" fmla="*/ 3705070 w 5579629"/>
              <a:gd name="connsiteY133" fmla="*/ 4765198 h 5614943"/>
              <a:gd name="connsiteX134" fmla="*/ 4732005 w 5579629"/>
              <a:gd name="connsiteY134" fmla="*/ 3738970 h 5614943"/>
              <a:gd name="connsiteX135" fmla="*/ 4444548 w 5579629"/>
              <a:gd name="connsiteY135" fmla="*/ 3571581 h 5614943"/>
              <a:gd name="connsiteX136" fmla="*/ 4564616 w 5579629"/>
              <a:gd name="connsiteY136" fmla="*/ 3167588 h 5614943"/>
              <a:gd name="connsiteX137" fmla="*/ 4589335 w 5579629"/>
              <a:gd name="connsiteY137" fmla="*/ 2746644 h 5614943"/>
              <a:gd name="connsiteX138" fmla="*/ 4937532 w 5579629"/>
              <a:gd name="connsiteY138" fmla="*/ 2684491 h 5614943"/>
              <a:gd name="connsiteX139" fmla="*/ 4941064 w 5579629"/>
              <a:gd name="connsiteY139" fmla="*/ 2807384 h 5614943"/>
              <a:gd name="connsiteX140" fmla="*/ 4732005 w 5579629"/>
              <a:gd name="connsiteY140" fmla="*/ 3738970 h 5614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579629" h="5614943">
                <a:moveTo>
                  <a:pt x="5422748" y="2975479"/>
                </a:moveTo>
                <a:cubicBezTo>
                  <a:pt x="5217927" y="2897082"/>
                  <a:pt x="5211570" y="2608213"/>
                  <a:pt x="5412154" y="2520633"/>
                </a:cubicBezTo>
                <a:cubicBezTo>
                  <a:pt x="5519509" y="2474019"/>
                  <a:pt x="5578837" y="2356776"/>
                  <a:pt x="5553411" y="2241652"/>
                </a:cubicBezTo>
                <a:lnTo>
                  <a:pt x="5531516" y="2142066"/>
                </a:lnTo>
                <a:cubicBezTo>
                  <a:pt x="5506090" y="2026942"/>
                  <a:pt x="5402973" y="1946426"/>
                  <a:pt x="5285730" y="1949958"/>
                </a:cubicBezTo>
                <a:cubicBezTo>
                  <a:pt x="5066782" y="1956314"/>
                  <a:pt x="4950952" y="1692165"/>
                  <a:pt x="5103509" y="1533957"/>
                </a:cubicBezTo>
                <a:cubicBezTo>
                  <a:pt x="5184731" y="1449203"/>
                  <a:pt x="5195325" y="1318541"/>
                  <a:pt x="5128229" y="1221781"/>
                </a:cubicBezTo>
                <a:lnTo>
                  <a:pt x="5069607" y="1138439"/>
                </a:lnTo>
                <a:cubicBezTo>
                  <a:pt x="5002511" y="1041679"/>
                  <a:pt x="4876792" y="1007071"/>
                  <a:pt x="4769437" y="1055804"/>
                </a:cubicBezTo>
                <a:cubicBezTo>
                  <a:pt x="4569560" y="1146208"/>
                  <a:pt x="4361913" y="946330"/>
                  <a:pt x="4442429" y="741509"/>
                </a:cubicBezTo>
                <a:cubicBezTo>
                  <a:pt x="4485512" y="632035"/>
                  <a:pt x="4445254" y="507023"/>
                  <a:pt x="4346374" y="444164"/>
                </a:cubicBezTo>
                <a:lnTo>
                  <a:pt x="4260914" y="389074"/>
                </a:lnTo>
                <a:cubicBezTo>
                  <a:pt x="4162035" y="326215"/>
                  <a:pt x="4032785" y="342459"/>
                  <a:pt x="3952269" y="427919"/>
                </a:cubicBezTo>
                <a:cubicBezTo>
                  <a:pt x="3801831" y="588245"/>
                  <a:pt x="3534150" y="483716"/>
                  <a:pt x="3530618" y="263355"/>
                </a:cubicBezTo>
                <a:cubicBezTo>
                  <a:pt x="3528499" y="145406"/>
                  <a:pt x="3444452" y="45821"/>
                  <a:pt x="3328622" y="25338"/>
                </a:cubicBezTo>
                <a:lnTo>
                  <a:pt x="3228330" y="7681"/>
                </a:lnTo>
                <a:cubicBezTo>
                  <a:pt x="3113206" y="-12801"/>
                  <a:pt x="2999494" y="52177"/>
                  <a:pt x="2957824" y="162357"/>
                </a:cubicBezTo>
                <a:cubicBezTo>
                  <a:pt x="2880132" y="368592"/>
                  <a:pt x="2592676" y="374948"/>
                  <a:pt x="2505803" y="172951"/>
                </a:cubicBezTo>
                <a:cubicBezTo>
                  <a:pt x="2459188" y="64890"/>
                  <a:pt x="2343358" y="4856"/>
                  <a:pt x="2228940" y="30989"/>
                </a:cubicBezTo>
                <a:lnTo>
                  <a:pt x="2130061" y="52883"/>
                </a:lnTo>
                <a:cubicBezTo>
                  <a:pt x="2015643" y="78310"/>
                  <a:pt x="1935833" y="182133"/>
                  <a:pt x="1939364" y="300082"/>
                </a:cubicBezTo>
                <a:cubicBezTo>
                  <a:pt x="1945721" y="520442"/>
                  <a:pt x="1682984" y="636979"/>
                  <a:pt x="1525483" y="483716"/>
                </a:cubicBezTo>
                <a:cubicBezTo>
                  <a:pt x="1441436" y="401787"/>
                  <a:pt x="1311480" y="391193"/>
                  <a:pt x="1215425" y="458996"/>
                </a:cubicBezTo>
                <a:lnTo>
                  <a:pt x="1132084" y="517617"/>
                </a:lnTo>
                <a:cubicBezTo>
                  <a:pt x="1036030" y="585420"/>
                  <a:pt x="1001422" y="711845"/>
                  <a:pt x="1049449" y="819200"/>
                </a:cubicBezTo>
                <a:cubicBezTo>
                  <a:pt x="1139147" y="1020490"/>
                  <a:pt x="940682" y="1229550"/>
                  <a:pt x="737272" y="1148327"/>
                </a:cubicBezTo>
                <a:cubicBezTo>
                  <a:pt x="628505" y="1105244"/>
                  <a:pt x="504199" y="1145502"/>
                  <a:pt x="441340" y="1245088"/>
                </a:cubicBezTo>
                <a:lnTo>
                  <a:pt x="386956" y="1331254"/>
                </a:lnTo>
                <a:cubicBezTo>
                  <a:pt x="324097" y="1430840"/>
                  <a:pt x="340342" y="1560796"/>
                  <a:pt x="425802" y="1642018"/>
                </a:cubicBezTo>
                <a:cubicBezTo>
                  <a:pt x="585422" y="1793163"/>
                  <a:pt x="481598" y="2062963"/>
                  <a:pt x="261944" y="2066494"/>
                </a:cubicBezTo>
                <a:cubicBezTo>
                  <a:pt x="144701" y="2068613"/>
                  <a:pt x="45822" y="2153367"/>
                  <a:pt x="25340" y="2269903"/>
                </a:cubicBezTo>
                <a:lnTo>
                  <a:pt x="7683" y="2370902"/>
                </a:lnTo>
                <a:cubicBezTo>
                  <a:pt x="-12800" y="2486732"/>
                  <a:pt x="52178" y="2601150"/>
                  <a:pt x="161652" y="2642820"/>
                </a:cubicBezTo>
                <a:cubicBezTo>
                  <a:pt x="366474" y="2721218"/>
                  <a:pt x="372831" y="3010087"/>
                  <a:pt x="172246" y="3097666"/>
                </a:cubicBezTo>
                <a:cubicBezTo>
                  <a:pt x="64892" y="3144281"/>
                  <a:pt x="5564" y="3261524"/>
                  <a:pt x="30990" y="3376648"/>
                </a:cubicBezTo>
                <a:lnTo>
                  <a:pt x="52885" y="3476233"/>
                </a:lnTo>
                <a:cubicBezTo>
                  <a:pt x="78311" y="3591357"/>
                  <a:pt x="181428" y="3671873"/>
                  <a:pt x="298671" y="3668342"/>
                </a:cubicBezTo>
                <a:cubicBezTo>
                  <a:pt x="517618" y="3661985"/>
                  <a:pt x="633449" y="3926135"/>
                  <a:pt x="480892" y="4084342"/>
                </a:cubicBezTo>
                <a:cubicBezTo>
                  <a:pt x="399669" y="4169096"/>
                  <a:pt x="389075" y="4299759"/>
                  <a:pt x="456172" y="4396519"/>
                </a:cubicBezTo>
                <a:lnTo>
                  <a:pt x="514793" y="4479861"/>
                </a:lnTo>
                <a:cubicBezTo>
                  <a:pt x="581890" y="4576621"/>
                  <a:pt x="707608" y="4611229"/>
                  <a:pt x="814963" y="4562495"/>
                </a:cubicBezTo>
                <a:cubicBezTo>
                  <a:pt x="1014841" y="4472091"/>
                  <a:pt x="1222488" y="4671969"/>
                  <a:pt x="1141972" y="4876791"/>
                </a:cubicBezTo>
                <a:cubicBezTo>
                  <a:pt x="1098889" y="4986265"/>
                  <a:pt x="1139147" y="5111277"/>
                  <a:pt x="1238026" y="5174136"/>
                </a:cubicBezTo>
                <a:lnTo>
                  <a:pt x="1323486" y="5229226"/>
                </a:lnTo>
                <a:cubicBezTo>
                  <a:pt x="1422366" y="5292085"/>
                  <a:pt x="1551616" y="5275840"/>
                  <a:pt x="1632132" y="5190380"/>
                </a:cubicBezTo>
                <a:cubicBezTo>
                  <a:pt x="1782570" y="5030054"/>
                  <a:pt x="2050251" y="5134584"/>
                  <a:pt x="2053782" y="5354944"/>
                </a:cubicBezTo>
                <a:cubicBezTo>
                  <a:pt x="2055901" y="5472893"/>
                  <a:pt x="2140655" y="5572479"/>
                  <a:pt x="2255779" y="5592961"/>
                </a:cubicBezTo>
                <a:lnTo>
                  <a:pt x="2356071" y="5610618"/>
                </a:lnTo>
                <a:cubicBezTo>
                  <a:pt x="2471195" y="5631101"/>
                  <a:pt x="2584906" y="5566122"/>
                  <a:pt x="2626577" y="5455942"/>
                </a:cubicBezTo>
                <a:cubicBezTo>
                  <a:pt x="2704268" y="5249708"/>
                  <a:pt x="2991725" y="5243351"/>
                  <a:pt x="3078598" y="5445348"/>
                </a:cubicBezTo>
                <a:cubicBezTo>
                  <a:pt x="3125212" y="5553409"/>
                  <a:pt x="3241043" y="5613443"/>
                  <a:pt x="3355460" y="5587311"/>
                </a:cubicBezTo>
                <a:lnTo>
                  <a:pt x="3454340" y="5565416"/>
                </a:lnTo>
                <a:cubicBezTo>
                  <a:pt x="3568758" y="5539990"/>
                  <a:pt x="3648567" y="5436166"/>
                  <a:pt x="3645036" y="5318217"/>
                </a:cubicBezTo>
                <a:cubicBezTo>
                  <a:pt x="3638679" y="5097857"/>
                  <a:pt x="3901416" y="4981321"/>
                  <a:pt x="4058917" y="5134584"/>
                </a:cubicBezTo>
                <a:cubicBezTo>
                  <a:pt x="4142965" y="5216513"/>
                  <a:pt x="4272921" y="5227107"/>
                  <a:pt x="4368975" y="5159304"/>
                </a:cubicBezTo>
                <a:lnTo>
                  <a:pt x="4452317" y="5100682"/>
                </a:lnTo>
                <a:cubicBezTo>
                  <a:pt x="4548371" y="5032879"/>
                  <a:pt x="4582979" y="4906455"/>
                  <a:pt x="4534952" y="4799100"/>
                </a:cubicBezTo>
                <a:cubicBezTo>
                  <a:pt x="4445254" y="4597809"/>
                  <a:pt x="4643719" y="4388750"/>
                  <a:pt x="4847128" y="4469972"/>
                </a:cubicBezTo>
                <a:cubicBezTo>
                  <a:pt x="4955896" y="4513055"/>
                  <a:pt x="5080202" y="4472798"/>
                  <a:pt x="5143060" y="4373212"/>
                </a:cubicBezTo>
                <a:lnTo>
                  <a:pt x="5197444" y="4287045"/>
                </a:lnTo>
                <a:cubicBezTo>
                  <a:pt x="5260304" y="4187459"/>
                  <a:pt x="5244059" y="4057503"/>
                  <a:pt x="5158599" y="3976281"/>
                </a:cubicBezTo>
                <a:cubicBezTo>
                  <a:pt x="4998979" y="3825137"/>
                  <a:pt x="5102803" y="3555337"/>
                  <a:pt x="5322456" y="3551805"/>
                </a:cubicBezTo>
                <a:cubicBezTo>
                  <a:pt x="5439699" y="3549687"/>
                  <a:pt x="5538578" y="3464933"/>
                  <a:pt x="5559061" y="3349102"/>
                </a:cubicBezTo>
                <a:lnTo>
                  <a:pt x="5576718" y="3248104"/>
                </a:lnTo>
                <a:cubicBezTo>
                  <a:pt x="5596494" y="3131568"/>
                  <a:pt x="5532222" y="3017856"/>
                  <a:pt x="5422748" y="2975479"/>
                </a:cubicBezTo>
                <a:close/>
                <a:moveTo>
                  <a:pt x="4873967" y="2272022"/>
                </a:moveTo>
                <a:lnTo>
                  <a:pt x="4516588" y="2335587"/>
                </a:lnTo>
                <a:cubicBezTo>
                  <a:pt x="4475624" y="2197862"/>
                  <a:pt x="4419828" y="2068613"/>
                  <a:pt x="4350612" y="1948545"/>
                </a:cubicBezTo>
                <a:cubicBezTo>
                  <a:pt x="4282103" y="1828477"/>
                  <a:pt x="4198055" y="1714765"/>
                  <a:pt x="4100588" y="1610236"/>
                </a:cubicBezTo>
                <a:lnTo>
                  <a:pt x="4346374" y="1315716"/>
                </a:lnTo>
                <a:cubicBezTo>
                  <a:pt x="4597104" y="1579159"/>
                  <a:pt x="4781444" y="1906874"/>
                  <a:pt x="4873967" y="2272022"/>
                </a:cubicBezTo>
                <a:close/>
                <a:moveTo>
                  <a:pt x="3283419" y="1496524"/>
                </a:moveTo>
                <a:cubicBezTo>
                  <a:pt x="3436683" y="1552321"/>
                  <a:pt x="3582883" y="1635662"/>
                  <a:pt x="3714958" y="1747254"/>
                </a:cubicBezTo>
                <a:cubicBezTo>
                  <a:pt x="3847033" y="1858847"/>
                  <a:pt x="3954387" y="1989509"/>
                  <a:pt x="4034904" y="2131472"/>
                </a:cubicBezTo>
                <a:cubicBezTo>
                  <a:pt x="4116832" y="2273435"/>
                  <a:pt x="4175454" y="2431642"/>
                  <a:pt x="4205824" y="2602562"/>
                </a:cubicBezTo>
                <a:cubicBezTo>
                  <a:pt x="4235488" y="2773482"/>
                  <a:pt x="4234076" y="2942284"/>
                  <a:pt x="4205824" y="3104022"/>
                </a:cubicBezTo>
                <a:cubicBezTo>
                  <a:pt x="4177573" y="3265761"/>
                  <a:pt x="4121776" y="3424675"/>
                  <a:pt x="4035610" y="3575113"/>
                </a:cubicBezTo>
                <a:cubicBezTo>
                  <a:pt x="3949443" y="3725551"/>
                  <a:pt x="3839970" y="3854094"/>
                  <a:pt x="3714958" y="3959330"/>
                </a:cubicBezTo>
                <a:cubicBezTo>
                  <a:pt x="3590652" y="4065273"/>
                  <a:pt x="3445158" y="4150733"/>
                  <a:pt x="3283419" y="4210061"/>
                </a:cubicBezTo>
                <a:cubicBezTo>
                  <a:pt x="3121681" y="4269388"/>
                  <a:pt x="2955705" y="4297639"/>
                  <a:pt x="2792553" y="4296933"/>
                </a:cubicBezTo>
                <a:cubicBezTo>
                  <a:pt x="2629402" y="4297639"/>
                  <a:pt x="2463426" y="4269388"/>
                  <a:pt x="2301687" y="4210061"/>
                </a:cubicBezTo>
                <a:cubicBezTo>
                  <a:pt x="2139242" y="4150733"/>
                  <a:pt x="1994454" y="4064566"/>
                  <a:pt x="1870149" y="3959330"/>
                </a:cubicBezTo>
                <a:cubicBezTo>
                  <a:pt x="1745137" y="3854094"/>
                  <a:pt x="1635663" y="3725551"/>
                  <a:pt x="1549497" y="3575113"/>
                </a:cubicBezTo>
                <a:cubicBezTo>
                  <a:pt x="1463330" y="3424675"/>
                  <a:pt x="1406828" y="3265055"/>
                  <a:pt x="1379283" y="3104022"/>
                </a:cubicBezTo>
                <a:cubicBezTo>
                  <a:pt x="1350325" y="2942284"/>
                  <a:pt x="1348913" y="2773482"/>
                  <a:pt x="1379283" y="2602562"/>
                </a:cubicBezTo>
                <a:cubicBezTo>
                  <a:pt x="1408947" y="2431642"/>
                  <a:pt x="1468274" y="2273435"/>
                  <a:pt x="1550203" y="2131472"/>
                </a:cubicBezTo>
                <a:cubicBezTo>
                  <a:pt x="1631425" y="1989509"/>
                  <a:pt x="1738074" y="1858847"/>
                  <a:pt x="1870149" y="1747254"/>
                </a:cubicBezTo>
                <a:cubicBezTo>
                  <a:pt x="2002224" y="1635662"/>
                  <a:pt x="2148424" y="1552321"/>
                  <a:pt x="2301687" y="1496524"/>
                </a:cubicBezTo>
                <a:cubicBezTo>
                  <a:pt x="2454951" y="1440022"/>
                  <a:pt x="2620221" y="1408945"/>
                  <a:pt x="2792553" y="1408945"/>
                </a:cubicBezTo>
                <a:cubicBezTo>
                  <a:pt x="2964886" y="1409652"/>
                  <a:pt x="3130156" y="1440022"/>
                  <a:pt x="3283419" y="1496524"/>
                </a:cubicBezTo>
                <a:close/>
                <a:moveTo>
                  <a:pt x="4017953" y="1042385"/>
                </a:moveTo>
                <a:lnTo>
                  <a:pt x="3775698" y="1341849"/>
                </a:lnTo>
                <a:cubicBezTo>
                  <a:pt x="3656336" y="1262745"/>
                  <a:pt x="3520024" y="1199886"/>
                  <a:pt x="3390774" y="1152565"/>
                </a:cubicBezTo>
                <a:cubicBezTo>
                  <a:pt x="3261525" y="1104538"/>
                  <a:pt x="3157701" y="1072049"/>
                  <a:pt x="2972655" y="1055098"/>
                </a:cubicBezTo>
                <a:lnTo>
                  <a:pt x="2972655" y="656755"/>
                </a:lnTo>
                <a:cubicBezTo>
                  <a:pt x="3416907" y="693481"/>
                  <a:pt x="3720608" y="831206"/>
                  <a:pt x="4017953" y="1042385"/>
                </a:cubicBezTo>
                <a:close/>
                <a:moveTo>
                  <a:pt x="2601151" y="654636"/>
                </a:moveTo>
                <a:lnTo>
                  <a:pt x="2601151" y="1055098"/>
                </a:lnTo>
                <a:cubicBezTo>
                  <a:pt x="2452832" y="1071342"/>
                  <a:pt x="2314400" y="1104538"/>
                  <a:pt x="2185151" y="1152565"/>
                </a:cubicBezTo>
                <a:cubicBezTo>
                  <a:pt x="2055195" y="1199886"/>
                  <a:pt x="1925239" y="1262745"/>
                  <a:pt x="1806584" y="1341849"/>
                </a:cubicBezTo>
                <a:lnTo>
                  <a:pt x="1550203" y="1040972"/>
                </a:lnTo>
                <a:cubicBezTo>
                  <a:pt x="1853198" y="826262"/>
                  <a:pt x="2193626" y="687831"/>
                  <a:pt x="2601151" y="654636"/>
                </a:cubicBezTo>
                <a:close/>
                <a:moveTo>
                  <a:pt x="1239439" y="1315010"/>
                </a:moveTo>
                <a:lnTo>
                  <a:pt x="1485225" y="1610236"/>
                </a:lnTo>
                <a:cubicBezTo>
                  <a:pt x="1387052" y="1714765"/>
                  <a:pt x="1303711" y="1827771"/>
                  <a:pt x="1234495" y="1948545"/>
                </a:cubicBezTo>
                <a:cubicBezTo>
                  <a:pt x="1165279" y="2068613"/>
                  <a:pt x="1108777" y="2197862"/>
                  <a:pt x="1068519" y="2335587"/>
                </a:cubicBezTo>
                <a:lnTo>
                  <a:pt x="711140" y="2272022"/>
                </a:lnTo>
                <a:cubicBezTo>
                  <a:pt x="802956" y="1906874"/>
                  <a:pt x="988002" y="1579159"/>
                  <a:pt x="1239439" y="1315010"/>
                </a:cubicBezTo>
                <a:close/>
                <a:moveTo>
                  <a:pt x="647574" y="2685197"/>
                </a:moveTo>
                <a:lnTo>
                  <a:pt x="995771" y="2747350"/>
                </a:lnTo>
                <a:cubicBezTo>
                  <a:pt x="987296" y="2890726"/>
                  <a:pt x="995771" y="3031275"/>
                  <a:pt x="1020491" y="3168294"/>
                </a:cubicBezTo>
                <a:cubicBezTo>
                  <a:pt x="1043799" y="3305313"/>
                  <a:pt x="1084057" y="3440919"/>
                  <a:pt x="1140559" y="3572288"/>
                </a:cubicBezTo>
                <a:lnTo>
                  <a:pt x="852396" y="3738970"/>
                </a:lnTo>
                <a:cubicBezTo>
                  <a:pt x="718203" y="3457164"/>
                  <a:pt x="643337" y="3141456"/>
                  <a:pt x="643337" y="2808090"/>
                </a:cubicBezTo>
                <a:cubicBezTo>
                  <a:pt x="644043" y="2767126"/>
                  <a:pt x="644749" y="2726161"/>
                  <a:pt x="647574" y="2685197"/>
                </a:cubicBezTo>
                <a:close/>
                <a:moveTo>
                  <a:pt x="1067106" y="4097055"/>
                </a:moveTo>
                <a:lnTo>
                  <a:pt x="1348206" y="3933904"/>
                </a:lnTo>
                <a:cubicBezTo>
                  <a:pt x="1432960" y="4049028"/>
                  <a:pt x="1529721" y="4151439"/>
                  <a:pt x="1635663" y="4240431"/>
                </a:cubicBezTo>
                <a:cubicBezTo>
                  <a:pt x="1740899" y="4330129"/>
                  <a:pt x="1858142" y="4407820"/>
                  <a:pt x="1985979" y="4472091"/>
                </a:cubicBezTo>
                <a:lnTo>
                  <a:pt x="1880037" y="4765905"/>
                </a:lnTo>
                <a:cubicBezTo>
                  <a:pt x="1556559" y="4612642"/>
                  <a:pt x="1277578" y="4381687"/>
                  <a:pt x="1067106" y="4097055"/>
                </a:cubicBezTo>
                <a:close/>
                <a:moveTo>
                  <a:pt x="2792553" y="4970020"/>
                </a:moveTo>
                <a:cubicBezTo>
                  <a:pt x="2612451" y="4970020"/>
                  <a:pt x="2438000" y="4947419"/>
                  <a:pt x="2271317" y="4905749"/>
                </a:cubicBezTo>
                <a:lnTo>
                  <a:pt x="2376553" y="4614760"/>
                </a:lnTo>
                <a:cubicBezTo>
                  <a:pt x="2514985" y="4647956"/>
                  <a:pt x="2654828" y="4664200"/>
                  <a:pt x="2792553" y="4663494"/>
                </a:cubicBezTo>
                <a:cubicBezTo>
                  <a:pt x="2930278" y="4663494"/>
                  <a:pt x="3070122" y="4647956"/>
                  <a:pt x="3208554" y="4614760"/>
                </a:cubicBezTo>
                <a:lnTo>
                  <a:pt x="3313789" y="4905749"/>
                </a:lnTo>
                <a:cubicBezTo>
                  <a:pt x="3147107" y="4947419"/>
                  <a:pt x="2971949" y="4970020"/>
                  <a:pt x="2792553" y="4970020"/>
                </a:cubicBezTo>
                <a:close/>
                <a:moveTo>
                  <a:pt x="3705070" y="4765198"/>
                </a:moveTo>
                <a:lnTo>
                  <a:pt x="3599128" y="4471385"/>
                </a:lnTo>
                <a:cubicBezTo>
                  <a:pt x="3726258" y="4407113"/>
                  <a:pt x="3843501" y="4329422"/>
                  <a:pt x="3949443" y="4239725"/>
                </a:cubicBezTo>
                <a:cubicBezTo>
                  <a:pt x="4055386" y="4150733"/>
                  <a:pt x="4152147" y="4048322"/>
                  <a:pt x="4236900" y="3933198"/>
                </a:cubicBezTo>
                <a:lnTo>
                  <a:pt x="4518001" y="4096349"/>
                </a:lnTo>
                <a:cubicBezTo>
                  <a:pt x="4306823" y="4381687"/>
                  <a:pt x="4027841" y="4612642"/>
                  <a:pt x="3705070" y="4765198"/>
                </a:cubicBezTo>
                <a:close/>
                <a:moveTo>
                  <a:pt x="4732005" y="3738970"/>
                </a:moveTo>
                <a:lnTo>
                  <a:pt x="4444548" y="3571581"/>
                </a:lnTo>
                <a:cubicBezTo>
                  <a:pt x="4501050" y="3440213"/>
                  <a:pt x="4541308" y="3304607"/>
                  <a:pt x="4564616" y="3167588"/>
                </a:cubicBezTo>
                <a:cubicBezTo>
                  <a:pt x="4588629" y="3031275"/>
                  <a:pt x="4597811" y="2890019"/>
                  <a:pt x="4589335" y="2746644"/>
                </a:cubicBezTo>
                <a:lnTo>
                  <a:pt x="4937532" y="2684491"/>
                </a:lnTo>
                <a:cubicBezTo>
                  <a:pt x="4939651" y="2725455"/>
                  <a:pt x="4941064" y="2766420"/>
                  <a:pt x="4941064" y="2807384"/>
                </a:cubicBezTo>
                <a:cubicBezTo>
                  <a:pt x="4941064" y="3141456"/>
                  <a:pt x="4866198" y="3457164"/>
                  <a:pt x="4732005" y="3738970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3" name="任意多边形: 形状 1132">
            <a:extLst>
              <a:ext uri="{FF2B5EF4-FFF2-40B4-BE49-F238E27FC236}">
                <a16:creationId xmlns="" xmlns:a16="http://schemas.microsoft.com/office/drawing/2014/main" id="{C5F44FD2-99A0-47FC-8E08-71FD646597B1}"/>
              </a:ext>
            </a:extLst>
          </p:cNvPr>
          <p:cNvSpPr/>
          <p:nvPr/>
        </p:nvSpPr>
        <p:spPr>
          <a:xfrm>
            <a:off x="11203656" y="4497132"/>
            <a:ext cx="968840" cy="988733"/>
          </a:xfrm>
          <a:custGeom>
            <a:avLst/>
            <a:gdLst>
              <a:gd name="connsiteX0" fmla="*/ 2929126 w 3015824"/>
              <a:gd name="connsiteY0" fmla="*/ 1607872 h 3029950"/>
              <a:gd name="connsiteX1" fmla="*/ 2923475 w 3015824"/>
              <a:gd name="connsiteY1" fmla="*/ 1362086 h 3029950"/>
              <a:gd name="connsiteX2" fmla="*/ 2999754 w 3015824"/>
              <a:gd name="connsiteY2" fmla="*/ 1211648 h 3029950"/>
              <a:gd name="connsiteX3" fmla="*/ 2987747 w 3015824"/>
              <a:gd name="connsiteY3" fmla="*/ 1157970 h 3029950"/>
              <a:gd name="connsiteX4" fmla="*/ 2854966 w 3015824"/>
              <a:gd name="connsiteY4" fmla="*/ 1054147 h 3029950"/>
              <a:gd name="connsiteX5" fmla="*/ 2756793 w 3015824"/>
              <a:gd name="connsiteY5" fmla="*/ 829549 h 3029950"/>
              <a:gd name="connsiteX6" fmla="*/ 2770213 w 3015824"/>
              <a:gd name="connsiteY6" fmla="*/ 661454 h 3029950"/>
              <a:gd name="connsiteX7" fmla="*/ 2738430 w 3015824"/>
              <a:gd name="connsiteY7" fmla="*/ 616252 h 3029950"/>
              <a:gd name="connsiteX8" fmla="*/ 2576691 w 3015824"/>
              <a:gd name="connsiteY8" fmla="*/ 571756 h 3029950"/>
              <a:gd name="connsiteX9" fmla="*/ 2400121 w 3015824"/>
              <a:gd name="connsiteY9" fmla="*/ 402248 h 3029950"/>
              <a:gd name="connsiteX10" fmla="*/ 2348562 w 3015824"/>
              <a:gd name="connsiteY10" fmla="*/ 241922 h 3029950"/>
              <a:gd name="connsiteX11" fmla="*/ 2301947 w 3015824"/>
              <a:gd name="connsiteY11" fmla="*/ 212258 h 3029950"/>
              <a:gd name="connsiteX12" fmla="*/ 2135265 w 3015824"/>
              <a:gd name="connsiteY12" fmla="*/ 233447 h 3029950"/>
              <a:gd name="connsiteX13" fmla="*/ 1907842 w 3015824"/>
              <a:gd name="connsiteY13" fmla="*/ 144455 h 3029950"/>
              <a:gd name="connsiteX14" fmla="*/ 1799075 w 3015824"/>
              <a:gd name="connsiteY14" fmla="*/ 15912 h 3029950"/>
              <a:gd name="connsiteX15" fmla="*/ 1745397 w 3015824"/>
              <a:gd name="connsiteY15" fmla="*/ 6024 h 3029950"/>
              <a:gd name="connsiteX16" fmla="*/ 1599196 w 3015824"/>
              <a:gd name="connsiteY16" fmla="*/ 89365 h 3029950"/>
              <a:gd name="connsiteX17" fmla="*/ 1354823 w 3015824"/>
              <a:gd name="connsiteY17" fmla="*/ 95016 h 3029950"/>
              <a:gd name="connsiteX18" fmla="*/ 1205091 w 3015824"/>
              <a:gd name="connsiteY18" fmla="*/ 18031 h 3029950"/>
              <a:gd name="connsiteX19" fmla="*/ 1151414 w 3015824"/>
              <a:gd name="connsiteY19" fmla="*/ 30038 h 3029950"/>
              <a:gd name="connsiteX20" fmla="*/ 1048296 w 3015824"/>
              <a:gd name="connsiteY20" fmla="*/ 163525 h 3029950"/>
              <a:gd name="connsiteX21" fmla="*/ 825111 w 3015824"/>
              <a:gd name="connsiteY21" fmla="*/ 262404 h 3029950"/>
              <a:gd name="connsiteX22" fmla="*/ 657722 w 3015824"/>
              <a:gd name="connsiteY22" fmla="*/ 248985 h 3029950"/>
              <a:gd name="connsiteX23" fmla="*/ 612520 w 3015824"/>
              <a:gd name="connsiteY23" fmla="*/ 280768 h 3029950"/>
              <a:gd name="connsiteX24" fmla="*/ 568024 w 3015824"/>
              <a:gd name="connsiteY24" fmla="*/ 443919 h 3029950"/>
              <a:gd name="connsiteX25" fmla="*/ 399223 w 3015824"/>
              <a:gd name="connsiteY25" fmla="*/ 621196 h 3029950"/>
              <a:gd name="connsiteX26" fmla="*/ 239603 w 3015824"/>
              <a:gd name="connsiteY26" fmla="*/ 673461 h 3029950"/>
              <a:gd name="connsiteX27" fmla="*/ 209940 w 3015824"/>
              <a:gd name="connsiteY27" fmla="*/ 720075 h 3029950"/>
              <a:gd name="connsiteX28" fmla="*/ 231128 w 3015824"/>
              <a:gd name="connsiteY28" fmla="*/ 887464 h 3029950"/>
              <a:gd name="connsiteX29" fmla="*/ 142843 w 3015824"/>
              <a:gd name="connsiteY29" fmla="*/ 1116300 h 3029950"/>
              <a:gd name="connsiteX30" fmla="*/ 15005 w 3015824"/>
              <a:gd name="connsiteY30" fmla="*/ 1225773 h 3029950"/>
              <a:gd name="connsiteX31" fmla="*/ 5824 w 3015824"/>
              <a:gd name="connsiteY31" fmla="*/ 1280157 h 3029950"/>
              <a:gd name="connsiteX32" fmla="*/ 89165 w 3015824"/>
              <a:gd name="connsiteY32" fmla="*/ 1427064 h 3029950"/>
              <a:gd name="connsiteX33" fmla="*/ 94815 w 3015824"/>
              <a:gd name="connsiteY33" fmla="*/ 1672850 h 3029950"/>
              <a:gd name="connsiteX34" fmla="*/ 18537 w 3015824"/>
              <a:gd name="connsiteY34" fmla="*/ 1823288 h 3029950"/>
              <a:gd name="connsiteX35" fmla="*/ 30544 w 3015824"/>
              <a:gd name="connsiteY35" fmla="*/ 1876966 h 3029950"/>
              <a:gd name="connsiteX36" fmla="*/ 163325 w 3015824"/>
              <a:gd name="connsiteY36" fmla="*/ 1980789 h 3029950"/>
              <a:gd name="connsiteX37" fmla="*/ 261498 w 3015824"/>
              <a:gd name="connsiteY37" fmla="*/ 2205387 h 3029950"/>
              <a:gd name="connsiteX38" fmla="*/ 248079 w 3015824"/>
              <a:gd name="connsiteY38" fmla="*/ 2373482 h 3029950"/>
              <a:gd name="connsiteX39" fmla="*/ 279861 w 3015824"/>
              <a:gd name="connsiteY39" fmla="*/ 2418684 h 3029950"/>
              <a:gd name="connsiteX40" fmla="*/ 441600 w 3015824"/>
              <a:gd name="connsiteY40" fmla="*/ 2463180 h 3029950"/>
              <a:gd name="connsiteX41" fmla="*/ 618171 w 3015824"/>
              <a:gd name="connsiteY41" fmla="*/ 2632688 h 3029950"/>
              <a:gd name="connsiteX42" fmla="*/ 669729 w 3015824"/>
              <a:gd name="connsiteY42" fmla="*/ 2793014 h 3029950"/>
              <a:gd name="connsiteX43" fmla="*/ 716344 w 3015824"/>
              <a:gd name="connsiteY43" fmla="*/ 2822678 h 3029950"/>
              <a:gd name="connsiteX44" fmla="*/ 883026 w 3015824"/>
              <a:gd name="connsiteY44" fmla="*/ 2801489 h 3029950"/>
              <a:gd name="connsiteX45" fmla="*/ 1110449 w 3015824"/>
              <a:gd name="connsiteY45" fmla="*/ 2890481 h 3029950"/>
              <a:gd name="connsiteX46" fmla="*/ 1219217 w 3015824"/>
              <a:gd name="connsiteY46" fmla="*/ 3019024 h 3029950"/>
              <a:gd name="connsiteX47" fmla="*/ 1272894 w 3015824"/>
              <a:gd name="connsiteY47" fmla="*/ 3028912 h 3029950"/>
              <a:gd name="connsiteX48" fmla="*/ 1419094 w 3015824"/>
              <a:gd name="connsiteY48" fmla="*/ 2945571 h 3029950"/>
              <a:gd name="connsiteX49" fmla="*/ 1663468 w 3015824"/>
              <a:gd name="connsiteY49" fmla="*/ 2939920 h 3029950"/>
              <a:gd name="connsiteX50" fmla="*/ 1813200 w 3015824"/>
              <a:gd name="connsiteY50" fmla="*/ 3016905 h 3029950"/>
              <a:gd name="connsiteX51" fmla="*/ 1866877 w 3015824"/>
              <a:gd name="connsiteY51" fmla="*/ 3004898 h 3029950"/>
              <a:gd name="connsiteX52" fmla="*/ 1969994 w 3015824"/>
              <a:gd name="connsiteY52" fmla="*/ 2871411 h 3029950"/>
              <a:gd name="connsiteX53" fmla="*/ 2193180 w 3015824"/>
              <a:gd name="connsiteY53" fmla="*/ 2772531 h 3029950"/>
              <a:gd name="connsiteX54" fmla="*/ 2360569 w 3015824"/>
              <a:gd name="connsiteY54" fmla="*/ 2785951 h 3029950"/>
              <a:gd name="connsiteX55" fmla="*/ 2405771 w 3015824"/>
              <a:gd name="connsiteY55" fmla="*/ 2754168 h 3029950"/>
              <a:gd name="connsiteX56" fmla="*/ 2450266 w 3015824"/>
              <a:gd name="connsiteY56" fmla="*/ 2591017 h 3029950"/>
              <a:gd name="connsiteX57" fmla="*/ 2619068 w 3015824"/>
              <a:gd name="connsiteY57" fmla="*/ 2413740 h 3029950"/>
              <a:gd name="connsiteX58" fmla="*/ 2778688 w 3015824"/>
              <a:gd name="connsiteY58" fmla="*/ 2361475 h 3029950"/>
              <a:gd name="connsiteX59" fmla="*/ 2808352 w 3015824"/>
              <a:gd name="connsiteY59" fmla="*/ 2314861 h 3029950"/>
              <a:gd name="connsiteX60" fmla="*/ 2787164 w 3015824"/>
              <a:gd name="connsiteY60" fmla="*/ 2147472 h 3029950"/>
              <a:gd name="connsiteX61" fmla="*/ 2875449 w 3015824"/>
              <a:gd name="connsiteY61" fmla="*/ 1918636 h 3029950"/>
              <a:gd name="connsiteX62" fmla="*/ 3003286 w 3015824"/>
              <a:gd name="connsiteY62" fmla="*/ 1809163 h 3029950"/>
              <a:gd name="connsiteX63" fmla="*/ 3012467 w 3015824"/>
              <a:gd name="connsiteY63" fmla="*/ 1754779 h 3029950"/>
              <a:gd name="connsiteX64" fmla="*/ 2929126 w 3015824"/>
              <a:gd name="connsiteY64" fmla="*/ 1607872 h 3029950"/>
              <a:gd name="connsiteX65" fmla="*/ 2633194 w 3015824"/>
              <a:gd name="connsiteY65" fmla="*/ 1228599 h 3029950"/>
              <a:gd name="connsiteX66" fmla="*/ 2440378 w 3015824"/>
              <a:gd name="connsiteY66" fmla="*/ 1262500 h 3029950"/>
              <a:gd name="connsiteX67" fmla="*/ 2350681 w 3015824"/>
              <a:gd name="connsiteY67" fmla="*/ 1053441 h 3029950"/>
              <a:gd name="connsiteX68" fmla="*/ 2215781 w 3015824"/>
              <a:gd name="connsiteY68" fmla="*/ 871220 h 3029950"/>
              <a:gd name="connsiteX69" fmla="*/ 2348562 w 3015824"/>
              <a:gd name="connsiteY69" fmla="*/ 712306 h 3029950"/>
              <a:gd name="connsiteX70" fmla="*/ 2633194 w 3015824"/>
              <a:gd name="connsiteY70" fmla="*/ 1228599 h 3029950"/>
              <a:gd name="connsiteX71" fmla="*/ 1774355 w 3015824"/>
              <a:gd name="connsiteY71" fmla="*/ 809773 h 3029950"/>
              <a:gd name="connsiteX72" fmla="*/ 2007428 w 3015824"/>
              <a:gd name="connsiteY72" fmla="*/ 945379 h 3029950"/>
              <a:gd name="connsiteX73" fmla="*/ 2180467 w 3015824"/>
              <a:gd name="connsiteY73" fmla="*/ 1153026 h 3029950"/>
              <a:gd name="connsiteX74" fmla="*/ 2272284 w 3015824"/>
              <a:gd name="connsiteY74" fmla="*/ 1407288 h 3029950"/>
              <a:gd name="connsiteX75" fmla="*/ 2272284 w 3015824"/>
              <a:gd name="connsiteY75" fmla="*/ 1677794 h 3029950"/>
              <a:gd name="connsiteX76" fmla="*/ 2180467 w 3015824"/>
              <a:gd name="connsiteY76" fmla="*/ 1932056 h 3029950"/>
              <a:gd name="connsiteX77" fmla="*/ 2007428 w 3015824"/>
              <a:gd name="connsiteY77" fmla="*/ 2139703 h 3029950"/>
              <a:gd name="connsiteX78" fmla="*/ 1774355 w 3015824"/>
              <a:gd name="connsiteY78" fmla="*/ 2275309 h 3029950"/>
              <a:gd name="connsiteX79" fmla="*/ 1509499 w 3015824"/>
              <a:gd name="connsiteY79" fmla="*/ 2321924 h 3029950"/>
              <a:gd name="connsiteX80" fmla="*/ 1244643 w 3015824"/>
              <a:gd name="connsiteY80" fmla="*/ 2275309 h 3029950"/>
              <a:gd name="connsiteX81" fmla="*/ 1011570 w 3015824"/>
              <a:gd name="connsiteY81" fmla="*/ 2139703 h 3029950"/>
              <a:gd name="connsiteX82" fmla="*/ 838531 w 3015824"/>
              <a:gd name="connsiteY82" fmla="*/ 1932762 h 3029950"/>
              <a:gd name="connsiteX83" fmla="*/ 746714 w 3015824"/>
              <a:gd name="connsiteY83" fmla="*/ 1678500 h 3029950"/>
              <a:gd name="connsiteX84" fmla="*/ 746714 w 3015824"/>
              <a:gd name="connsiteY84" fmla="*/ 1407994 h 3029950"/>
              <a:gd name="connsiteX85" fmla="*/ 838531 w 3015824"/>
              <a:gd name="connsiteY85" fmla="*/ 1153733 h 3029950"/>
              <a:gd name="connsiteX86" fmla="*/ 1011570 w 3015824"/>
              <a:gd name="connsiteY86" fmla="*/ 946086 h 3029950"/>
              <a:gd name="connsiteX87" fmla="*/ 1244643 w 3015824"/>
              <a:gd name="connsiteY87" fmla="*/ 810479 h 3029950"/>
              <a:gd name="connsiteX88" fmla="*/ 1509499 w 3015824"/>
              <a:gd name="connsiteY88" fmla="*/ 763159 h 3029950"/>
              <a:gd name="connsiteX89" fmla="*/ 1774355 w 3015824"/>
              <a:gd name="connsiteY89" fmla="*/ 809773 h 3029950"/>
              <a:gd name="connsiteX90" fmla="*/ 2158572 w 3015824"/>
              <a:gd name="connsiteY90" fmla="*/ 564693 h 3029950"/>
              <a:gd name="connsiteX91" fmla="*/ 2033560 w 3015824"/>
              <a:gd name="connsiteY91" fmla="*/ 726432 h 3029950"/>
              <a:gd name="connsiteX92" fmla="*/ 1816732 w 3015824"/>
              <a:gd name="connsiteY92" fmla="*/ 624021 h 3029950"/>
              <a:gd name="connsiteX93" fmla="*/ 1582246 w 3015824"/>
              <a:gd name="connsiteY93" fmla="*/ 571756 h 3029950"/>
              <a:gd name="connsiteX94" fmla="*/ 1582246 w 3015824"/>
              <a:gd name="connsiteY94" fmla="*/ 356340 h 3029950"/>
              <a:gd name="connsiteX95" fmla="*/ 2158572 w 3015824"/>
              <a:gd name="connsiteY95" fmla="*/ 564693 h 3029950"/>
              <a:gd name="connsiteX96" fmla="*/ 1397200 w 3015824"/>
              <a:gd name="connsiteY96" fmla="*/ 355634 h 3029950"/>
              <a:gd name="connsiteX97" fmla="*/ 1397200 w 3015824"/>
              <a:gd name="connsiteY97" fmla="*/ 571756 h 3029950"/>
              <a:gd name="connsiteX98" fmla="*/ 1176840 w 3015824"/>
              <a:gd name="connsiteY98" fmla="*/ 624021 h 3029950"/>
              <a:gd name="connsiteX99" fmla="*/ 974843 w 3015824"/>
              <a:gd name="connsiteY99" fmla="*/ 726432 h 3029950"/>
              <a:gd name="connsiteX100" fmla="*/ 832880 w 3015824"/>
              <a:gd name="connsiteY100" fmla="*/ 563987 h 3029950"/>
              <a:gd name="connsiteX101" fmla="*/ 1397200 w 3015824"/>
              <a:gd name="connsiteY101" fmla="*/ 355634 h 3029950"/>
              <a:gd name="connsiteX102" fmla="*/ 671142 w 3015824"/>
              <a:gd name="connsiteY102" fmla="*/ 711600 h 3029950"/>
              <a:gd name="connsiteX103" fmla="*/ 803923 w 3015824"/>
              <a:gd name="connsiteY103" fmla="*/ 871220 h 3029950"/>
              <a:gd name="connsiteX104" fmla="*/ 669023 w 3015824"/>
              <a:gd name="connsiteY104" fmla="*/ 1053441 h 3029950"/>
              <a:gd name="connsiteX105" fmla="*/ 579325 w 3015824"/>
              <a:gd name="connsiteY105" fmla="*/ 1262500 h 3029950"/>
              <a:gd name="connsiteX106" fmla="*/ 386510 w 3015824"/>
              <a:gd name="connsiteY106" fmla="*/ 1228599 h 3029950"/>
              <a:gd name="connsiteX107" fmla="*/ 671142 w 3015824"/>
              <a:gd name="connsiteY107" fmla="*/ 711600 h 3029950"/>
              <a:gd name="connsiteX108" fmla="*/ 351196 w 3015824"/>
              <a:gd name="connsiteY108" fmla="*/ 1451077 h 3029950"/>
              <a:gd name="connsiteX109" fmla="*/ 539067 w 3015824"/>
              <a:gd name="connsiteY109" fmla="*/ 1484273 h 3029950"/>
              <a:gd name="connsiteX110" fmla="*/ 552486 w 3015824"/>
              <a:gd name="connsiteY110" fmla="*/ 1711696 h 3029950"/>
              <a:gd name="connsiteX111" fmla="*/ 617464 w 3015824"/>
              <a:gd name="connsiteY111" fmla="*/ 1929937 h 3029950"/>
              <a:gd name="connsiteX112" fmla="*/ 462082 w 3015824"/>
              <a:gd name="connsiteY112" fmla="*/ 2020341 h 3029950"/>
              <a:gd name="connsiteX113" fmla="*/ 349077 w 3015824"/>
              <a:gd name="connsiteY113" fmla="*/ 1518174 h 3029950"/>
              <a:gd name="connsiteX114" fmla="*/ 351196 w 3015824"/>
              <a:gd name="connsiteY114" fmla="*/ 1451077 h 3029950"/>
              <a:gd name="connsiteX115" fmla="*/ 577912 w 3015824"/>
              <a:gd name="connsiteY115" fmla="*/ 2213156 h 3029950"/>
              <a:gd name="connsiteX116" fmla="*/ 729763 w 3015824"/>
              <a:gd name="connsiteY116" fmla="*/ 2124871 h 3029950"/>
              <a:gd name="connsiteX117" fmla="*/ 885145 w 3015824"/>
              <a:gd name="connsiteY117" fmla="*/ 2290141 h 3029950"/>
              <a:gd name="connsiteX118" fmla="*/ 1074429 w 3015824"/>
              <a:gd name="connsiteY118" fmla="*/ 2415153 h 3029950"/>
              <a:gd name="connsiteX119" fmla="*/ 1017220 w 3015824"/>
              <a:gd name="connsiteY119" fmla="*/ 2573360 h 3029950"/>
              <a:gd name="connsiteX120" fmla="*/ 577912 w 3015824"/>
              <a:gd name="connsiteY120" fmla="*/ 2213156 h 3029950"/>
              <a:gd name="connsiteX121" fmla="*/ 1508792 w 3015824"/>
              <a:gd name="connsiteY121" fmla="*/ 2684246 h 3029950"/>
              <a:gd name="connsiteX122" fmla="*/ 1226986 w 3015824"/>
              <a:gd name="connsiteY122" fmla="*/ 2649638 h 3029950"/>
              <a:gd name="connsiteX123" fmla="*/ 1283489 w 3015824"/>
              <a:gd name="connsiteY123" fmla="*/ 2492844 h 3029950"/>
              <a:gd name="connsiteX124" fmla="*/ 1508086 w 3015824"/>
              <a:gd name="connsiteY124" fmla="*/ 2518976 h 3029950"/>
              <a:gd name="connsiteX125" fmla="*/ 1732684 w 3015824"/>
              <a:gd name="connsiteY125" fmla="*/ 2492844 h 3029950"/>
              <a:gd name="connsiteX126" fmla="*/ 1789186 w 3015824"/>
              <a:gd name="connsiteY126" fmla="*/ 2649638 h 3029950"/>
              <a:gd name="connsiteX127" fmla="*/ 1508792 w 3015824"/>
              <a:gd name="connsiteY127" fmla="*/ 2684246 h 3029950"/>
              <a:gd name="connsiteX128" fmla="*/ 2001777 w 3015824"/>
              <a:gd name="connsiteY128" fmla="*/ 2574066 h 3029950"/>
              <a:gd name="connsiteX129" fmla="*/ 1944568 w 3015824"/>
              <a:gd name="connsiteY129" fmla="*/ 2415859 h 3029950"/>
              <a:gd name="connsiteX130" fmla="*/ 2133852 w 3015824"/>
              <a:gd name="connsiteY130" fmla="*/ 2290847 h 3029950"/>
              <a:gd name="connsiteX131" fmla="*/ 2289235 w 3015824"/>
              <a:gd name="connsiteY131" fmla="*/ 2125577 h 3029950"/>
              <a:gd name="connsiteX132" fmla="*/ 2441085 w 3015824"/>
              <a:gd name="connsiteY132" fmla="*/ 2213862 h 3029950"/>
              <a:gd name="connsiteX133" fmla="*/ 2001777 w 3015824"/>
              <a:gd name="connsiteY133" fmla="*/ 2574066 h 3029950"/>
              <a:gd name="connsiteX134" fmla="*/ 2556209 w 3015824"/>
              <a:gd name="connsiteY134" fmla="*/ 2020341 h 3029950"/>
              <a:gd name="connsiteX135" fmla="*/ 2400827 w 3015824"/>
              <a:gd name="connsiteY135" fmla="*/ 1929937 h 3029950"/>
              <a:gd name="connsiteX136" fmla="*/ 2465805 w 3015824"/>
              <a:gd name="connsiteY136" fmla="*/ 1711696 h 3029950"/>
              <a:gd name="connsiteX137" fmla="*/ 2479224 w 3015824"/>
              <a:gd name="connsiteY137" fmla="*/ 1484273 h 3029950"/>
              <a:gd name="connsiteX138" fmla="*/ 2667096 w 3015824"/>
              <a:gd name="connsiteY138" fmla="*/ 1451077 h 3029950"/>
              <a:gd name="connsiteX139" fmla="*/ 2669214 w 3015824"/>
              <a:gd name="connsiteY139" fmla="*/ 1517468 h 3029950"/>
              <a:gd name="connsiteX140" fmla="*/ 2556209 w 3015824"/>
              <a:gd name="connsiteY140" fmla="*/ 2020341 h 3029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3015824" h="3029950">
                <a:moveTo>
                  <a:pt x="2929126" y="1607872"/>
                </a:moveTo>
                <a:cubicBezTo>
                  <a:pt x="2818239" y="1565495"/>
                  <a:pt x="2814708" y="1409407"/>
                  <a:pt x="2923475" y="1362086"/>
                </a:cubicBezTo>
                <a:cubicBezTo>
                  <a:pt x="2981391" y="1336660"/>
                  <a:pt x="3013174" y="1273801"/>
                  <a:pt x="2999754" y="1211648"/>
                </a:cubicBezTo>
                <a:lnTo>
                  <a:pt x="2987747" y="1157970"/>
                </a:lnTo>
                <a:cubicBezTo>
                  <a:pt x="2974328" y="1095818"/>
                  <a:pt x="2918532" y="1052734"/>
                  <a:pt x="2854966" y="1054147"/>
                </a:cubicBezTo>
                <a:cubicBezTo>
                  <a:pt x="2737017" y="1057678"/>
                  <a:pt x="2674158" y="915009"/>
                  <a:pt x="2756793" y="829549"/>
                </a:cubicBezTo>
                <a:cubicBezTo>
                  <a:pt x="2800582" y="783641"/>
                  <a:pt x="2806233" y="713013"/>
                  <a:pt x="2770213" y="661454"/>
                </a:cubicBezTo>
                <a:lnTo>
                  <a:pt x="2738430" y="616252"/>
                </a:lnTo>
                <a:cubicBezTo>
                  <a:pt x="2702410" y="563987"/>
                  <a:pt x="2633900" y="545624"/>
                  <a:pt x="2576691" y="571756"/>
                </a:cubicBezTo>
                <a:cubicBezTo>
                  <a:pt x="2468630" y="620490"/>
                  <a:pt x="2356331" y="512428"/>
                  <a:pt x="2400121" y="402248"/>
                </a:cubicBezTo>
                <a:cubicBezTo>
                  <a:pt x="2423428" y="342921"/>
                  <a:pt x="2401533" y="275824"/>
                  <a:pt x="2348562" y="241922"/>
                </a:cubicBezTo>
                <a:lnTo>
                  <a:pt x="2301947" y="212258"/>
                </a:lnTo>
                <a:cubicBezTo>
                  <a:pt x="2248270" y="178357"/>
                  <a:pt x="2179054" y="186832"/>
                  <a:pt x="2135265" y="233447"/>
                </a:cubicBezTo>
                <a:cubicBezTo>
                  <a:pt x="2054042" y="320320"/>
                  <a:pt x="1909254" y="263817"/>
                  <a:pt x="1907842" y="144455"/>
                </a:cubicBezTo>
                <a:cubicBezTo>
                  <a:pt x="1907136" y="80890"/>
                  <a:pt x="1861227" y="27212"/>
                  <a:pt x="1799075" y="15912"/>
                </a:cubicBezTo>
                <a:lnTo>
                  <a:pt x="1745397" y="6024"/>
                </a:lnTo>
                <a:cubicBezTo>
                  <a:pt x="1683244" y="-5276"/>
                  <a:pt x="1621797" y="30038"/>
                  <a:pt x="1599196" y="89365"/>
                </a:cubicBezTo>
                <a:cubicBezTo>
                  <a:pt x="1557526" y="200252"/>
                  <a:pt x="1402144" y="204489"/>
                  <a:pt x="1354823" y="95016"/>
                </a:cubicBezTo>
                <a:cubicBezTo>
                  <a:pt x="1330103" y="36394"/>
                  <a:pt x="1267244" y="4611"/>
                  <a:pt x="1205091" y="18031"/>
                </a:cubicBezTo>
                <a:lnTo>
                  <a:pt x="1151414" y="30038"/>
                </a:lnTo>
                <a:cubicBezTo>
                  <a:pt x="1089967" y="44163"/>
                  <a:pt x="1046177" y="99960"/>
                  <a:pt x="1048296" y="163525"/>
                </a:cubicBezTo>
                <a:cubicBezTo>
                  <a:pt x="1051828" y="282180"/>
                  <a:pt x="909865" y="345746"/>
                  <a:pt x="825111" y="262404"/>
                </a:cubicBezTo>
                <a:cubicBezTo>
                  <a:pt x="779909" y="217909"/>
                  <a:pt x="709281" y="212258"/>
                  <a:pt x="657722" y="248985"/>
                </a:cubicBezTo>
                <a:lnTo>
                  <a:pt x="612520" y="280768"/>
                </a:lnTo>
                <a:cubicBezTo>
                  <a:pt x="560962" y="317494"/>
                  <a:pt x="541892" y="385298"/>
                  <a:pt x="568024" y="443919"/>
                </a:cubicBezTo>
                <a:cubicBezTo>
                  <a:pt x="616758" y="552686"/>
                  <a:pt x="509403" y="664985"/>
                  <a:pt x="399223" y="621196"/>
                </a:cubicBezTo>
                <a:cubicBezTo>
                  <a:pt x="340602" y="597889"/>
                  <a:pt x="273505" y="619783"/>
                  <a:pt x="239603" y="673461"/>
                </a:cubicBezTo>
                <a:lnTo>
                  <a:pt x="209940" y="720075"/>
                </a:lnTo>
                <a:cubicBezTo>
                  <a:pt x="176038" y="773753"/>
                  <a:pt x="184513" y="844381"/>
                  <a:pt x="231128" y="887464"/>
                </a:cubicBezTo>
                <a:cubicBezTo>
                  <a:pt x="317294" y="969393"/>
                  <a:pt x="260792" y="1114887"/>
                  <a:pt x="142843" y="1116300"/>
                </a:cubicBezTo>
                <a:cubicBezTo>
                  <a:pt x="79983" y="1117006"/>
                  <a:pt x="26306" y="1163621"/>
                  <a:pt x="15005" y="1225773"/>
                </a:cubicBezTo>
                <a:lnTo>
                  <a:pt x="5824" y="1280157"/>
                </a:lnTo>
                <a:cubicBezTo>
                  <a:pt x="-4770" y="1343016"/>
                  <a:pt x="29838" y="1404463"/>
                  <a:pt x="89165" y="1427064"/>
                </a:cubicBezTo>
                <a:cubicBezTo>
                  <a:pt x="200051" y="1469441"/>
                  <a:pt x="203583" y="1625529"/>
                  <a:pt x="94815" y="1672850"/>
                </a:cubicBezTo>
                <a:cubicBezTo>
                  <a:pt x="36900" y="1698276"/>
                  <a:pt x="5118" y="1761135"/>
                  <a:pt x="18537" y="1823288"/>
                </a:cubicBezTo>
                <a:lnTo>
                  <a:pt x="30544" y="1876966"/>
                </a:lnTo>
                <a:cubicBezTo>
                  <a:pt x="43963" y="1939118"/>
                  <a:pt x="99759" y="1982202"/>
                  <a:pt x="163325" y="1980789"/>
                </a:cubicBezTo>
                <a:cubicBezTo>
                  <a:pt x="281274" y="1977258"/>
                  <a:pt x="344133" y="2119927"/>
                  <a:pt x="261498" y="2205387"/>
                </a:cubicBezTo>
                <a:cubicBezTo>
                  <a:pt x="217709" y="2251295"/>
                  <a:pt x="212058" y="2321924"/>
                  <a:pt x="248079" y="2373482"/>
                </a:cubicBezTo>
                <a:lnTo>
                  <a:pt x="279861" y="2418684"/>
                </a:lnTo>
                <a:cubicBezTo>
                  <a:pt x="315882" y="2470949"/>
                  <a:pt x="384391" y="2489312"/>
                  <a:pt x="441600" y="2463180"/>
                </a:cubicBezTo>
                <a:cubicBezTo>
                  <a:pt x="549661" y="2414446"/>
                  <a:pt x="661960" y="2522508"/>
                  <a:pt x="618171" y="2632688"/>
                </a:cubicBezTo>
                <a:cubicBezTo>
                  <a:pt x="594863" y="2692015"/>
                  <a:pt x="616758" y="2759112"/>
                  <a:pt x="669729" y="2793014"/>
                </a:cubicBezTo>
                <a:lnTo>
                  <a:pt x="716344" y="2822678"/>
                </a:lnTo>
                <a:cubicBezTo>
                  <a:pt x="770021" y="2856579"/>
                  <a:pt x="839237" y="2848104"/>
                  <a:pt x="883026" y="2801489"/>
                </a:cubicBezTo>
                <a:cubicBezTo>
                  <a:pt x="964249" y="2714616"/>
                  <a:pt x="1109037" y="2771119"/>
                  <a:pt x="1110449" y="2890481"/>
                </a:cubicBezTo>
                <a:cubicBezTo>
                  <a:pt x="1111156" y="2954046"/>
                  <a:pt x="1157064" y="3007723"/>
                  <a:pt x="1219217" y="3019024"/>
                </a:cubicBezTo>
                <a:lnTo>
                  <a:pt x="1272894" y="3028912"/>
                </a:lnTo>
                <a:cubicBezTo>
                  <a:pt x="1335047" y="3040212"/>
                  <a:pt x="1396494" y="3004898"/>
                  <a:pt x="1419094" y="2945571"/>
                </a:cubicBezTo>
                <a:cubicBezTo>
                  <a:pt x="1460765" y="2833978"/>
                  <a:pt x="1616147" y="2830447"/>
                  <a:pt x="1663468" y="2939920"/>
                </a:cubicBezTo>
                <a:cubicBezTo>
                  <a:pt x="1688894" y="2998542"/>
                  <a:pt x="1751047" y="3030324"/>
                  <a:pt x="1813200" y="3016905"/>
                </a:cubicBezTo>
                <a:lnTo>
                  <a:pt x="1866877" y="3004898"/>
                </a:lnTo>
                <a:cubicBezTo>
                  <a:pt x="1928324" y="2990773"/>
                  <a:pt x="1972114" y="2934976"/>
                  <a:pt x="1969994" y="2871411"/>
                </a:cubicBezTo>
                <a:cubicBezTo>
                  <a:pt x="1966463" y="2752756"/>
                  <a:pt x="2108426" y="2689190"/>
                  <a:pt x="2193180" y="2772531"/>
                </a:cubicBezTo>
                <a:cubicBezTo>
                  <a:pt x="2238382" y="2817027"/>
                  <a:pt x="2309010" y="2822678"/>
                  <a:pt x="2360569" y="2785951"/>
                </a:cubicBezTo>
                <a:lnTo>
                  <a:pt x="2405771" y="2754168"/>
                </a:lnTo>
                <a:cubicBezTo>
                  <a:pt x="2457329" y="2717442"/>
                  <a:pt x="2476399" y="2649638"/>
                  <a:pt x="2450266" y="2591017"/>
                </a:cubicBezTo>
                <a:cubicBezTo>
                  <a:pt x="2401533" y="2482249"/>
                  <a:pt x="2508888" y="2369951"/>
                  <a:pt x="2619068" y="2413740"/>
                </a:cubicBezTo>
                <a:cubicBezTo>
                  <a:pt x="2677690" y="2437047"/>
                  <a:pt x="2744787" y="2415153"/>
                  <a:pt x="2778688" y="2361475"/>
                </a:cubicBezTo>
                <a:lnTo>
                  <a:pt x="2808352" y="2314861"/>
                </a:lnTo>
                <a:cubicBezTo>
                  <a:pt x="2842253" y="2261183"/>
                  <a:pt x="2833778" y="2190555"/>
                  <a:pt x="2787164" y="2147472"/>
                </a:cubicBezTo>
                <a:cubicBezTo>
                  <a:pt x="2700997" y="2066249"/>
                  <a:pt x="2757499" y="1920049"/>
                  <a:pt x="2875449" y="1918636"/>
                </a:cubicBezTo>
                <a:cubicBezTo>
                  <a:pt x="2939014" y="1917930"/>
                  <a:pt x="2991985" y="1871315"/>
                  <a:pt x="3003286" y="1809163"/>
                </a:cubicBezTo>
                <a:lnTo>
                  <a:pt x="3012467" y="1754779"/>
                </a:lnTo>
                <a:cubicBezTo>
                  <a:pt x="3023061" y="1692626"/>
                  <a:pt x="2987747" y="1630473"/>
                  <a:pt x="2929126" y="1607872"/>
                </a:cubicBezTo>
                <a:close/>
                <a:moveTo>
                  <a:pt x="2633194" y="1228599"/>
                </a:moveTo>
                <a:lnTo>
                  <a:pt x="2440378" y="1262500"/>
                </a:lnTo>
                <a:cubicBezTo>
                  <a:pt x="2418484" y="1188340"/>
                  <a:pt x="2388114" y="1118419"/>
                  <a:pt x="2350681" y="1053441"/>
                </a:cubicBezTo>
                <a:cubicBezTo>
                  <a:pt x="2313247" y="988463"/>
                  <a:pt x="2268752" y="927016"/>
                  <a:pt x="2215781" y="871220"/>
                </a:cubicBezTo>
                <a:lnTo>
                  <a:pt x="2348562" y="712306"/>
                </a:lnTo>
                <a:cubicBezTo>
                  <a:pt x="2482755" y="854269"/>
                  <a:pt x="2583048" y="1031546"/>
                  <a:pt x="2633194" y="1228599"/>
                </a:cubicBezTo>
                <a:close/>
                <a:moveTo>
                  <a:pt x="1774355" y="809773"/>
                </a:moveTo>
                <a:cubicBezTo>
                  <a:pt x="1856989" y="840143"/>
                  <a:pt x="1936093" y="884639"/>
                  <a:pt x="2007428" y="945379"/>
                </a:cubicBezTo>
                <a:cubicBezTo>
                  <a:pt x="2078762" y="1005413"/>
                  <a:pt x="2136677" y="1076042"/>
                  <a:pt x="2180467" y="1153026"/>
                </a:cubicBezTo>
                <a:cubicBezTo>
                  <a:pt x="2224963" y="1229305"/>
                  <a:pt x="2256745" y="1314765"/>
                  <a:pt x="2272284" y="1407288"/>
                </a:cubicBezTo>
                <a:cubicBezTo>
                  <a:pt x="2288528" y="1499811"/>
                  <a:pt x="2287822" y="1590921"/>
                  <a:pt x="2272284" y="1677794"/>
                </a:cubicBezTo>
                <a:cubicBezTo>
                  <a:pt x="2257452" y="1764667"/>
                  <a:pt x="2227081" y="1850833"/>
                  <a:pt x="2180467" y="1932056"/>
                </a:cubicBezTo>
                <a:cubicBezTo>
                  <a:pt x="2133852" y="2013278"/>
                  <a:pt x="2075231" y="2082494"/>
                  <a:pt x="2007428" y="2139703"/>
                </a:cubicBezTo>
                <a:cubicBezTo>
                  <a:pt x="1940331" y="2196911"/>
                  <a:pt x="1861933" y="2242820"/>
                  <a:pt x="1774355" y="2275309"/>
                </a:cubicBezTo>
                <a:cubicBezTo>
                  <a:pt x="1686775" y="2307092"/>
                  <a:pt x="1597078" y="2322630"/>
                  <a:pt x="1509499" y="2321924"/>
                </a:cubicBezTo>
                <a:cubicBezTo>
                  <a:pt x="1421214" y="2321924"/>
                  <a:pt x="1332222" y="2307092"/>
                  <a:pt x="1244643" y="2275309"/>
                </a:cubicBezTo>
                <a:cubicBezTo>
                  <a:pt x="1157064" y="2243526"/>
                  <a:pt x="1078667" y="2196911"/>
                  <a:pt x="1011570" y="2139703"/>
                </a:cubicBezTo>
                <a:cubicBezTo>
                  <a:pt x="943767" y="2083200"/>
                  <a:pt x="885145" y="2013278"/>
                  <a:pt x="838531" y="1932762"/>
                </a:cubicBezTo>
                <a:cubicBezTo>
                  <a:pt x="791916" y="1851539"/>
                  <a:pt x="761546" y="1765373"/>
                  <a:pt x="746714" y="1678500"/>
                </a:cubicBezTo>
                <a:cubicBezTo>
                  <a:pt x="731176" y="1591628"/>
                  <a:pt x="730469" y="1499811"/>
                  <a:pt x="746714" y="1407994"/>
                </a:cubicBezTo>
                <a:cubicBezTo>
                  <a:pt x="762958" y="1315471"/>
                  <a:pt x="794741" y="1230011"/>
                  <a:pt x="838531" y="1153733"/>
                </a:cubicBezTo>
                <a:cubicBezTo>
                  <a:pt x="882320" y="1076748"/>
                  <a:pt x="940235" y="1006826"/>
                  <a:pt x="1011570" y="946086"/>
                </a:cubicBezTo>
                <a:cubicBezTo>
                  <a:pt x="1082904" y="886052"/>
                  <a:pt x="1162008" y="840850"/>
                  <a:pt x="1244643" y="810479"/>
                </a:cubicBezTo>
                <a:cubicBezTo>
                  <a:pt x="1327278" y="780109"/>
                  <a:pt x="1416270" y="763159"/>
                  <a:pt x="1509499" y="763159"/>
                </a:cubicBezTo>
                <a:cubicBezTo>
                  <a:pt x="1602022" y="762452"/>
                  <a:pt x="1691720" y="779403"/>
                  <a:pt x="1774355" y="809773"/>
                </a:cubicBezTo>
                <a:close/>
                <a:moveTo>
                  <a:pt x="2158572" y="564693"/>
                </a:moveTo>
                <a:lnTo>
                  <a:pt x="2033560" y="726432"/>
                </a:lnTo>
                <a:cubicBezTo>
                  <a:pt x="1969288" y="684055"/>
                  <a:pt x="1886653" y="649447"/>
                  <a:pt x="1816732" y="624021"/>
                </a:cubicBezTo>
                <a:cubicBezTo>
                  <a:pt x="1746809" y="598595"/>
                  <a:pt x="1693132" y="580231"/>
                  <a:pt x="1582246" y="571756"/>
                </a:cubicBezTo>
                <a:lnTo>
                  <a:pt x="1582246" y="356340"/>
                </a:lnTo>
                <a:cubicBezTo>
                  <a:pt x="1841451" y="376116"/>
                  <a:pt x="1998246" y="450276"/>
                  <a:pt x="2158572" y="564693"/>
                </a:cubicBezTo>
                <a:close/>
                <a:moveTo>
                  <a:pt x="1397200" y="355634"/>
                </a:moveTo>
                <a:lnTo>
                  <a:pt x="1397200" y="571756"/>
                </a:lnTo>
                <a:cubicBezTo>
                  <a:pt x="1286313" y="580938"/>
                  <a:pt x="1246762" y="598595"/>
                  <a:pt x="1176840" y="624021"/>
                </a:cubicBezTo>
                <a:cubicBezTo>
                  <a:pt x="1106918" y="649447"/>
                  <a:pt x="1039115" y="683349"/>
                  <a:pt x="974843" y="726432"/>
                </a:cubicBezTo>
                <a:lnTo>
                  <a:pt x="832880" y="563987"/>
                </a:lnTo>
                <a:cubicBezTo>
                  <a:pt x="996738" y="447450"/>
                  <a:pt x="1211448" y="373291"/>
                  <a:pt x="1397200" y="355634"/>
                </a:cubicBezTo>
                <a:close/>
                <a:moveTo>
                  <a:pt x="671142" y="711600"/>
                </a:moveTo>
                <a:lnTo>
                  <a:pt x="803923" y="871220"/>
                </a:lnTo>
                <a:cubicBezTo>
                  <a:pt x="750952" y="927722"/>
                  <a:pt x="705749" y="989169"/>
                  <a:pt x="669023" y="1053441"/>
                </a:cubicBezTo>
                <a:cubicBezTo>
                  <a:pt x="631590" y="1118419"/>
                  <a:pt x="601220" y="1188340"/>
                  <a:pt x="579325" y="1262500"/>
                </a:cubicBezTo>
                <a:lnTo>
                  <a:pt x="386510" y="1228599"/>
                </a:lnTo>
                <a:cubicBezTo>
                  <a:pt x="435243" y="1030839"/>
                  <a:pt x="535536" y="854269"/>
                  <a:pt x="671142" y="711600"/>
                </a:cubicBezTo>
                <a:close/>
                <a:moveTo>
                  <a:pt x="351196" y="1451077"/>
                </a:moveTo>
                <a:lnTo>
                  <a:pt x="539067" y="1484273"/>
                </a:lnTo>
                <a:cubicBezTo>
                  <a:pt x="534829" y="1561257"/>
                  <a:pt x="539067" y="1637536"/>
                  <a:pt x="552486" y="1711696"/>
                </a:cubicBezTo>
                <a:cubicBezTo>
                  <a:pt x="565199" y="1785855"/>
                  <a:pt x="587094" y="1858602"/>
                  <a:pt x="617464" y="1929937"/>
                </a:cubicBezTo>
                <a:lnTo>
                  <a:pt x="462082" y="2020341"/>
                </a:lnTo>
                <a:cubicBezTo>
                  <a:pt x="390042" y="1868490"/>
                  <a:pt x="349077" y="1697570"/>
                  <a:pt x="349077" y="1518174"/>
                </a:cubicBezTo>
                <a:cubicBezTo>
                  <a:pt x="349077" y="1495573"/>
                  <a:pt x="349783" y="1472972"/>
                  <a:pt x="351196" y="1451077"/>
                </a:cubicBezTo>
                <a:close/>
                <a:moveTo>
                  <a:pt x="577912" y="2213156"/>
                </a:moveTo>
                <a:lnTo>
                  <a:pt x="729763" y="2124871"/>
                </a:lnTo>
                <a:cubicBezTo>
                  <a:pt x="775671" y="2187024"/>
                  <a:pt x="827937" y="2242114"/>
                  <a:pt x="885145" y="2290141"/>
                </a:cubicBezTo>
                <a:cubicBezTo>
                  <a:pt x="942354" y="2338168"/>
                  <a:pt x="1005213" y="2380545"/>
                  <a:pt x="1074429" y="2415153"/>
                </a:cubicBezTo>
                <a:lnTo>
                  <a:pt x="1017220" y="2573360"/>
                </a:lnTo>
                <a:cubicBezTo>
                  <a:pt x="842062" y="2491431"/>
                  <a:pt x="691624" y="2367126"/>
                  <a:pt x="577912" y="2213156"/>
                </a:cubicBezTo>
                <a:close/>
                <a:moveTo>
                  <a:pt x="1508792" y="2684246"/>
                </a:moveTo>
                <a:cubicBezTo>
                  <a:pt x="1412032" y="2684246"/>
                  <a:pt x="1317390" y="2672239"/>
                  <a:pt x="1226986" y="2649638"/>
                </a:cubicBezTo>
                <a:lnTo>
                  <a:pt x="1283489" y="2492844"/>
                </a:lnTo>
                <a:cubicBezTo>
                  <a:pt x="1358354" y="2510501"/>
                  <a:pt x="1433927" y="2519683"/>
                  <a:pt x="1508086" y="2518976"/>
                </a:cubicBezTo>
                <a:cubicBezTo>
                  <a:pt x="1582246" y="2518976"/>
                  <a:pt x="1657818" y="2510501"/>
                  <a:pt x="1732684" y="2492844"/>
                </a:cubicBezTo>
                <a:lnTo>
                  <a:pt x="1789186" y="2649638"/>
                </a:lnTo>
                <a:cubicBezTo>
                  <a:pt x="1700195" y="2672239"/>
                  <a:pt x="1606259" y="2684246"/>
                  <a:pt x="1508792" y="2684246"/>
                </a:cubicBezTo>
                <a:close/>
                <a:moveTo>
                  <a:pt x="2001777" y="2574066"/>
                </a:moveTo>
                <a:lnTo>
                  <a:pt x="1944568" y="2415859"/>
                </a:lnTo>
                <a:cubicBezTo>
                  <a:pt x="2013078" y="2381251"/>
                  <a:pt x="2076643" y="2338874"/>
                  <a:pt x="2133852" y="2290847"/>
                </a:cubicBezTo>
                <a:cubicBezTo>
                  <a:pt x="2191061" y="2242820"/>
                  <a:pt x="2243326" y="2187730"/>
                  <a:pt x="2289235" y="2125577"/>
                </a:cubicBezTo>
                <a:lnTo>
                  <a:pt x="2441085" y="2213862"/>
                </a:lnTo>
                <a:cubicBezTo>
                  <a:pt x="2326667" y="2367126"/>
                  <a:pt x="2176229" y="2491431"/>
                  <a:pt x="2001777" y="2574066"/>
                </a:cubicBezTo>
                <a:close/>
                <a:moveTo>
                  <a:pt x="2556209" y="2020341"/>
                </a:moveTo>
                <a:lnTo>
                  <a:pt x="2400827" y="1929937"/>
                </a:lnTo>
                <a:cubicBezTo>
                  <a:pt x="2431197" y="1858602"/>
                  <a:pt x="2453092" y="1785855"/>
                  <a:pt x="2465805" y="1711696"/>
                </a:cubicBezTo>
                <a:cubicBezTo>
                  <a:pt x="2479224" y="1638242"/>
                  <a:pt x="2483462" y="1561964"/>
                  <a:pt x="2479224" y="1484273"/>
                </a:cubicBezTo>
                <a:lnTo>
                  <a:pt x="2667096" y="1451077"/>
                </a:lnTo>
                <a:cubicBezTo>
                  <a:pt x="2668508" y="1472972"/>
                  <a:pt x="2669214" y="1495573"/>
                  <a:pt x="2669214" y="1517468"/>
                </a:cubicBezTo>
                <a:cubicBezTo>
                  <a:pt x="2668508" y="1697570"/>
                  <a:pt x="2628250" y="1867784"/>
                  <a:pt x="2556209" y="2020341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4" name="任意多边形: 形状 1133">
            <a:extLst>
              <a:ext uri="{FF2B5EF4-FFF2-40B4-BE49-F238E27FC236}">
                <a16:creationId xmlns="" xmlns:a16="http://schemas.microsoft.com/office/drawing/2014/main" id="{B7EF4243-34EB-4364-A149-3FAF5D55F482}"/>
              </a:ext>
            </a:extLst>
          </p:cNvPr>
          <p:cNvSpPr/>
          <p:nvPr/>
        </p:nvSpPr>
        <p:spPr>
          <a:xfrm>
            <a:off x="9441814" y="5808423"/>
            <a:ext cx="968840" cy="988733"/>
          </a:xfrm>
          <a:custGeom>
            <a:avLst/>
            <a:gdLst>
              <a:gd name="connsiteX0" fmla="*/ 2929832 w 3015824"/>
              <a:gd name="connsiteY0" fmla="*/ 1607872 h 3029950"/>
              <a:gd name="connsiteX1" fmla="*/ 2924182 w 3015824"/>
              <a:gd name="connsiteY1" fmla="*/ 1362086 h 3029950"/>
              <a:gd name="connsiteX2" fmla="*/ 3000460 w 3015824"/>
              <a:gd name="connsiteY2" fmla="*/ 1211648 h 3029950"/>
              <a:gd name="connsiteX3" fmla="*/ 2988454 w 3015824"/>
              <a:gd name="connsiteY3" fmla="*/ 1157970 h 3029950"/>
              <a:gd name="connsiteX4" fmla="*/ 2855673 w 3015824"/>
              <a:gd name="connsiteY4" fmla="*/ 1054147 h 3029950"/>
              <a:gd name="connsiteX5" fmla="*/ 2757499 w 3015824"/>
              <a:gd name="connsiteY5" fmla="*/ 829549 h 3029950"/>
              <a:gd name="connsiteX6" fmla="*/ 2770919 w 3015824"/>
              <a:gd name="connsiteY6" fmla="*/ 661454 h 3029950"/>
              <a:gd name="connsiteX7" fmla="*/ 2739136 w 3015824"/>
              <a:gd name="connsiteY7" fmla="*/ 616252 h 3029950"/>
              <a:gd name="connsiteX8" fmla="*/ 2577397 w 3015824"/>
              <a:gd name="connsiteY8" fmla="*/ 571756 h 3029950"/>
              <a:gd name="connsiteX9" fmla="*/ 2400827 w 3015824"/>
              <a:gd name="connsiteY9" fmla="*/ 402248 h 3029950"/>
              <a:gd name="connsiteX10" fmla="*/ 2349268 w 3015824"/>
              <a:gd name="connsiteY10" fmla="*/ 241922 h 3029950"/>
              <a:gd name="connsiteX11" fmla="*/ 2302654 w 3015824"/>
              <a:gd name="connsiteY11" fmla="*/ 212258 h 3029950"/>
              <a:gd name="connsiteX12" fmla="*/ 2135971 w 3015824"/>
              <a:gd name="connsiteY12" fmla="*/ 233447 h 3029950"/>
              <a:gd name="connsiteX13" fmla="*/ 1908548 w 3015824"/>
              <a:gd name="connsiteY13" fmla="*/ 144455 h 3029950"/>
              <a:gd name="connsiteX14" fmla="*/ 1799781 w 3015824"/>
              <a:gd name="connsiteY14" fmla="*/ 15912 h 3029950"/>
              <a:gd name="connsiteX15" fmla="*/ 1746103 w 3015824"/>
              <a:gd name="connsiteY15" fmla="*/ 6024 h 3029950"/>
              <a:gd name="connsiteX16" fmla="*/ 1599903 w 3015824"/>
              <a:gd name="connsiteY16" fmla="*/ 89365 h 3029950"/>
              <a:gd name="connsiteX17" fmla="*/ 1355529 w 3015824"/>
              <a:gd name="connsiteY17" fmla="*/ 95016 h 3029950"/>
              <a:gd name="connsiteX18" fmla="*/ 1205797 w 3015824"/>
              <a:gd name="connsiteY18" fmla="*/ 18031 h 3029950"/>
              <a:gd name="connsiteX19" fmla="*/ 1152120 w 3015824"/>
              <a:gd name="connsiteY19" fmla="*/ 30038 h 3029950"/>
              <a:gd name="connsiteX20" fmla="*/ 1049003 w 3015824"/>
              <a:gd name="connsiteY20" fmla="*/ 163525 h 3029950"/>
              <a:gd name="connsiteX21" fmla="*/ 825817 w 3015824"/>
              <a:gd name="connsiteY21" fmla="*/ 262405 h 3029950"/>
              <a:gd name="connsiteX22" fmla="*/ 658429 w 3015824"/>
              <a:gd name="connsiteY22" fmla="*/ 248985 h 3029950"/>
              <a:gd name="connsiteX23" fmla="*/ 613227 w 3015824"/>
              <a:gd name="connsiteY23" fmla="*/ 280768 h 3029950"/>
              <a:gd name="connsiteX24" fmla="*/ 568731 w 3015824"/>
              <a:gd name="connsiteY24" fmla="*/ 443919 h 3029950"/>
              <a:gd name="connsiteX25" fmla="*/ 399929 w 3015824"/>
              <a:gd name="connsiteY25" fmla="*/ 621196 h 3029950"/>
              <a:gd name="connsiteX26" fmla="*/ 240310 w 3015824"/>
              <a:gd name="connsiteY26" fmla="*/ 673461 h 3029950"/>
              <a:gd name="connsiteX27" fmla="*/ 210646 w 3015824"/>
              <a:gd name="connsiteY27" fmla="*/ 720075 h 3029950"/>
              <a:gd name="connsiteX28" fmla="*/ 231128 w 3015824"/>
              <a:gd name="connsiteY28" fmla="*/ 887464 h 3029950"/>
              <a:gd name="connsiteX29" fmla="*/ 142843 w 3015824"/>
              <a:gd name="connsiteY29" fmla="*/ 1116300 h 3029950"/>
              <a:gd name="connsiteX30" fmla="*/ 15006 w 3015824"/>
              <a:gd name="connsiteY30" fmla="*/ 1225773 h 3029950"/>
              <a:gd name="connsiteX31" fmla="*/ 5824 w 3015824"/>
              <a:gd name="connsiteY31" fmla="*/ 1280157 h 3029950"/>
              <a:gd name="connsiteX32" fmla="*/ 89165 w 3015824"/>
              <a:gd name="connsiteY32" fmla="*/ 1427064 h 3029950"/>
              <a:gd name="connsiteX33" fmla="*/ 94815 w 3015824"/>
              <a:gd name="connsiteY33" fmla="*/ 1672850 h 3029950"/>
              <a:gd name="connsiteX34" fmla="*/ 19243 w 3015824"/>
              <a:gd name="connsiteY34" fmla="*/ 1822582 h 3029950"/>
              <a:gd name="connsiteX35" fmla="*/ 31250 w 3015824"/>
              <a:gd name="connsiteY35" fmla="*/ 1876259 h 3029950"/>
              <a:gd name="connsiteX36" fmla="*/ 164031 w 3015824"/>
              <a:gd name="connsiteY36" fmla="*/ 1980083 h 3029950"/>
              <a:gd name="connsiteX37" fmla="*/ 262204 w 3015824"/>
              <a:gd name="connsiteY37" fmla="*/ 2204681 h 3029950"/>
              <a:gd name="connsiteX38" fmla="*/ 248785 w 3015824"/>
              <a:gd name="connsiteY38" fmla="*/ 2372776 h 3029950"/>
              <a:gd name="connsiteX39" fmla="*/ 280568 w 3015824"/>
              <a:gd name="connsiteY39" fmla="*/ 2417978 h 3029950"/>
              <a:gd name="connsiteX40" fmla="*/ 442306 w 3015824"/>
              <a:gd name="connsiteY40" fmla="*/ 2462474 h 3029950"/>
              <a:gd name="connsiteX41" fmla="*/ 618877 w 3015824"/>
              <a:gd name="connsiteY41" fmla="*/ 2631981 h 3029950"/>
              <a:gd name="connsiteX42" fmla="*/ 670435 w 3015824"/>
              <a:gd name="connsiteY42" fmla="*/ 2792308 h 3029950"/>
              <a:gd name="connsiteX43" fmla="*/ 717050 w 3015824"/>
              <a:gd name="connsiteY43" fmla="*/ 2821971 h 3029950"/>
              <a:gd name="connsiteX44" fmla="*/ 883733 w 3015824"/>
              <a:gd name="connsiteY44" fmla="*/ 2800783 h 3029950"/>
              <a:gd name="connsiteX45" fmla="*/ 1111156 w 3015824"/>
              <a:gd name="connsiteY45" fmla="*/ 2889774 h 3029950"/>
              <a:gd name="connsiteX46" fmla="*/ 1219923 w 3015824"/>
              <a:gd name="connsiteY46" fmla="*/ 3018318 h 3029950"/>
              <a:gd name="connsiteX47" fmla="*/ 1273600 w 3015824"/>
              <a:gd name="connsiteY47" fmla="*/ 3028206 h 3029950"/>
              <a:gd name="connsiteX48" fmla="*/ 1419801 w 3015824"/>
              <a:gd name="connsiteY48" fmla="*/ 2944864 h 3029950"/>
              <a:gd name="connsiteX49" fmla="*/ 1664174 w 3015824"/>
              <a:gd name="connsiteY49" fmla="*/ 2939214 h 3029950"/>
              <a:gd name="connsiteX50" fmla="*/ 1813906 w 3015824"/>
              <a:gd name="connsiteY50" fmla="*/ 3016199 h 3029950"/>
              <a:gd name="connsiteX51" fmla="*/ 1867584 w 3015824"/>
              <a:gd name="connsiteY51" fmla="*/ 3004192 h 3029950"/>
              <a:gd name="connsiteX52" fmla="*/ 1970701 w 3015824"/>
              <a:gd name="connsiteY52" fmla="*/ 2870705 h 3029950"/>
              <a:gd name="connsiteX53" fmla="*/ 2193886 w 3015824"/>
              <a:gd name="connsiteY53" fmla="*/ 2771825 h 3029950"/>
              <a:gd name="connsiteX54" fmla="*/ 2361275 w 3015824"/>
              <a:gd name="connsiteY54" fmla="*/ 2785245 h 3029950"/>
              <a:gd name="connsiteX55" fmla="*/ 2406477 w 3015824"/>
              <a:gd name="connsiteY55" fmla="*/ 2753462 h 3029950"/>
              <a:gd name="connsiteX56" fmla="*/ 2450973 w 3015824"/>
              <a:gd name="connsiteY56" fmla="*/ 2590311 h 3029950"/>
              <a:gd name="connsiteX57" fmla="*/ 2619774 w 3015824"/>
              <a:gd name="connsiteY57" fmla="*/ 2413034 h 3029950"/>
              <a:gd name="connsiteX58" fmla="*/ 2779394 w 3015824"/>
              <a:gd name="connsiteY58" fmla="*/ 2360769 h 3029950"/>
              <a:gd name="connsiteX59" fmla="*/ 2809058 w 3015824"/>
              <a:gd name="connsiteY59" fmla="*/ 2314154 h 3029950"/>
              <a:gd name="connsiteX60" fmla="*/ 2787869 w 3015824"/>
              <a:gd name="connsiteY60" fmla="*/ 2146766 h 3029950"/>
              <a:gd name="connsiteX61" fmla="*/ 2876155 w 3015824"/>
              <a:gd name="connsiteY61" fmla="*/ 1917930 h 3029950"/>
              <a:gd name="connsiteX62" fmla="*/ 3003992 w 3015824"/>
              <a:gd name="connsiteY62" fmla="*/ 1808456 h 3029950"/>
              <a:gd name="connsiteX63" fmla="*/ 3013173 w 3015824"/>
              <a:gd name="connsiteY63" fmla="*/ 1754073 h 3029950"/>
              <a:gd name="connsiteX64" fmla="*/ 2929832 w 3015824"/>
              <a:gd name="connsiteY64" fmla="*/ 1607872 h 3029950"/>
              <a:gd name="connsiteX65" fmla="*/ 2633900 w 3015824"/>
              <a:gd name="connsiteY65" fmla="*/ 1227892 h 3029950"/>
              <a:gd name="connsiteX66" fmla="*/ 2441085 w 3015824"/>
              <a:gd name="connsiteY66" fmla="*/ 1262500 h 3029950"/>
              <a:gd name="connsiteX67" fmla="*/ 2351387 w 3015824"/>
              <a:gd name="connsiteY67" fmla="*/ 1053441 h 3029950"/>
              <a:gd name="connsiteX68" fmla="*/ 2216487 w 3015824"/>
              <a:gd name="connsiteY68" fmla="*/ 871220 h 3029950"/>
              <a:gd name="connsiteX69" fmla="*/ 2349268 w 3015824"/>
              <a:gd name="connsiteY69" fmla="*/ 712306 h 3029950"/>
              <a:gd name="connsiteX70" fmla="*/ 2633900 w 3015824"/>
              <a:gd name="connsiteY70" fmla="*/ 1227892 h 3029950"/>
              <a:gd name="connsiteX71" fmla="*/ 1775061 w 3015824"/>
              <a:gd name="connsiteY71" fmla="*/ 809067 h 3029950"/>
              <a:gd name="connsiteX72" fmla="*/ 2008134 w 3015824"/>
              <a:gd name="connsiteY72" fmla="*/ 944673 h 3029950"/>
              <a:gd name="connsiteX73" fmla="*/ 2181173 w 3015824"/>
              <a:gd name="connsiteY73" fmla="*/ 1152320 h 3029950"/>
              <a:gd name="connsiteX74" fmla="*/ 2272990 w 3015824"/>
              <a:gd name="connsiteY74" fmla="*/ 1406582 h 3029950"/>
              <a:gd name="connsiteX75" fmla="*/ 2272990 w 3015824"/>
              <a:gd name="connsiteY75" fmla="*/ 1677088 h 3029950"/>
              <a:gd name="connsiteX76" fmla="*/ 2181173 w 3015824"/>
              <a:gd name="connsiteY76" fmla="*/ 1931349 h 3029950"/>
              <a:gd name="connsiteX77" fmla="*/ 2008134 w 3015824"/>
              <a:gd name="connsiteY77" fmla="*/ 2138997 h 3029950"/>
              <a:gd name="connsiteX78" fmla="*/ 1775061 w 3015824"/>
              <a:gd name="connsiteY78" fmla="*/ 2274602 h 3029950"/>
              <a:gd name="connsiteX79" fmla="*/ 1510205 w 3015824"/>
              <a:gd name="connsiteY79" fmla="*/ 2321217 h 3029950"/>
              <a:gd name="connsiteX80" fmla="*/ 1245349 w 3015824"/>
              <a:gd name="connsiteY80" fmla="*/ 2274602 h 3029950"/>
              <a:gd name="connsiteX81" fmla="*/ 1012276 w 3015824"/>
              <a:gd name="connsiteY81" fmla="*/ 2138997 h 3029950"/>
              <a:gd name="connsiteX82" fmla="*/ 839237 w 3015824"/>
              <a:gd name="connsiteY82" fmla="*/ 1931349 h 3029950"/>
              <a:gd name="connsiteX83" fmla="*/ 747420 w 3015824"/>
              <a:gd name="connsiteY83" fmla="*/ 1677088 h 3029950"/>
              <a:gd name="connsiteX84" fmla="*/ 747420 w 3015824"/>
              <a:gd name="connsiteY84" fmla="*/ 1406582 h 3029950"/>
              <a:gd name="connsiteX85" fmla="*/ 839237 w 3015824"/>
              <a:gd name="connsiteY85" fmla="*/ 1152320 h 3029950"/>
              <a:gd name="connsiteX86" fmla="*/ 1012276 w 3015824"/>
              <a:gd name="connsiteY86" fmla="*/ 944673 h 3029950"/>
              <a:gd name="connsiteX87" fmla="*/ 1245349 w 3015824"/>
              <a:gd name="connsiteY87" fmla="*/ 809067 h 3029950"/>
              <a:gd name="connsiteX88" fmla="*/ 1510205 w 3015824"/>
              <a:gd name="connsiteY88" fmla="*/ 761746 h 3029950"/>
              <a:gd name="connsiteX89" fmla="*/ 1775061 w 3015824"/>
              <a:gd name="connsiteY89" fmla="*/ 809067 h 3029950"/>
              <a:gd name="connsiteX90" fmla="*/ 2172698 w 3015824"/>
              <a:gd name="connsiteY90" fmla="*/ 563987 h 3029950"/>
              <a:gd name="connsiteX91" fmla="*/ 2041329 w 3015824"/>
              <a:gd name="connsiteY91" fmla="*/ 725726 h 3029950"/>
              <a:gd name="connsiteX92" fmla="*/ 1834388 w 3015824"/>
              <a:gd name="connsiteY92" fmla="*/ 623315 h 3029950"/>
              <a:gd name="connsiteX93" fmla="*/ 1609791 w 3015824"/>
              <a:gd name="connsiteY93" fmla="*/ 571050 h 3029950"/>
              <a:gd name="connsiteX94" fmla="*/ 1609791 w 3015824"/>
              <a:gd name="connsiteY94" fmla="*/ 356340 h 3029950"/>
              <a:gd name="connsiteX95" fmla="*/ 2172698 w 3015824"/>
              <a:gd name="connsiteY95" fmla="*/ 563987 h 3029950"/>
              <a:gd name="connsiteX96" fmla="*/ 1387312 w 3015824"/>
              <a:gd name="connsiteY96" fmla="*/ 354927 h 3029950"/>
              <a:gd name="connsiteX97" fmla="*/ 1387312 w 3015824"/>
              <a:gd name="connsiteY97" fmla="*/ 571050 h 3029950"/>
              <a:gd name="connsiteX98" fmla="*/ 1172602 w 3015824"/>
              <a:gd name="connsiteY98" fmla="*/ 623315 h 3029950"/>
              <a:gd name="connsiteX99" fmla="*/ 973431 w 3015824"/>
              <a:gd name="connsiteY99" fmla="*/ 725726 h 3029950"/>
              <a:gd name="connsiteX100" fmla="*/ 827936 w 3015824"/>
              <a:gd name="connsiteY100" fmla="*/ 563281 h 3029950"/>
              <a:gd name="connsiteX101" fmla="*/ 1387312 w 3015824"/>
              <a:gd name="connsiteY101" fmla="*/ 354927 h 3029950"/>
              <a:gd name="connsiteX102" fmla="*/ 671848 w 3015824"/>
              <a:gd name="connsiteY102" fmla="*/ 710894 h 3029950"/>
              <a:gd name="connsiteX103" fmla="*/ 804629 w 3015824"/>
              <a:gd name="connsiteY103" fmla="*/ 870513 h 3029950"/>
              <a:gd name="connsiteX104" fmla="*/ 669729 w 3015824"/>
              <a:gd name="connsiteY104" fmla="*/ 1052734 h 3029950"/>
              <a:gd name="connsiteX105" fmla="*/ 580031 w 3015824"/>
              <a:gd name="connsiteY105" fmla="*/ 1261794 h 3029950"/>
              <a:gd name="connsiteX106" fmla="*/ 387216 w 3015824"/>
              <a:gd name="connsiteY106" fmla="*/ 1227186 h 3029950"/>
              <a:gd name="connsiteX107" fmla="*/ 671848 w 3015824"/>
              <a:gd name="connsiteY107" fmla="*/ 710894 h 3029950"/>
              <a:gd name="connsiteX108" fmla="*/ 351902 w 3015824"/>
              <a:gd name="connsiteY108" fmla="*/ 1451077 h 3029950"/>
              <a:gd name="connsiteX109" fmla="*/ 539773 w 3015824"/>
              <a:gd name="connsiteY109" fmla="*/ 1484273 h 3029950"/>
              <a:gd name="connsiteX110" fmla="*/ 553193 w 3015824"/>
              <a:gd name="connsiteY110" fmla="*/ 1711696 h 3029950"/>
              <a:gd name="connsiteX111" fmla="*/ 618171 w 3015824"/>
              <a:gd name="connsiteY111" fmla="*/ 1929937 h 3029950"/>
              <a:gd name="connsiteX112" fmla="*/ 462788 w 3015824"/>
              <a:gd name="connsiteY112" fmla="*/ 2020341 h 3029950"/>
              <a:gd name="connsiteX113" fmla="*/ 349783 w 3015824"/>
              <a:gd name="connsiteY113" fmla="*/ 1518174 h 3029950"/>
              <a:gd name="connsiteX114" fmla="*/ 351902 w 3015824"/>
              <a:gd name="connsiteY114" fmla="*/ 1451077 h 3029950"/>
              <a:gd name="connsiteX115" fmla="*/ 578619 w 3015824"/>
              <a:gd name="connsiteY115" fmla="*/ 2213156 h 3029950"/>
              <a:gd name="connsiteX116" fmla="*/ 730469 w 3015824"/>
              <a:gd name="connsiteY116" fmla="*/ 2124871 h 3029950"/>
              <a:gd name="connsiteX117" fmla="*/ 885851 w 3015824"/>
              <a:gd name="connsiteY117" fmla="*/ 2290141 h 3029950"/>
              <a:gd name="connsiteX118" fmla="*/ 1075135 w 3015824"/>
              <a:gd name="connsiteY118" fmla="*/ 2415153 h 3029950"/>
              <a:gd name="connsiteX119" fmla="*/ 1017926 w 3015824"/>
              <a:gd name="connsiteY119" fmla="*/ 2573360 h 3029950"/>
              <a:gd name="connsiteX120" fmla="*/ 578619 w 3015824"/>
              <a:gd name="connsiteY120" fmla="*/ 2213156 h 3029950"/>
              <a:gd name="connsiteX121" fmla="*/ 1510205 w 3015824"/>
              <a:gd name="connsiteY121" fmla="*/ 2684246 h 3029950"/>
              <a:gd name="connsiteX122" fmla="*/ 1228398 w 3015824"/>
              <a:gd name="connsiteY122" fmla="*/ 2649639 h 3029950"/>
              <a:gd name="connsiteX123" fmla="*/ 1284901 w 3015824"/>
              <a:gd name="connsiteY123" fmla="*/ 2492844 h 3029950"/>
              <a:gd name="connsiteX124" fmla="*/ 1509499 w 3015824"/>
              <a:gd name="connsiteY124" fmla="*/ 2518976 h 3029950"/>
              <a:gd name="connsiteX125" fmla="*/ 1734096 w 3015824"/>
              <a:gd name="connsiteY125" fmla="*/ 2492844 h 3029950"/>
              <a:gd name="connsiteX126" fmla="*/ 1790599 w 3015824"/>
              <a:gd name="connsiteY126" fmla="*/ 2649639 h 3029950"/>
              <a:gd name="connsiteX127" fmla="*/ 1510205 w 3015824"/>
              <a:gd name="connsiteY127" fmla="*/ 2684246 h 3029950"/>
              <a:gd name="connsiteX128" fmla="*/ 2002484 w 3015824"/>
              <a:gd name="connsiteY128" fmla="*/ 2574066 h 3029950"/>
              <a:gd name="connsiteX129" fmla="*/ 1945275 w 3015824"/>
              <a:gd name="connsiteY129" fmla="*/ 2415859 h 3029950"/>
              <a:gd name="connsiteX130" fmla="*/ 2134558 w 3015824"/>
              <a:gd name="connsiteY130" fmla="*/ 2290847 h 3029950"/>
              <a:gd name="connsiteX131" fmla="*/ 2289941 w 3015824"/>
              <a:gd name="connsiteY131" fmla="*/ 2125577 h 3029950"/>
              <a:gd name="connsiteX132" fmla="*/ 2441791 w 3015824"/>
              <a:gd name="connsiteY132" fmla="*/ 2213862 h 3029950"/>
              <a:gd name="connsiteX133" fmla="*/ 2002484 w 3015824"/>
              <a:gd name="connsiteY133" fmla="*/ 2574066 h 3029950"/>
              <a:gd name="connsiteX134" fmla="*/ 2556915 w 3015824"/>
              <a:gd name="connsiteY134" fmla="*/ 2019635 h 3029950"/>
              <a:gd name="connsiteX135" fmla="*/ 2401533 w 3015824"/>
              <a:gd name="connsiteY135" fmla="*/ 1929231 h 3029950"/>
              <a:gd name="connsiteX136" fmla="*/ 2466511 w 3015824"/>
              <a:gd name="connsiteY136" fmla="*/ 1710989 h 3029950"/>
              <a:gd name="connsiteX137" fmla="*/ 2479930 w 3015824"/>
              <a:gd name="connsiteY137" fmla="*/ 1483566 h 3029950"/>
              <a:gd name="connsiteX138" fmla="*/ 2667801 w 3015824"/>
              <a:gd name="connsiteY138" fmla="*/ 1450371 h 3029950"/>
              <a:gd name="connsiteX139" fmla="*/ 2669920 w 3015824"/>
              <a:gd name="connsiteY139" fmla="*/ 1516762 h 3029950"/>
              <a:gd name="connsiteX140" fmla="*/ 2556915 w 3015824"/>
              <a:gd name="connsiteY140" fmla="*/ 2019635 h 3029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3015824" h="3029950">
                <a:moveTo>
                  <a:pt x="2929832" y="1607872"/>
                </a:moveTo>
                <a:cubicBezTo>
                  <a:pt x="2818946" y="1565495"/>
                  <a:pt x="2815414" y="1409407"/>
                  <a:pt x="2924182" y="1362086"/>
                </a:cubicBezTo>
                <a:cubicBezTo>
                  <a:pt x="2982097" y="1336660"/>
                  <a:pt x="3013880" y="1273801"/>
                  <a:pt x="3000460" y="1211648"/>
                </a:cubicBezTo>
                <a:lnTo>
                  <a:pt x="2988454" y="1157970"/>
                </a:lnTo>
                <a:cubicBezTo>
                  <a:pt x="2975034" y="1095818"/>
                  <a:pt x="2919238" y="1052734"/>
                  <a:pt x="2855673" y="1054147"/>
                </a:cubicBezTo>
                <a:cubicBezTo>
                  <a:pt x="2737723" y="1057678"/>
                  <a:pt x="2674864" y="915009"/>
                  <a:pt x="2757499" y="829549"/>
                </a:cubicBezTo>
                <a:cubicBezTo>
                  <a:pt x="2801289" y="783641"/>
                  <a:pt x="2806939" y="713013"/>
                  <a:pt x="2770919" y="661454"/>
                </a:cubicBezTo>
                <a:lnTo>
                  <a:pt x="2739136" y="616252"/>
                </a:lnTo>
                <a:cubicBezTo>
                  <a:pt x="2703116" y="563987"/>
                  <a:pt x="2634606" y="545624"/>
                  <a:pt x="2577397" y="571756"/>
                </a:cubicBezTo>
                <a:cubicBezTo>
                  <a:pt x="2469336" y="620490"/>
                  <a:pt x="2357037" y="512428"/>
                  <a:pt x="2400827" y="402248"/>
                </a:cubicBezTo>
                <a:cubicBezTo>
                  <a:pt x="2424134" y="342921"/>
                  <a:pt x="2402239" y="275824"/>
                  <a:pt x="2349268" y="241922"/>
                </a:cubicBezTo>
                <a:lnTo>
                  <a:pt x="2302654" y="212258"/>
                </a:lnTo>
                <a:cubicBezTo>
                  <a:pt x="2248976" y="178357"/>
                  <a:pt x="2179760" y="186832"/>
                  <a:pt x="2135971" y="233447"/>
                </a:cubicBezTo>
                <a:cubicBezTo>
                  <a:pt x="2054749" y="320320"/>
                  <a:pt x="1909961" y="263817"/>
                  <a:pt x="1908548" y="144455"/>
                </a:cubicBezTo>
                <a:cubicBezTo>
                  <a:pt x="1907842" y="80890"/>
                  <a:pt x="1861933" y="27213"/>
                  <a:pt x="1799781" y="15912"/>
                </a:cubicBezTo>
                <a:lnTo>
                  <a:pt x="1746103" y="6024"/>
                </a:lnTo>
                <a:cubicBezTo>
                  <a:pt x="1683950" y="-5277"/>
                  <a:pt x="1622504" y="30038"/>
                  <a:pt x="1599903" y="89365"/>
                </a:cubicBezTo>
                <a:cubicBezTo>
                  <a:pt x="1558232" y="200252"/>
                  <a:pt x="1402850" y="204489"/>
                  <a:pt x="1355529" y="95016"/>
                </a:cubicBezTo>
                <a:cubicBezTo>
                  <a:pt x="1330103" y="36394"/>
                  <a:pt x="1267950" y="4612"/>
                  <a:pt x="1205797" y="18031"/>
                </a:cubicBezTo>
                <a:lnTo>
                  <a:pt x="1152120" y="30038"/>
                </a:lnTo>
                <a:cubicBezTo>
                  <a:pt x="1090673" y="44163"/>
                  <a:pt x="1046884" y="99960"/>
                  <a:pt x="1049003" y="163525"/>
                </a:cubicBezTo>
                <a:cubicBezTo>
                  <a:pt x="1052534" y="282180"/>
                  <a:pt x="910571" y="345746"/>
                  <a:pt x="825817" y="262405"/>
                </a:cubicBezTo>
                <a:cubicBezTo>
                  <a:pt x="780615" y="217909"/>
                  <a:pt x="709987" y="212258"/>
                  <a:pt x="658429" y="248985"/>
                </a:cubicBezTo>
                <a:lnTo>
                  <a:pt x="613227" y="280768"/>
                </a:lnTo>
                <a:cubicBezTo>
                  <a:pt x="561668" y="317495"/>
                  <a:pt x="542598" y="385297"/>
                  <a:pt x="568731" y="443919"/>
                </a:cubicBezTo>
                <a:cubicBezTo>
                  <a:pt x="617464" y="552686"/>
                  <a:pt x="510109" y="664985"/>
                  <a:pt x="399929" y="621196"/>
                </a:cubicBezTo>
                <a:cubicBezTo>
                  <a:pt x="341308" y="597889"/>
                  <a:pt x="274211" y="619783"/>
                  <a:pt x="240310" y="673461"/>
                </a:cubicBezTo>
                <a:lnTo>
                  <a:pt x="210646" y="720075"/>
                </a:lnTo>
                <a:cubicBezTo>
                  <a:pt x="176744" y="773753"/>
                  <a:pt x="185220" y="844381"/>
                  <a:pt x="231128" y="887464"/>
                </a:cubicBezTo>
                <a:cubicBezTo>
                  <a:pt x="317294" y="969393"/>
                  <a:pt x="260792" y="1114887"/>
                  <a:pt x="142843" y="1116300"/>
                </a:cubicBezTo>
                <a:cubicBezTo>
                  <a:pt x="79984" y="1117006"/>
                  <a:pt x="26306" y="1162914"/>
                  <a:pt x="15006" y="1225773"/>
                </a:cubicBezTo>
                <a:lnTo>
                  <a:pt x="5824" y="1280157"/>
                </a:lnTo>
                <a:cubicBezTo>
                  <a:pt x="-4770" y="1343016"/>
                  <a:pt x="29837" y="1404463"/>
                  <a:pt x="89165" y="1427064"/>
                </a:cubicBezTo>
                <a:cubicBezTo>
                  <a:pt x="200051" y="1469441"/>
                  <a:pt x="203583" y="1625529"/>
                  <a:pt x="94815" y="1672850"/>
                </a:cubicBezTo>
                <a:cubicBezTo>
                  <a:pt x="37607" y="1697570"/>
                  <a:pt x="5824" y="1761136"/>
                  <a:pt x="19243" y="1822582"/>
                </a:cubicBezTo>
                <a:lnTo>
                  <a:pt x="31250" y="1876259"/>
                </a:lnTo>
                <a:cubicBezTo>
                  <a:pt x="44669" y="1938412"/>
                  <a:pt x="100466" y="1981495"/>
                  <a:pt x="164031" y="1980083"/>
                </a:cubicBezTo>
                <a:cubicBezTo>
                  <a:pt x="281980" y="1976552"/>
                  <a:pt x="344839" y="2119220"/>
                  <a:pt x="262204" y="2204681"/>
                </a:cubicBezTo>
                <a:cubicBezTo>
                  <a:pt x="218415" y="2250589"/>
                  <a:pt x="212765" y="2321217"/>
                  <a:pt x="248785" y="2372776"/>
                </a:cubicBezTo>
                <a:lnTo>
                  <a:pt x="280568" y="2417978"/>
                </a:lnTo>
                <a:cubicBezTo>
                  <a:pt x="316588" y="2470243"/>
                  <a:pt x="385097" y="2488606"/>
                  <a:pt x="442306" y="2462474"/>
                </a:cubicBezTo>
                <a:cubicBezTo>
                  <a:pt x="550367" y="2413740"/>
                  <a:pt x="662666" y="2521801"/>
                  <a:pt x="618877" y="2631981"/>
                </a:cubicBezTo>
                <a:cubicBezTo>
                  <a:pt x="595570" y="2691309"/>
                  <a:pt x="617464" y="2758406"/>
                  <a:pt x="670435" y="2792308"/>
                </a:cubicBezTo>
                <a:lnTo>
                  <a:pt x="717050" y="2821971"/>
                </a:lnTo>
                <a:cubicBezTo>
                  <a:pt x="770021" y="2855873"/>
                  <a:pt x="839943" y="2847398"/>
                  <a:pt x="883733" y="2800783"/>
                </a:cubicBezTo>
                <a:cubicBezTo>
                  <a:pt x="964955" y="2713910"/>
                  <a:pt x="1109743" y="2770413"/>
                  <a:pt x="1111156" y="2889774"/>
                </a:cubicBezTo>
                <a:cubicBezTo>
                  <a:pt x="1111862" y="2953340"/>
                  <a:pt x="1157770" y="3007017"/>
                  <a:pt x="1219923" y="3018318"/>
                </a:cubicBezTo>
                <a:lnTo>
                  <a:pt x="1273600" y="3028206"/>
                </a:lnTo>
                <a:cubicBezTo>
                  <a:pt x="1335753" y="3039506"/>
                  <a:pt x="1397200" y="3004192"/>
                  <a:pt x="1419801" y="2944864"/>
                </a:cubicBezTo>
                <a:cubicBezTo>
                  <a:pt x="1461471" y="2833272"/>
                  <a:pt x="1616854" y="2829740"/>
                  <a:pt x="1664174" y="2939214"/>
                </a:cubicBezTo>
                <a:cubicBezTo>
                  <a:pt x="1689601" y="2997836"/>
                  <a:pt x="1751753" y="3029618"/>
                  <a:pt x="1813906" y="3016199"/>
                </a:cubicBezTo>
                <a:lnTo>
                  <a:pt x="1867584" y="3004192"/>
                </a:lnTo>
                <a:cubicBezTo>
                  <a:pt x="1929030" y="2990067"/>
                  <a:pt x="1972820" y="2934270"/>
                  <a:pt x="1970701" y="2870705"/>
                </a:cubicBezTo>
                <a:cubicBezTo>
                  <a:pt x="1967169" y="2752049"/>
                  <a:pt x="2109132" y="2688484"/>
                  <a:pt x="2193886" y="2771825"/>
                </a:cubicBezTo>
                <a:cubicBezTo>
                  <a:pt x="2239088" y="2816321"/>
                  <a:pt x="2309716" y="2821971"/>
                  <a:pt x="2361275" y="2785245"/>
                </a:cubicBezTo>
                <a:lnTo>
                  <a:pt x="2406477" y="2753462"/>
                </a:lnTo>
                <a:cubicBezTo>
                  <a:pt x="2458036" y="2716735"/>
                  <a:pt x="2477105" y="2648932"/>
                  <a:pt x="2450973" y="2590311"/>
                </a:cubicBezTo>
                <a:cubicBezTo>
                  <a:pt x="2402239" y="2481543"/>
                  <a:pt x="2509594" y="2369244"/>
                  <a:pt x="2619774" y="2413034"/>
                </a:cubicBezTo>
                <a:cubicBezTo>
                  <a:pt x="2678396" y="2436341"/>
                  <a:pt x="2745493" y="2414447"/>
                  <a:pt x="2779394" y="2360769"/>
                </a:cubicBezTo>
                <a:lnTo>
                  <a:pt x="2809058" y="2314154"/>
                </a:lnTo>
                <a:cubicBezTo>
                  <a:pt x="2842959" y="2260477"/>
                  <a:pt x="2834484" y="2189849"/>
                  <a:pt x="2787869" y="2146766"/>
                </a:cubicBezTo>
                <a:cubicBezTo>
                  <a:pt x="2701703" y="2064837"/>
                  <a:pt x="2758206" y="1919342"/>
                  <a:pt x="2876155" y="1917930"/>
                </a:cubicBezTo>
                <a:cubicBezTo>
                  <a:pt x="2939014" y="1917224"/>
                  <a:pt x="2992691" y="1870609"/>
                  <a:pt x="3003992" y="1808456"/>
                </a:cubicBezTo>
                <a:lnTo>
                  <a:pt x="3013173" y="1754073"/>
                </a:lnTo>
                <a:cubicBezTo>
                  <a:pt x="3023768" y="1691920"/>
                  <a:pt x="2988454" y="1630473"/>
                  <a:pt x="2929832" y="1607872"/>
                </a:cubicBezTo>
                <a:close/>
                <a:moveTo>
                  <a:pt x="2633900" y="1227892"/>
                </a:moveTo>
                <a:lnTo>
                  <a:pt x="2441085" y="1262500"/>
                </a:lnTo>
                <a:cubicBezTo>
                  <a:pt x="2419190" y="1188340"/>
                  <a:pt x="2388820" y="1118419"/>
                  <a:pt x="2351387" y="1053441"/>
                </a:cubicBezTo>
                <a:cubicBezTo>
                  <a:pt x="2313954" y="988463"/>
                  <a:pt x="2269458" y="927016"/>
                  <a:pt x="2216487" y="871220"/>
                </a:cubicBezTo>
                <a:lnTo>
                  <a:pt x="2349268" y="712306"/>
                </a:lnTo>
                <a:cubicBezTo>
                  <a:pt x="2484168" y="854269"/>
                  <a:pt x="2583754" y="1030840"/>
                  <a:pt x="2633900" y="1227892"/>
                </a:cubicBezTo>
                <a:close/>
                <a:moveTo>
                  <a:pt x="1775061" y="809067"/>
                </a:moveTo>
                <a:cubicBezTo>
                  <a:pt x="1857696" y="839437"/>
                  <a:pt x="1936799" y="883933"/>
                  <a:pt x="2008134" y="944673"/>
                </a:cubicBezTo>
                <a:cubicBezTo>
                  <a:pt x="2079468" y="1004707"/>
                  <a:pt x="2137384" y="1075335"/>
                  <a:pt x="2181173" y="1152320"/>
                </a:cubicBezTo>
                <a:cubicBezTo>
                  <a:pt x="2225669" y="1228599"/>
                  <a:pt x="2257452" y="1314059"/>
                  <a:pt x="2272990" y="1406582"/>
                </a:cubicBezTo>
                <a:cubicBezTo>
                  <a:pt x="2289234" y="1499105"/>
                  <a:pt x="2288528" y="1590215"/>
                  <a:pt x="2272990" y="1677088"/>
                </a:cubicBezTo>
                <a:cubicBezTo>
                  <a:pt x="2258158" y="1763960"/>
                  <a:pt x="2227788" y="1850127"/>
                  <a:pt x="2181173" y="1931349"/>
                </a:cubicBezTo>
                <a:cubicBezTo>
                  <a:pt x="2134558" y="2012572"/>
                  <a:pt x="2075937" y="2081787"/>
                  <a:pt x="2008134" y="2138997"/>
                </a:cubicBezTo>
                <a:cubicBezTo>
                  <a:pt x="1941037" y="2196205"/>
                  <a:pt x="1862640" y="2242114"/>
                  <a:pt x="1775061" y="2274602"/>
                </a:cubicBezTo>
                <a:cubicBezTo>
                  <a:pt x="1687482" y="2306385"/>
                  <a:pt x="1597784" y="2321923"/>
                  <a:pt x="1510205" y="2321217"/>
                </a:cubicBezTo>
                <a:cubicBezTo>
                  <a:pt x="1421920" y="2321217"/>
                  <a:pt x="1332928" y="2306385"/>
                  <a:pt x="1245349" y="2274602"/>
                </a:cubicBezTo>
                <a:cubicBezTo>
                  <a:pt x="1157770" y="2242820"/>
                  <a:pt x="1079373" y="2196205"/>
                  <a:pt x="1012276" y="2138997"/>
                </a:cubicBezTo>
                <a:cubicBezTo>
                  <a:pt x="944473" y="2082494"/>
                  <a:pt x="885851" y="2012572"/>
                  <a:pt x="839237" y="1931349"/>
                </a:cubicBezTo>
                <a:cubicBezTo>
                  <a:pt x="792622" y="1850127"/>
                  <a:pt x="762252" y="1763960"/>
                  <a:pt x="747420" y="1677088"/>
                </a:cubicBezTo>
                <a:cubicBezTo>
                  <a:pt x="731882" y="1590215"/>
                  <a:pt x="731176" y="1498398"/>
                  <a:pt x="747420" y="1406582"/>
                </a:cubicBezTo>
                <a:cubicBezTo>
                  <a:pt x="763665" y="1314059"/>
                  <a:pt x="795447" y="1228599"/>
                  <a:pt x="839237" y="1152320"/>
                </a:cubicBezTo>
                <a:cubicBezTo>
                  <a:pt x="883026" y="1075335"/>
                  <a:pt x="940941" y="1005414"/>
                  <a:pt x="1012276" y="944673"/>
                </a:cubicBezTo>
                <a:cubicBezTo>
                  <a:pt x="1083611" y="884639"/>
                  <a:pt x="1162714" y="839437"/>
                  <a:pt x="1245349" y="809067"/>
                </a:cubicBezTo>
                <a:cubicBezTo>
                  <a:pt x="1327984" y="778697"/>
                  <a:pt x="1416976" y="761746"/>
                  <a:pt x="1510205" y="761746"/>
                </a:cubicBezTo>
                <a:cubicBezTo>
                  <a:pt x="1602728" y="762452"/>
                  <a:pt x="1692426" y="778697"/>
                  <a:pt x="1775061" y="809067"/>
                </a:cubicBezTo>
                <a:close/>
                <a:moveTo>
                  <a:pt x="2172698" y="563987"/>
                </a:moveTo>
                <a:lnTo>
                  <a:pt x="2041329" y="725726"/>
                </a:lnTo>
                <a:cubicBezTo>
                  <a:pt x="1977058" y="683349"/>
                  <a:pt x="1904310" y="648741"/>
                  <a:pt x="1834388" y="623315"/>
                </a:cubicBezTo>
                <a:cubicBezTo>
                  <a:pt x="1764467" y="597889"/>
                  <a:pt x="1720677" y="579525"/>
                  <a:pt x="1609791" y="571050"/>
                </a:cubicBezTo>
                <a:lnTo>
                  <a:pt x="1609791" y="356340"/>
                </a:lnTo>
                <a:cubicBezTo>
                  <a:pt x="1794837" y="376116"/>
                  <a:pt x="2012372" y="450276"/>
                  <a:pt x="2172698" y="563987"/>
                </a:cubicBezTo>
                <a:close/>
                <a:moveTo>
                  <a:pt x="1387312" y="354927"/>
                </a:moveTo>
                <a:lnTo>
                  <a:pt x="1387312" y="571050"/>
                </a:lnTo>
                <a:cubicBezTo>
                  <a:pt x="1350585" y="580232"/>
                  <a:pt x="1242524" y="597889"/>
                  <a:pt x="1172602" y="623315"/>
                </a:cubicBezTo>
                <a:cubicBezTo>
                  <a:pt x="1102680" y="648741"/>
                  <a:pt x="1037702" y="682643"/>
                  <a:pt x="973431" y="725726"/>
                </a:cubicBezTo>
                <a:lnTo>
                  <a:pt x="827936" y="563281"/>
                </a:lnTo>
                <a:cubicBezTo>
                  <a:pt x="990381" y="447451"/>
                  <a:pt x="1201560" y="372584"/>
                  <a:pt x="1387312" y="354927"/>
                </a:cubicBezTo>
                <a:close/>
                <a:moveTo>
                  <a:pt x="671848" y="710894"/>
                </a:moveTo>
                <a:lnTo>
                  <a:pt x="804629" y="870513"/>
                </a:lnTo>
                <a:cubicBezTo>
                  <a:pt x="751658" y="927016"/>
                  <a:pt x="706456" y="987757"/>
                  <a:pt x="669729" y="1052734"/>
                </a:cubicBezTo>
                <a:cubicBezTo>
                  <a:pt x="632296" y="1117712"/>
                  <a:pt x="601926" y="1187634"/>
                  <a:pt x="580031" y="1261794"/>
                </a:cubicBezTo>
                <a:lnTo>
                  <a:pt x="387216" y="1227186"/>
                </a:lnTo>
                <a:cubicBezTo>
                  <a:pt x="435950" y="1030840"/>
                  <a:pt x="536242" y="853563"/>
                  <a:pt x="671848" y="710894"/>
                </a:cubicBezTo>
                <a:close/>
                <a:moveTo>
                  <a:pt x="351902" y="1451077"/>
                </a:moveTo>
                <a:lnTo>
                  <a:pt x="539773" y="1484273"/>
                </a:lnTo>
                <a:cubicBezTo>
                  <a:pt x="535536" y="1561257"/>
                  <a:pt x="539773" y="1637536"/>
                  <a:pt x="553193" y="1711696"/>
                </a:cubicBezTo>
                <a:cubicBezTo>
                  <a:pt x="565906" y="1785855"/>
                  <a:pt x="587800" y="1858602"/>
                  <a:pt x="618171" y="1929937"/>
                </a:cubicBezTo>
                <a:lnTo>
                  <a:pt x="462788" y="2020341"/>
                </a:lnTo>
                <a:cubicBezTo>
                  <a:pt x="390748" y="1868490"/>
                  <a:pt x="349783" y="1697570"/>
                  <a:pt x="349783" y="1518174"/>
                </a:cubicBezTo>
                <a:cubicBezTo>
                  <a:pt x="350490" y="1494867"/>
                  <a:pt x="351196" y="1472972"/>
                  <a:pt x="351902" y="1451077"/>
                </a:cubicBezTo>
                <a:close/>
                <a:moveTo>
                  <a:pt x="578619" y="2213156"/>
                </a:moveTo>
                <a:lnTo>
                  <a:pt x="730469" y="2124871"/>
                </a:lnTo>
                <a:cubicBezTo>
                  <a:pt x="776378" y="2187024"/>
                  <a:pt x="828643" y="2242114"/>
                  <a:pt x="885851" y="2290141"/>
                </a:cubicBezTo>
                <a:cubicBezTo>
                  <a:pt x="943060" y="2338168"/>
                  <a:pt x="1005919" y="2380545"/>
                  <a:pt x="1075135" y="2415153"/>
                </a:cubicBezTo>
                <a:lnTo>
                  <a:pt x="1017926" y="2573360"/>
                </a:lnTo>
                <a:cubicBezTo>
                  <a:pt x="842768" y="2491431"/>
                  <a:pt x="692330" y="2366419"/>
                  <a:pt x="578619" y="2213156"/>
                </a:cubicBezTo>
                <a:close/>
                <a:moveTo>
                  <a:pt x="1510205" y="2684246"/>
                </a:moveTo>
                <a:cubicBezTo>
                  <a:pt x="1413444" y="2684246"/>
                  <a:pt x="1318802" y="2672240"/>
                  <a:pt x="1228398" y="2649639"/>
                </a:cubicBezTo>
                <a:lnTo>
                  <a:pt x="1284901" y="2492844"/>
                </a:lnTo>
                <a:cubicBezTo>
                  <a:pt x="1359767" y="2510501"/>
                  <a:pt x="1435339" y="2519682"/>
                  <a:pt x="1509499" y="2518976"/>
                </a:cubicBezTo>
                <a:cubicBezTo>
                  <a:pt x="1583658" y="2518976"/>
                  <a:pt x="1659230" y="2510501"/>
                  <a:pt x="1734096" y="2492844"/>
                </a:cubicBezTo>
                <a:lnTo>
                  <a:pt x="1790599" y="2649639"/>
                </a:lnTo>
                <a:cubicBezTo>
                  <a:pt x="1700901" y="2672240"/>
                  <a:pt x="1606966" y="2684246"/>
                  <a:pt x="1510205" y="2684246"/>
                </a:cubicBezTo>
                <a:close/>
                <a:moveTo>
                  <a:pt x="2002484" y="2574066"/>
                </a:moveTo>
                <a:lnTo>
                  <a:pt x="1945275" y="2415859"/>
                </a:lnTo>
                <a:cubicBezTo>
                  <a:pt x="2013784" y="2381251"/>
                  <a:pt x="2077349" y="2338874"/>
                  <a:pt x="2134558" y="2290847"/>
                </a:cubicBezTo>
                <a:cubicBezTo>
                  <a:pt x="2191767" y="2242820"/>
                  <a:pt x="2244032" y="2187730"/>
                  <a:pt x="2289941" y="2125577"/>
                </a:cubicBezTo>
                <a:lnTo>
                  <a:pt x="2441791" y="2213862"/>
                </a:lnTo>
                <a:cubicBezTo>
                  <a:pt x="2327373" y="2366419"/>
                  <a:pt x="2176935" y="2491431"/>
                  <a:pt x="2002484" y="2574066"/>
                </a:cubicBezTo>
                <a:close/>
                <a:moveTo>
                  <a:pt x="2556915" y="2019635"/>
                </a:moveTo>
                <a:lnTo>
                  <a:pt x="2401533" y="1929231"/>
                </a:lnTo>
                <a:cubicBezTo>
                  <a:pt x="2431903" y="1857896"/>
                  <a:pt x="2453798" y="1785149"/>
                  <a:pt x="2466511" y="1710989"/>
                </a:cubicBezTo>
                <a:cubicBezTo>
                  <a:pt x="2479930" y="1637536"/>
                  <a:pt x="2484168" y="1561257"/>
                  <a:pt x="2479930" y="1483566"/>
                </a:cubicBezTo>
                <a:lnTo>
                  <a:pt x="2667801" y="1450371"/>
                </a:lnTo>
                <a:cubicBezTo>
                  <a:pt x="2669214" y="1472266"/>
                  <a:pt x="2669920" y="1494867"/>
                  <a:pt x="2669920" y="1516762"/>
                </a:cubicBezTo>
                <a:cubicBezTo>
                  <a:pt x="2669920" y="1696864"/>
                  <a:pt x="2628956" y="1867784"/>
                  <a:pt x="2556915" y="2019635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5" name="任意多边形: 形状 1134">
            <a:extLst>
              <a:ext uri="{FF2B5EF4-FFF2-40B4-BE49-F238E27FC236}">
                <a16:creationId xmlns="" xmlns:a16="http://schemas.microsoft.com/office/drawing/2014/main" id="{F13B3E0F-FF24-4485-83AE-CDB3DCC7BB97}"/>
              </a:ext>
            </a:extLst>
          </p:cNvPr>
          <p:cNvSpPr/>
          <p:nvPr/>
        </p:nvSpPr>
        <p:spPr>
          <a:xfrm>
            <a:off x="10320248" y="5366737"/>
            <a:ext cx="673876" cy="689117"/>
          </a:xfrm>
          <a:custGeom>
            <a:avLst/>
            <a:gdLst>
              <a:gd name="connsiteX0" fmla="*/ 2039442 w 2097658"/>
              <a:gd name="connsiteY0" fmla="*/ 1120569 h 2111783"/>
              <a:gd name="connsiteX1" fmla="*/ 2035911 w 2097658"/>
              <a:gd name="connsiteY1" fmla="*/ 949649 h 2111783"/>
              <a:gd name="connsiteX2" fmla="*/ 2088882 w 2097658"/>
              <a:gd name="connsiteY2" fmla="*/ 845119 h 2111783"/>
              <a:gd name="connsiteX3" fmla="*/ 2080407 w 2097658"/>
              <a:gd name="connsiteY3" fmla="*/ 807686 h 2111783"/>
              <a:gd name="connsiteX4" fmla="*/ 1987884 w 2097658"/>
              <a:gd name="connsiteY4" fmla="*/ 735645 h 2111783"/>
              <a:gd name="connsiteX5" fmla="*/ 1919374 w 2097658"/>
              <a:gd name="connsiteY5" fmla="*/ 578851 h 2111783"/>
              <a:gd name="connsiteX6" fmla="*/ 1928556 w 2097658"/>
              <a:gd name="connsiteY6" fmla="*/ 461608 h 2111783"/>
              <a:gd name="connsiteX7" fmla="*/ 1906661 w 2097658"/>
              <a:gd name="connsiteY7" fmla="*/ 429825 h 2111783"/>
              <a:gd name="connsiteX8" fmla="*/ 1793656 w 2097658"/>
              <a:gd name="connsiteY8" fmla="*/ 398749 h 2111783"/>
              <a:gd name="connsiteX9" fmla="*/ 1670763 w 2097658"/>
              <a:gd name="connsiteY9" fmla="*/ 280800 h 2111783"/>
              <a:gd name="connsiteX10" fmla="*/ 1634743 w 2097658"/>
              <a:gd name="connsiteY10" fmla="*/ 169207 h 2111783"/>
              <a:gd name="connsiteX11" fmla="*/ 1602254 w 2097658"/>
              <a:gd name="connsiteY11" fmla="*/ 148725 h 2111783"/>
              <a:gd name="connsiteX12" fmla="*/ 1486424 w 2097658"/>
              <a:gd name="connsiteY12" fmla="*/ 163557 h 2111783"/>
              <a:gd name="connsiteX13" fmla="*/ 1328216 w 2097658"/>
              <a:gd name="connsiteY13" fmla="*/ 101404 h 2111783"/>
              <a:gd name="connsiteX14" fmla="*/ 1252644 w 2097658"/>
              <a:gd name="connsiteY14" fmla="*/ 11706 h 2111783"/>
              <a:gd name="connsiteX15" fmla="*/ 1215211 w 2097658"/>
              <a:gd name="connsiteY15" fmla="*/ 5350 h 2111783"/>
              <a:gd name="connsiteX16" fmla="*/ 1113507 w 2097658"/>
              <a:gd name="connsiteY16" fmla="*/ 63265 h 2111783"/>
              <a:gd name="connsiteX17" fmla="*/ 943293 w 2097658"/>
              <a:gd name="connsiteY17" fmla="*/ 66796 h 2111783"/>
              <a:gd name="connsiteX18" fmla="*/ 839469 w 2097658"/>
              <a:gd name="connsiteY18" fmla="*/ 13119 h 2111783"/>
              <a:gd name="connsiteX19" fmla="*/ 802036 w 2097658"/>
              <a:gd name="connsiteY19" fmla="*/ 21594 h 2111783"/>
              <a:gd name="connsiteX20" fmla="*/ 729995 w 2097658"/>
              <a:gd name="connsiteY20" fmla="*/ 114117 h 2111783"/>
              <a:gd name="connsiteX21" fmla="*/ 574613 w 2097658"/>
              <a:gd name="connsiteY21" fmla="*/ 183333 h 2111783"/>
              <a:gd name="connsiteX22" fmla="*/ 458077 w 2097658"/>
              <a:gd name="connsiteY22" fmla="*/ 174151 h 2111783"/>
              <a:gd name="connsiteX23" fmla="*/ 427000 w 2097658"/>
              <a:gd name="connsiteY23" fmla="*/ 196046 h 2111783"/>
              <a:gd name="connsiteX24" fmla="*/ 395924 w 2097658"/>
              <a:gd name="connsiteY24" fmla="*/ 309757 h 2111783"/>
              <a:gd name="connsiteX25" fmla="*/ 278681 w 2097658"/>
              <a:gd name="connsiteY25" fmla="*/ 433357 h 2111783"/>
              <a:gd name="connsiteX26" fmla="*/ 167795 w 2097658"/>
              <a:gd name="connsiteY26" fmla="*/ 469377 h 2111783"/>
              <a:gd name="connsiteX27" fmla="*/ 147312 w 2097658"/>
              <a:gd name="connsiteY27" fmla="*/ 501866 h 2111783"/>
              <a:gd name="connsiteX28" fmla="*/ 162144 w 2097658"/>
              <a:gd name="connsiteY28" fmla="*/ 618403 h 2111783"/>
              <a:gd name="connsiteX29" fmla="*/ 100698 w 2097658"/>
              <a:gd name="connsiteY29" fmla="*/ 778022 h 2111783"/>
              <a:gd name="connsiteX30" fmla="*/ 11706 w 2097658"/>
              <a:gd name="connsiteY30" fmla="*/ 854301 h 2111783"/>
              <a:gd name="connsiteX31" fmla="*/ 5350 w 2097658"/>
              <a:gd name="connsiteY31" fmla="*/ 892440 h 2111783"/>
              <a:gd name="connsiteX32" fmla="*/ 63265 w 2097658"/>
              <a:gd name="connsiteY32" fmla="*/ 994851 h 2111783"/>
              <a:gd name="connsiteX33" fmla="*/ 66796 w 2097658"/>
              <a:gd name="connsiteY33" fmla="*/ 1165772 h 2111783"/>
              <a:gd name="connsiteX34" fmla="*/ 13825 w 2097658"/>
              <a:gd name="connsiteY34" fmla="*/ 1270301 h 2111783"/>
              <a:gd name="connsiteX35" fmla="*/ 22301 w 2097658"/>
              <a:gd name="connsiteY35" fmla="*/ 1307734 h 2111783"/>
              <a:gd name="connsiteX36" fmla="*/ 114823 w 2097658"/>
              <a:gd name="connsiteY36" fmla="*/ 1379775 h 2111783"/>
              <a:gd name="connsiteX37" fmla="*/ 183333 w 2097658"/>
              <a:gd name="connsiteY37" fmla="*/ 1536570 h 2111783"/>
              <a:gd name="connsiteX38" fmla="*/ 174151 w 2097658"/>
              <a:gd name="connsiteY38" fmla="*/ 1653812 h 2111783"/>
              <a:gd name="connsiteX39" fmla="*/ 196046 w 2097658"/>
              <a:gd name="connsiteY39" fmla="*/ 1685595 h 2111783"/>
              <a:gd name="connsiteX40" fmla="*/ 309051 w 2097658"/>
              <a:gd name="connsiteY40" fmla="*/ 1716672 h 2111783"/>
              <a:gd name="connsiteX41" fmla="*/ 431944 w 2097658"/>
              <a:gd name="connsiteY41" fmla="*/ 1834620 h 2111783"/>
              <a:gd name="connsiteX42" fmla="*/ 467964 w 2097658"/>
              <a:gd name="connsiteY42" fmla="*/ 1946213 h 2111783"/>
              <a:gd name="connsiteX43" fmla="*/ 500454 w 2097658"/>
              <a:gd name="connsiteY43" fmla="*/ 1966695 h 2111783"/>
              <a:gd name="connsiteX44" fmla="*/ 616284 w 2097658"/>
              <a:gd name="connsiteY44" fmla="*/ 1951864 h 2111783"/>
              <a:gd name="connsiteX45" fmla="*/ 774491 w 2097658"/>
              <a:gd name="connsiteY45" fmla="*/ 2014016 h 2111783"/>
              <a:gd name="connsiteX46" fmla="*/ 850063 w 2097658"/>
              <a:gd name="connsiteY46" fmla="*/ 2103714 h 2111783"/>
              <a:gd name="connsiteX47" fmla="*/ 887496 w 2097658"/>
              <a:gd name="connsiteY47" fmla="*/ 2110071 h 2111783"/>
              <a:gd name="connsiteX48" fmla="*/ 989201 w 2097658"/>
              <a:gd name="connsiteY48" fmla="*/ 2052156 h 2111783"/>
              <a:gd name="connsiteX49" fmla="*/ 1159415 w 2097658"/>
              <a:gd name="connsiteY49" fmla="*/ 2048624 h 2111783"/>
              <a:gd name="connsiteX50" fmla="*/ 1263238 w 2097658"/>
              <a:gd name="connsiteY50" fmla="*/ 2102302 h 2111783"/>
              <a:gd name="connsiteX51" fmla="*/ 1300671 w 2097658"/>
              <a:gd name="connsiteY51" fmla="*/ 2093826 h 2111783"/>
              <a:gd name="connsiteX52" fmla="*/ 1372712 w 2097658"/>
              <a:gd name="connsiteY52" fmla="*/ 2001303 h 2111783"/>
              <a:gd name="connsiteX53" fmla="*/ 1528094 w 2097658"/>
              <a:gd name="connsiteY53" fmla="*/ 1932088 h 2111783"/>
              <a:gd name="connsiteX54" fmla="*/ 1644631 w 2097658"/>
              <a:gd name="connsiteY54" fmla="*/ 1941269 h 2111783"/>
              <a:gd name="connsiteX55" fmla="*/ 1675707 w 2097658"/>
              <a:gd name="connsiteY55" fmla="*/ 1919374 h 2111783"/>
              <a:gd name="connsiteX56" fmla="*/ 1706784 w 2097658"/>
              <a:gd name="connsiteY56" fmla="*/ 1805663 h 2111783"/>
              <a:gd name="connsiteX57" fmla="*/ 1824026 w 2097658"/>
              <a:gd name="connsiteY57" fmla="*/ 1682064 h 2111783"/>
              <a:gd name="connsiteX58" fmla="*/ 1934913 w 2097658"/>
              <a:gd name="connsiteY58" fmla="*/ 1646043 h 2111783"/>
              <a:gd name="connsiteX59" fmla="*/ 1955395 w 2097658"/>
              <a:gd name="connsiteY59" fmla="*/ 1613554 h 2111783"/>
              <a:gd name="connsiteX60" fmla="*/ 1940563 w 2097658"/>
              <a:gd name="connsiteY60" fmla="*/ 1497018 h 2111783"/>
              <a:gd name="connsiteX61" fmla="*/ 2002010 w 2097658"/>
              <a:gd name="connsiteY61" fmla="*/ 1337398 h 2111783"/>
              <a:gd name="connsiteX62" fmla="*/ 2091001 w 2097658"/>
              <a:gd name="connsiteY62" fmla="*/ 1261120 h 2111783"/>
              <a:gd name="connsiteX63" fmla="*/ 2097358 w 2097658"/>
              <a:gd name="connsiteY63" fmla="*/ 1222980 h 2111783"/>
              <a:gd name="connsiteX64" fmla="*/ 2039442 w 2097658"/>
              <a:gd name="connsiteY64" fmla="*/ 1120569 h 2111783"/>
              <a:gd name="connsiteX65" fmla="*/ 1833208 w 2097658"/>
              <a:gd name="connsiteY65" fmla="*/ 855713 h 2111783"/>
              <a:gd name="connsiteX66" fmla="*/ 1699014 w 2097658"/>
              <a:gd name="connsiteY66" fmla="*/ 879727 h 2111783"/>
              <a:gd name="connsiteX67" fmla="*/ 1636862 w 2097658"/>
              <a:gd name="connsiteY67" fmla="*/ 734233 h 2111783"/>
              <a:gd name="connsiteX68" fmla="*/ 1542926 w 2097658"/>
              <a:gd name="connsiteY68" fmla="*/ 607102 h 2111783"/>
              <a:gd name="connsiteX69" fmla="*/ 1635449 w 2097658"/>
              <a:gd name="connsiteY69" fmla="*/ 496216 h 2111783"/>
              <a:gd name="connsiteX70" fmla="*/ 1833208 w 2097658"/>
              <a:gd name="connsiteY70" fmla="*/ 855713 h 2111783"/>
              <a:gd name="connsiteX71" fmla="*/ 1234987 w 2097658"/>
              <a:gd name="connsiteY71" fmla="*/ 564019 h 2111783"/>
              <a:gd name="connsiteX72" fmla="*/ 1397432 w 2097658"/>
              <a:gd name="connsiteY72" fmla="*/ 657954 h 2111783"/>
              <a:gd name="connsiteX73" fmla="*/ 1517500 w 2097658"/>
              <a:gd name="connsiteY73" fmla="*/ 802742 h 2111783"/>
              <a:gd name="connsiteX74" fmla="*/ 1581772 w 2097658"/>
              <a:gd name="connsiteY74" fmla="*/ 980019 h 2111783"/>
              <a:gd name="connsiteX75" fmla="*/ 1581772 w 2097658"/>
              <a:gd name="connsiteY75" fmla="*/ 1168596 h 2111783"/>
              <a:gd name="connsiteX76" fmla="*/ 1517500 w 2097658"/>
              <a:gd name="connsiteY76" fmla="*/ 1345874 h 2111783"/>
              <a:gd name="connsiteX77" fmla="*/ 1396726 w 2097658"/>
              <a:gd name="connsiteY77" fmla="*/ 1489955 h 2111783"/>
              <a:gd name="connsiteX78" fmla="*/ 1234281 w 2097658"/>
              <a:gd name="connsiteY78" fmla="*/ 1584597 h 2111783"/>
              <a:gd name="connsiteX79" fmla="*/ 1049941 w 2097658"/>
              <a:gd name="connsiteY79" fmla="*/ 1617086 h 2111783"/>
              <a:gd name="connsiteX80" fmla="*/ 865602 w 2097658"/>
              <a:gd name="connsiteY80" fmla="*/ 1584597 h 2111783"/>
              <a:gd name="connsiteX81" fmla="*/ 703157 w 2097658"/>
              <a:gd name="connsiteY81" fmla="*/ 1489955 h 2111783"/>
              <a:gd name="connsiteX82" fmla="*/ 582382 w 2097658"/>
              <a:gd name="connsiteY82" fmla="*/ 1345874 h 2111783"/>
              <a:gd name="connsiteX83" fmla="*/ 518111 w 2097658"/>
              <a:gd name="connsiteY83" fmla="*/ 1168596 h 2111783"/>
              <a:gd name="connsiteX84" fmla="*/ 518111 w 2097658"/>
              <a:gd name="connsiteY84" fmla="*/ 980019 h 2111783"/>
              <a:gd name="connsiteX85" fmla="*/ 582382 w 2097658"/>
              <a:gd name="connsiteY85" fmla="*/ 802742 h 2111783"/>
              <a:gd name="connsiteX86" fmla="*/ 702450 w 2097658"/>
              <a:gd name="connsiteY86" fmla="*/ 657954 h 2111783"/>
              <a:gd name="connsiteX87" fmla="*/ 864895 w 2097658"/>
              <a:gd name="connsiteY87" fmla="*/ 564019 h 2111783"/>
              <a:gd name="connsiteX88" fmla="*/ 1049235 w 2097658"/>
              <a:gd name="connsiteY88" fmla="*/ 531530 h 2111783"/>
              <a:gd name="connsiteX89" fmla="*/ 1234987 w 2097658"/>
              <a:gd name="connsiteY89" fmla="*/ 564019 h 2111783"/>
              <a:gd name="connsiteX90" fmla="*/ 1525975 w 2097658"/>
              <a:gd name="connsiteY90" fmla="*/ 393805 h 2111783"/>
              <a:gd name="connsiteX91" fmla="*/ 1427802 w 2097658"/>
              <a:gd name="connsiteY91" fmla="*/ 506104 h 2111783"/>
              <a:gd name="connsiteX92" fmla="*/ 1294315 w 2097658"/>
              <a:gd name="connsiteY92" fmla="*/ 434769 h 2111783"/>
              <a:gd name="connsiteX93" fmla="*/ 1148114 w 2097658"/>
              <a:gd name="connsiteY93" fmla="*/ 398043 h 2111783"/>
              <a:gd name="connsiteX94" fmla="*/ 1148114 w 2097658"/>
              <a:gd name="connsiteY94" fmla="*/ 248311 h 2111783"/>
              <a:gd name="connsiteX95" fmla="*/ 1525975 w 2097658"/>
              <a:gd name="connsiteY95" fmla="*/ 393805 h 2111783"/>
              <a:gd name="connsiteX96" fmla="*/ 999089 w 2097658"/>
              <a:gd name="connsiteY96" fmla="*/ 247604 h 2111783"/>
              <a:gd name="connsiteX97" fmla="*/ 999089 w 2097658"/>
              <a:gd name="connsiteY97" fmla="*/ 398043 h 2111783"/>
              <a:gd name="connsiteX98" fmla="*/ 832406 w 2097658"/>
              <a:gd name="connsiteY98" fmla="*/ 434769 h 2111783"/>
              <a:gd name="connsiteX99" fmla="*/ 684793 w 2097658"/>
              <a:gd name="connsiteY99" fmla="*/ 506104 h 2111783"/>
              <a:gd name="connsiteX100" fmla="*/ 596508 w 2097658"/>
              <a:gd name="connsiteY100" fmla="*/ 393099 h 2111783"/>
              <a:gd name="connsiteX101" fmla="*/ 999089 w 2097658"/>
              <a:gd name="connsiteY101" fmla="*/ 247604 h 2111783"/>
              <a:gd name="connsiteX102" fmla="*/ 466552 w 2097658"/>
              <a:gd name="connsiteY102" fmla="*/ 496216 h 2111783"/>
              <a:gd name="connsiteX103" fmla="*/ 559075 w 2097658"/>
              <a:gd name="connsiteY103" fmla="*/ 607102 h 2111783"/>
              <a:gd name="connsiteX104" fmla="*/ 465139 w 2097658"/>
              <a:gd name="connsiteY104" fmla="*/ 734233 h 2111783"/>
              <a:gd name="connsiteX105" fmla="*/ 402987 w 2097658"/>
              <a:gd name="connsiteY105" fmla="*/ 879727 h 2111783"/>
              <a:gd name="connsiteX106" fmla="*/ 268793 w 2097658"/>
              <a:gd name="connsiteY106" fmla="*/ 855713 h 2111783"/>
              <a:gd name="connsiteX107" fmla="*/ 466552 w 2097658"/>
              <a:gd name="connsiteY107" fmla="*/ 496216 h 2111783"/>
              <a:gd name="connsiteX108" fmla="*/ 244073 w 2097658"/>
              <a:gd name="connsiteY108" fmla="*/ 1011096 h 2111783"/>
              <a:gd name="connsiteX109" fmla="*/ 375442 w 2097658"/>
              <a:gd name="connsiteY109" fmla="*/ 1034403 h 2111783"/>
              <a:gd name="connsiteX110" fmla="*/ 384623 w 2097658"/>
              <a:gd name="connsiteY110" fmla="*/ 1192610 h 2111783"/>
              <a:gd name="connsiteX111" fmla="*/ 429825 w 2097658"/>
              <a:gd name="connsiteY111" fmla="*/ 1344461 h 2111783"/>
              <a:gd name="connsiteX112" fmla="*/ 321764 w 2097658"/>
              <a:gd name="connsiteY112" fmla="*/ 1407320 h 2111783"/>
              <a:gd name="connsiteX113" fmla="*/ 243367 w 2097658"/>
              <a:gd name="connsiteY113" fmla="*/ 1057710 h 2111783"/>
              <a:gd name="connsiteX114" fmla="*/ 244073 w 2097658"/>
              <a:gd name="connsiteY114" fmla="*/ 1011096 h 2111783"/>
              <a:gd name="connsiteX115" fmla="*/ 402280 w 2097658"/>
              <a:gd name="connsiteY115" fmla="*/ 1541513 h 2111783"/>
              <a:gd name="connsiteX116" fmla="*/ 508223 w 2097658"/>
              <a:gd name="connsiteY116" fmla="*/ 1480067 h 2111783"/>
              <a:gd name="connsiteX117" fmla="*/ 616284 w 2097658"/>
              <a:gd name="connsiteY117" fmla="*/ 1595191 h 2111783"/>
              <a:gd name="connsiteX118" fmla="*/ 747652 w 2097658"/>
              <a:gd name="connsiteY118" fmla="*/ 1682064 h 2111783"/>
              <a:gd name="connsiteX119" fmla="*/ 707394 w 2097658"/>
              <a:gd name="connsiteY119" fmla="*/ 1792244 h 2111783"/>
              <a:gd name="connsiteX120" fmla="*/ 402280 w 2097658"/>
              <a:gd name="connsiteY120" fmla="*/ 1541513 h 2111783"/>
              <a:gd name="connsiteX121" fmla="*/ 1050647 w 2097658"/>
              <a:gd name="connsiteY121" fmla="*/ 1869935 h 2111783"/>
              <a:gd name="connsiteX122" fmla="*/ 854301 w 2097658"/>
              <a:gd name="connsiteY122" fmla="*/ 1845921 h 2111783"/>
              <a:gd name="connsiteX123" fmla="*/ 893853 w 2097658"/>
              <a:gd name="connsiteY123" fmla="*/ 1736447 h 2111783"/>
              <a:gd name="connsiteX124" fmla="*/ 1050647 w 2097658"/>
              <a:gd name="connsiteY124" fmla="*/ 1754811 h 2111783"/>
              <a:gd name="connsiteX125" fmla="*/ 1207442 w 2097658"/>
              <a:gd name="connsiteY125" fmla="*/ 1736447 h 2111783"/>
              <a:gd name="connsiteX126" fmla="*/ 1246994 w 2097658"/>
              <a:gd name="connsiteY126" fmla="*/ 1845921 h 2111783"/>
              <a:gd name="connsiteX127" fmla="*/ 1050647 w 2097658"/>
              <a:gd name="connsiteY127" fmla="*/ 1869935 h 2111783"/>
              <a:gd name="connsiteX128" fmla="*/ 1393901 w 2097658"/>
              <a:gd name="connsiteY128" fmla="*/ 1792950 h 2111783"/>
              <a:gd name="connsiteX129" fmla="*/ 1353643 w 2097658"/>
              <a:gd name="connsiteY129" fmla="*/ 1682770 h 2111783"/>
              <a:gd name="connsiteX130" fmla="*/ 1485011 w 2097658"/>
              <a:gd name="connsiteY130" fmla="*/ 1595897 h 2111783"/>
              <a:gd name="connsiteX131" fmla="*/ 1593072 w 2097658"/>
              <a:gd name="connsiteY131" fmla="*/ 1480773 h 2111783"/>
              <a:gd name="connsiteX132" fmla="*/ 1699014 w 2097658"/>
              <a:gd name="connsiteY132" fmla="*/ 1542220 h 2111783"/>
              <a:gd name="connsiteX133" fmla="*/ 1393901 w 2097658"/>
              <a:gd name="connsiteY133" fmla="*/ 1792950 h 2111783"/>
              <a:gd name="connsiteX134" fmla="*/ 1779531 w 2097658"/>
              <a:gd name="connsiteY134" fmla="*/ 1407320 h 2111783"/>
              <a:gd name="connsiteX135" fmla="*/ 1671470 w 2097658"/>
              <a:gd name="connsiteY135" fmla="*/ 1344461 h 2111783"/>
              <a:gd name="connsiteX136" fmla="*/ 1716672 w 2097658"/>
              <a:gd name="connsiteY136" fmla="*/ 1192610 h 2111783"/>
              <a:gd name="connsiteX137" fmla="*/ 1725853 w 2097658"/>
              <a:gd name="connsiteY137" fmla="*/ 1034403 h 2111783"/>
              <a:gd name="connsiteX138" fmla="*/ 1857222 w 2097658"/>
              <a:gd name="connsiteY138" fmla="*/ 1011096 h 2111783"/>
              <a:gd name="connsiteX139" fmla="*/ 1858634 w 2097658"/>
              <a:gd name="connsiteY139" fmla="*/ 1057710 h 2111783"/>
              <a:gd name="connsiteX140" fmla="*/ 1779531 w 2097658"/>
              <a:gd name="connsiteY140" fmla="*/ 1407320 h 211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2097658" h="2111783">
                <a:moveTo>
                  <a:pt x="2039442" y="1120569"/>
                </a:moveTo>
                <a:cubicBezTo>
                  <a:pt x="1962458" y="1090905"/>
                  <a:pt x="1959633" y="982138"/>
                  <a:pt x="2035911" y="949649"/>
                </a:cubicBezTo>
                <a:cubicBezTo>
                  <a:pt x="2076169" y="931992"/>
                  <a:pt x="2098770" y="888202"/>
                  <a:pt x="2088882" y="845119"/>
                </a:cubicBezTo>
                <a:lnTo>
                  <a:pt x="2080407" y="807686"/>
                </a:lnTo>
                <a:cubicBezTo>
                  <a:pt x="2070519" y="764603"/>
                  <a:pt x="2032380" y="734233"/>
                  <a:pt x="1987884" y="735645"/>
                </a:cubicBezTo>
                <a:cubicBezTo>
                  <a:pt x="1905249" y="738471"/>
                  <a:pt x="1862166" y="638885"/>
                  <a:pt x="1919374" y="578851"/>
                </a:cubicBezTo>
                <a:cubicBezTo>
                  <a:pt x="1949744" y="547068"/>
                  <a:pt x="1953982" y="497628"/>
                  <a:pt x="1928556" y="461608"/>
                </a:cubicBezTo>
                <a:lnTo>
                  <a:pt x="1906661" y="429825"/>
                </a:lnTo>
                <a:cubicBezTo>
                  <a:pt x="1881235" y="393805"/>
                  <a:pt x="1833914" y="380386"/>
                  <a:pt x="1793656" y="398749"/>
                </a:cubicBezTo>
                <a:cubicBezTo>
                  <a:pt x="1718790" y="432650"/>
                  <a:pt x="1640393" y="357785"/>
                  <a:pt x="1670763" y="280800"/>
                </a:cubicBezTo>
                <a:cubicBezTo>
                  <a:pt x="1687008" y="239835"/>
                  <a:pt x="1672176" y="192515"/>
                  <a:pt x="1634743" y="169207"/>
                </a:cubicBezTo>
                <a:lnTo>
                  <a:pt x="1602254" y="148725"/>
                </a:lnTo>
                <a:cubicBezTo>
                  <a:pt x="1564821" y="124711"/>
                  <a:pt x="1516087" y="131068"/>
                  <a:pt x="1486424" y="163557"/>
                </a:cubicBezTo>
                <a:cubicBezTo>
                  <a:pt x="1429921" y="223591"/>
                  <a:pt x="1328923" y="184745"/>
                  <a:pt x="1328216" y="101404"/>
                </a:cubicBezTo>
                <a:cubicBezTo>
                  <a:pt x="1327510" y="56908"/>
                  <a:pt x="1295727" y="19475"/>
                  <a:pt x="1252644" y="11706"/>
                </a:cubicBezTo>
                <a:lnTo>
                  <a:pt x="1215211" y="5350"/>
                </a:lnTo>
                <a:cubicBezTo>
                  <a:pt x="1172128" y="-2419"/>
                  <a:pt x="1129045" y="22300"/>
                  <a:pt x="1113507" y="63265"/>
                </a:cubicBezTo>
                <a:cubicBezTo>
                  <a:pt x="1084549" y="140956"/>
                  <a:pt x="976488" y="143075"/>
                  <a:pt x="943293" y="66796"/>
                </a:cubicBezTo>
                <a:cubicBezTo>
                  <a:pt x="925635" y="25832"/>
                  <a:pt x="881846" y="3937"/>
                  <a:pt x="839469" y="13119"/>
                </a:cubicBezTo>
                <a:lnTo>
                  <a:pt x="802036" y="21594"/>
                </a:lnTo>
                <a:cubicBezTo>
                  <a:pt x="758953" y="31482"/>
                  <a:pt x="729289" y="70328"/>
                  <a:pt x="729995" y="114117"/>
                </a:cubicBezTo>
                <a:cubicBezTo>
                  <a:pt x="732114" y="196752"/>
                  <a:pt x="633235" y="240542"/>
                  <a:pt x="574613" y="183333"/>
                </a:cubicBezTo>
                <a:cubicBezTo>
                  <a:pt x="542830" y="152256"/>
                  <a:pt x="494097" y="148725"/>
                  <a:pt x="458077" y="174151"/>
                </a:cubicBezTo>
                <a:lnTo>
                  <a:pt x="427000" y="196046"/>
                </a:lnTo>
                <a:cubicBezTo>
                  <a:pt x="390980" y="221472"/>
                  <a:pt x="378267" y="268793"/>
                  <a:pt x="395924" y="309757"/>
                </a:cubicBezTo>
                <a:cubicBezTo>
                  <a:pt x="429825" y="385329"/>
                  <a:pt x="354959" y="463727"/>
                  <a:pt x="278681" y="433357"/>
                </a:cubicBezTo>
                <a:cubicBezTo>
                  <a:pt x="237717" y="417112"/>
                  <a:pt x="191102" y="431944"/>
                  <a:pt x="167795" y="469377"/>
                </a:cubicBezTo>
                <a:lnTo>
                  <a:pt x="147312" y="501866"/>
                </a:lnTo>
                <a:cubicBezTo>
                  <a:pt x="124005" y="539299"/>
                  <a:pt x="129655" y="588033"/>
                  <a:pt x="162144" y="618403"/>
                </a:cubicBezTo>
                <a:cubicBezTo>
                  <a:pt x="222178" y="674905"/>
                  <a:pt x="183333" y="776610"/>
                  <a:pt x="100698" y="778022"/>
                </a:cubicBezTo>
                <a:cubicBezTo>
                  <a:pt x="56908" y="778729"/>
                  <a:pt x="19475" y="810511"/>
                  <a:pt x="11706" y="854301"/>
                </a:cubicBezTo>
                <a:lnTo>
                  <a:pt x="5350" y="892440"/>
                </a:lnTo>
                <a:cubicBezTo>
                  <a:pt x="-2419" y="936230"/>
                  <a:pt x="22301" y="978607"/>
                  <a:pt x="63265" y="994851"/>
                </a:cubicBezTo>
                <a:cubicBezTo>
                  <a:pt x="140250" y="1024515"/>
                  <a:pt x="143075" y="1133282"/>
                  <a:pt x="66796" y="1165772"/>
                </a:cubicBezTo>
                <a:cubicBezTo>
                  <a:pt x="26538" y="1183429"/>
                  <a:pt x="3937" y="1227218"/>
                  <a:pt x="13825" y="1270301"/>
                </a:cubicBezTo>
                <a:lnTo>
                  <a:pt x="22301" y="1307734"/>
                </a:lnTo>
                <a:cubicBezTo>
                  <a:pt x="32189" y="1350817"/>
                  <a:pt x="70328" y="1381188"/>
                  <a:pt x="114823" y="1379775"/>
                </a:cubicBezTo>
                <a:cubicBezTo>
                  <a:pt x="197459" y="1376950"/>
                  <a:pt x="240542" y="1476536"/>
                  <a:pt x="183333" y="1536570"/>
                </a:cubicBezTo>
                <a:cubicBezTo>
                  <a:pt x="152963" y="1568352"/>
                  <a:pt x="148725" y="1617792"/>
                  <a:pt x="174151" y="1653812"/>
                </a:cubicBezTo>
                <a:lnTo>
                  <a:pt x="196046" y="1685595"/>
                </a:lnTo>
                <a:cubicBezTo>
                  <a:pt x="221472" y="1721615"/>
                  <a:pt x="268793" y="1735035"/>
                  <a:pt x="309051" y="1716672"/>
                </a:cubicBezTo>
                <a:cubicBezTo>
                  <a:pt x="383917" y="1682770"/>
                  <a:pt x="462314" y="1757636"/>
                  <a:pt x="431944" y="1834620"/>
                </a:cubicBezTo>
                <a:cubicBezTo>
                  <a:pt x="415700" y="1875585"/>
                  <a:pt x="430532" y="1922906"/>
                  <a:pt x="467964" y="1946213"/>
                </a:cubicBezTo>
                <a:lnTo>
                  <a:pt x="500454" y="1966695"/>
                </a:lnTo>
                <a:cubicBezTo>
                  <a:pt x="537887" y="1990709"/>
                  <a:pt x="586620" y="1984352"/>
                  <a:pt x="616284" y="1951864"/>
                </a:cubicBezTo>
                <a:cubicBezTo>
                  <a:pt x="672786" y="1891830"/>
                  <a:pt x="773785" y="1930675"/>
                  <a:pt x="774491" y="2014016"/>
                </a:cubicBezTo>
                <a:cubicBezTo>
                  <a:pt x="775197" y="2058512"/>
                  <a:pt x="806980" y="2095945"/>
                  <a:pt x="850063" y="2103714"/>
                </a:cubicBezTo>
                <a:lnTo>
                  <a:pt x="887496" y="2110071"/>
                </a:lnTo>
                <a:cubicBezTo>
                  <a:pt x="930579" y="2117840"/>
                  <a:pt x="973663" y="2093120"/>
                  <a:pt x="989201" y="2052156"/>
                </a:cubicBezTo>
                <a:cubicBezTo>
                  <a:pt x="1018158" y="1974465"/>
                  <a:pt x="1126220" y="1972345"/>
                  <a:pt x="1159415" y="2048624"/>
                </a:cubicBezTo>
                <a:cubicBezTo>
                  <a:pt x="1177072" y="2089589"/>
                  <a:pt x="1220861" y="2111483"/>
                  <a:pt x="1263238" y="2102302"/>
                </a:cubicBezTo>
                <a:lnTo>
                  <a:pt x="1300671" y="2093826"/>
                </a:lnTo>
                <a:cubicBezTo>
                  <a:pt x="1343754" y="2083938"/>
                  <a:pt x="1373418" y="2045093"/>
                  <a:pt x="1372712" y="2001303"/>
                </a:cubicBezTo>
                <a:cubicBezTo>
                  <a:pt x="1370593" y="1918668"/>
                  <a:pt x="1469473" y="1874879"/>
                  <a:pt x="1528094" y="1932088"/>
                </a:cubicBezTo>
                <a:cubicBezTo>
                  <a:pt x="1559877" y="1963164"/>
                  <a:pt x="1608610" y="1966695"/>
                  <a:pt x="1644631" y="1941269"/>
                </a:cubicBezTo>
                <a:lnTo>
                  <a:pt x="1675707" y="1919374"/>
                </a:lnTo>
                <a:cubicBezTo>
                  <a:pt x="1711727" y="1893948"/>
                  <a:pt x="1724441" y="1846627"/>
                  <a:pt x="1706784" y="1805663"/>
                </a:cubicBezTo>
                <a:cubicBezTo>
                  <a:pt x="1672882" y="1730091"/>
                  <a:pt x="1747748" y="1651694"/>
                  <a:pt x="1824026" y="1682064"/>
                </a:cubicBezTo>
                <a:cubicBezTo>
                  <a:pt x="1864991" y="1698308"/>
                  <a:pt x="1911605" y="1683476"/>
                  <a:pt x="1934913" y="1646043"/>
                </a:cubicBezTo>
                <a:lnTo>
                  <a:pt x="1955395" y="1613554"/>
                </a:lnTo>
                <a:cubicBezTo>
                  <a:pt x="1978702" y="1576121"/>
                  <a:pt x="1973052" y="1527388"/>
                  <a:pt x="1940563" y="1497018"/>
                </a:cubicBezTo>
                <a:cubicBezTo>
                  <a:pt x="1880529" y="1440515"/>
                  <a:pt x="1919374" y="1338811"/>
                  <a:pt x="2002010" y="1337398"/>
                </a:cubicBezTo>
                <a:cubicBezTo>
                  <a:pt x="2045799" y="1336691"/>
                  <a:pt x="2083232" y="1304909"/>
                  <a:pt x="2091001" y="1261120"/>
                </a:cubicBezTo>
                <a:lnTo>
                  <a:pt x="2097358" y="1222980"/>
                </a:lnTo>
                <a:cubicBezTo>
                  <a:pt x="2104420" y="1179191"/>
                  <a:pt x="2080407" y="1136108"/>
                  <a:pt x="2039442" y="1120569"/>
                </a:cubicBezTo>
                <a:close/>
                <a:moveTo>
                  <a:pt x="1833208" y="855713"/>
                </a:moveTo>
                <a:lnTo>
                  <a:pt x="1699014" y="879727"/>
                </a:lnTo>
                <a:cubicBezTo>
                  <a:pt x="1683476" y="828169"/>
                  <a:pt x="1662288" y="779435"/>
                  <a:pt x="1636862" y="734233"/>
                </a:cubicBezTo>
                <a:cubicBezTo>
                  <a:pt x="1610729" y="689031"/>
                  <a:pt x="1579653" y="645948"/>
                  <a:pt x="1542926" y="607102"/>
                </a:cubicBezTo>
                <a:lnTo>
                  <a:pt x="1635449" y="496216"/>
                </a:lnTo>
                <a:cubicBezTo>
                  <a:pt x="1728678" y="595095"/>
                  <a:pt x="1798600" y="718695"/>
                  <a:pt x="1833208" y="855713"/>
                </a:cubicBezTo>
                <a:close/>
                <a:moveTo>
                  <a:pt x="1234987" y="564019"/>
                </a:moveTo>
                <a:cubicBezTo>
                  <a:pt x="1292902" y="585207"/>
                  <a:pt x="1347992" y="616284"/>
                  <a:pt x="1397432" y="657954"/>
                </a:cubicBezTo>
                <a:cubicBezTo>
                  <a:pt x="1446872" y="699625"/>
                  <a:pt x="1487130" y="749065"/>
                  <a:pt x="1517500" y="802742"/>
                </a:cubicBezTo>
                <a:cubicBezTo>
                  <a:pt x="1548576" y="855713"/>
                  <a:pt x="1570471" y="915747"/>
                  <a:pt x="1581772" y="980019"/>
                </a:cubicBezTo>
                <a:cubicBezTo>
                  <a:pt x="1593072" y="1044291"/>
                  <a:pt x="1592366" y="1107856"/>
                  <a:pt x="1581772" y="1168596"/>
                </a:cubicBezTo>
                <a:cubicBezTo>
                  <a:pt x="1571177" y="1229337"/>
                  <a:pt x="1549989" y="1289371"/>
                  <a:pt x="1517500" y="1345874"/>
                </a:cubicBezTo>
                <a:cubicBezTo>
                  <a:pt x="1485011" y="1402376"/>
                  <a:pt x="1444047" y="1450403"/>
                  <a:pt x="1396726" y="1489955"/>
                </a:cubicBezTo>
                <a:cubicBezTo>
                  <a:pt x="1350111" y="1529507"/>
                  <a:pt x="1295727" y="1561996"/>
                  <a:pt x="1234281" y="1584597"/>
                </a:cubicBezTo>
                <a:cubicBezTo>
                  <a:pt x="1173541" y="1607198"/>
                  <a:pt x="1110681" y="1617086"/>
                  <a:pt x="1049941" y="1617086"/>
                </a:cubicBezTo>
                <a:cubicBezTo>
                  <a:pt x="988495" y="1617086"/>
                  <a:pt x="926342" y="1606491"/>
                  <a:pt x="865602" y="1584597"/>
                </a:cubicBezTo>
                <a:cubicBezTo>
                  <a:pt x="804861" y="1561996"/>
                  <a:pt x="750477" y="1530213"/>
                  <a:pt x="703157" y="1489955"/>
                </a:cubicBezTo>
                <a:cubicBezTo>
                  <a:pt x="655836" y="1450403"/>
                  <a:pt x="614871" y="1402376"/>
                  <a:pt x="582382" y="1345874"/>
                </a:cubicBezTo>
                <a:cubicBezTo>
                  <a:pt x="549893" y="1289371"/>
                  <a:pt x="528705" y="1229337"/>
                  <a:pt x="518111" y="1168596"/>
                </a:cubicBezTo>
                <a:cubicBezTo>
                  <a:pt x="507516" y="1107856"/>
                  <a:pt x="506810" y="1044291"/>
                  <a:pt x="518111" y="980019"/>
                </a:cubicBezTo>
                <a:cubicBezTo>
                  <a:pt x="529411" y="915747"/>
                  <a:pt x="551306" y="856420"/>
                  <a:pt x="582382" y="802742"/>
                </a:cubicBezTo>
                <a:cubicBezTo>
                  <a:pt x="612752" y="749065"/>
                  <a:pt x="653011" y="700331"/>
                  <a:pt x="702450" y="657954"/>
                </a:cubicBezTo>
                <a:cubicBezTo>
                  <a:pt x="751890" y="616284"/>
                  <a:pt x="806980" y="584501"/>
                  <a:pt x="864895" y="564019"/>
                </a:cubicBezTo>
                <a:cubicBezTo>
                  <a:pt x="922104" y="542831"/>
                  <a:pt x="984257" y="531530"/>
                  <a:pt x="1049235" y="531530"/>
                </a:cubicBezTo>
                <a:cubicBezTo>
                  <a:pt x="1115625" y="531530"/>
                  <a:pt x="1177778" y="542831"/>
                  <a:pt x="1234987" y="564019"/>
                </a:cubicBezTo>
                <a:close/>
                <a:moveTo>
                  <a:pt x="1525975" y="393805"/>
                </a:moveTo>
                <a:lnTo>
                  <a:pt x="1427802" y="506104"/>
                </a:lnTo>
                <a:cubicBezTo>
                  <a:pt x="1383306" y="476440"/>
                  <a:pt x="1343048" y="452426"/>
                  <a:pt x="1294315" y="434769"/>
                </a:cubicBezTo>
                <a:cubicBezTo>
                  <a:pt x="1245581" y="417112"/>
                  <a:pt x="1184841" y="404399"/>
                  <a:pt x="1148114" y="398043"/>
                </a:cubicBezTo>
                <a:lnTo>
                  <a:pt x="1148114" y="248311"/>
                </a:lnTo>
                <a:cubicBezTo>
                  <a:pt x="1295727" y="262436"/>
                  <a:pt x="1414383" y="313995"/>
                  <a:pt x="1525975" y="393805"/>
                </a:cubicBezTo>
                <a:close/>
                <a:moveTo>
                  <a:pt x="999089" y="247604"/>
                </a:moveTo>
                <a:lnTo>
                  <a:pt x="999089" y="398043"/>
                </a:lnTo>
                <a:cubicBezTo>
                  <a:pt x="888202" y="404399"/>
                  <a:pt x="881140" y="416406"/>
                  <a:pt x="832406" y="434769"/>
                </a:cubicBezTo>
                <a:cubicBezTo>
                  <a:pt x="783673" y="452426"/>
                  <a:pt x="729995" y="476440"/>
                  <a:pt x="684793" y="506104"/>
                </a:cubicBezTo>
                <a:lnTo>
                  <a:pt x="596508" y="393099"/>
                </a:lnTo>
                <a:cubicBezTo>
                  <a:pt x="710219" y="311876"/>
                  <a:pt x="850770" y="260318"/>
                  <a:pt x="999089" y="247604"/>
                </a:cubicBezTo>
                <a:close/>
                <a:moveTo>
                  <a:pt x="466552" y="496216"/>
                </a:moveTo>
                <a:lnTo>
                  <a:pt x="559075" y="607102"/>
                </a:lnTo>
                <a:cubicBezTo>
                  <a:pt x="522348" y="645948"/>
                  <a:pt x="490566" y="689031"/>
                  <a:pt x="465139" y="734233"/>
                </a:cubicBezTo>
                <a:cubicBezTo>
                  <a:pt x="439007" y="779435"/>
                  <a:pt x="417819" y="828169"/>
                  <a:pt x="402987" y="879727"/>
                </a:cubicBezTo>
                <a:lnTo>
                  <a:pt x="268793" y="855713"/>
                </a:lnTo>
                <a:cubicBezTo>
                  <a:pt x="302695" y="718695"/>
                  <a:pt x="372616" y="595095"/>
                  <a:pt x="466552" y="496216"/>
                </a:cubicBezTo>
                <a:close/>
                <a:moveTo>
                  <a:pt x="244073" y="1011096"/>
                </a:moveTo>
                <a:lnTo>
                  <a:pt x="375442" y="1034403"/>
                </a:lnTo>
                <a:cubicBezTo>
                  <a:pt x="371910" y="1088080"/>
                  <a:pt x="375442" y="1141051"/>
                  <a:pt x="384623" y="1192610"/>
                </a:cubicBezTo>
                <a:cubicBezTo>
                  <a:pt x="393805" y="1244169"/>
                  <a:pt x="408637" y="1295021"/>
                  <a:pt x="429825" y="1344461"/>
                </a:cubicBezTo>
                <a:lnTo>
                  <a:pt x="321764" y="1407320"/>
                </a:lnTo>
                <a:cubicBezTo>
                  <a:pt x="271618" y="1301377"/>
                  <a:pt x="243367" y="1182722"/>
                  <a:pt x="243367" y="1057710"/>
                </a:cubicBezTo>
                <a:cubicBezTo>
                  <a:pt x="242661" y="1041466"/>
                  <a:pt x="243367" y="1026634"/>
                  <a:pt x="244073" y="1011096"/>
                </a:cubicBezTo>
                <a:close/>
                <a:moveTo>
                  <a:pt x="402280" y="1541513"/>
                </a:moveTo>
                <a:lnTo>
                  <a:pt x="508223" y="1480067"/>
                </a:lnTo>
                <a:cubicBezTo>
                  <a:pt x="540005" y="1523150"/>
                  <a:pt x="576732" y="1561996"/>
                  <a:pt x="616284" y="1595191"/>
                </a:cubicBezTo>
                <a:cubicBezTo>
                  <a:pt x="655836" y="1629092"/>
                  <a:pt x="699625" y="1658050"/>
                  <a:pt x="747652" y="1682064"/>
                </a:cubicBezTo>
                <a:lnTo>
                  <a:pt x="707394" y="1792244"/>
                </a:lnTo>
                <a:cubicBezTo>
                  <a:pt x="585914" y="1735741"/>
                  <a:pt x="481384" y="1648868"/>
                  <a:pt x="402280" y="1541513"/>
                </a:cubicBezTo>
                <a:close/>
                <a:moveTo>
                  <a:pt x="1050647" y="1869935"/>
                </a:moveTo>
                <a:cubicBezTo>
                  <a:pt x="982844" y="1869935"/>
                  <a:pt x="917160" y="1861460"/>
                  <a:pt x="854301" y="1845921"/>
                </a:cubicBezTo>
                <a:lnTo>
                  <a:pt x="893853" y="1736447"/>
                </a:lnTo>
                <a:cubicBezTo>
                  <a:pt x="946118" y="1749160"/>
                  <a:pt x="998382" y="1754811"/>
                  <a:pt x="1050647" y="1754811"/>
                </a:cubicBezTo>
                <a:cubicBezTo>
                  <a:pt x="1102206" y="1754811"/>
                  <a:pt x="1155177" y="1749160"/>
                  <a:pt x="1207442" y="1736447"/>
                </a:cubicBezTo>
                <a:lnTo>
                  <a:pt x="1246994" y="1845921"/>
                </a:lnTo>
                <a:cubicBezTo>
                  <a:pt x="1184135" y="1861460"/>
                  <a:pt x="1118450" y="1869935"/>
                  <a:pt x="1050647" y="1869935"/>
                </a:cubicBezTo>
                <a:close/>
                <a:moveTo>
                  <a:pt x="1393901" y="1792950"/>
                </a:moveTo>
                <a:lnTo>
                  <a:pt x="1353643" y="1682770"/>
                </a:lnTo>
                <a:cubicBezTo>
                  <a:pt x="1401670" y="1658756"/>
                  <a:pt x="1445459" y="1629092"/>
                  <a:pt x="1485011" y="1595897"/>
                </a:cubicBezTo>
                <a:cubicBezTo>
                  <a:pt x="1524563" y="1562702"/>
                  <a:pt x="1561289" y="1523856"/>
                  <a:pt x="1593072" y="1480773"/>
                </a:cubicBezTo>
                <a:lnTo>
                  <a:pt x="1699014" y="1542220"/>
                </a:lnTo>
                <a:cubicBezTo>
                  <a:pt x="1619911" y="1648868"/>
                  <a:pt x="1514675" y="1735741"/>
                  <a:pt x="1393901" y="1792950"/>
                </a:cubicBezTo>
                <a:close/>
                <a:moveTo>
                  <a:pt x="1779531" y="1407320"/>
                </a:moveTo>
                <a:lnTo>
                  <a:pt x="1671470" y="1344461"/>
                </a:lnTo>
                <a:cubicBezTo>
                  <a:pt x="1692658" y="1295021"/>
                  <a:pt x="1707490" y="1244169"/>
                  <a:pt x="1716672" y="1192610"/>
                </a:cubicBezTo>
                <a:cubicBezTo>
                  <a:pt x="1725853" y="1141051"/>
                  <a:pt x="1729385" y="1088080"/>
                  <a:pt x="1725853" y="1034403"/>
                </a:cubicBezTo>
                <a:lnTo>
                  <a:pt x="1857222" y="1011096"/>
                </a:lnTo>
                <a:cubicBezTo>
                  <a:pt x="1857928" y="1026634"/>
                  <a:pt x="1858634" y="1042172"/>
                  <a:pt x="1858634" y="1057710"/>
                </a:cubicBezTo>
                <a:cubicBezTo>
                  <a:pt x="1857928" y="1182722"/>
                  <a:pt x="1830383" y="1301377"/>
                  <a:pt x="1779531" y="1407320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481" name="直接连接符 480">
            <a:extLst>
              <a:ext uri="{FF2B5EF4-FFF2-40B4-BE49-F238E27FC236}">
                <a16:creationId xmlns="" xmlns:a16="http://schemas.microsoft.com/office/drawing/2014/main" id="{8A0F6498-96E0-4F30-AA55-0BAA1F3E18DF}"/>
              </a:ext>
            </a:extLst>
          </p:cNvPr>
          <p:cNvCxnSpPr>
            <a:cxnSpLocks/>
          </p:cNvCxnSpPr>
          <p:nvPr/>
        </p:nvCxnSpPr>
        <p:spPr>
          <a:xfrm>
            <a:off x="3797300" y="2324100"/>
            <a:ext cx="0" cy="2349500"/>
          </a:xfrm>
          <a:prstGeom prst="line">
            <a:avLst/>
          </a:prstGeom>
          <a:ln>
            <a:gradFill>
              <a:gsLst>
                <a:gs pos="0">
                  <a:srgbClr val="353786"/>
                </a:gs>
                <a:gs pos="50000">
                  <a:schemeClr val="bg1"/>
                </a:gs>
                <a:gs pos="100000">
                  <a:srgbClr val="593C88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92578B0C-C6F3-414F-8A20-90AFA0BEDFD1}"/>
              </a:ext>
            </a:extLst>
          </p:cNvPr>
          <p:cNvSpPr txBox="1"/>
          <p:nvPr/>
        </p:nvSpPr>
        <p:spPr>
          <a:xfrm>
            <a:off x="4217703" y="2517491"/>
            <a:ext cx="5885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None/>
            </a:pPr>
            <a:r>
              <a:rPr lang="en-US" altLang="zh-CN" sz="3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CN" altLang="en-US" sz="3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、工作存在不足之处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="" xmlns:a16="http://schemas.microsoft.com/office/drawing/2014/main" id="{CFF4A0EA-876E-416F-B499-E917960FA7C9}"/>
              </a:ext>
            </a:extLst>
          </p:cNvPr>
          <p:cNvSpPr txBox="1"/>
          <p:nvPr/>
        </p:nvSpPr>
        <p:spPr>
          <a:xfrm>
            <a:off x="4217703" y="3292055"/>
            <a:ext cx="472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点击此处添加副标题文本内容</a:t>
            </a:r>
          </a:p>
        </p:txBody>
      </p:sp>
      <p:pic>
        <p:nvPicPr>
          <p:cNvPr id="485" name="图形 484">
            <a:extLst>
              <a:ext uri="{FF2B5EF4-FFF2-40B4-BE49-F238E27FC236}">
                <a16:creationId xmlns="" xmlns:a16="http://schemas.microsoft.com/office/drawing/2014/main" id="{36A233D6-FDBF-44FE-A12F-0CCD82A074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864867"/>
            <a:ext cx="4393424" cy="597203"/>
          </a:xfrm>
          <a:prstGeom prst="rect">
            <a:avLst/>
          </a:prstGeom>
        </p:spPr>
      </p:pic>
      <p:pic>
        <p:nvPicPr>
          <p:cNvPr id="1136" name="图形 1135">
            <a:extLst>
              <a:ext uri="{FF2B5EF4-FFF2-40B4-BE49-F238E27FC236}">
                <a16:creationId xmlns="" xmlns:a16="http://schemas.microsoft.com/office/drawing/2014/main" id="{4C7B53EE-4177-4C84-BD3C-CA29CC2B9F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5506387" y="-4073"/>
            <a:ext cx="6685613" cy="1297132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69DCABA3-5DE4-4562-9849-6EDCF4B49647}"/>
              </a:ext>
            </a:extLst>
          </p:cNvPr>
          <p:cNvSpPr txBox="1"/>
          <p:nvPr/>
        </p:nvSpPr>
        <p:spPr>
          <a:xfrm>
            <a:off x="4217703" y="3844697"/>
            <a:ext cx="472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点击此处添加副标题文本内容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1549AA4-B5D2-4302-8B8A-B2AA2C39AE34}"/>
              </a:ext>
            </a:extLst>
          </p:cNvPr>
          <p:cNvGrpSpPr/>
          <p:nvPr/>
        </p:nvGrpSpPr>
        <p:grpSpPr>
          <a:xfrm>
            <a:off x="1372902" y="2427002"/>
            <a:ext cx="2003996" cy="2003996"/>
            <a:chOff x="1372902" y="2427002"/>
            <a:chExt cx="2003996" cy="2003996"/>
          </a:xfrm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C171FD96-9E52-4F48-BDDB-70407CEBFF19}"/>
                </a:ext>
              </a:extLst>
            </p:cNvPr>
            <p:cNvGrpSpPr/>
            <p:nvPr/>
          </p:nvGrpSpPr>
          <p:grpSpPr>
            <a:xfrm>
              <a:off x="1372902" y="2427002"/>
              <a:ext cx="2003996" cy="2003996"/>
              <a:chOff x="6719886" y="2230721"/>
              <a:chExt cx="2003996" cy="2003996"/>
            </a:xfrm>
          </p:grpSpPr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38320660-BC7C-4C04-924F-1EDC9806FC33}"/>
                  </a:ext>
                </a:extLst>
              </p:cNvPr>
              <p:cNvSpPr/>
              <p:nvPr/>
            </p:nvSpPr>
            <p:spPr>
              <a:xfrm>
                <a:off x="6719886" y="2230721"/>
                <a:ext cx="2003996" cy="2003996"/>
              </a:xfrm>
              <a:prstGeom prst="ellipse">
                <a:avLst/>
              </a:prstGeom>
              <a:solidFill>
                <a:srgbClr val="FEFEFE">
                  <a:alpha val="3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0E1BF93C-3758-4FDE-9892-655C25E3DBC6}"/>
                  </a:ext>
                </a:extLst>
              </p:cNvPr>
              <p:cNvSpPr/>
              <p:nvPr/>
            </p:nvSpPr>
            <p:spPr>
              <a:xfrm>
                <a:off x="6810375" y="2321210"/>
                <a:ext cx="1823020" cy="1823020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14801461-241C-4223-8B0D-9C403315C68F}"/>
                </a:ext>
              </a:extLst>
            </p:cNvPr>
            <p:cNvSpPr txBox="1"/>
            <p:nvPr/>
          </p:nvSpPr>
          <p:spPr>
            <a:xfrm>
              <a:off x="1533099" y="3075057"/>
              <a:ext cx="168360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gradFill>
                    <a:gsLst>
                      <a:gs pos="0">
                        <a:srgbClr val="283586"/>
                      </a:gs>
                      <a:gs pos="100000">
                        <a:srgbClr val="5F3D88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endParaRPr lang="zh-CN" altLang="en-US" sz="4000" b="1" dirty="0">
                <a:gradFill>
                  <a:gsLst>
                    <a:gs pos="0">
                      <a:srgbClr val="283586"/>
                    </a:gs>
                    <a:gs pos="100000">
                      <a:srgbClr val="5F3D88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370930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8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1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1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1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8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2" grpId="0" animBg="1"/>
      <p:bldP spid="1133" grpId="0" animBg="1"/>
      <p:bldP spid="1134" grpId="0" animBg="1"/>
      <p:bldP spid="1135" grpId="0" animBg="1"/>
      <p:bldP spid="57" grpId="0"/>
      <p:bldP spid="58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762706" y="5018960"/>
            <a:ext cx="234139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104103" y="5018960"/>
            <a:ext cx="234139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16200000" flipV="1">
            <a:off x="4933408" y="3848263"/>
            <a:ext cx="234139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rot="2700000" flipH="1">
            <a:off x="4105594" y="4191151"/>
            <a:ext cx="234139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18900000">
            <a:off x="5761215" y="4191151"/>
            <a:ext cx="234139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2159563" y="4288913"/>
            <a:ext cx="1423275" cy="1445704"/>
          </a:xfrm>
          <a:prstGeom prst="ellipse">
            <a:avLst/>
          </a:prstGeom>
          <a:gradFill>
            <a:gsLst>
              <a:gs pos="0">
                <a:srgbClr val="5C3C88"/>
              </a:gs>
              <a:gs pos="100000">
                <a:srgbClr val="0D338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699" tIns="74848" rIns="149699" bIns="74848" rtlCol="0" anchor="ctr"/>
          <a:lstStyle/>
          <a:p>
            <a:pPr algn="ctr"/>
            <a:endParaRPr lang="zh-CN" altLang="en-US" sz="2400">
              <a:latin typeface="Arial"/>
              <a:ea typeface="方正兰亭超细黑简体"/>
              <a:cs typeface="+mn-ea"/>
              <a:sym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53090" y="4563407"/>
            <a:ext cx="1187925" cy="766711"/>
          </a:xfrm>
          <a:prstGeom prst="rect">
            <a:avLst/>
          </a:prstGeom>
          <a:noFill/>
        </p:spPr>
        <p:txBody>
          <a:bodyPr wrap="square" lIns="149699" tIns="74848" rIns="149699" bIns="74848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添加</a:t>
            </a: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关键字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4604192" y="3273528"/>
            <a:ext cx="2983616" cy="2983617"/>
            <a:chOff x="3815003" y="3087488"/>
            <a:chExt cx="2237712" cy="2237713"/>
          </a:xfrm>
        </p:grpSpPr>
        <p:sp>
          <p:nvSpPr>
            <p:cNvPr id="19" name="椭圆 18"/>
            <p:cNvSpPr/>
            <p:nvPr/>
          </p:nvSpPr>
          <p:spPr>
            <a:xfrm>
              <a:off x="3993415" y="3271064"/>
              <a:ext cx="1872208" cy="1872208"/>
            </a:xfrm>
            <a:prstGeom prst="ellipse">
              <a:avLst/>
            </a:prstGeom>
            <a:gradFill>
              <a:gsLst>
                <a:gs pos="0">
                  <a:srgbClr val="5C3C88"/>
                </a:gs>
                <a:gs pos="100000">
                  <a:srgbClr val="0D338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Arial"/>
                <a:ea typeface="方正兰亭超细黑简体"/>
                <a:cs typeface="+mn-ea"/>
                <a:sym typeface="Arial"/>
              </a:endParaRPr>
            </a:p>
          </p:txBody>
        </p:sp>
        <p:sp>
          <p:nvSpPr>
            <p:cNvPr id="21" name="椭圆 4"/>
            <p:cNvSpPr/>
            <p:nvPr/>
          </p:nvSpPr>
          <p:spPr>
            <a:xfrm>
              <a:off x="3815003" y="3087488"/>
              <a:ext cx="2237712" cy="2237713"/>
            </a:xfrm>
            <a:custGeom>
              <a:avLst/>
              <a:gdLst/>
              <a:ahLst/>
              <a:cxnLst/>
              <a:rect l="l" t="t" r="r" b="b"/>
              <a:pathLst>
                <a:path w="2473262" h="2473262">
                  <a:moveTo>
                    <a:pt x="1236631" y="235688"/>
                  </a:moveTo>
                  <a:cubicBezTo>
                    <a:pt x="683825" y="235688"/>
                    <a:pt x="235688" y="683825"/>
                    <a:pt x="235688" y="1236631"/>
                  </a:cubicBezTo>
                  <a:cubicBezTo>
                    <a:pt x="235688" y="1789437"/>
                    <a:pt x="683825" y="2237574"/>
                    <a:pt x="1236631" y="2237574"/>
                  </a:cubicBezTo>
                  <a:cubicBezTo>
                    <a:pt x="1789437" y="2237574"/>
                    <a:pt x="2237574" y="1789437"/>
                    <a:pt x="2237574" y="1236631"/>
                  </a:cubicBezTo>
                  <a:cubicBezTo>
                    <a:pt x="2237574" y="683825"/>
                    <a:pt x="1789437" y="235688"/>
                    <a:pt x="1236631" y="235688"/>
                  </a:cubicBezTo>
                  <a:close/>
                  <a:moveTo>
                    <a:pt x="1236631" y="0"/>
                  </a:moveTo>
                  <a:cubicBezTo>
                    <a:pt x="1919603" y="0"/>
                    <a:pt x="2473262" y="553659"/>
                    <a:pt x="2473262" y="1236631"/>
                  </a:cubicBezTo>
                  <a:cubicBezTo>
                    <a:pt x="2473262" y="1919603"/>
                    <a:pt x="1919603" y="2473262"/>
                    <a:pt x="1236631" y="2473262"/>
                  </a:cubicBezTo>
                  <a:cubicBezTo>
                    <a:pt x="553659" y="2473262"/>
                    <a:pt x="0" y="1919603"/>
                    <a:pt x="0" y="1236631"/>
                  </a:cubicBezTo>
                  <a:cubicBezTo>
                    <a:pt x="0" y="553659"/>
                    <a:pt x="553659" y="0"/>
                    <a:pt x="1236631" y="0"/>
                  </a:cubicBezTo>
                  <a:close/>
                </a:path>
              </a:pathLst>
            </a:custGeom>
            <a:ln>
              <a:gradFill>
                <a:gsLst>
                  <a:gs pos="0">
                    <a:srgbClr val="5F3D88"/>
                  </a:gs>
                  <a:gs pos="100000">
                    <a:srgbClr val="283586"/>
                  </a:gs>
                </a:gsLst>
                <a:lin ang="5400000" scaled="1"/>
              </a:gra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Arial"/>
                <a:ea typeface="方正兰亭超细黑简体"/>
                <a:cs typeface="+mn-ea"/>
                <a:sym typeface="Arial"/>
              </a:endParaRPr>
            </a:p>
          </p:txBody>
        </p:sp>
      </p:grpSp>
      <p:sp>
        <p:nvSpPr>
          <p:cNvPr id="23" name="Rectangle 11"/>
          <p:cNvSpPr>
            <a:spLocks noChangeArrowheads="1"/>
          </p:cNvSpPr>
          <p:nvPr/>
        </p:nvSpPr>
        <p:spPr bwMode="gray">
          <a:xfrm>
            <a:off x="5114741" y="4224012"/>
            <a:ext cx="1951611" cy="95410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点击添加</a:t>
            </a:r>
            <a:endParaRPr lang="en-US" altLang="zh-CN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/>
            </a:endParaRPr>
          </a:p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标题内容</a:t>
            </a:r>
          </a:p>
        </p:txBody>
      </p:sp>
      <p:sp>
        <p:nvSpPr>
          <p:cNvPr id="24" name="椭圆 23"/>
          <p:cNvSpPr/>
          <p:nvPr/>
        </p:nvSpPr>
        <p:spPr>
          <a:xfrm>
            <a:off x="3040544" y="1999508"/>
            <a:ext cx="1423275" cy="1445704"/>
          </a:xfrm>
          <a:prstGeom prst="ellipse">
            <a:avLst/>
          </a:prstGeom>
          <a:gradFill>
            <a:gsLst>
              <a:gs pos="0">
                <a:srgbClr val="5C3C88"/>
              </a:gs>
              <a:gs pos="100000">
                <a:srgbClr val="0D338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699" tIns="74848" rIns="149699" bIns="74848" rtlCol="0" anchor="ctr"/>
          <a:lstStyle/>
          <a:p>
            <a:pPr algn="ctr"/>
            <a:endParaRPr lang="zh-CN" altLang="en-US" sz="2400">
              <a:latin typeface="Arial"/>
              <a:ea typeface="方正兰亭超细黑简体"/>
              <a:cs typeface="+mn-ea"/>
              <a:sym typeface="Arial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405312" y="1129868"/>
            <a:ext cx="1423275" cy="1445704"/>
          </a:xfrm>
          <a:prstGeom prst="ellipse">
            <a:avLst/>
          </a:prstGeom>
          <a:gradFill>
            <a:gsLst>
              <a:gs pos="0">
                <a:srgbClr val="5C3C88"/>
              </a:gs>
              <a:gs pos="100000">
                <a:srgbClr val="0D338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699" tIns="74848" rIns="149699" bIns="74848" rtlCol="0" anchor="ctr"/>
          <a:lstStyle/>
          <a:p>
            <a:pPr algn="ctr"/>
            <a:endParaRPr lang="zh-CN" altLang="en-US" sz="2400">
              <a:latin typeface="Arial"/>
              <a:ea typeface="方正兰亭超细黑简体"/>
              <a:cs typeface="+mn-ea"/>
              <a:sym typeface="Arial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7536160" y="1999508"/>
            <a:ext cx="1423275" cy="1445704"/>
          </a:xfrm>
          <a:prstGeom prst="ellipse">
            <a:avLst/>
          </a:prstGeom>
          <a:gradFill>
            <a:gsLst>
              <a:gs pos="0">
                <a:srgbClr val="5C3C88"/>
              </a:gs>
              <a:gs pos="100000">
                <a:srgbClr val="0D338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699" tIns="74848" rIns="149699" bIns="74848" rtlCol="0" anchor="ctr"/>
          <a:lstStyle/>
          <a:p>
            <a:pPr algn="ctr"/>
            <a:endParaRPr lang="zh-CN" altLang="en-US" sz="2400">
              <a:latin typeface="Arial"/>
              <a:ea typeface="方正兰亭超细黑简体"/>
              <a:cs typeface="+mn-ea"/>
              <a:sym typeface="Arial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8609163" y="4288913"/>
            <a:ext cx="1423275" cy="1445704"/>
          </a:xfrm>
          <a:prstGeom prst="ellipse">
            <a:avLst/>
          </a:prstGeom>
          <a:gradFill>
            <a:gsLst>
              <a:gs pos="0">
                <a:srgbClr val="5C3C88"/>
              </a:gs>
              <a:gs pos="100000">
                <a:srgbClr val="0D338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699" tIns="74848" rIns="149699" bIns="74848" rtlCol="0" anchor="ctr"/>
          <a:lstStyle/>
          <a:p>
            <a:pPr algn="ctr"/>
            <a:endParaRPr lang="zh-CN" altLang="en-US" sz="2400">
              <a:latin typeface="Arial"/>
              <a:ea typeface="方正兰亭超细黑简体"/>
              <a:cs typeface="+mn-ea"/>
              <a:sym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79883" y="2286940"/>
            <a:ext cx="1187925" cy="766711"/>
          </a:xfrm>
          <a:prstGeom prst="rect">
            <a:avLst/>
          </a:prstGeom>
          <a:noFill/>
        </p:spPr>
        <p:txBody>
          <a:bodyPr wrap="square" lIns="149699" tIns="74848" rIns="149699" bIns="74848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添加</a:t>
            </a: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关键字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10142" y="1423444"/>
            <a:ext cx="1187925" cy="766711"/>
          </a:xfrm>
          <a:prstGeom prst="rect">
            <a:avLst/>
          </a:prstGeom>
          <a:noFill/>
        </p:spPr>
        <p:txBody>
          <a:bodyPr wrap="square" lIns="149699" tIns="74848" rIns="149699" bIns="74848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添加</a:t>
            </a: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关键字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32171" y="2310913"/>
            <a:ext cx="1187925" cy="766711"/>
          </a:xfrm>
          <a:prstGeom prst="rect">
            <a:avLst/>
          </a:prstGeom>
          <a:noFill/>
        </p:spPr>
        <p:txBody>
          <a:bodyPr wrap="square" lIns="149699" tIns="74848" rIns="149699" bIns="74848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添加</a:t>
            </a: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关键字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731616" y="4564505"/>
            <a:ext cx="1187925" cy="766711"/>
          </a:xfrm>
          <a:prstGeom prst="rect">
            <a:avLst/>
          </a:prstGeom>
          <a:noFill/>
        </p:spPr>
        <p:txBody>
          <a:bodyPr wrap="square" lIns="149699" tIns="74848" rIns="149699" bIns="74848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添加</a:t>
            </a: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关键字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16158" y="1135411"/>
            <a:ext cx="3881581" cy="8885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285750" indent="-285750">
              <a:lnSpc>
                <a:spcPct val="150000"/>
              </a:lnSpc>
              <a:buClr>
                <a:srgbClr val="5F3D88"/>
              </a:buClr>
              <a:buFont typeface="Wingdings" panose="05000000000000000000" pitchFamily="2" charset="2"/>
              <a:buChar char="u"/>
            </a:pPr>
            <a:r>
              <a:rPr lang="zh-CN" altLang="en-US" sz="1333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详写内容</a:t>
            </a:r>
            <a:r>
              <a:rPr lang="en-US" altLang="zh-CN" sz="1333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……</a:t>
            </a:r>
            <a:r>
              <a:rPr lang="zh-CN" altLang="en-US" sz="1333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Arial"/>
              </a:rPr>
              <a:t>点击输入本页需要详写的文字内容，简明扼要，此为概念图解，根据您的具体内容酌情修改。</a:t>
            </a:r>
            <a:endParaRPr lang="en-US" altLang="zh-CN" sz="1333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Arial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A27D7342-2B7F-40B1-95C5-E2842E8A06E6}"/>
              </a:ext>
            </a:extLst>
          </p:cNvPr>
          <p:cNvGrpSpPr/>
          <p:nvPr/>
        </p:nvGrpSpPr>
        <p:grpSpPr>
          <a:xfrm>
            <a:off x="0" y="6524300"/>
            <a:ext cx="12192000" cy="333700"/>
            <a:chOff x="0" y="6524300"/>
            <a:chExt cx="12192000" cy="333700"/>
          </a:xfrm>
        </p:grpSpPr>
        <p:sp>
          <p:nvSpPr>
            <p:cNvPr id="47" name="矩形 46">
              <a:extLst>
                <a:ext uri="{FF2B5EF4-FFF2-40B4-BE49-F238E27FC236}">
                  <a16:creationId xmlns="" xmlns:a16="http://schemas.microsoft.com/office/drawing/2014/main" id="{F09DD47D-9BFC-4D2D-B992-95C3366F1ECE}"/>
                </a:ext>
              </a:extLst>
            </p:cNvPr>
            <p:cNvSpPr/>
            <p:nvPr/>
          </p:nvSpPr>
          <p:spPr>
            <a:xfrm>
              <a:off x="0" y="6524300"/>
              <a:ext cx="12192000" cy="333700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542D8BAA-03CE-4734-B167-A76E825D2FE9}"/>
                </a:ext>
              </a:extLst>
            </p:cNvPr>
            <p:cNvSpPr txBox="1"/>
            <p:nvPr/>
          </p:nvSpPr>
          <p:spPr>
            <a:xfrm>
              <a:off x="9651677" y="6560345"/>
              <a:ext cx="2416498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企业文化：真诚服务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客户至上</a:t>
              </a:r>
            </a:p>
          </p:txBody>
        </p:sp>
        <p:pic>
          <p:nvPicPr>
            <p:cNvPr id="49" name="图片 48">
              <a:extLst>
                <a:ext uri="{FF2B5EF4-FFF2-40B4-BE49-F238E27FC236}">
                  <a16:creationId xmlns="" xmlns:a16="http://schemas.microsoft.com/office/drawing/2014/main" id="{F2A27ACE-20C0-47B3-AF41-474B3FBDAA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423" b="29034"/>
            <a:stretch/>
          </p:blipFill>
          <p:spPr>
            <a:xfrm>
              <a:off x="196153" y="6524300"/>
              <a:ext cx="1518036" cy="333700"/>
            </a:xfrm>
            <a:prstGeom prst="rect">
              <a:avLst/>
            </a:prstGeom>
          </p:spPr>
        </p:pic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C622E403-5999-4B60-AABD-7C242371B6AE}"/>
              </a:ext>
            </a:extLst>
          </p:cNvPr>
          <p:cNvGrpSpPr/>
          <p:nvPr/>
        </p:nvGrpSpPr>
        <p:grpSpPr>
          <a:xfrm>
            <a:off x="-77406" y="365395"/>
            <a:ext cx="579576" cy="351006"/>
            <a:chOff x="3970020" y="1325880"/>
            <a:chExt cx="931090" cy="563889"/>
          </a:xfrm>
        </p:grpSpPr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EFA9365B-3B06-4035-BFC0-705D612F9792}"/>
                </a:ext>
              </a:extLst>
            </p:cNvPr>
            <p:cNvSpPr/>
            <p:nvPr/>
          </p:nvSpPr>
          <p:spPr>
            <a:xfrm rot="2700000">
              <a:off x="3970020" y="1325880"/>
              <a:ext cx="563880" cy="563880"/>
            </a:xfrm>
            <a:prstGeom prst="rect">
              <a:avLst/>
            </a:prstGeom>
            <a:gradFill>
              <a:gsLst>
                <a:gs pos="0">
                  <a:srgbClr val="103185"/>
                </a:gs>
                <a:gs pos="100000">
                  <a:srgbClr val="603D8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="" xmlns:a16="http://schemas.microsoft.com/office/drawing/2014/main" id="{636D5A5F-978E-408D-AB6F-DFE89DEAA843}"/>
                </a:ext>
              </a:extLst>
            </p:cNvPr>
            <p:cNvSpPr/>
            <p:nvPr/>
          </p:nvSpPr>
          <p:spPr>
            <a:xfrm rot="2700000">
              <a:off x="4337229" y="1325888"/>
              <a:ext cx="563879" cy="563883"/>
            </a:xfrm>
            <a:prstGeom prst="rect">
              <a:avLst/>
            </a:prstGeom>
            <a:noFill/>
            <a:ln>
              <a:gradFill>
                <a:gsLst>
                  <a:gs pos="100000">
                    <a:srgbClr val="5C3C88"/>
                  </a:gs>
                  <a:gs pos="0">
                    <a:srgbClr val="23348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2590E486-6F7F-40C8-ACDB-E0FAA64DA1C6}"/>
              </a:ext>
            </a:extLst>
          </p:cNvPr>
          <p:cNvGrpSpPr/>
          <p:nvPr/>
        </p:nvGrpSpPr>
        <p:grpSpPr>
          <a:xfrm>
            <a:off x="645849" y="196842"/>
            <a:ext cx="4285915" cy="681012"/>
            <a:chOff x="645849" y="196842"/>
            <a:chExt cx="4285915" cy="681012"/>
          </a:xfrm>
        </p:grpSpPr>
        <p:sp>
          <p:nvSpPr>
            <p:cNvPr id="45" name="文本框 2">
              <a:extLst>
                <a:ext uri="{FF2B5EF4-FFF2-40B4-BE49-F238E27FC236}">
                  <a16:creationId xmlns="" xmlns:a16="http://schemas.microsoft.com/office/drawing/2014/main" id="{76DB07A2-520A-4189-B045-6EA3B1D0A55B}"/>
                </a:ext>
              </a:extLst>
            </p:cNvPr>
            <p:cNvSpPr txBox="1"/>
            <p:nvPr/>
          </p:nvSpPr>
          <p:spPr>
            <a:xfrm>
              <a:off x="645850" y="196842"/>
              <a:ext cx="428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点击输入标题内容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2F2C337F-541D-4021-919B-35A67763C528}"/>
                </a:ext>
              </a:extLst>
            </p:cNvPr>
            <p:cNvSpPr/>
            <p:nvPr/>
          </p:nvSpPr>
          <p:spPr>
            <a:xfrm>
              <a:off x="645849" y="600855"/>
              <a:ext cx="25316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7F7F7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Click enter the title content</a:t>
              </a:r>
              <a:endParaRPr lang="zh-CN" altLang="en-US" sz="12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43698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23" grpId="0"/>
      <p:bldP spid="24" grpId="0" animBg="1"/>
      <p:bldP spid="25" grpId="0" animBg="1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49682A2F-0D10-498A-BB66-AD0B0579C96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03185"/>
              </a:gs>
              <a:gs pos="100000">
                <a:srgbClr val="603D8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32" name="任意多边形: 形状 1131">
            <a:extLst>
              <a:ext uri="{FF2B5EF4-FFF2-40B4-BE49-F238E27FC236}">
                <a16:creationId xmlns="" xmlns:a16="http://schemas.microsoft.com/office/drawing/2014/main" id="{31144D00-1F2C-4E13-A77B-FD2252B2D5D4}"/>
              </a:ext>
            </a:extLst>
          </p:cNvPr>
          <p:cNvSpPr/>
          <p:nvPr/>
        </p:nvSpPr>
        <p:spPr>
          <a:xfrm>
            <a:off x="9840557" y="4905452"/>
            <a:ext cx="1792467" cy="1832267"/>
          </a:xfrm>
          <a:custGeom>
            <a:avLst/>
            <a:gdLst>
              <a:gd name="connsiteX0" fmla="*/ 5422748 w 5579629"/>
              <a:gd name="connsiteY0" fmla="*/ 2975479 h 5614943"/>
              <a:gd name="connsiteX1" fmla="*/ 5412154 w 5579629"/>
              <a:gd name="connsiteY1" fmla="*/ 2520633 h 5614943"/>
              <a:gd name="connsiteX2" fmla="*/ 5553411 w 5579629"/>
              <a:gd name="connsiteY2" fmla="*/ 2241652 h 5614943"/>
              <a:gd name="connsiteX3" fmla="*/ 5531516 w 5579629"/>
              <a:gd name="connsiteY3" fmla="*/ 2142066 h 5614943"/>
              <a:gd name="connsiteX4" fmla="*/ 5285730 w 5579629"/>
              <a:gd name="connsiteY4" fmla="*/ 1949958 h 5614943"/>
              <a:gd name="connsiteX5" fmla="*/ 5103509 w 5579629"/>
              <a:gd name="connsiteY5" fmla="*/ 1533957 h 5614943"/>
              <a:gd name="connsiteX6" fmla="*/ 5128229 w 5579629"/>
              <a:gd name="connsiteY6" fmla="*/ 1221781 h 5614943"/>
              <a:gd name="connsiteX7" fmla="*/ 5069607 w 5579629"/>
              <a:gd name="connsiteY7" fmla="*/ 1138439 h 5614943"/>
              <a:gd name="connsiteX8" fmla="*/ 4769437 w 5579629"/>
              <a:gd name="connsiteY8" fmla="*/ 1055804 h 5614943"/>
              <a:gd name="connsiteX9" fmla="*/ 4442429 w 5579629"/>
              <a:gd name="connsiteY9" fmla="*/ 741509 h 5614943"/>
              <a:gd name="connsiteX10" fmla="*/ 4346374 w 5579629"/>
              <a:gd name="connsiteY10" fmla="*/ 444164 h 5614943"/>
              <a:gd name="connsiteX11" fmla="*/ 4260914 w 5579629"/>
              <a:gd name="connsiteY11" fmla="*/ 389074 h 5614943"/>
              <a:gd name="connsiteX12" fmla="*/ 3952269 w 5579629"/>
              <a:gd name="connsiteY12" fmla="*/ 427919 h 5614943"/>
              <a:gd name="connsiteX13" fmla="*/ 3530618 w 5579629"/>
              <a:gd name="connsiteY13" fmla="*/ 263355 h 5614943"/>
              <a:gd name="connsiteX14" fmla="*/ 3328622 w 5579629"/>
              <a:gd name="connsiteY14" fmla="*/ 25338 h 5614943"/>
              <a:gd name="connsiteX15" fmla="*/ 3228330 w 5579629"/>
              <a:gd name="connsiteY15" fmla="*/ 7681 h 5614943"/>
              <a:gd name="connsiteX16" fmla="*/ 2957824 w 5579629"/>
              <a:gd name="connsiteY16" fmla="*/ 162357 h 5614943"/>
              <a:gd name="connsiteX17" fmla="*/ 2505803 w 5579629"/>
              <a:gd name="connsiteY17" fmla="*/ 172951 h 5614943"/>
              <a:gd name="connsiteX18" fmla="*/ 2228940 w 5579629"/>
              <a:gd name="connsiteY18" fmla="*/ 30989 h 5614943"/>
              <a:gd name="connsiteX19" fmla="*/ 2130061 w 5579629"/>
              <a:gd name="connsiteY19" fmla="*/ 52883 h 5614943"/>
              <a:gd name="connsiteX20" fmla="*/ 1939364 w 5579629"/>
              <a:gd name="connsiteY20" fmla="*/ 300082 h 5614943"/>
              <a:gd name="connsiteX21" fmla="*/ 1525483 w 5579629"/>
              <a:gd name="connsiteY21" fmla="*/ 483716 h 5614943"/>
              <a:gd name="connsiteX22" fmla="*/ 1215425 w 5579629"/>
              <a:gd name="connsiteY22" fmla="*/ 458996 h 5614943"/>
              <a:gd name="connsiteX23" fmla="*/ 1132084 w 5579629"/>
              <a:gd name="connsiteY23" fmla="*/ 517617 h 5614943"/>
              <a:gd name="connsiteX24" fmla="*/ 1049449 w 5579629"/>
              <a:gd name="connsiteY24" fmla="*/ 819200 h 5614943"/>
              <a:gd name="connsiteX25" fmla="*/ 737272 w 5579629"/>
              <a:gd name="connsiteY25" fmla="*/ 1148327 h 5614943"/>
              <a:gd name="connsiteX26" fmla="*/ 441340 w 5579629"/>
              <a:gd name="connsiteY26" fmla="*/ 1245088 h 5614943"/>
              <a:gd name="connsiteX27" fmla="*/ 386956 w 5579629"/>
              <a:gd name="connsiteY27" fmla="*/ 1331254 h 5614943"/>
              <a:gd name="connsiteX28" fmla="*/ 425802 w 5579629"/>
              <a:gd name="connsiteY28" fmla="*/ 1642018 h 5614943"/>
              <a:gd name="connsiteX29" fmla="*/ 261944 w 5579629"/>
              <a:gd name="connsiteY29" fmla="*/ 2066494 h 5614943"/>
              <a:gd name="connsiteX30" fmla="*/ 25340 w 5579629"/>
              <a:gd name="connsiteY30" fmla="*/ 2269903 h 5614943"/>
              <a:gd name="connsiteX31" fmla="*/ 7683 w 5579629"/>
              <a:gd name="connsiteY31" fmla="*/ 2370902 h 5614943"/>
              <a:gd name="connsiteX32" fmla="*/ 161652 w 5579629"/>
              <a:gd name="connsiteY32" fmla="*/ 2642820 h 5614943"/>
              <a:gd name="connsiteX33" fmla="*/ 172246 w 5579629"/>
              <a:gd name="connsiteY33" fmla="*/ 3097666 h 5614943"/>
              <a:gd name="connsiteX34" fmla="*/ 30990 w 5579629"/>
              <a:gd name="connsiteY34" fmla="*/ 3376648 h 5614943"/>
              <a:gd name="connsiteX35" fmla="*/ 52885 w 5579629"/>
              <a:gd name="connsiteY35" fmla="*/ 3476233 h 5614943"/>
              <a:gd name="connsiteX36" fmla="*/ 298671 w 5579629"/>
              <a:gd name="connsiteY36" fmla="*/ 3668342 h 5614943"/>
              <a:gd name="connsiteX37" fmla="*/ 480892 w 5579629"/>
              <a:gd name="connsiteY37" fmla="*/ 4084342 h 5614943"/>
              <a:gd name="connsiteX38" fmla="*/ 456172 w 5579629"/>
              <a:gd name="connsiteY38" fmla="*/ 4396519 h 5614943"/>
              <a:gd name="connsiteX39" fmla="*/ 514793 w 5579629"/>
              <a:gd name="connsiteY39" fmla="*/ 4479861 h 5614943"/>
              <a:gd name="connsiteX40" fmla="*/ 814963 w 5579629"/>
              <a:gd name="connsiteY40" fmla="*/ 4562495 h 5614943"/>
              <a:gd name="connsiteX41" fmla="*/ 1141972 w 5579629"/>
              <a:gd name="connsiteY41" fmla="*/ 4876791 h 5614943"/>
              <a:gd name="connsiteX42" fmla="*/ 1238026 w 5579629"/>
              <a:gd name="connsiteY42" fmla="*/ 5174136 h 5614943"/>
              <a:gd name="connsiteX43" fmla="*/ 1323486 w 5579629"/>
              <a:gd name="connsiteY43" fmla="*/ 5229226 h 5614943"/>
              <a:gd name="connsiteX44" fmla="*/ 1632132 w 5579629"/>
              <a:gd name="connsiteY44" fmla="*/ 5190380 h 5614943"/>
              <a:gd name="connsiteX45" fmla="*/ 2053782 w 5579629"/>
              <a:gd name="connsiteY45" fmla="*/ 5354944 h 5614943"/>
              <a:gd name="connsiteX46" fmla="*/ 2255779 w 5579629"/>
              <a:gd name="connsiteY46" fmla="*/ 5592961 h 5614943"/>
              <a:gd name="connsiteX47" fmla="*/ 2356071 w 5579629"/>
              <a:gd name="connsiteY47" fmla="*/ 5610618 h 5614943"/>
              <a:gd name="connsiteX48" fmla="*/ 2626577 w 5579629"/>
              <a:gd name="connsiteY48" fmla="*/ 5455942 h 5614943"/>
              <a:gd name="connsiteX49" fmla="*/ 3078598 w 5579629"/>
              <a:gd name="connsiteY49" fmla="*/ 5445348 h 5614943"/>
              <a:gd name="connsiteX50" fmla="*/ 3355460 w 5579629"/>
              <a:gd name="connsiteY50" fmla="*/ 5587311 h 5614943"/>
              <a:gd name="connsiteX51" fmla="*/ 3454340 w 5579629"/>
              <a:gd name="connsiteY51" fmla="*/ 5565416 h 5614943"/>
              <a:gd name="connsiteX52" fmla="*/ 3645036 w 5579629"/>
              <a:gd name="connsiteY52" fmla="*/ 5318217 h 5614943"/>
              <a:gd name="connsiteX53" fmla="*/ 4058917 w 5579629"/>
              <a:gd name="connsiteY53" fmla="*/ 5134584 h 5614943"/>
              <a:gd name="connsiteX54" fmla="*/ 4368975 w 5579629"/>
              <a:gd name="connsiteY54" fmla="*/ 5159304 h 5614943"/>
              <a:gd name="connsiteX55" fmla="*/ 4452317 w 5579629"/>
              <a:gd name="connsiteY55" fmla="*/ 5100682 h 5614943"/>
              <a:gd name="connsiteX56" fmla="*/ 4534952 w 5579629"/>
              <a:gd name="connsiteY56" fmla="*/ 4799100 h 5614943"/>
              <a:gd name="connsiteX57" fmla="*/ 4847128 w 5579629"/>
              <a:gd name="connsiteY57" fmla="*/ 4469972 h 5614943"/>
              <a:gd name="connsiteX58" fmla="*/ 5143060 w 5579629"/>
              <a:gd name="connsiteY58" fmla="*/ 4373212 h 5614943"/>
              <a:gd name="connsiteX59" fmla="*/ 5197444 w 5579629"/>
              <a:gd name="connsiteY59" fmla="*/ 4287045 h 5614943"/>
              <a:gd name="connsiteX60" fmla="*/ 5158599 w 5579629"/>
              <a:gd name="connsiteY60" fmla="*/ 3976281 h 5614943"/>
              <a:gd name="connsiteX61" fmla="*/ 5322456 w 5579629"/>
              <a:gd name="connsiteY61" fmla="*/ 3551805 h 5614943"/>
              <a:gd name="connsiteX62" fmla="*/ 5559061 w 5579629"/>
              <a:gd name="connsiteY62" fmla="*/ 3349102 h 5614943"/>
              <a:gd name="connsiteX63" fmla="*/ 5576718 w 5579629"/>
              <a:gd name="connsiteY63" fmla="*/ 3248104 h 5614943"/>
              <a:gd name="connsiteX64" fmla="*/ 5422748 w 5579629"/>
              <a:gd name="connsiteY64" fmla="*/ 2975479 h 5614943"/>
              <a:gd name="connsiteX65" fmla="*/ 4873967 w 5579629"/>
              <a:gd name="connsiteY65" fmla="*/ 2272022 h 5614943"/>
              <a:gd name="connsiteX66" fmla="*/ 4516588 w 5579629"/>
              <a:gd name="connsiteY66" fmla="*/ 2335587 h 5614943"/>
              <a:gd name="connsiteX67" fmla="*/ 4350612 w 5579629"/>
              <a:gd name="connsiteY67" fmla="*/ 1948545 h 5614943"/>
              <a:gd name="connsiteX68" fmla="*/ 4100588 w 5579629"/>
              <a:gd name="connsiteY68" fmla="*/ 1610236 h 5614943"/>
              <a:gd name="connsiteX69" fmla="*/ 4346374 w 5579629"/>
              <a:gd name="connsiteY69" fmla="*/ 1315716 h 5614943"/>
              <a:gd name="connsiteX70" fmla="*/ 4873967 w 5579629"/>
              <a:gd name="connsiteY70" fmla="*/ 2272022 h 5614943"/>
              <a:gd name="connsiteX71" fmla="*/ 3283419 w 5579629"/>
              <a:gd name="connsiteY71" fmla="*/ 1496524 h 5614943"/>
              <a:gd name="connsiteX72" fmla="*/ 3714958 w 5579629"/>
              <a:gd name="connsiteY72" fmla="*/ 1747254 h 5614943"/>
              <a:gd name="connsiteX73" fmla="*/ 4034904 w 5579629"/>
              <a:gd name="connsiteY73" fmla="*/ 2131472 h 5614943"/>
              <a:gd name="connsiteX74" fmla="*/ 4205824 w 5579629"/>
              <a:gd name="connsiteY74" fmla="*/ 2602562 h 5614943"/>
              <a:gd name="connsiteX75" fmla="*/ 4205824 w 5579629"/>
              <a:gd name="connsiteY75" fmla="*/ 3104022 h 5614943"/>
              <a:gd name="connsiteX76" fmla="*/ 4035610 w 5579629"/>
              <a:gd name="connsiteY76" fmla="*/ 3575113 h 5614943"/>
              <a:gd name="connsiteX77" fmla="*/ 3714958 w 5579629"/>
              <a:gd name="connsiteY77" fmla="*/ 3959330 h 5614943"/>
              <a:gd name="connsiteX78" fmla="*/ 3283419 w 5579629"/>
              <a:gd name="connsiteY78" fmla="*/ 4210061 h 5614943"/>
              <a:gd name="connsiteX79" fmla="*/ 2792553 w 5579629"/>
              <a:gd name="connsiteY79" fmla="*/ 4296933 h 5614943"/>
              <a:gd name="connsiteX80" fmla="*/ 2301687 w 5579629"/>
              <a:gd name="connsiteY80" fmla="*/ 4210061 h 5614943"/>
              <a:gd name="connsiteX81" fmla="*/ 1870149 w 5579629"/>
              <a:gd name="connsiteY81" fmla="*/ 3959330 h 5614943"/>
              <a:gd name="connsiteX82" fmla="*/ 1549497 w 5579629"/>
              <a:gd name="connsiteY82" fmla="*/ 3575113 h 5614943"/>
              <a:gd name="connsiteX83" fmla="*/ 1379283 w 5579629"/>
              <a:gd name="connsiteY83" fmla="*/ 3104022 h 5614943"/>
              <a:gd name="connsiteX84" fmla="*/ 1379283 w 5579629"/>
              <a:gd name="connsiteY84" fmla="*/ 2602562 h 5614943"/>
              <a:gd name="connsiteX85" fmla="*/ 1550203 w 5579629"/>
              <a:gd name="connsiteY85" fmla="*/ 2131472 h 5614943"/>
              <a:gd name="connsiteX86" fmla="*/ 1870149 w 5579629"/>
              <a:gd name="connsiteY86" fmla="*/ 1747254 h 5614943"/>
              <a:gd name="connsiteX87" fmla="*/ 2301687 w 5579629"/>
              <a:gd name="connsiteY87" fmla="*/ 1496524 h 5614943"/>
              <a:gd name="connsiteX88" fmla="*/ 2792553 w 5579629"/>
              <a:gd name="connsiteY88" fmla="*/ 1408945 h 5614943"/>
              <a:gd name="connsiteX89" fmla="*/ 3283419 w 5579629"/>
              <a:gd name="connsiteY89" fmla="*/ 1496524 h 5614943"/>
              <a:gd name="connsiteX90" fmla="*/ 4017953 w 5579629"/>
              <a:gd name="connsiteY90" fmla="*/ 1042385 h 5614943"/>
              <a:gd name="connsiteX91" fmla="*/ 3775698 w 5579629"/>
              <a:gd name="connsiteY91" fmla="*/ 1341849 h 5614943"/>
              <a:gd name="connsiteX92" fmla="*/ 3390774 w 5579629"/>
              <a:gd name="connsiteY92" fmla="*/ 1152565 h 5614943"/>
              <a:gd name="connsiteX93" fmla="*/ 2972655 w 5579629"/>
              <a:gd name="connsiteY93" fmla="*/ 1055098 h 5614943"/>
              <a:gd name="connsiteX94" fmla="*/ 2972655 w 5579629"/>
              <a:gd name="connsiteY94" fmla="*/ 656755 h 5614943"/>
              <a:gd name="connsiteX95" fmla="*/ 4017953 w 5579629"/>
              <a:gd name="connsiteY95" fmla="*/ 1042385 h 5614943"/>
              <a:gd name="connsiteX96" fmla="*/ 2601151 w 5579629"/>
              <a:gd name="connsiteY96" fmla="*/ 654636 h 5614943"/>
              <a:gd name="connsiteX97" fmla="*/ 2601151 w 5579629"/>
              <a:gd name="connsiteY97" fmla="*/ 1055098 h 5614943"/>
              <a:gd name="connsiteX98" fmla="*/ 2185151 w 5579629"/>
              <a:gd name="connsiteY98" fmla="*/ 1152565 h 5614943"/>
              <a:gd name="connsiteX99" fmla="*/ 1806584 w 5579629"/>
              <a:gd name="connsiteY99" fmla="*/ 1341849 h 5614943"/>
              <a:gd name="connsiteX100" fmla="*/ 1550203 w 5579629"/>
              <a:gd name="connsiteY100" fmla="*/ 1040972 h 5614943"/>
              <a:gd name="connsiteX101" fmla="*/ 2601151 w 5579629"/>
              <a:gd name="connsiteY101" fmla="*/ 654636 h 5614943"/>
              <a:gd name="connsiteX102" fmla="*/ 1239439 w 5579629"/>
              <a:gd name="connsiteY102" fmla="*/ 1315010 h 5614943"/>
              <a:gd name="connsiteX103" fmla="*/ 1485225 w 5579629"/>
              <a:gd name="connsiteY103" fmla="*/ 1610236 h 5614943"/>
              <a:gd name="connsiteX104" fmla="*/ 1234495 w 5579629"/>
              <a:gd name="connsiteY104" fmla="*/ 1948545 h 5614943"/>
              <a:gd name="connsiteX105" fmla="*/ 1068519 w 5579629"/>
              <a:gd name="connsiteY105" fmla="*/ 2335587 h 5614943"/>
              <a:gd name="connsiteX106" fmla="*/ 711140 w 5579629"/>
              <a:gd name="connsiteY106" fmla="*/ 2272022 h 5614943"/>
              <a:gd name="connsiteX107" fmla="*/ 1239439 w 5579629"/>
              <a:gd name="connsiteY107" fmla="*/ 1315010 h 5614943"/>
              <a:gd name="connsiteX108" fmla="*/ 647574 w 5579629"/>
              <a:gd name="connsiteY108" fmla="*/ 2685197 h 5614943"/>
              <a:gd name="connsiteX109" fmla="*/ 995771 w 5579629"/>
              <a:gd name="connsiteY109" fmla="*/ 2747350 h 5614943"/>
              <a:gd name="connsiteX110" fmla="*/ 1020491 w 5579629"/>
              <a:gd name="connsiteY110" fmla="*/ 3168294 h 5614943"/>
              <a:gd name="connsiteX111" fmla="*/ 1140559 w 5579629"/>
              <a:gd name="connsiteY111" fmla="*/ 3572288 h 5614943"/>
              <a:gd name="connsiteX112" fmla="*/ 852396 w 5579629"/>
              <a:gd name="connsiteY112" fmla="*/ 3738970 h 5614943"/>
              <a:gd name="connsiteX113" fmla="*/ 643337 w 5579629"/>
              <a:gd name="connsiteY113" fmla="*/ 2808090 h 5614943"/>
              <a:gd name="connsiteX114" fmla="*/ 647574 w 5579629"/>
              <a:gd name="connsiteY114" fmla="*/ 2685197 h 5614943"/>
              <a:gd name="connsiteX115" fmla="*/ 1067106 w 5579629"/>
              <a:gd name="connsiteY115" fmla="*/ 4097055 h 5614943"/>
              <a:gd name="connsiteX116" fmla="*/ 1348206 w 5579629"/>
              <a:gd name="connsiteY116" fmla="*/ 3933904 h 5614943"/>
              <a:gd name="connsiteX117" fmla="*/ 1635663 w 5579629"/>
              <a:gd name="connsiteY117" fmla="*/ 4240431 h 5614943"/>
              <a:gd name="connsiteX118" fmla="*/ 1985979 w 5579629"/>
              <a:gd name="connsiteY118" fmla="*/ 4472091 h 5614943"/>
              <a:gd name="connsiteX119" fmla="*/ 1880037 w 5579629"/>
              <a:gd name="connsiteY119" fmla="*/ 4765905 h 5614943"/>
              <a:gd name="connsiteX120" fmla="*/ 1067106 w 5579629"/>
              <a:gd name="connsiteY120" fmla="*/ 4097055 h 5614943"/>
              <a:gd name="connsiteX121" fmla="*/ 2792553 w 5579629"/>
              <a:gd name="connsiteY121" fmla="*/ 4970020 h 5614943"/>
              <a:gd name="connsiteX122" fmla="*/ 2271317 w 5579629"/>
              <a:gd name="connsiteY122" fmla="*/ 4905749 h 5614943"/>
              <a:gd name="connsiteX123" fmla="*/ 2376553 w 5579629"/>
              <a:gd name="connsiteY123" fmla="*/ 4614760 h 5614943"/>
              <a:gd name="connsiteX124" fmla="*/ 2792553 w 5579629"/>
              <a:gd name="connsiteY124" fmla="*/ 4663494 h 5614943"/>
              <a:gd name="connsiteX125" fmla="*/ 3208554 w 5579629"/>
              <a:gd name="connsiteY125" fmla="*/ 4614760 h 5614943"/>
              <a:gd name="connsiteX126" fmla="*/ 3313789 w 5579629"/>
              <a:gd name="connsiteY126" fmla="*/ 4905749 h 5614943"/>
              <a:gd name="connsiteX127" fmla="*/ 2792553 w 5579629"/>
              <a:gd name="connsiteY127" fmla="*/ 4970020 h 5614943"/>
              <a:gd name="connsiteX128" fmla="*/ 3705070 w 5579629"/>
              <a:gd name="connsiteY128" fmla="*/ 4765198 h 5614943"/>
              <a:gd name="connsiteX129" fmla="*/ 3599128 w 5579629"/>
              <a:gd name="connsiteY129" fmla="*/ 4471385 h 5614943"/>
              <a:gd name="connsiteX130" fmla="*/ 3949443 w 5579629"/>
              <a:gd name="connsiteY130" fmla="*/ 4239725 h 5614943"/>
              <a:gd name="connsiteX131" fmla="*/ 4236900 w 5579629"/>
              <a:gd name="connsiteY131" fmla="*/ 3933198 h 5614943"/>
              <a:gd name="connsiteX132" fmla="*/ 4518001 w 5579629"/>
              <a:gd name="connsiteY132" fmla="*/ 4096349 h 5614943"/>
              <a:gd name="connsiteX133" fmla="*/ 3705070 w 5579629"/>
              <a:gd name="connsiteY133" fmla="*/ 4765198 h 5614943"/>
              <a:gd name="connsiteX134" fmla="*/ 4732005 w 5579629"/>
              <a:gd name="connsiteY134" fmla="*/ 3738970 h 5614943"/>
              <a:gd name="connsiteX135" fmla="*/ 4444548 w 5579629"/>
              <a:gd name="connsiteY135" fmla="*/ 3571581 h 5614943"/>
              <a:gd name="connsiteX136" fmla="*/ 4564616 w 5579629"/>
              <a:gd name="connsiteY136" fmla="*/ 3167588 h 5614943"/>
              <a:gd name="connsiteX137" fmla="*/ 4589335 w 5579629"/>
              <a:gd name="connsiteY137" fmla="*/ 2746644 h 5614943"/>
              <a:gd name="connsiteX138" fmla="*/ 4937532 w 5579629"/>
              <a:gd name="connsiteY138" fmla="*/ 2684491 h 5614943"/>
              <a:gd name="connsiteX139" fmla="*/ 4941064 w 5579629"/>
              <a:gd name="connsiteY139" fmla="*/ 2807384 h 5614943"/>
              <a:gd name="connsiteX140" fmla="*/ 4732005 w 5579629"/>
              <a:gd name="connsiteY140" fmla="*/ 3738970 h 5614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5579629" h="5614943">
                <a:moveTo>
                  <a:pt x="5422748" y="2975479"/>
                </a:moveTo>
                <a:cubicBezTo>
                  <a:pt x="5217927" y="2897082"/>
                  <a:pt x="5211570" y="2608213"/>
                  <a:pt x="5412154" y="2520633"/>
                </a:cubicBezTo>
                <a:cubicBezTo>
                  <a:pt x="5519509" y="2474019"/>
                  <a:pt x="5578837" y="2356776"/>
                  <a:pt x="5553411" y="2241652"/>
                </a:cubicBezTo>
                <a:lnTo>
                  <a:pt x="5531516" y="2142066"/>
                </a:lnTo>
                <a:cubicBezTo>
                  <a:pt x="5506090" y="2026942"/>
                  <a:pt x="5402973" y="1946426"/>
                  <a:pt x="5285730" y="1949958"/>
                </a:cubicBezTo>
                <a:cubicBezTo>
                  <a:pt x="5066782" y="1956314"/>
                  <a:pt x="4950952" y="1692165"/>
                  <a:pt x="5103509" y="1533957"/>
                </a:cubicBezTo>
                <a:cubicBezTo>
                  <a:pt x="5184731" y="1449203"/>
                  <a:pt x="5195325" y="1318541"/>
                  <a:pt x="5128229" y="1221781"/>
                </a:cubicBezTo>
                <a:lnTo>
                  <a:pt x="5069607" y="1138439"/>
                </a:lnTo>
                <a:cubicBezTo>
                  <a:pt x="5002511" y="1041679"/>
                  <a:pt x="4876792" y="1007071"/>
                  <a:pt x="4769437" y="1055804"/>
                </a:cubicBezTo>
                <a:cubicBezTo>
                  <a:pt x="4569560" y="1146208"/>
                  <a:pt x="4361913" y="946330"/>
                  <a:pt x="4442429" y="741509"/>
                </a:cubicBezTo>
                <a:cubicBezTo>
                  <a:pt x="4485512" y="632035"/>
                  <a:pt x="4445254" y="507023"/>
                  <a:pt x="4346374" y="444164"/>
                </a:cubicBezTo>
                <a:lnTo>
                  <a:pt x="4260914" y="389074"/>
                </a:lnTo>
                <a:cubicBezTo>
                  <a:pt x="4162035" y="326215"/>
                  <a:pt x="4032785" y="342459"/>
                  <a:pt x="3952269" y="427919"/>
                </a:cubicBezTo>
                <a:cubicBezTo>
                  <a:pt x="3801831" y="588245"/>
                  <a:pt x="3534150" y="483716"/>
                  <a:pt x="3530618" y="263355"/>
                </a:cubicBezTo>
                <a:cubicBezTo>
                  <a:pt x="3528499" y="145406"/>
                  <a:pt x="3444452" y="45821"/>
                  <a:pt x="3328622" y="25338"/>
                </a:cubicBezTo>
                <a:lnTo>
                  <a:pt x="3228330" y="7681"/>
                </a:lnTo>
                <a:cubicBezTo>
                  <a:pt x="3113206" y="-12801"/>
                  <a:pt x="2999494" y="52177"/>
                  <a:pt x="2957824" y="162357"/>
                </a:cubicBezTo>
                <a:cubicBezTo>
                  <a:pt x="2880132" y="368592"/>
                  <a:pt x="2592676" y="374948"/>
                  <a:pt x="2505803" y="172951"/>
                </a:cubicBezTo>
                <a:cubicBezTo>
                  <a:pt x="2459188" y="64890"/>
                  <a:pt x="2343358" y="4856"/>
                  <a:pt x="2228940" y="30989"/>
                </a:cubicBezTo>
                <a:lnTo>
                  <a:pt x="2130061" y="52883"/>
                </a:lnTo>
                <a:cubicBezTo>
                  <a:pt x="2015643" y="78310"/>
                  <a:pt x="1935833" y="182133"/>
                  <a:pt x="1939364" y="300082"/>
                </a:cubicBezTo>
                <a:cubicBezTo>
                  <a:pt x="1945721" y="520442"/>
                  <a:pt x="1682984" y="636979"/>
                  <a:pt x="1525483" y="483716"/>
                </a:cubicBezTo>
                <a:cubicBezTo>
                  <a:pt x="1441436" y="401787"/>
                  <a:pt x="1311480" y="391193"/>
                  <a:pt x="1215425" y="458996"/>
                </a:cubicBezTo>
                <a:lnTo>
                  <a:pt x="1132084" y="517617"/>
                </a:lnTo>
                <a:cubicBezTo>
                  <a:pt x="1036030" y="585420"/>
                  <a:pt x="1001422" y="711845"/>
                  <a:pt x="1049449" y="819200"/>
                </a:cubicBezTo>
                <a:cubicBezTo>
                  <a:pt x="1139147" y="1020490"/>
                  <a:pt x="940682" y="1229550"/>
                  <a:pt x="737272" y="1148327"/>
                </a:cubicBezTo>
                <a:cubicBezTo>
                  <a:pt x="628505" y="1105244"/>
                  <a:pt x="504199" y="1145502"/>
                  <a:pt x="441340" y="1245088"/>
                </a:cubicBezTo>
                <a:lnTo>
                  <a:pt x="386956" y="1331254"/>
                </a:lnTo>
                <a:cubicBezTo>
                  <a:pt x="324097" y="1430840"/>
                  <a:pt x="340342" y="1560796"/>
                  <a:pt x="425802" y="1642018"/>
                </a:cubicBezTo>
                <a:cubicBezTo>
                  <a:pt x="585422" y="1793163"/>
                  <a:pt x="481598" y="2062963"/>
                  <a:pt x="261944" y="2066494"/>
                </a:cubicBezTo>
                <a:cubicBezTo>
                  <a:pt x="144701" y="2068613"/>
                  <a:pt x="45822" y="2153367"/>
                  <a:pt x="25340" y="2269903"/>
                </a:cubicBezTo>
                <a:lnTo>
                  <a:pt x="7683" y="2370902"/>
                </a:lnTo>
                <a:cubicBezTo>
                  <a:pt x="-12800" y="2486732"/>
                  <a:pt x="52178" y="2601150"/>
                  <a:pt x="161652" y="2642820"/>
                </a:cubicBezTo>
                <a:cubicBezTo>
                  <a:pt x="366474" y="2721218"/>
                  <a:pt x="372831" y="3010087"/>
                  <a:pt x="172246" y="3097666"/>
                </a:cubicBezTo>
                <a:cubicBezTo>
                  <a:pt x="64892" y="3144281"/>
                  <a:pt x="5564" y="3261524"/>
                  <a:pt x="30990" y="3376648"/>
                </a:cubicBezTo>
                <a:lnTo>
                  <a:pt x="52885" y="3476233"/>
                </a:lnTo>
                <a:cubicBezTo>
                  <a:pt x="78311" y="3591357"/>
                  <a:pt x="181428" y="3671873"/>
                  <a:pt x="298671" y="3668342"/>
                </a:cubicBezTo>
                <a:cubicBezTo>
                  <a:pt x="517618" y="3661985"/>
                  <a:pt x="633449" y="3926135"/>
                  <a:pt x="480892" y="4084342"/>
                </a:cubicBezTo>
                <a:cubicBezTo>
                  <a:pt x="399669" y="4169096"/>
                  <a:pt x="389075" y="4299759"/>
                  <a:pt x="456172" y="4396519"/>
                </a:cubicBezTo>
                <a:lnTo>
                  <a:pt x="514793" y="4479861"/>
                </a:lnTo>
                <a:cubicBezTo>
                  <a:pt x="581890" y="4576621"/>
                  <a:pt x="707608" y="4611229"/>
                  <a:pt x="814963" y="4562495"/>
                </a:cubicBezTo>
                <a:cubicBezTo>
                  <a:pt x="1014841" y="4472091"/>
                  <a:pt x="1222488" y="4671969"/>
                  <a:pt x="1141972" y="4876791"/>
                </a:cubicBezTo>
                <a:cubicBezTo>
                  <a:pt x="1098889" y="4986265"/>
                  <a:pt x="1139147" y="5111277"/>
                  <a:pt x="1238026" y="5174136"/>
                </a:cubicBezTo>
                <a:lnTo>
                  <a:pt x="1323486" y="5229226"/>
                </a:lnTo>
                <a:cubicBezTo>
                  <a:pt x="1422366" y="5292085"/>
                  <a:pt x="1551616" y="5275840"/>
                  <a:pt x="1632132" y="5190380"/>
                </a:cubicBezTo>
                <a:cubicBezTo>
                  <a:pt x="1782570" y="5030054"/>
                  <a:pt x="2050251" y="5134584"/>
                  <a:pt x="2053782" y="5354944"/>
                </a:cubicBezTo>
                <a:cubicBezTo>
                  <a:pt x="2055901" y="5472893"/>
                  <a:pt x="2140655" y="5572479"/>
                  <a:pt x="2255779" y="5592961"/>
                </a:cubicBezTo>
                <a:lnTo>
                  <a:pt x="2356071" y="5610618"/>
                </a:lnTo>
                <a:cubicBezTo>
                  <a:pt x="2471195" y="5631101"/>
                  <a:pt x="2584906" y="5566122"/>
                  <a:pt x="2626577" y="5455942"/>
                </a:cubicBezTo>
                <a:cubicBezTo>
                  <a:pt x="2704268" y="5249708"/>
                  <a:pt x="2991725" y="5243351"/>
                  <a:pt x="3078598" y="5445348"/>
                </a:cubicBezTo>
                <a:cubicBezTo>
                  <a:pt x="3125212" y="5553409"/>
                  <a:pt x="3241043" y="5613443"/>
                  <a:pt x="3355460" y="5587311"/>
                </a:cubicBezTo>
                <a:lnTo>
                  <a:pt x="3454340" y="5565416"/>
                </a:lnTo>
                <a:cubicBezTo>
                  <a:pt x="3568758" y="5539990"/>
                  <a:pt x="3648567" y="5436166"/>
                  <a:pt x="3645036" y="5318217"/>
                </a:cubicBezTo>
                <a:cubicBezTo>
                  <a:pt x="3638679" y="5097857"/>
                  <a:pt x="3901416" y="4981321"/>
                  <a:pt x="4058917" y="5134584"/>
                </a:cubicBezTo>
                <a:cubicBezTo>
                  <a:pt x="4142965" y="5216513"/>
                  <a:pt x="4272921" y="5227107"/>
                  <a:pt x="4368975" y="5159304"/>
                </a:cubicBezTo>
                <a:lnTo>
                  <a:pt x="4452317" y="5100682"/>
                </a:lnTo>
                <a:cubicBezTo>
                  <a:pt x="4548371" y="5032879"/>
                  <a:pt x="4582979" y="4906455"/>
                  <a:pt x="4534952" y="4799100"/>
                </a:cubicBezTo>
                <a:cubicBezTo>
                  <a:pt x="4445254" y="4597809"/>
                  <a:pt x="4643719" y="4388750"/>
                  <a:pt x="4847128" y="4469972"/>
                </a:cubicBezTo>
                <a:cubicBezTo>
                  <a:pt x="4955896" y="4513055"/>
                  <a:pt x="5080202" y="4472798"/>
                  <a:pt x="5143060" y="4373212"/>
                </a:cubicBezTo>
                <a:lnTo>
                  <a:pt x="5197444" y="4287045"/>
                </a:lnTo>
                <a:cubicBezTo>
                  <a:pt x="5260304" y="4187459"/>
                  <a:pt x="5244059" y="4057503"/>
                  <a:pt x="5158599" y="3976281"/>
                </a:cubicBezTo>
                <a:cubicBezTo>
                  <a:pt x="4998979" y="3825137"/>
                  <a:pt x="5102803" y="3555337"/>
                  <a:pt x="5322456" y="3551805"/>
                </a:cubicBezTo>
                <a:cubicBezTo>
                  <a:pt x="5439699" y="3549687"/>
                  <a:pt x="5538578" y="3464933"/>
                  <a:pt x="5559061" y="3349102"/>
                </a:cubicBezTo>
                <a:lnTo>
                  <a:pt x="5576718" y="3248104"/>
                </a:lnTo>
                <a:cubicBezTo>
                  <a:pt x="5596494" y="3131568"/>
                  <a:pt x="5532222" y="3017856"/>
                  <a:pt x="5422748" y="2975479"/>
                </a:cubicBezTo>
                <a:close/>
                <a:moveTo>
                  <a:pt x="4873967" y="2272022"/>
                </a:moveTo>
                <a:lnTo>
                  <a:pt x="4516588" y="2335587"/>
                </a:lnTo>
                <a:cubicBezTo>
                  <a:pt x="4475624" y="2197862"/>
                  <a:pt x="4419828" y="2068613"/>
                  <a:pt x="4350612" y="1948545"/>
                </a:cubicBezTo>
                <a:cubicBezTo>
                  <a:pt x="4282103" y="1828477"/>
                  <a:pt x="4198055" y="1714765"/>
                  <a:pt x="4100588" y="1610236"/>
                </a:cubicBezTo>
                <a:lnTo>
                  <a:pt x="4346374" y="1315716"/>
                </a:lnTo>
                <a:cubicBezTo>
                  <a:pt x="4597104" y="1579159"/>
                  <a:pt x="4781444" y="1906874"/>
                  <a:pt x="4873967" y="2272022"/>
                </a:cubicBezTo>
                <a:close/>
                <a:moveTo>
                  <a:pt x="3283419" y="1496524"/>
                </a:moveTo>
                <a:cubicBezTo>
                  <a:pt x="3436683" y="1552321"/>
                  <a:pt x="3582883" y="1635662"/>
                  <a:pt x="3714958" y="1747254"/>
                </a:cubicBezTo>
                <a:cubicBezTo>
                  <a:pt x="3847033" y="1858847"/>
                  <a:pt x="3954387" y="1989509"/>
                  <a:pt x="4034904" y="2131472"/>
                </a:cubicBezTo>
                <a:cubicBezTo>
                  <a:pt x="4116832" y="2273435"/>
                  <a:pt x="4175454" y="2431642"/>
                  <a:pt x="4205824" y="2602562"/>
                </a:cubicBezTo>
                <a:cubicBezTo>
                  <a:pt x="4235488" y="2773482"/>
                  <a:pt x="4234076" y="2942284"/>
                  <a:pt x="4205824" y="3104022"/>
                </a:cubicBezTo>
                <a:cubicBezTo>
                  <a:pt x="4177573" y="3265761"/>
                  <a:pt x="4121776" y="3424675"/>
                  <a:pt x="4035610" y="3575113"/>
                </a:cubicBezTo>
                <a:cubicBezTo>
                  <a:pt x="3949443" y="3725551"/>
                  <a:pt x="3839970" y="3854094"/>
                  <a:pt x="3714958" y="3959330"/>
                </a:cubicBezTo>
                <a:cubicBezTo>
                  <a:pt x="3590652" y="4065273"/>
                  <a:pt x="3445158" y="4150733"/>
                  <a:pt x="3283419" y="4210061"/>
                </a:cubicBezTo>
                <a:cubicBezTo>
                  <a:pt x="3121681" y="4269388"/>
                  <a:pt x="2955705" y="4297639"/>
                  <a:pt x="2792553" y="4296933"/>
                </a:cubicBezTo>
                <a:cubicBezTo>
                  <a:pt x="2629402" y="4297639"/>
                  <a:pt x="2463426" y="4269388"/>
                  <a:pt x="2301687" y="4210061"/>
                </a:cubicBezTo>
                <a:cubicBezTo>
                  <a:pt x="2139242" y="4150733"/>
                  <a:pt x="1994454" y="4064566"/>
                  <a:pt x="1870149" y="3959330"/>
                </a:cubicBezTo>
                <a:cubicBezTo>
                  <a:pt x="1745137" y="3854094"/>
                  <a:pt x="1635663" y="3725551"/>
                  <a:pt x="1549497" y="3575113"/>
                </a:cubicBezTo>
                <a:cubicBezTo>
                  <a:pt x="1463330" y="3424675"/>
                  <a:pt x="1406828" y="3265055"/>
                  <a:pt x="1379283" y="3104022"/>
                </a:cubicBezTo>
                <a:cubicBezTo>
                  <a:pt x="1350325" y="2942284"/>
                  <a:pt x="1348913" y="2773482"/>
                  <a:pt x="1379283" y="2602562"/>
                </a:cubicBezTo>
                <a:cubicBezTo>
                  <a:pt x="1408947" y="2431642"/>
                  <a:pt x="1468274" y="2273435"/>
                  <a:pt x="1550203" y="2131472"/>
                </a:cubicBezTo>
                <a:cubicBezTo>
                  <a:pt x="1631425" y="1989509"/>
                  <a:pt x="1738074" y="1858847"/>
                  <a:pt x="1870149" y="1747254"/>
                </a:cubicBezTo>
                <a:cubicBezTo>
                  <a:pt x="2002224" y="1635662"/>
                  <a:pt x="2148424" y="1552321"/>
                  <a:pt x="2301687" y="1496524"/>
                </a:cubicBezTo>
                <a:cubicBezTo>
                  <a:pt x="2454951" y="1440022"/>
                  <a:pt x="2620221" y="1408945"/>
                  <a:pt x="2792553" y="1408945"/>
                </a:cubicBezTo>
                <a:cubicBezTo>
                  <a:pt x="2964886" y="1409652"/>
                  <a:pt x="3130156" y="1440022"/>
                  <a:pt x="3283419" y="1496524"/>
                </a:cubicBezTo>
                <a:close/>
                <a:moveTo>
                  <a:pt x="4017953" y="1042385"/>
                </a:moveTo>
                <a:lnTo>
                  <a:pt x="3775698" y="1341849"/>
                </a:lnTo>
                <a:cubicBezTo>
                  <a:pt x="3656336" y="1262745"/>
                  <a:pt x="3520024" y="1199886"/>
                  <a:pt x="3390774" y="1152565"/>
                </a:cubicBezTo>
                <a:cubicBezTo>
                  <a:pt x="3261525" y="1104538"/>
                  <a:pt x="3157701" y="1072049"/>
                  <a:pt x="2972655" y="1055098"/>
                </a:cubicBezTo>
                <a:lnTo>
                  <a:pt x="2972655" y="656755"/>
                </a:lnTo>
                <a:cubicBezTo>
                  <a:pt x="3416907" y="693481"/>
                  <a:pt x="3720608" y="831206"/>
                  <a:pt x="4017953" y="1042385"/>
                </a:cubicBezTo>
                <a:close/>
                <a:moveTo>
                  <a:pt x="2601151" y="654636"/>
                </a:moveTo>
                <a:lnTo>
                  <a:pt x="2601151" y="1055098"/>
                </a:lnTo>
                <a:cubicBezTo>
                  <a:pt x="2452832" y="1071342"/>
                  <a:pt x="2314400" y="1104538"/>
                  <a:pt x="2185151" y="1152565"/>
                </a:cubicBezTo>
                <a:cubicBezTo>
                  <a:pt x="2055195" y="1199886"/>
                  <a:pt x="1925239" y="1262745"/>
                  <a:pt x="1806584" y="1341849"/>
                </a:cubicBezTo>
                <a:lnTo>
                  <a:pt x="1550203" y="1040972"/>
                </a:lnTo>
                <a:cubicBezTo>
                  <a:pt x="1853198" y="826262"/>
                  <a:pt x="2193626" y="687831"/>
                  <a:pt x="2601151" y="654636"/>
                </a:cubicBezTo>
                <a:close/>
                <a:moveTo>
                  <a:pt x="1239439" y="1315010"/>
                </a:moveTo>
                <a:lnTo>
                  <a:pt x="1485225" y="1610236"/>
                </a:lnTo>
                <a:cubicBezTo>
                  <a:pt x="1387052" y="1714765"/>
                  <a:pt x="1303711" y="1827771"/>
                  <a:pt x="1234495" y="1948545"/>
                </a:cubicBezTo>
                <a:cubicBezTo>
                  <a:pt x="1165279" y="2068613"/>
                  <a:pt x="1108777" y="2197862"/>
                  <a:pt x="1068519" y="2335587"/>
                </a:cubicBezTo>
                <a:lnTo>
                  <a:pt x="711140" y="2272022"/>
                </a:lnTo>
                <a:cubicBezTo>
                  <a:pt x="802956" y="1906874"/>
                  <a:pt x="988002" y="1579159"/>
                  <a:pt x="1239439" y="1315010"/>
                </a:cubicBezTo>
                <a:close/>
                <a:moveTo>
                  <a:pt x="647574" y="2685197"/>
                </a:moveTo>
                <a:lnTo>
                  <a:pt x="995771" y="2747350"/>
                </a:lnTo>
                <a:cubicBezTo>
                  <a:pt x="987296" y="2890726"/>
                  <a:pt x="995771" y="3031275"/>
                  <a:pt x="1020491" y="3168294"/>
                </a:cubicBezTo>
                <a:cubicBezTo>
                  <a:pt x="1043799" y="3305313"/>
                  <a:pt x="1084057" y="3440919"/>
                  <a:pt x="1140559" y="3572288"/>
                </a:cubicBezTo>
                <a:lnTo>
                  <a:pt x="852396" y="3738970"/>
                </a:lnTo>
                <a:cubicBezTo>
                  <a:pt x="718203" y="3457164"/>
                  <a:pt x="643337" y="3141456"/>
                  <a:pt x="643337" y="2808090"/>
                </a:cubicBezTo>
                <a:cubicBezTo>
                  <a:pt x="644043" y="2767126"/>
                  <a:pt x="644749" y="2726161"/>
                  <a:pt x="647574" y="2685197"/>
                </a:cubicBezTo>
                <a:close/>
                <a:moveTo>
                  <a:pt x="1067106" y="4097055"/>
                </a:moveTo>
                <a:lnTo>
                  <a:pt x="1348206" y="3933904"/>
                </a:lnTo>
                <a:cubicBezTo>
                  <a:pt x="1432960" y="4049028"/>
                  <a:pt x="1529721" y="4151439"/>
                  <a:pt x="1635663" y="4240431"/>
                </a:cubicBezTo>
                <a:cubicBezTo>
                  <a:pt x="1740899" y="4330129"/>
                  <a:pt x="1858142" y="4407820"/>
                  <a:pt x="1985979" y="4472091"/>
                </a:cubicBezTo>
                <a:lnTo>
                  <a:pt x="1880037" y="4765905"/>
                </a:lnTo>
                <a:cubicBezTo>
                  <a:pt x="1556559" y="4612642"/>
                  <a:pt x="1277578" y="4381687"/>
                  <a:pt x="1067106" y="4097055"/>
                </a:cubicBezTo>
                <a:close/>
                <a:moveTo>
                  <a:pt x="2792553" y="4970020"/>
                </a:moveTo>
                <a:cubicBezTo>
                  <a:pt x="2612451" y="4970020"/>
                  <a:pt x="2438000" y="4947419"/>
                  <a:pt x="2271317" y="4905749"/>
                </a:cubicBezTo>
                <a:lnTo>
                  <a:pt x="2376553" y="4614760"/>
                </a:lnTo>
                <a:cubicBezTo>
                  <a:pt x="2514985" y="4647956"/>
                  <a:pt x="2654828" y="4664200"/>
                  <a:pt x="2792553" y="4663494"/>
                </a:cubicBezTo>
                <a:cubicBezTo>
                  <a:pt x="2930278" y="4663494"/>
                  <a:pt x="3070122" y="4647956"/>
                  <a:pt x="3208554" y="4614760"/>
                </a:cubicBezTo>
                <a:lnTo>
                  <a:pt x="3313789" y="4905749"/>
                </a:lnTo>
                <a:cubicBezTo>
                  <a:pt x="3147107" y="4947419"/>
                  <a:pt x="2971949" y="4970020"/>
                  <a:pt x="2792553" y="4970020"/>
                </a:cubicBezTo>
                <a:close/>
                <a:moveTo>
                  <a:pt x="3705070" y="4765198"/>
                </a:moveTo>
                <a:lnTo>
                  <a:pt x="3599128" y="4471385"/>
                </a:lnTo>
                <a:cubicBezTo>
                  <a:pt x="3726258" y="4407113"/>
                  <a:pt x="3843501" y="4329422"/>
                  <a:pt x="3949443" y="4239725"/>
                </a:cubicBezTo>
                <a:cubicBezTo>
                  <a:pt x="4055386" y="4150733"/>
                  <a:pt x="4152147" y="4048322"/>
                  <a:pt x="4236900" y="3933198"/>
                </a:cubicBezTo>
                <a:lnTo>
                  <a:pt x="4518001" y="4096349"/>
                </a:lnTo>
                <a:cubicBezTo>
                  <a:pt x="4306823" y="4381687"/>
                  <a:pt x="4027841" y="4612642"/>
                  <a:pt x="3705070" y="4765198"/>
                </a:cubicBezTo>
                <a:close/>
                <a:moveTo>
                  <a:pt x="4732005" y="3738970"/>
                </a:moveTo>
                <a:lnTo>
                  <a:pt x="4444548" y="3571581"/>
                </a:lnTo>
                <a:cubicBezTo>
                  <a:pt x="4501050" y="3440213"/>
                  <a:pt x="4541308" y="3304607"/>
                  <a:pt x="4564616" y="3167588"/>
                </a:cubicBezTo>
                <a:cubicBezTo>
                  <a:pt x="4588629" y="3031275"/>
                  <a:pt x="4597811" y="2890019"/>
                  <a:pt x="4589335" y="2746644"/>
                </a:cubicBezTo>
                <a:lnTo>
                  <a:pt x="4937532" y="2684491"/>
                </a:lnTo>
                <a:cubicBezTo>
                  <a:pt x="4939651" y="2725455"/>
                  <a:pt x="4941064" y="2766420"/>
                  <a:pt x="4941064" y="2807384"/>
                </a:cubicBezTo>
                <a:cubicBezTo>
                  <a:pt x="4941064" y="3141456"/>
                  <a:pt x="4866198" y="3457164"/>
                  <a:pt x="4732005" y="3738970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3" name="任意多边形: 形状 1132">
            <a:extLst>
              <a:ext uri="{FF2B5EF4-FFF2-40B4-BE49-F238E27FC236}">
                <a16:creationId xmlns="" xmlns:a16="http://schemas.microsoft.com/office/drawing/2014/main" id="{C5F44FD2-99A0-47FC-8E08-71FD646597B1}"/>
              </a:ext>
            </a:extLst>
          </p:cNvPr>
          <p:cNvSpPr/>
          <p:nvPr/>
        </p:nvSpPr>
        <p:spPr>
          <a:xfrm>
            <a:off x="11203656" y="4497132"/>
            <a:ext cx="968840" cy="988733"/>
          </a:xfrm>
          <a:custGeom>
            <a:avLst/>
            <a:gdLst>
              <a:gd name="connsiteX0" fmla="*/ 2929126 w 3015824"/>
              <a:gd name="connsiteY0" fmla="*/ 1607872 h 3029950"/>
              <a:gd name="connsiteX1" fmla="*/ 2923475 w 3015824"/>
              <a:gd name="connsiteY1" fmla="*/ 1362086 h 3029950"/>
              <a:gd name="connsiteX2" fmla="*/ 2999754 w 3015824"/>
              <a:gd name="connsiteY2" fmla="*/ 1211648 h 3029950"/>
              <a:gd name="connsiteX3" fmla="*/ 2987747 w 3015824"/>
              <a:gd name="connsiteY3" fmla="*/ 1157970 h 3029950"/>
              <a:gd name="connsiteX4" fmla="*/ 2854966 w 3015824"/>
              <a:gd name="connsiteY4" fmla="*/ 1054147 h 3029950"/>
              <a:gd name="connsiteX5" fmla="*/ 2756793 w 3015824"/>
              <a:gd name="connsiteY5" fmla="*/ 829549 h 3029950"/>
              <a:gd name="connsiteX6" fmla="*/ 2770213 w 3015824"/>
              <a:gd name="connsiteY6" fmla="*/ 661454 h 3029950"/>
              <a:gd name="connsiteX7" fmla="*/ 2738430 w 3015824"/>
              <a:gd name="connsiteY7" fmla="*/ 616252 h 3029950"/>
              <a:gd name="connsiteX8" fmla="*/ 2576691 w 3015824"/>
              <a:gd name="connsiteY8" fmla="*/ 571756 h 3029950"/>
              <a:gd name="connsiteX9" fmla="*/ 2400121 w 3015824"/>
              <a:gd name="connsiteY9" fmla="*/ 402248 h 3029950"/>
              <a:gd name="connsiteX10" fmla="*/ 2348562 w 3015824"/>
              <a:gd name="connsiteY10" fmla="*/ 241922 h 3029950"/>
              <a:gd name="connsiteX11" fmla="*/ 2301947 w 3015824"/>
              <a:gd name="connsiteY11" fmla="*/ 212258 h 3029950"/>
              <a:gd name="connsiteX12" fmla="*/ 2135265 w 3015824"/>
              <a:gd name="connsiteY12" fmla="*/ 233447 h 3029950"/>
              <a:gd name="connsiteX13" fmla="*/ 1907842 w 3015824"/>
              <a:gd name="connsiteY13" fmla="*/ 144455 h 3029950"/>
              <a:gd name="connsiteX14" fmla="*/ 1799075 w 3015824"/>
              <a:gd name="connsiteY14" fmla="*/ 15912 h 3029950"/>
              <a:gd name="connsiteX15" fmla="*/ 1745397 w 3015824"/>
              <a:gd name="connsiteY15" fmla="*/ 6024 h 3029950"/>
              <a:gd name="connsiteX16" fmla="*/ 1599196 w 3015824"/>
              <a:gd name="connsiteY16" fmla="*/ 89365 h 3029950"/>
              <a:gd name="connsiteX17" fmla="*/ 1354823 w 3015824"/>
              <a:gd name="connsiteY17" fmla="*/ 95016 h 3029950"/>
              <a:gd name="connsiteX18" fmla="*/ 1205091 w 3015824"/>
              <a:gd name="connsiteY18" fmla="*/ 18031 h 3029950"/>
              <a:gd name="connsiteX19" fmla="*/ 1151414 w 3015824"/>
              <a:gd name="connsiteY19" fmla="*/ 30038 h 3029950"/>
              <a:gd name="connsiteX20" fmla="*/ 1048296 w 3015824"/>
              <a:gd name="connsiteY20" fmla="*/ 163525 h 3029950"/>
              <a:gd name="connsiteX21" fmla="*/ 825111 w 3015824"/>
              <a:gd name="connsiteY21" fmla="*/ 262404 h 3029950"/>
              <a:gd name="connsiteX22" fmla="*/ 657722 w 3015824"/>
              <a:gd name="connsiteY22" fmla="*/ 248985 h 3029950"/>
              <a:gd name="connsiteX23" fmla="*/ 612520 w 3015824"/>
              <a:gd name="connsiteY23" fmla="*/ 280768 h 3029950"/>
              <a:gd name="connsiteX24" fmla="*/ 568024 w 3015824"/>
              <a:gd name="connsiteY24" fmla="*/ 443919 h 3029950"/>
              <a:gd name="connsiteX25" fmla="*/ 399223 w 3015824"/>
              <a:gd name="connsiteY25" fmla="*/ 621196 h 3029950"/>
              <a:gd name="connsiteX26" fmla="*/ 239603 w 3015824"/>
              <a:gd name="connsiteY26" fmla="*/ 673461 h 3029950"/>
              <a:gd name="connsiteX27" fmla="*/ 209940 w 3015824"/>
              <a:gd name="connsiteY27" fmla="*/ 720075 h 3029950"/>
              <a:gd name="connsiteX28" fmla="*/ 231128 w 3015824"/>
              <a:gd name="connsiteY28" fmla="*/ 887464 h 3029950"/>
              <a:gd name="connsiteX29" fmla="*/ 142843 w 3015824"/>
              <a:gd name="connsiteY29" fmla="*/ 1116300 h 3029950"/>
              <a:gd name="connsiteX30" fmla="*/ 15005 w 3015824"/>
              <a:gd name="connsiteY30" fmla="*/ 1225773 h 3029950"/>
              <a:gd name="connsiteX31" fmla="*/ 5824 w 3015824"/>
              <a:gd name="connsiteY31" fmla="*/ 1280157 h 3029950"/>
              <a:gd name="connsiteX32" fmla="*/ 89165 w 3015824"/>
              <a:gd name="connsiteY32" fmla="*/ 1427064 h 3029950"/>
              <a:gd name="connsiteX33" fmla="*/ 94815 w 3015824"/>
              <a:gd name="connsiteY33" fmla="*/ 1672850 h 3029950"/>
              <a:gd name="connsiteX34" fmla="*/ 18537 w 3015824"/>
              <a:gd name="connsiteY34" fmla="*/ 1823288 h 3029950"/>
              <a:gd name="connsiteX35" fmla="*/ 30544 w 3015824"/>
              <a:gd name="connsiteY35" fmla="*/ 1876966 h 3029950"/>
              <a:gd name="connsiteX36" fmla="*/ 163325 w 3015824"/>
              <a:gd name="connsiteY36" fmla="*/ 1980789 h 3029950"/>
              <a:gd name="connsiteX37" fmla="*/ 261498 w 3015824"/>
              <a:gd name="connsiteY37" fmla="*/ 2205387 h 3029950"/>
              <a:gd name="connsiteX38" fmla="*/ 248079 w 3015824"/>
              <a:gd name="connsiteY38" fmla="*/ 2373482 h 3029950"/>
              <a:gd name="connsiteX39" fmla="*/ 279861 w 3015824"/>
              <a:gd name="connsiteY39" fmla="*/ 2418684 h 3029950"/>
              <a:gd name="connsiteX40" fmla="*/ 441600 w 3015824"/>
              <a:gd name="connsiteY40" fmla="*/ 2463180 h 3029950"/>
              <a:gd name="connsiteX41" fmla="*/ 618171 w 3015824"/>
              <a:gd name="connsiteY41" fmla="*/ 2632688 h 3029950"/>
              <a:gd name="connsiteX42" fmla="*/ 669729 w 3015824"/>
              <a:gd name="connsiteY42" fmla="*/ 2793014 h 3029950"/>
              <a:gd name="connsiteX43" fmla="*/ 716344 w 3015824"/>
              <a:gd name="connsiteY43" fmla="*/ 2822678 h 3029950"/>
              <a:gd name="connsiteX44" fmla="*/ 883026 w 3015824"/>
              <a:gd name="connsiteY44" fmla="*/ 2801489 h 3029950"/>
              <a:gd name="connsiteX45" fmla="*/ 1110449 w 3015824"/>
              <a:gd name="connsiteY45" fmla="*/ 2890481 h 3029950"/>
              <a:gd name="connsiteX46" fmla="*/ 1219217 w 3015824"/>
              <a:gd name="connsiteY46" fmla="*/ 3019024 h 3029950"/>
              <a:gd name="connsiteX47" fmla="*/ 1272894 w 3015824"/>
              <a:gd name="connsiteY47" fmla="*/ 3028912 h 3029950"/>
              <a:gd name="connsiteX48" fmla="*/ 1419094 w 3015824"/>
              <a:gd name="connsiteY48" fmla="*/ 2945571 h 3029950"/>
              <a:gd name="connsiteX49" fmla="*/ 1663468 w 3015824"/>
              <a:gd name="connsiteY49" fmla="*/ 2939920 h 3029950"/>
              <a:gd name="connsiteX50" fmla="*/ 1813200 w 3015824"/>
              <a:gd name="connsiteY50" fmla="*/ 3016905 h 3029950"/>
              <a:gd name="connsiteX51" fmla="*/ 1866877 w 3015824"/>
              <a:gd name="connsiteY51" fmla="*/ 3004898 h 3029950"/>
              <a:gd name="connsiteX52" fmla="*/ 1969994 w 3015824"/>
              <a:gd name="connsiteY52" fmla="*/ 2871411 h 3029950"/>
              <a:gd name="connsiteX53" fmla="*/ 2193180 w 3015824"/>
              <a:gd name="connsiteY53" fmla="*/ 2772531 h 3029950"/>
              <a:gd name="connsiteX54" fmla="*/ 2360569 w 3015824"/>
              <a:gd name="connsiteY54" fmla="*/ 2785951 h 3029950"/>
              <a:gd name="connsiteX55" fmla="*/ 2405771 w 3015824"/>
              <a:gd name="connsiteY55" fmla="*/ 2754168 h 3029950"/>
              <a:gd name="connsiteX56" fmla="*/ 2450266 w 3015824"/>
              <a:gd name="connsiteY56" fmla="*/ 2591017 h 3029950"/>
              <a:gd name="connsiteX57" fmla="*/ 2619068 w 3015824"/>
              <a:gd name="connsiteY57" fmla="*/ 2413740 h 3029950"/>
              <a:gd name="connsiteX58" fmla="*/ 2778688 w 3015824"/>
              <a:gd name="connsiteY58" fmla="*/ 2361475 h 3029950"/>
              <a:gd name="connsiteX59" fmla="*/ 2808352 w 3015824"/>
              <a:gd name="connsiteY59" fmla="*/ 2314861 h 3029950"/>
              <a:gd name="connsiteX60" fmla="*/ 2787164 w 3015824"/>
              <a:gd name="connsiteY60" fmla="*/ 2147472 h 3029950"/>
              <a:gd name="connsiteX61" fmla="*/ 2875449 w 3015824"/>
              <a:gd name="connsiteY61" fmla="*/ 1918636 h 3029950"/>
              <a:gd name="connsiteX62" fmla="*/ 3003286 w 3015824"/>
              <a:gd name="connsiteY62" fmla="*/ 1809163 h 3029950"/>
              <a:gd name="connsiteX63" fmla="*/ 3012467 w 3015824"/>
              <a:gd name="connsiteY63" fmla="*/ 1754779 h 3029950"/>
              <a:gd name="connsiteX64" fmla="*/ 2929126 w 3015824"/>
              <a:gd name="connsiteY64" fmla="*/ 1607872 h 3029950"/>
              <a:gd name="connsiteX65" fmla="*/ 2633194 w 3015824"/>
              <a:gd name="connsiteY65" fmla="*/ 1228599 h 3029950"/>
              <a:gd name="connsiteX66" fmla="*/ 2440378 w 3015824"/>
              <a:gd name="connsiteY66" fmla="*/ 1262500 h 3029950"/>
              <a:gd name="connsiteX67" fmla="*/ 2350681 w 3015824"/>
              <a:gd name="connsiteY67" fmla="*/ 1053441 h 3029950"/>
              <a:gd name="connsiteX68" fmla="*/ 2215781 w 3015824"/>
              <a:gd name="connsiteY68" fmla="*/ 871220 h 3029950"/>
              <a:gd name="connsiteX69" fmla="*/ 2348562 w 3015824"/>
              <a:gd name="connsiteY69" fmla="*/ 712306 h 3029950"/>
              <a:gd name="connsiteX70" fmla="*/ 2633194 w 3015824"/>
              <a:gd name="connsiteY70" fmla="*/ 1228599 h 3029950"/>
              <a:gd name="connsiteX71" fmla="*/ 1774355 w 3015824"/>
              <a:gd name="connsiteY71" fmla="*/ 809773 h 3029950"/>
              <a:gd name="connsiteX72" fmla="*/ 2007428 w 3015824"/>
              <a:gd name="connsiteY72" fmla="*/ 945379 h 3029950"/>
              <a:gd name="connsiteX73" fmla="*/ 2180467 w 3015824"/>
              <a:gd name="connsiteY73" fmla="*/ 1153026 h 3029950"/>
              <a:gd name="connsiteX74" fmla="*/ 2272284 w 3015824"/>
              <a:gd name="connsiteY74" fmla="*/ 1407288 h 3029950"/>
              <a:gd name="connsiteX75" fmla="*/ 2272284 w 3015824"/>
              <a:gd name="connsiteY75" fmla="*/ 1677794 h 3029950"/>
              <a:gd name="connsiteX76" fmla="*/ 2180467 w 3015824"/>
              <a:gd name="connsiteY76" fmla="*/ 1932056 h 3029950"/>
              <a:gd name="connsiteX77" fmla="*/ 2007428 w 3015824"/>
              <a:gd name="connsiteY77" fmla="*/ 2139703 h 3029950"/>
              <a:gd name="connsiteX78" fmla="*/ 1774355 w 3015824"/>
              <a:gd name="connsiteY78" fmla="*/ 2275309 h 3029950"/>
              <a:gd name="connsiteX79" fmla="*/ 1509499 w 3015824"/>
              <a:gd name="connsiteY79" fmla="*/ 2321924 h 3029950"/>
              <a:gd name="connsiteX80" fmla="*/ 1244643 w 3015824"/>
              <a:gd name="connsiteY80" fmla="*/ 2275309 h 3029950"/>
              <a:gd name="connsiteX81" fmla="*/ 1011570 w 3015824"/>
              <a:gd name="connsiteY81" fmla="*/ 2139703 h 3029950"/>
              <a:gd name="connsiteX82" fmla="*/ 838531 w 3015824"/>
              <a:gd name="connsiteY82" fmla="*/ 1932762 h 3029950"/>
              <a:gd name="connsiteX83" fmla="*/ 746714 w 3015824"/>
              <a:gd name="connsiteY83" fmla="*/ 1678500 h 3029950"/>
              <a:gd name="connsiteX84" fmla="*/ 746714 w 3015824"/>
              <a:gd name="connsiteY84" fmla="*/ 1407994 h 3029950"/>
              <a:gd name="connsiteX85" fmla="*/ 838531 w 3015824"/>
              <a:gd name="connsiteY85" fmla="*/ 1153733 h 3029950"/>
              <a:gd name="connsiteX86" fmla="*/ 1011570 w 3015824"/>
              <a:gd name="connsiteY86" fmla="*/ 946086 h 3029950"/>
              <a:gd name="connsiteX87" fmla="*/ 1244643 w 3015824"/>
              <a:gd name="connsiteY87" fmla="*/ 810479 h 3029950"/>
              <a:gd name="connsiteX88" fmla="*/ 1509499 w 3015824"/>
              <a:gd name="connsiteY88" fmla="*/ 763159 h 3029950"/>
              <a:gd name="connsiteX89" fmla="*/ 1774355 w 3015824"/>
              <a:gd name="connsiteY89" fmla="*/ 809773 h 3029950"/>
              <a:gd name="connsiteX90" fmla="*/ 2158572 w 3015824"/>
              <a:gd name="connsiteY90" fmla="*/ 564693 h 3029950"/>
              <a:gd name="connsiteX91" fmla="*/ 2033560 w 3015824"/>
              <a:gd name="connsiteY91" fmla="*/ 726432 h 3029950"/>
              <a:gd name="connsiteX92" fmla="*/ 1816732 w 3015824"/>
              <a:gd name="connsiteY92" fmla="*/ 624021 h 3029950"/>
              <a:gd name="connsiteX93" fmla="*/ 1582246 w 3015824"/>
              <a:gd name="connsiteY93" fmla="*/ 571756 h 3029950"/>
              <a:gd name="connsiteX94" fmla="*/ 1582246 w 3015824"/>
              <a:gd name="connsiteY94" fmla="*/ 356340 h 3029950"/>
              <a:gd name="connsiteX95" fmla="*/ 2158572 w 3015824"/>
              <a:gd name="connsiteY95" fmla="*/ 564693 h 3029950"/>
              <a:gd name="connsiteX96" fmla="*/ 1397200 w 3015824"/>
              <a:gd name="connsiteY96" fmla="*/ 355634 h 3029950"/>
              <a:gd name="connsiteX97" fmla="*/ 1397200 w 3015824"/>
              <a:gd name="connsiteY97" fmla="*/ 571756 h 3029950"/>
              <a:gd name="connsiteX98" fmla="*/ 1176840 w 3015824"/>
              <a:gd name="connsiteY98" fmla="*/ 624021 h 3029950"/>
              <a:gd name="connsiteX99" fmla="*/ 974843 w 3015824"/>
              <a:gd name="connsiteY99" fmla="*/ 726432 h 3029950"/>
              <a:gd name="connsiteX100" fmla="*/ 832880 w 3015824"/>
              <a:gd name="connsiteY100" fmla="*/ 563987 h 3029950"/>
              <a:gd name="connsiteX101" fmla="*/ 1397200 w 3015824"/>
              <a:gd name="connsiteY101" fmla="*/ 355634 h 3029950"/>
              <a:gd name="connsiteX102" fmla="*/ 671142 w 3015824"/>
              <a:gd name="connsiteY102" fmla="*/ 711600 h 3029950"/>
              <a:gd name="connsiteX103" fmla="*/ 803923 w 3015824"/>
              <a:gd name="connsiteY103" fmla="*/ 871220 h 3029950"/>
              <a:gd name="connsiteX104" fmla="*/ 669023 w 3015824"/>
              <a:gd name="connsiteY104" fmla="*/ 1053441 h 3029950"/>
              <a:gd name="connsiteX105" fmla="*/ 579325 w 3015824"/>
              <a:gd name="connsiteY105" fmla="*/ 1262500 h 3029950"/>
              <a:gd name="connsiteX106" fmla="*/ 386510 w 3015824"/>
              <a:gd name="connsiteY106" fmla="*/ 1228599 h 3029950"/>
              <a:gd name="connsiteX107" fmla="*/ 671142 w 3015824"/>
              <a:gd name="connsiteY107" fmla="*/ 711600 h 3029950"/>
              <a:gd name="connsiteX108" fmla="*/ 351196 w 3015824"/>
              <a:gd name="connsiteY108" fmla="*/ 1451077 h 3029950"/>
              <a:gd name="connsiteX109" fmla="*/ 539067 w 3015824"/>
              <a:gd name="connsiteY109" fmla="*/ 1484273 h 3029950"/>
              <a:gd name="connsiteX110" fmla="*/ 552486 w 3015824"/>
              <a:gd name="connsiteY110" fmla="*/ 1711696 h 3029950"/>
              <a:gd name="connsiteX111" fmla="*/ 617464 w 3015824"/>
              <a:gd name="connsiteY111" fmla="*/ 1929937 h 3029950"/>
              <a:gd name="connsiteX112" fmla="*/ 462082 w 3015824"/>
              <a:gd name="connsiteY112" fmla="*/ 2020341 h 3029950"/>
              <a:gd name="connsiteX113" fmla="*/ 349077 w 3015824"/>
              <a:gd name="connsiteY113" fmla="*/ 1518174 h 3029950"/>
              <a:gd name="connsiteX114" fmla="*/ 351196 w 3015824"/>
              <a:gd name="connsiteY114" fmla="*/ 1451077 h 3029950"/>
              <a:gd name="connsiteX115" fmla="*/ 577912 w 3015824"/>
              <a:gd name="connsiteY115" fmla="*/ 2213156 h 3029950"/>
              <a:gd name="connsiteX116" fmla="*/ 729763 w 3015824"/>
              <a:gd name="connsiteY116" fmla="*/ 2124871 h 3029950"/>
              <a:gd name="connsiteX117" fmla="*/ 885145 w 3015824"/>
              <a:gd name="connsiteY117" fmla="*/ 2290141 h 3029950"/>
              <a:gd name="connsiteX118" fmla="*/ 1074429 w 3015824"/>
              <a:gd name="connsiteY118" fmla="*/ 2415153 h 3029950"/>
              <a:gd name="connsiteX119" fmla="*/ 1017220 w 3015824"/>
              <a:gd name="connsiteY119" fmla="*/ 2573360 h 3029950"/>
              <a:gd name="connsiteX120" fmla="*/ 577912 w 3015824"/>
              <a:gd name="connsiteY120" fmla="*/ 2213156 h 3029950"/>
              <a:gd name="connsiteX121" fmla="*/ 1508792 w 3015824"/>
              <a:gd name="connsiteY121" fmla="*/ 2684246 h 3029950"/>
              <a:gd name="connsiteX122" fmla="*/ 1226986 w 3015824"/>
              <a:gd name="connsiteY122" fmla="*/ 2649638 h 3029950"/>
              <a:gd name="connsiteX123" fmla="*/ 1283489 w 3015824"/>
              <a:gd name="connsiteY123" fmla="*/ 2492844 h 3029950"/>
              <a:gd name="connsiteX124" fmla="*/ 1508086 w 3015824"/>
              <a:gd name="connsiteY124" fmla="*/ 2518976 h 3029950"/>
              <a:gd name="connsiteX125" fmla="*/ 1732684 w 3015824"/>
              <a:gd name="connsiteY125" fmla="*/ 2492844 h 3029950"/>
              <a:gd name="connsiteX126" fmla="*/ 1789186 w 3015824"/>
              <a:gd name="connsiteY126" fmla="*/ 2649638 h 3029950"/>
              <a:gd name="connsiteX127" fmla="*/ 1508792 w 3015824"/>
              <a:gd name="connsiteY127" fmla="*/ 2684246 h 3029950"/>
              <a:gd name="connsiteX128" fmla="*/ 2001777 w 3015824"/>
              <a:gd name="connsiteY128" fmla="*/ 2574066 h 3029950"/>
              <a:gd name="connsiteX129" fmla="*/ 1944568 w 3015824"/>
              <a:gd name="connsiteY129" fmla="*/ 2415859 h 3029950"/>
              <a:gd name="connsiteX130" fmla="*/ 2133852 w 3015824"/>
              <a:gd name="connsiteY130" fmla="*/ 2290847 h 3029950"/>
              <a:gd name="connsiteX131" fmla="*/ 2289235 w 3015824"/>
              <a:gd name="connsiteY131" fmla="*/ 2125577 h 3029950"/>
              <a:gd name="connsiteX132" fmla="*/ 2441085 w 3015824"/>
              <a:gd name="connsiteY132" fmla="*/ 2213862 h 3029950"/>
              <a:gd name="connsiteX133" fmla="*/ 2001777 w 3015824"/>
              <a:gd name="connsiteY133" fmla="*/ 2574066 h 3029950"/>
              <a:gd name="connsiteX134" fmla="*/ 2556209 w 3015824"/>
              <a:gd name="connsiteY134" fmla="*/ 2020341 h 3029950"/>
              <a:gd name="connsiteX135" fmla="*/ 2400827 w 3015824"/>
              <a:gd name="connsiteY135" fmla="*/ 1929937 h 3029950"/>
              <a:gd name="connsiteX136" fmla="*/ 2465805 w 3015824"/>
              <a:gd name="connsiteY136" fmla="*/ 1711696 h 3029950"/>
              <a:gd name="connsiteX137" fmla="*/ 2479224 w 3015824"/>
              <a:gd name="connsiteY137" fmla="*/ 1484273 h 3029950"/>
              <a:gd name="connsiteX138" fmla="*/ 2667096 w 3015824"/>
              <a:gd name="connsiteY138" fmla="*/ 1451077 h 3029950"/>
              <a:gd name="connsiteX139" fmla="*/ 2669214 w 3015824"/>
              <a:gd name="connsiteY139" fmla="*/ 1517468 h 3029950"/>
              <a:gd name="connsiteX140" fmla="*/ 2556209 w 3015824"/>
              <a:gd name="connsiteY140" fmla="*/ 2020341 h 3029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3015824" h="3029950">
                <a:moveTo>
                  <a:pt x="2929126" y="1607872"/>
                </a:moveTo>
                <a:cubicBezTo>
                  <a:pt x="2818239" y="1565495"/>
                  <a:pt x="2814708" y="1409407"/>
                  <a:pt x="2923475" y="1362086"/>
                </a:cubicBezTo>
                <a:cubicBezTo>
                  <a:pt x="2981391" y="1336660"/>
                  <a:pt x="3013174" y="1273801"/>
                  <a:pt x="2999754" y="1211648"/>
                </a:cubicBezTo>
                <a:lnTo>
                  <a:pt x="2987747" y="1157970"/>
                </a:lnTo>
                <a:cubicBezTo>
                  <a:pt x="2974328" y="1095818"/>
                  <a:pt x="2918532" y="1052734"/>
                  <a:pt x="2854966" y="1054147"/>
                </a:cubicBezTo>
                <a:cubicBezTo>
                  <a:pt x="2737017" y="1057678"/>
                  <a:pt x="2674158" y="915009"/>
                  <a:pt x="2756793" y="829549"/>
                </a:cubicBezTo>
                <a:cubicBezTo>
                  <a:pt x="2800582" y="783641"/>
                  <a:pt x="2806233" y="713013"/>
                  <a:pt x="2770213" y="661454"/>
                </a:cubicBezTo>
                <a:lnTo>
                  <a:pt x="2738430" y="616252"/>
                </a:lnTo>
                <a:cubicBezTo>
                  <a:pt x="2702410" y="563987"/>
                  <a:pt x="2633900" y="545624"/>
                  <a:pt x="2576691" y="571756"/>
                </a:cubicBezTo>
                <a:cubicBezTo>
                  <a:pt x="2468630" y="620490"/>
                  <a:pt x="2356331" y="512428"/>
                  <a:pt x="2400121" y="402248"/>
                </a:cubicBezTo>
                <a:cubicBezTo>
                  <a:pt x="2423428" y="342921"/>
                  <a:pt x="2401533" y="275824"/>
                  <a:pt x="2348562" y="241922"/>
                </a:cubicBezTo>
                <a:lnTo>
                  <a:pt x="2301947" y="212258"/>
                </a:lnTo>
                <a:cubicBezTo>
                  <a:pt x="2248270" y="178357"/>
                  <a:pt x="2179054" y="186832"/>
                  <a:pt x="2135265" y="233447"/>
                </a:cubicBezTo>
                <a:cubicBezTo>
                  <a:pt x="2054042" y="320320"/>
                  <a:pt x="1909254" y="263817"/>
                  <a:pt x="1907842" y="144455"/>
                </a:cubicBezTo>
                <a:cubicBezTo>
                  <a:pt x="1907136" y="80890"/>
                  <a:pt x="1861227" y="27212"/>
                  <a:pt x="1799075" y="15912"/>
                </a:cubicBezTo>
                <a:lnTo>
                  <a:pt x="1745397" y="6024"/>
                </a:lnTo>
                <a:cubicBezTo>
                  <a:pt x="1683244" y="-5276"/>
                  <a:pt x="1621797" y="30038"/>
                  <a:pt x="1599196" y="89365"/>
                </a:cubicBezTo>
                <a:cubicBezTo>
                  <a:pt x="1557526" y="200252"/>
                  <a:pt x="1402144" y="204489"/>
                  <a:pt x="1354823" y="95016"/>
                </a:cubicBezTo>
                <a:cubicBezTo>
                  <a:pt x="1330103" y="36394"/>
                  <a:pt x="1267244" y="4611"/>
                  <a:pt x="1205091" y="18031"/>
                </a:cubicBezTo>
                <a:lnTo>
                  <a:pt x="1151414" y="30038"/>
                </a:lnTo>
                <a:cubicBezTo>
                  <a:pt x="1089967" y="44163"/>
                  <a:pt x="1046177" y="99960"/>
                  <a:pt x="1048296" y="163525"/>
                </a:cubicBezTo>
                <a:cubicBezTo>
                  <a:pt x="1051828" y="282180"/>
                  <a:pt x="909865" y="345746"/>
                  <a:pt x="825111" y="262404"/>
                </a:cubicBezTo>
                <a:cubicBezTo>
                  <a:pt x="779909" y="217909"/>
                  <a:pt x="709281" y="212258"/>
                  <a:pt x="657722" y="248985"/>
                </a:cubicBezTo>
                <a:lnTo>
                  <a:pt x="612520" y="280768"/>
                </a:lnTo>
                <a:cubicBezTo>
                  <a:pt x="560962" y="317494"/>
                  <a:pt x="541892" y="385298"/>
                  <a:pt x="568024" y="443919"/>
                </a:cubicBezTo>
                <a:cubicBezTo>
                  <a:pt x="616758" y="552686"/>
                  <a:pt x="509403" y="664985"/>
                  <a:pt x="399223" y="621196"/>
                </a:cubicBezTo>
                <a:cubicBezTo>
                  <a:pt x="340602" y="597889"/>
                  <a:pt x="273505" y="619783"/>
                  <a:pt x="239603" y="673461"/>
                </a:cubicBezTo>
                <a:lnTo>
                  <a:pt x="209940" y="720075"/>
                </a:lnTo>
                <a:cubicBezTo>
                  <a:pt x="176038" y="773753"/>
                  <a:pt x="184513" y="844381"/>
                  <a:pt x="231128" y="887464"/>
                </a:cubicBezTo>
                <a:cubicBezTo>
                  <a:pt x="317294" y="969393"/>
                  <a:pt x="260792" y="1114887"/>
                  <a:pt x="142843" y="1116300"/>
                </a:cubicBezTo>
                <a:cubicBezTo>
                  <a:pt x="79983" y="1117006"/>
                  <a:pt x="26306" y="1163621"/>
                  <a:pt x="15005" y="1225773"/>
                </a:cubicBezTo>
                <a:lnTo>
                  <a:pt x="5824" y="1280157"/>
                </a:lnTo>
                <a:cubicBezTo>
                  <a:pt x="-4770" y="1343016"/>
                  <a:pt x="29838" y="1404463"/>
                  <a:pt x="89165" y="1427064"/>
                </a:cubicBezTo>
                <a:cubicBezTo>
                  <a:pt x="200051" y="1469441"/>
                  <a:pt x="203583" y="1625529"/>
                  <a:pt x="94815" y="1672850"/>
                </a:cubicBezTo>
                <a:cubicBezTo>
                  <a:pt x="36900" y="1698276"/>
                  <a:pt x="5118" y="1761135"/>
                  <a:pt x="18537" y="1823288"/>
                </a:cubicBezTo>
                <a:lnTo>
                  <a:pt x="30544" y="1876966"/>
                </a:lnTo>
                <a:cubicBezTo>
                  <a:pt x="43963" y="1939118"/>
                  <a:pt x="99759" y="1982202"/>
                  <a:pt x="163325" y="1980789"/>
                </a:cubicBezTo>
                <a:cubicBezTo>
                  <a:pt x="281274" y="1977258"/>
                  <a:pt x="344133" y="2119927"/>
                  <a:pt x="261498" y="2205387"/>
                </a:cubicBezTo>
                <a:cubicBezTo>
                  <a:pt x="217709" y="2251295"/>
                  <a:pt x="212058" y="2321924"/>
                  <a:pt x="248079" y="2373482"/>
                </a:cubicBezTo>
                <a:lnTo>
                  <a:pt x="279861" y="2418684"/>
                </a:lnTo>
                <a:cubicBezTo>
                  <a:pt x="315882" y="2470949"/>
                  <a:pt x="384391" y="2489312"/>
                  <a:pt x="441600" y="2463180"/>
                </a:cubicBezTo>
                <a:cubicBezTo>
                  <a:pt x="549661" y="2414446"/>
                  <a:pt x="661960" y="2522508"/>
                  <a:pt x="618171" y="2632688"/>
                </a:cubicBezTo>
                <a:cubicBezTo>
                  <a:pt x="594863" y="2692015"/>
                  <a:pt x="616758" y="2759112"/>
                  <a:pt x="669729" y="2793014"/>
                </a:cubicBezTo>
                <a:lnTo>
                  <a:pt x="716344" y="2822678"/>
                </a:lnTo>
                <a:cubicBezTo>
                  <a:pt x="770021" y="2856579"/>
                  <a:pt x="839237" y="2848104"/>
                  <a:pt x="883026" y="2801489"/>
                </a:cubicBezTo>
                <a:cubicBezTo>
                  <a:pt x="964249" y="2714616"/>
                  <a:pt x="1109037" y="2771119"/>
                  <a:pt x="1110449" y="2890481"/>
                </a:cubicBezTo>
                <a:cubicBezTo>
                  <a:pt x="1111156" y="2954046"/>
                  <a:pt x="1157064" y="3007723"/>
                  <a:pt x="1219217" y="3019024"/>
                </a:cubicBezTo>
                <a:lnTo>
                  <a:pt x="1272894" y="3028912"/>
                </a:lnTo>
                <a:cubicBezTo>
                  <a:pt x="1335047" y="3040212"/>
                  <a:pt x="1396494" y="3004898"/>
                  <a:pt x="1419094" y="2945571"/>
                </a:cubicBezTo>
                <a:cubicBezTo>
                  <a:pt x="1460765" y="2833978"/>
                  <a:pt x="1616147" y="2830447"/>
                  <a:pt x="1663468" y="2939920"/>
                </a:cubicBezTo>
                <a:cubicBezTo>
                  <a:pt x="1688894" y="2998542"/>
                  <a:pt x="1751047" y="3030324"/>
                  <a:pt x="1813200" y="3016905"/>
                </a:cubicBezTo>
                <a:lnTo>
                  <a:pt x="1866877" y="3004898"/>
                </a:lnTo>
                <a:cubicBezTo>
                  <a:pt x="1928324" y="2990773"/>
                  <a:pt x="1972114" y="2934976"/>
                  <a:pt x="1969994" y="2871411"/>
                </a:cubicBezTo>
                <a:cubicBezTo>
                  <a:pt x="1966463" y="2752756"/>
                  <a:pt x="2108426" y="2689190"/>
                  <a:pt x="2193180" y="2772531"/>
                </a:cubicBezTo>
                <a:cubicBezTo>
                  <a:pt x="2238382" y="2817027"/>
                  <a:pt x="2309010" y="2822678"/>
                  <a:pt x="2360569" y="2785951"/>
                </a:cubicBezTo>
                <a:lnTo>
                  <a:pt x="2405771" y="2754168"/>
                </a:lnTo>
                <a:cubicBezTo>
                  <a:pt x="2457329" y="2717442"/>
                  <a:pt x="2476399" y="2649638"/>
                  <a:pt x="2450266" y="2591017"/>
                </a:cubicBezTo>
                <a:cubicBezTo>
                  <a:pt x="2401533" y="2482249"/>
                  <a:pt x="2508888" y="2369951"/>
                  <a:pt x="2619068" y="2413740"/>
                </a:cubicBezTo>
                <a:cubicBezTo>
                  <a:pt x="2677690" y="2437047"/>
                  <a:pt x="2744787" y="2415153"/>
                  <a:pt x="2778688" y="2361475"/>
                </a:cubicBezTo>
                <a:lnTo>
                  <a:pt x="2808352" y="2314861"/>
                </a:lnTo>
                <a:cubicBezTo>
                  <a:pt x="2842253" y="2261183"/>
                  <a:pt x="2833778" y="2190555"/>
                  <a:pt x="2787164" y="2147472"/>
                </a:cubicBezTo>
                <a:cubicBezTo>
                  <a:pt x="2700997" y="2066249"/>
                  <a:pt x="2757499" y="1920049"/>
                  <a:pt x="2875449" y="1918636"/>
                </a:cubicBezTo>
                <a:cubicBezTo>
                  <a:pt x="2939014" y="1917930"/>
                  <a:pt x="2991985" y="1871315"/>
                  <a:pt x="3003286" y="1809163"/>
                </a:cubicBezTo>
                <a:lnTo>
                  <a:pt x="3012467" y="1754779"/>
                </a:lnTo>
                <a:cubicBezTo>
                  <a:pt x="3023061" y="1692626"/>
                  <a:pt x="2987747" y="1630473"/>
                  <a:pt x="2929126" y="1607872"/>
                </a:cubicBezTo>
                <a:close/>
                <a:moveTo>
                  <a:pt x="2633194" y="1228599"/>
                </a:moveTo>
                <a:lnTo>
                  <a:pt x="2440378" y="1262500"/>
                </a:lnTo>
                <a:cubicBezTo>
                  <a:pt x="2418484" y="1188340"/>
                  <a:pt x="2388114" y="1118419"/>
                  <a:pt x="2350681" y="1053441"/>
                </a:cubicBezTo>
                <a:cubicBezTo>
                  <a:pt x="2313247" y="988463"/>
                  <a:pt x="2268752" y="927016"/>
                  <a:pt x="2215781" y="871220"/>
                </a:cubicBezTo>
                <a:lnTo>
                  <a:pt x="2348562" y="712306"/>
                </a:lnTo>
                <a:cubicBezTo>
                  <a:pt x="2482755" y="854269"/>
                  <a:pt x="2583048" y="1031546"/>
                  <a:pt x="2633194" y="1228599"/>
                </a:cubicBezTo>
                <a:close/>
                <a:moveTo>
                  <a:pt x="1774355" y="809773"/>
                </a:moveTo>
                <a:cubicBezTo>
                  <a:pt x="1856989" y="840143"/>
                  <a:pt x="1936093" y="884639"/>
                  <a:pt x="2007428" y="945379"/>
                </a:cubicBezTo>
                <a:cubicBezTo>
                  <a:pt x="2078762" y="1005413"/>
                  <a:pt x="2136677" y="1076042"/>
                  <a:pt x="2180467" y="1153026"/>
                </a:cubicBezTo>
                <a:cubicBezTo>
                  <a:pt x="2224963" y="1229305"/>
                  <a:pt x="2256745" y="1314765"/>
                  <a:pt x="2272284" y="1407288"/>
                </a:cubicBezTo>
                <a:cubicBezTo>
                  <a:pt x="2288528" y="1499811"/>
                  <a:pt x="2287822" y="1590921"/>
                  <a:pt x="2272284" y="1677794"/>
                </a:cubicBezTo>
                <a:cubicBezTo>
                  <a:pt x="2257452" y="1764667"/>
                  <a:pt x="2227081" y="1850833"/>
                  <a:pt x="2180467" y="1932056"/>
                </a:cubicBezTo>
                <a:cubicBezTo>
                  <a:pt x="2133852" y="2013278"/>
                  <a:pt x="2075231" y="2082494"/>
                  <a:pt x="2007428" y="2139703"/>
                </a:cubicBezTo>
                <a:cubicBezTo>
                  <a:pt x="1940331" y="2196911"/>
                  <a:pt x="1861933" y="2242820"/>
                  <a:pt x="1774355" y="2275309"/>
                </a:cubicBezTo>
                <a:cubicBezTo>
                  <a:pt x="1686775" y="2307092"/>
                  <a:pt x="1597078" y="2322630"/>
                  <a:pt x="1509499" y="2321924"/>
                </a:cubicBezTo>
                <a:cubicBezTo>
                  <a:pt x="1421214" y="2321924"/>
                  <a:pt x="1332222" y="2307092"/>
                  <a:pt x="1244643" y="2275309"/>
                </a:cubicBezTo>
                <a:cubicBezTo>
                  <a:pt x="1157064" y="2243526"/>
                  <a:pt x="1078667" y="2196911"/>
                  <a:pt x="1011570" y="2139703"/>
                </a:cubicBezTo>
                <a:cubicBezTo>
                  <a:pt x="943767" y="2083200"/>
                  <a:pt x="885145" y="2013278"/>
                  <a:pt x="838531" y="1932762"/>
                </a:cubicBezTo>
                <a:cubicBezTo>
                  <a:pt x="791916" y="1851539"/>
                  <a:pt x="761546" y="1765373"/>
                  <a:pt x="746714" y="1678500"/>
                </a:cubicBezTo>
                <a:cubicBezTo>
                  <a:pt x="731176" y="1591628"/>
                  <a:pt x="730469" y="1499811"/>
                  <a:pt x="746714" y="1407994"/>
                </a:cubicBezTo>
                <a:cubicBezTo>
                  <a:pt x="762958" y="1315471"/>
                  <a:pt x="794741" y="1230011"/>
                  <a:pt x="838531" y="1153733"/>
                </a:cubicBezTo>
                <a:cubicBezTo>
                  <a:pt x="882320" y="1076748"/>
                  <a:pt x="940235" y="1006826"/>
                  <a:pt x="1011570" y="946086"/>
                </a:cubicBezTo>
                <a:cubicBezTo>
                  <a:pt x="1082904" y="886052"/>
                  <a:pt x="1162008" y="840850"/>
                  <a:pt x="1244643" y="810479"/>
                </a:cubicBezTo>
                <a:cubicBezTo>
                  <a:pt x="1327278" y="780109"/>
                  <a:pt x="1416270" y="763159"/>
                  <a:pt x="1509499" y="763159"/>
                </a:cubicBezTo>
                <a:cubicBezTo>
                  <a:pt x="1602022" y="762452"/>
                  <a:pt x="1691720" y="779403"/>
                  <a:pt x="1774355" y="809773"/>
                </a:cubicBezTo>
                <a:close/>
                <a:moveTo>
                  <a:pt x="2158572" y="564693"/>
                </a:moveTo>
                <a:lnTo>
                  <a:pt x="2033560" y="726432"/>
                </a:lnTo>
                <a:cubicBezTo>
                  <a:pt x="1969288" y="684055"/>
                  <a:pt x="1886653" y="649447"/>
                  <a:pt x="1816732" y="624021"/>
                </a:cubicBezTo>
                <a:cubicBezTo>
                  <a:pt x="1746809" y="598595"/>
                  <a:pt x="1693132" y="580231"/>
                  <a:pt x="1582246" y="571756"/>
                </a:cubicBezTo>
                <a:lnTo>
                  <a:pt x="1582246" y="356340"/>
                </a:lnTo>
                <a:cubicBezTo>
                  <a:pt x="1841451" y="376116"/>
                  <a:pt x="1998246" y="450276"/>
                  <a:pt x="2158572" y="564693"/>
                </a:cubicBezTo>
                <a:close/>
                <a:moveTo>
                  <a:pt x="1397200" y="355634"/>
                </a:moveTo>
                <a:lnTo>
                  <a:pt x="1397200" y="571756"/>
                </a:lnTo>
                <a:cubicBezTo>
                  <a:pt x="1286313" y="580938"/>
                  <a:pt x="1246762" y="598595"/>
                  <a:pt x="1176840" y="624021"/>
                </a:cubicBezTo>
                <a:cubicBezTo>
                  <a:pt x="1106918" y="649447"/>
                  <a:pt x="1039115" y="683349"/>
                  <a:pt x="974843" y="726432"/>
                </a:cubicBezTo>
                <a:lnTo>
                  <a:pt x="832880" y="563987"/>
                </a:lnTo>
                <a:cubicBezTo>
                  <a:pt x="996738" y="447450"/>
                  <a:pt x="1211448" y="373291"/>
                  <a:pt x="1397200" y="355634"/>
                </a:cubicBezTo>
                <a:close/>
                <a:moveTo>
                  <a:pt x="671142" y="711600"/>
                </a:moveTo>
                <a:lnTo>
                  <a:pt x="803923" y="871220"/>
                </a:lnTo>
                <a:cubicBezTo>
                  <a:pt x="750952" y="927722"/>
                  <a:pt x="705749" y="989169"/>
                  <a:pt x="669023" y="1053441"/>
                </a:cubicBezTo>
                <a:cubicBezTo>
                  <a:pt x="631590" y="1118419"/>
                  <a:pt x="601220" y="1188340"/>
                  <a:pt x="579325" y="1262500"/>
                </a:cubicBezTo>
                <a:lnTo>
                  <a:pt x="386510" y="1228599"/>
                </a:lnTo>
                <a:cubicBezTo>
                  <a:pt x="435243" y="1030839"/>
                  <a:pt x="535536" y="854269"/>
                  <a:pt x="671142" y="711600"/>
                </a:cubicBezTo>
                <a:close/>
                <a:moveTo>
                  <a:pt x="351196" y="1451077"/>
                </a:moveTo>
                <a:lnTo>
                  <a:pt x="539067" y="1484273"/>
                </a:lnTo>
                <a:cubicBezTo>
                  <a:pt x="534829" y="1561257"/>
                  <a:pt x="539067" y="1637536"/>
                  <a:pt x="552486" y="1711696"/>
                </a:cubicBezTo>
                <a:cubicBezTo>
                  <a:pt x="565199" y="1785855"/>
                  <a:pt x="587094" y="1858602"/>
                  <a:pt x="617464" y="1929937"/>
                </a:cubicBezTo>
                <a:lnTo>
                  <a:pt x="462082" y="2020341"/>
                </a:lnTo>
                <a:cubicBezTo>
                  <a:pt x="390042" y="1868490"/>
                  <a:pt x="349077" y="1697570"/>
                  <a:pt x="349077" y="1518174"/>
                </a:cubicBezTo>
                <a:cubicBezTo>
                  <a:pt x="349077" y="1495573"/>
                  <a:pt x="349783" y="1472972"/>
                  <a:pt x="351196" y="1451077"/>
                </a:cubicBezTo>
                <a:close/>
                <a:moveTo>
                  <a:pt x="577912" y="2213156"/>
                </a:moveTo>
                <a:lnTo>
                  <a:pt x="729763" y="2124871"/>
                </a:lnTo>
                <a:cubicBezTo>
                  <a:pt x="775671" y="2187024"/>
                  <a:pt x="827937" y="2242114"/>
                  <a:pt x="885145" y="2290141"/>
                </a:cubicBezTo>
                <a:cubicBezTo>
                  <a:pt x="942354" y="2338168"/>
                  <a:pt x="1005213" y="2380545"/>
                  <a:pt x="1074429" y="2415153"/>
                </a:cubicBezTo>
                <a:lnTo>
                  <a:pt x="1017220" y="2573360"/>
                </a:lnTo>
                <a:cubicBezTo>
                  <a:pt x="842062" y="2491431"/>
                  <a:pt x="691624" y="2367126"/>
                  <a:pt x="577912" y="2213156"/>
                </a:cubicBezTo>
                <a:close/>
                <a:moveTo>
                  <a:pt x="1508792" y="2684246"/>
                </a:moveTo>
                <a:cubicBezTo>
                  <a:pt x="1412032" y="2684246"/>
                  <a:pt x="1317390" y="2672239"/>
                  <a:pt x="1226986" y="2649638"/>
                </a:cubicBezTo>
                <a:lnTo>
                  <a:pt x="1283489" y="2492844"/>
                </a:lnTo>
                <a:cubicBezTo>
                  <a:pt x="1358354" y="2510501"/>
                  <a:pt x="1433927" y="2519683"/>
                  <a:pt x="1508086" y="2518976"/>
                </a:cubicBezTo>
                <a:cubicBezTo>
                  <a:pt x="1582246" y="2518976"/>
                  <a:pt x="1657818" y="2510501"/>
                  <a:pt x="1732684" y="2492844"/>
                </a:cubicBezTo>
                <a:lnTo>
                  <a:pt x="1789186" y="2649638"/>
                </a:lnTo>
                <a:cubicBezTo>
                  <a:pt x="1700195" y="2672239"/>
                  <a:pt x="1606259" y="2684246"/>
                  <a:pt x="1508792" y="2684246"/>
                </a:cubicBezTo>
                <a:close/>
                <a:moveTo>
                  <a:pt x="2001777" y="2574066"/>
                </a:moveTo>
                <a:lnTo>
                  <a:pt x="1944568" y="2415859"/>
                </a:lnTo>
                <a:cubicBezTo>
                  <a:pt x="2013078" y="2381251"/>
                  <a:pt x="2076643" y="2338874"/>
                  <a:pt x="2133852" y="2290847"/>
                </a:cubicBezTo>
                <a:cubicBezTo>
                  <a:pt x="2191061" y="2242820"/>
                  <a:pt x="2243326" y="2187730"/>
                  <a:pt x="2289235" y="2125577"/>
                </a:cubicBezTo>
                <a:lnTo>
                  <a:pt x="2441085" y="2213862"/>
                </a:lnTo>
                <a:cubicBezTo>
                  <a:pt x="2326667" y="2367126"/>
                  <a:pt x="2176229" y="2491431"/>
                  <a:pt x="2001777" y="2574066"/>
                </a:cubicBezTo>
                <a:close/>
                <a:moveTo>
                  <a:pt x="2556209" y="2020341"/>
                </a:moveTo>
                <a:lnTo>
                  <a:pt x="2400827" y="1929937"/>
                </a:lnTo>
                <a:cubicBezTo>
                  <a:pt x="2431197" y="1858602"/>
                  <a:pt x="2453092" y="1785855"/>
                  <a:pt x="2465805" y="1711696"/>
                </a:cubicBezTo>
                <a:cubicBezTo>
                  <a:pt x="2479224" y="1638242"/>
                  <a:pt x="2483462" y="1561964"/>
                  <a:pt x="2479224" y="1484273"/>
                </a:cubicBezTo>
                <a:lnTo>
                  <a:pt x="2667096" y="1451077"/>
                </a:lnTo>
                <a:cubicBezTo>
                  <a:pt x="2668508" y="1472972"/>
                  <a:pt x="2669214" y="1495573"/>
                  <a:pt x="2669214" y="1517468"/>
                </a:cubicBezTo>
                <a:cubicBezTo>
                  <a:pt x="2668508" y="1697570"/>
                  <a:pt x="2628250" y="1867784"/>
                  <a:pt x="2556209" y="2020341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4" name="任意多边形: 形状 1133">
            <a:extLst>
              <a:ext uri="{FF2B5EF4-FFF2-40B4-BE49-F238E27FC236}">
                <a16:creationId xmlns="" xmlns:a16="http://schemas.microsoft.com/office/drawing/2014/main" id="{B7EF4243-34EB-4364-A149-3FAF5D55F482}"/>
              </a:ext>
            </a:extLst>
          </p:cNvPr>
          <p:cNvSpPr/>
          <p:nvPr/>
        </p:nvSpPr>
        <p:spPr>
          <a:xfrm>
            <a:off x="9441814" y="5808423"/>
            <a:ext cx="968840" cy="988733"/>
          </a:xfrm>
          <a:custGeom>
            <a:avLst/>
            <a:gdLst>
              <a:gd name="connsiteX0" fmla="*/ 2929832 w 3015824"/>
              <a:gd name="connsiteY0" fmla="*/ 1607872 h 3029950"/>
              <a:gd name="connsiteX1" fmla="*/ 2924182 w 3015824"/>
              <a:gd name="connsiteY1" fmla="*/ 1362086 h 3029950"/>
              <a:gd name="connsiteX2" fmla="*/ 3000460 w 3015824"/>
              <a:gd name="connsiteY2" fmla="*/ 1211648 h 3029950"/>
              <a:gd name="connsiteX3" fmla="*/ 2988454 w 3015824"/>
              <a:gd name="connsiteY3" fmla="*/ 1157970 h 3029950"/>
              <a:gd name="connsiteX4" fmla="*/ 2855673 w 3015824"/>
              <a:gd name="connsiteY4" fmla="*/ 1054147 h 3029950"/>
              <a:gd name="connsiteX5" fmla="*/ 2757499 w 3015824"/>
              <a:gd name="connsiteY5" fmla="*/ 829549 h 3029950"/>
              <a:gd name="connsiteX6" fmla="*/ 2770919 w 3015824"/>
              <a:gd name="connsiteY6" fmla="*/ 661454 h 3029950"/>
              <a:gd name="connsiteX7" fmla="*/ 2739136 w 3015824"/>
              <a:gd name="connsiteY7" fmla="*/ 616252 h 3029950"/>
              <a:gd name="connsiteX8" fmla="*/ 2577397 w 3015824"/>
              <a:gd name="connsiteY8" fmla="*/ 571756 h 3029950"/>
              <a:gd name="connsiteX9" fmla="*/ 2400827 w 3015824"/>
              <a:gd name="connsiteY9" fmla="*/ 402248 h 3029950"/>
              <a:gd name="connsiteX10" fmla="*/ 2349268 w 3015824"/>
              <a:gd name="connsiteY10" fmla="*/ 241922 h 3029950"/>
              <a:gd name="connsiteX11" fmla="*/ 2302654 w 3015824"/>
              <a:gd name="connsiteY11" fmla="*/ 212258 h 3029950"/>
              <a:gd name="connsiteX12" fmla="*/ 2135971 w 3015824"/>
              <a:gd name="connsiteY12" fmla="*/ 233447 h 3029950"/>
              <a:gd name="connsiteX13" fmla="*/ 1908548 w 3015824"/>
              <a:gd name="connsiteY13" fmla="*/ 144455 h 3029950"/>
              <a:gd name="connsiteX14" fmla="*/ 1799781 w 3015824"/>
              <a:gd name="connsiteY14" fmla="*/ 15912 h 3029950"/>
              <a:gd name="connsiteX15" fmla="*/ 1746103 w 3015824"/>
              <a:gd name="connsiteY15" fmla="*/ 6024 h 3029950"/>
              <a:gd name="connsiteX16" fmla="*/ 1599903 w 3015824"/>
              <a:gd name="connsiteY16" fmla="*/ 89365 h 3029950"/>
              <a:gd name="connsiteX17" fmla="*/ 1355529 w 3015824"/>
              <a:gd name="connsiteY17" fmla="*/ 95016 h 3029950"/>
              <a:gd name="connsiteX18" fmla="*/ 1205797 w 3015824"/>
              <a:gd name="connsiteY18" fmla="*/ 18031 h 3029950"/>
              <a:gd name="connsiteX19" fmla="*/ 1152120 w 3015824"/>
              <a:gd name="connsiteY19" fmla="*/ 30038 h 3029950"/>
              <a:gd name="connsiteX20" fmla="*/ 1049003 w 3015824"/>
              <a:gd name="connsiteY20" fmla="*/ 163525 h 3029950"/>
              <a:gd name="connsiteX21" fmla="*/ 825817 w 3015824"/>
              <a:gd name="connsiteY21" fmla="*/ 262405 h 3029950"/>
              <a:gd name="connsiteX22" fmla="*/ 658429 w 3015824"/>
              <a:gd name="connsiteY22" fmla="*/ 248985 h 3029950"/>
              <a:gd name="connsiteX23" fmla="*/ 613227 w 3015824"/>
              <a:gd name="connsiteY23" fmla="*/ 280768 h 3029950"/>
              <a:gd name="connsiteX24" fmla="*/ 568731 w 3015824"/>
              <a:gd name="connsiteY24" fmla="*/ 443919 h 3029950"/>
              <a:gd name="connsiteX25" fmla="*/ 399929 w 3015824"/>
              <a:gd name="connsiteY25" fmla="*/ 621196 h 3029950"/>
              <a:gd name="connsiteX26" fmla="*/ 240310 w 3015824"/>
              <a:gd name="connsiteY26" fmla="*/ 673461 h 3029950"/>
              <a:gd name="connsiteX27" fmla="*/ 210646 w 3015824"/>
              <a:gd name="connsiteY27" fmla="*/ 720075 h 3029950"/>
              <a:gd name="connsiteX28" fmla="*/ 231128 w 3015824"/>
              <a:gd name="connsiteY28" fmla="*/ 887464 h 3029950"/>
              <a:gd name="connsiteX29" fmla="*/ 142843 w 3015824"/>
              <a:gd name="connsiteY29" fmla="*/ 1116300 h 3029950"/>
              <a:gd name="connsiteX30" fmla="*/ 15006 w 3015824"/>
              <a:gd name="connsiteY30" fmla="*/ 1225773 h 3029950"/>
              <a:gd name="connsiteX31" fmla="*/ 5824 w 3015824"/>
              <a:gd name="connsiteY31" fmla="*/ 1280157 h 3029950"/>
              <a:gd name="connsiteX32" fmla="*/ 89165 w 3015824"/>
              <a:gd name="connsiteY32" fmla="*/ 1427064 h 3029950"/>
              <a:gd name="connsiteX33" fmla="*/ 94815 w 3015824"/>
              <a:gd name="connsiteY33" fmla="*/ 1672850 h 3029950"/>
              <a:gd name="connsiteX34" fmla="*/ 19243 w 3015824"/>
              <a:gd name="connsiteY34" fmla="*/ 1822582 h 3029950"/>
              <a:gd name="connsiteX35" fmla="*/ 31250 w 3015824"/>
              <a:gd name="connsiteY35" fmla="*/ 1876259 h 3029950"/>
              <a:gd name="connsiteX36" fmla="*/ 164031 w 3015824"/>
              <a:gd name="connsiteY36" fmla="*/ 1980083 h 3029950"/>
              <a:gd name="connsiteX37" fmla="*/ 262204 w 3015824"/>
              <a:gd name="connsiteY37" fmla="*/ 2204681 h 3029950"/>
              <a:gd name="connsiteX38" fmla="*/ 248785 w 3015824"/>
              <a:gd name="connsiteY38" fmla="*/ 2372776 h 3029950"/>
              <a:gd name="connsiteX39" fmla="*/ 280568 w 3015824"/>
              <a:gd name="connsiteY39" fmla="*/ 2417978 h 3029950"/>
              <a:gd name="connsiteX40" fmla="*/ 442306 w 3015824"/>
              <a:gd name="connsiteY40" fmla="*/ 2462474 h 3029950"/>
              <a:gd name="connsiteX41" fmla="*/ 618877 w 3015824"/>
              <a:gd name="connsiteY41" fmla="*/ 2631981 h 3029950"/>
              <a:gd name="connsiteX42" fmla="*/ 670435 w 3015824"/>
              <a:gd name="connsiteY42" fmla="*/ 2792308 h 3029950"/>
              <a:gd name="connsiteX43" fmla="*/ 717050 w 3015824"/>
              <a:gd name="connsiteY43" fmla="*/ 2821971 h 3029950"/>
              <a:gd name="connsiteX44" fmla="*/ 883733 w 3015824"/>
              <a:gd name="connsiteY44" fmla="*/ 2800783 h 3029950"/>
              <a:gd name="connsiteX45" fmla="*/ 1111156 w 3015824"/>
              <a:gd name="connsiteY45" fmla="*/ 2889774 h 3029950"/>
              <a:gd name="connsiteX46" fmla="*/ 1219923 w 3015824"/>
              <a:gd name="connsiteY46" fmla="*/ 3018318 h 3029950"/>
              <a:gd name="connsiteX47" fmla="*/ 1273600 w 3015824"/>
              <a:gd name="connsiteY47" fmla="*/ 3028206 h 3029950"/>
              <a:gd name="connsiteX48" fmla="*/ 1419801 w 3015824"/>
              <a:gd name="connsiteY48" fmla="*/ 2944864 h 3029950"/>
              <a:gd name="connsiteX49" fmla="*/ 1664174 w 3015824"/>
              <a:gd name="connsiteY49" fmla="*/ 2939214 h 3029950"/>
              <a:gd name="connsiteX50" fmla="*/ 1813906 w 3015824"/>
              <a:gd name="connsiteY50" fmla="*/ 3016199 h 3029950"/>
              <a:gd name="connsiteX51" fmla="*/ 1867584 w 3015824"/>
              <a:gd name="connsiteY51" fmla="*/ 3004192 h 3029950"/>
              <a:gd name="connsiteX52" fmla="*/ 1970701 w 3015824"/>
              <a:gd name="connsiteY52" fmla="*/ 2870705 h 3029950"/>
              <a:gd name="connsiteX53" fmla="*/ 2193886 w 3015824"/>
              <a:gd name="connsiteY53" fmla="*/ 2771825 h 3029950"/>
              <a:gd name="connsiteX54" fmla="*/ 2361275 w 3015824"/>
              <a:gd name="connsiteY54" fmla="*/ 2785245 h 3029950"/>
              <a:gd name="connsiteX55" fmla="*/ 2406477 w 3015824"/>
              <a:gd name="connsiteY55" fmla="*/ 2753462 h 3029950"/>
              <a:gd name="connsiteX56" fmla="*/ 2450973 w 3015824"/>
              <a:gd name="connsiteY56" fmla="*/ 2590311 h 3029950"/>
              <a:gd name="connsiteX57" fmla="*/ 2619774 w 3015824"/>
              <a:gd name="connsiteY57" fmla="*/ 2413034 h 3029950"/>
              <a:gd name="connsiteX58" fmla="*/ 2779394 w 3015824"/>
              <a:gd name="connsiteY58" fmla="*/ 2360769 h 3029950"/>
              <a:gd name="connsiteX59" fmla="*/ 2809058 w 3015824"/>
              <a:gd name="connsiteY59" fmla="*/ 2314154 h 3029950"/>
              <a:gd name="connsiteX60" fmla="*/ 2787869 w 3015824"/>
              <a:gd name="connsiteY60" fmla="*/ 2146766 h 3029950"/>
              <a:gd name="connsiteX61" fmla="*/ 2876155 w 3015824"/>
              <a:gd name="connsiteY61" fmla="*/ 1917930 h 3029950"/>
              <a:gd name="connsiteX62" fmla="*/ 3003992 w 3015824"/>
              <a:gd name="connsiteY62" fmla="*/ 1808456 h 3029950"/>
              <a:gd name="connsiteX63" fmla="*/ 3013173 w 3015824"/>
              <a:gd name="connsiteY63" fmla="*/ 1754073 h 3029950"/>
              <a:gd name="connsiteX64" fmla="*/ 2929832 w 3015824"/>
              <a:gd name="connsiteY64" fmla="*/ 1607872 h 3029950"/>
              <a:gd name="connsiteX65" fmla="*/ 2633900 w 3015824"/>
              <a:gd name="connsiteY65" fmla="*/ 1227892 h 3029950"/>
              <a:gd name="connsiteX66" fmla="*/ 2441085 w 3015824"/>
              <a:gd name="connsiteY66" fmla="*/ 1262500 h 3029950"/>
              <a:gd name="connsiteX67" fmla="*/ 2351387 w 3015824"/>
              <a:gd name="connsiteY67" fmla="*/ 1053441 h 3029950"/>
              <a:gd name="connsiteX68" fmla="*/ 2216487 w 3015824"/>
              <a:gd name="connsiteY68" fmla="*/ 871220 h 3029950"/>
              <a:gd name="connsiteX69" fmla="*/ 2349268 w 3015824"/>
              <a:gd name="connsiteY69" fmla="*/ 712306 h 3029950"/>
              <a:gd name="connsiteX70" fmla="*/ 2633900 w 3015824"/>
              <a:gd name="connsiteY70" fmla="*/ 1227892 h 3029950"/>
              <a:gd name="connsiteX71" fmla="*/ 1775061 w 3015824"/>
              <a:gd name="connsiteY71" fmla="*/ 809067 h 3029950"/>
              <a:gd name="connsiteX72" fmla="*/ 2008134 w 3015824"/>
              <a:gd name="connsiteY72" fmla="*/ 944673 h 3029950"/>
              <a:gd name="connsiteX73" fmla="*/ 2181173 w 3015824"/>
              <a:gd name="connsiteY73" fmla="*/ 1152320 h 3029950"/>
              <a:gd name="connsiteX74" fmla="*/ 2272990 w 3015824"/>
              <a:gd name="connsiteY74" fmla="*/ 1406582 h 3029950"/>
              <a:gd name="connsiteX75" fmla="*/ 2272990 w 3015824"/>
              <a:gd name="connsiteY75" fmla="*/ 1677088 h 3029950"/>
              <a:gd name="connsiteX76" fmla="*/ 2181173 w 3015824"/>
              <a:gd name="connsiteY76" fmla="*/ 1931349 h 3029950"/>
              <a:gd name="connsiteX77" fmla="*/ 2008134 w 3015824"/>
              <a:gd name="connsiteY77" fmla="*/ 2138997 h 3029950"/>
              <a:gd name="connsiteX78" fmla="*/ 1775061 w 3015824"/>
              <a:gd name="connsiteY78" fmla="*/ 2274602 h 3029950"/>
              <a:gd name="connsiteX79" fmla="*/ 1510205 w 3015824"/>
              <a:gd name="connsiteY79" fmla="*/ 2321217 h 3029950"/>
              <a:gd name="connsiteX80" fmla="*/ 1245349 w 3015824"/>
              <a:gd name="connsiteY80" fmla="*/ 2274602 h 3029950"/>
              <a:gd name="connsiteX81" fmla="*/ 1012276 w 3015824"/>
              <a:gd name="connsiteY81" fmla="*/ 2138997 h 3029950"/>
              <a:gd name="connsiteX82" fmla="*/ 839237 w 3015824"/>
              <a:gd name="connsiteY82" fmla="*/ 1931349 h 3029950"/>
              <a:gd name="connsiteX83" fmla="*/ 747420 w 3015824"/>
              <a:gd name="connsiteY83" fmla="*/ 1677088 h 3029950"/>
              <a:gd name="connsiteX84" fmla="*/ 747420 w 3015824"/>
              <a:gd name="connsiteY84" fmla="*/ 1406582 h 3029950"/>
              <a:gd name="connsiteX85" fmla="*/ 839237 w 3015824"/>
              <a:gd name="connsiteY85" fmla="*/ 1152320 h 3029950"/>
              <a:gd name="connsiteX86" fmla="*/ 1012276 w 3015824"/>
              <a:gd name="connsiteY86" fmla="*/ 944673 h 3029950"/>
              <a:gd name="connsiteX87" fmla="*/ 1245349 w 3015824"/>
              <a:gd name="connsiteY87" fmla="*/ 809067 h 3029950"/>
              <a:gd name="connsiteX88" fmla="*/ 1510205 w 3015824"/>
              <a:gd name="connsiteY88" fmla="*/ 761746 h 3029950"/>
              <a:gd name="connsiteX89" fmla="*/ 1775061 w 3015824"/>
              <a:gd name="connsiteY89" fmla="*/ 809067 h 3029950"/>
              <a:gd name="connsiteX90" fmla="*/ 2172698 w 3015824"/>
              <a:gd name="connsiteY90" fmla="*/ 563987 h 3029950"/>
              <a:gd name="connsiteX91" fmla="*/ 2041329 w 3015824"/>
              <a:gd name="connsiteY91" fmla="*/ 725726 h 3029950"/>
              <a:gd name="connsiteX92" fmla="*/ 1834388 w 3015824"/>
              <a:gd name="connsiteY92" fmla="*/ 623315 h 3029950"/>
              <a:gd name="connsiteX93" fmla="*/ 1609791 w 3015824"/>
              <a:gd name="connsiteY93" fmla="*/ 571050 h 3029950"/>
              <a:gd name="connsiteX94" fmla="*/ 1609791 w 3015824"/>
              <a:gd name="connsiteY94" fmla="*/ 356340 h 3029950"/>
              <a:gd name="connsiteX95" fmla="*/ 2172698 w 3015824"/>
              <a:gd name="connsiteY95" fmla="*/ 563987 h 3029950"/>
              <a:gd name="connsiteX96" fmla="*/ 1387312 w 3015824"/>
              <a:gd name="connsiteY96" fmla="*/ 354927 h 3029950"/>
              <a:gd name="connsiteX97" fmla="*/ 1387312 w 3015824"/>
              <a:gd name="connsiteY97" fmla="*/ 571050 h 3029950"/>
              <a:gd name="connsiteX98" fmla="*/ 1172602 w 3015824"/>
              <a:gd name="connsiteY98" fmla="*/ 623315 h 3029950"/>
              <a:gd name="connsiteX99" fmla="*/ 973431 w 3015824"/>
              <a:gd name="connsiteY99" fmla="*/ 725726 h 3029950"/>
              <a:gd name="connsiteX100" fmla="*/ 827936 w 3015824"/>
              <a:gd name="connsiteY100" fmla="*/ 563281 h 3029950"/>
              <a:gd name="connsiteX101" fmla="*/ 1387312 w 3015824"/>
              <a:gd name="connsiteY101" fmla="*/ 354927 h 3029950"/>
              <a:gd name="connsiteX102" fmla="*/ 671848 w 3015824"/>
              <a:gd name="connsiteY102" fmla="*/ 710894 h 3029950"/>
              <a:gd name="connsiteX103" fmla="*/ 804629 w 3015824"/>
              <a:gd name="connsiteY103" fmla="*/ 870513 h 3029950"/>
              <a:gd name="connsiteX104" fmla="*/ 669729 w 3015824"/>
              <a:gd name="connsiteY104" fmla="*/ 1052734 h 3029950"/>
              <a:gd name="connsiteX105" fmla="*/ 580031 w 3015824"/>
              <a:gd name="connsiteY105" fmla="*/ 1261794 h 3029950"/>
              <a:gd name="connsiteX106" fmla="*/ 387216 w 3015824"/>
              <a:gd name="connsiteY106" fmla="*/ 1227186 h 3029950"/>
              <a:gd name="connsiteX107" fmla="*/ 671848 w 3015824"/>
              <a:gd name="connsiteY107" fmla="*/ 710894 h 3029950"/>
              <a:gd name="connsiteX108" fmla="*/ 351902 w 3015824"/>
              <a:gd name="connsiteY108" fmla="*/ 1451077 h 3029950"/>
              <a:gd name="connsiteX109" fmla="*/ 539773 w 3015824"/>
              <a:gd name="connsiteY109" fmla="*/ 1484273 h 3029950"/>
              <a:gd name="connsiteX110" fmla="*/ 553193 w 3015824"/>
              <a:gd name="connsiteY110" fmla="*/ 1711696 h 3029950"/>
              <a:gd name="connsiteX111" fmla="*/ 618171 w 3015824"/>
              <a:gd name="connsiteY111" fmla="*/ 1929937 h 3029950"/>
              <a:gd name="connsiteX112" fmla="*/ 462788 w 3015824"/>
              <a:gd name="connsiteY112" fmla="*/ 2020341 h 3029950"/>
              <a:gd name="connsiteX113" fmla="*/ 349783 w 3015824"/>
              <a:gd name="connsiteY113" fmla="*/ 1518174 h 3029950"/>
              <a:gd name="connsiteX114" fmla="*/ 351902 w 3015824"/>
              <a:gd name="connsiteY114" fmla="*/ 1451077 h 3029950"/>
              <a:gd name="connsiteX115" fmla="*/ 578619 w 3015824"/>
              <a:gd name="connsiteY115" fmla="*/ 2213156 h 3029950"/>
              <a:gd name="connsiteX116" fmla="*/ 730469 w 3015824"/>
              <a:gd name="connsiteY116" fmla="*/ 2124871 h 3029950"/>
              <a:gd name="connsiteX117" fmla="*/ 885851 w 3015824"/>
              <a:gd name="connsiteY117" fmla="*/ 2290141 h 3029950"/>
              <a:gd name="connsiteX118" fmla="*/ 1075135 w 3015824"/>
              <a:gd name="connsiteY118" fmla="*/ 2415153 h 3029950"/>
              <a:gd name="connsiteX119" fmla="*/ 1017926 w 3015824"/>
              <a:gd name="connsiteY119" fmla="*/ 2573360 h 3029950"/>
              <a:gd name="connsiteX120" fmla="*/ 578619 w 3015824"/>
              <a:gd name="connsiteY120" fmla="*/ 2213156 h 3029950"/>
              <a:gd name="connsiteX121" fmla="*/ 1510205 w 3015824"/>
              <a:gd name="connsiteY121" fmla="*/ 2684246 h 3029950"/>
              <a:gd name="connsiteX122" fmla="*/ 1228398 w 3015824"/>
              <a:gd name="connsiteY122" fmla="*/ 2649639 h 3029950"/>
              <a:gd name="connsiteX123" fmla="*/ 1284901 w 3015824"/>
              <a:gd name="connsiteY123" fmla="*/ 2492844 h 3029950"/>
              <a:gd name="connsiteX124" fmla="*/ 1509499 w 3015824"/>
              <a:gd name="connsiteY124" fmla="*/ 2518976 h 3029950"/>
              <a:gd name="connsiteX125" fmla="*/ 1734096 w 3015824"/>
              <a:gd name="connsiteY125" fmla="*/ 2492844 h 3029950"/>
              <a:gd name="connsiteX126" fmla="*/ 1790599 w 3015824"/>
              <a:gd name="connsiteY126" fmla="*/ 2649639 h 3029950"/>
              <a:gd name="connsiteX127" fmla="*/ 1510205 w 3015824"/>
              <a:gd name="connsiteY127" fmla="*/ 2684246 h 3029950"/>
              <a:gd name="connsiteX128" fmla="*/ 2002484 w 3015824"/>
              <a:gd name="connsiteY128" fmla="*/ 2574066 h 3029950"/>
              <a:gd name="connsiteX129" fmla="*/ 1945275 w 3015824"/>
              <a:gd name="connsiteY129" fmla="*/ 2415859 h 3029950"/>
              <a:gd name="connsiteX130" fmla="*/ 2134558 w 3015824"/>
              <a:gd name="connsiteY130" fmla="*/ 2290847 h 3029950"/>
              <a:gd name="connsiteX131" fmla="*/ 2289941 w 3015824"/>
              <a:gd name="connsiteY131" fmla="*/ 2125577 h 3029950"/>
              <a:gd name="connsiteX132" fmla="*/ 2441791 w 3015824"/>
              <a:gd name="connsiteY132" fmla="*/ 2213862 h 3029950"/>
              <a:gd name="connsiteX133" fmla="*/ 2002484 w 3015824"/>
              <a:gd name="connsiteY133" fmla="*/ 2574066 h 3029950"/>
              <a:gd name="connsiteX134" fmla="*/ 2556915 w 3015824"/>
              <a:gd name="connsiteY134" fmla="*/ 2019635 h 3029950"/>
              <a:gd name="connsiteX135" fmla="*/ 2401533 w 3015824"/>
              <a:gd name="connsiteY135" fmla="*/ 1929231 h 3029950"/>
              <a:gd name="connsiteX136" fmla="*/ 2466511 w 3015824"/>
              <a:gd name="connsiteY136" fmla="*/ 1710989 h 3029950"/>
              <a:gd name="connsiteX137" fmla="*/ 2479930 w 3015824"/>
              <a:gd name="connsiteY137" fmla="*/ 1483566 h 3029950"/>
              <a:gd name="connsiteX138" fmla="*/ 2667801 w 3015824"/>
              <a:gd name="connsiteY138" fmla="*/ 1450371 h 3029950"/>
              <a:gd name="connsiteX139" fmla="*/ 2669920 w 3015824"/>
              <a:gd name="connsiteY139" fmla="*/ 1516762 h 3029950"/>
              <a:gd name="connsiteX140" fmla="*/ 2556915 w 3015824"/>
              <a:gd name="connsiteY140" fmla="*/ 2019635 h 3029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3015824" h="3029950">
                <a:moveTo>
                  <a:pt x="2929832" y="1607872"/>
                </a:moveTo>
                <a:cubicBezTo>
                  <a:pt x="2818946" y="1565495"/>
                  <a:pt x="2815414" y="1409407"/>
                  <a:pt x="2924182" y="1362086"/>
                </a:cubicBezTo>
                <a:cubicBezTo>
                  <a:pt x="2982097" y="1336660"/>
                  <a:pt x="3013880" y="1273801"/>
                  <a:pt x="3000460" y="1211648"/>
                </a:cubicBezTo>
                <a:lnTo>
                  <a:pt x="2988454" y="1157970"/>
                </a:lnTo>
                <a:cubicBezTo>
                  <a:pt x="2975034" y="1095818"/>
                  <a:pt x="2919238" y="1052734"/>
                  <a:pt x="2855673" y="1054147"/>
                </a:cubicBezTo>
                <a:cubicBezTo>
                  <a:pt x="2737723" y="1057678"/>
                  <a:pt x="2674864" y="915009"/>
                  <a:pt x="2757499" y="829549"/>
                </a:cubicBezTo>
                <a:cubicBezTo>
                  <a:pt x="2801289" y="783641"/>
                  <a:pt x="2806939" y="713013"/>
                  <a:pt x="2770919" y="661454"/>
                </a:cubicBezTo>
                <a:lnTo>
                  <a:pt x="2739136" y="616252"/>
                </a:lnTo>
                <a:cubicBezTo>
                  <a:pt x="2703116" y="563987"/>
                  <a:pt x="2634606" y="545624"/>
                  <a:pt x="2577397" y="571756"/>
                </a:cubicBezTo>
                <a:cubicBezTo>
                  <a:pt x="2469336" y="620490"/>
                  <a:pt x="2357037" y="512428"/>
                  <a:pt x="2400827" y="402248"/>
                </a:cubicBezTo>
                <a:cubicBezTo>
                  <a:pt x="2424134" y="342921"/>
                  <a:pt x="2402239" y="275824"/>
                  <a:pt x="2349268" y="241922"/>
                </a:cubicBezTo>
                <a:lnTo>
                  <a:pt x="2302654" y="212258"/>
                </a:lnTo>
                <a:cubicBezTo>
                  <a:pt x="2248976" y="178357"/>
                  <a:pt x="2179760" y="186832"/>
                  <a:pt x="2135971" y="233447"/>
                </a:cubicBezTo>
                <a:cubicBezTo>
                  <a:pt x="2054749" y="320320"/>
                  <a:pt x="1909961" y="263817"/>
                  <a:pt x="1908548" y="144455"/>
                </a:cubicBezTo>
                <a:cubicBezTo>
                  <a:pt x="1907842" y="80890"/>
                  <a:pt x="1861933" y="27213"/>
                  <a:pt x="1799781" y="15912"/>
                </a:cubicBezTo>
                <a:lnTo>
                  <a:pt x="1746103" y="6024"/>
                </a:lnTo>
                <a:cubicBezTo>
                  <a:pt x="1683950" y="-5277"/>
                  <a:pt x="1622504" y="30038"/>
                  <a:pt x="1599903" y="89365"/>
                </a:cubicBezTo>
                <a:cubicBezTo>
                  <a:pt x="1558232" y="200252"/>
                  <a:pt x="1402850" y="204489"/>
                  <a:pt x="1355529" y="95016"/>
                </a:cubicBezTo>
                <a:cubicBezTo>
                  <a:pt x="1330103" y="36394"/>
                  <a:pt x="1267950" y="4612"/>
                  <a:pt x="1205797" y="18031"/>
                </a:cubicBezTo>
                <a:lnTo>
                  <a:pt x="1152120" y="30038"/>
                </a:lnTo>
                <a:cubicBezTo>
                  <a:pt x="1090673" y="44163"/>
                  <a:pt x="1046884" y="99960"/>
                  <a:pt x="1049003" y="163525"/>
                </a:cubicBezTo>
                <a:cubicBezTo>
                  <a:pt x="1052534" y="282180"/>
                  <a:pt x="910571" y="345746"/>
                  <a:pt x="825817" y="262405"/>
                </a:cubicBezTo>
                <a:cubicBezTo>
                  <a:pt x="780615" y="217909"/>
                  <a:pt x="709987" y="212258"/>
                  <a:pt x="658429" y="248985"/>
                </a:cubicBezTo>
                <a:lnTo>
                  <a:pt x="613227" y="280768"/>
                </a:lnTo>
                <a:cubicBezTo>
                  <a:pt x="561668" y="317495"/>
                  <a:pt x="542598" y="385297"/>
                  <a:pt x="568731" y="443919"/>
                </a:cubicBezTo>
                <a:cubicBezTo>
                  <a:pt x="617464" y="552686"/>
                  <a:pt x="510109" y="664985"/>
                  <a:pt x="399929" y="621196"/>
                </a:cubicBezTo>
                <a:cubicBezTo>
                  <a:pt x="341308" y="597889"/>
                  <a:pt x="274211" y="619783"/>
                  <a:pt x="240310" y="673461"/>
                </a:cubicBezTo>
                <a:lnTo>
                  <a:pt x="210646" y="720075"/>
                </a:lnTo>
                <a:cubicBezTo>
                  <a:pt x="176744" y="773753"/>
                  <a:pt x="185220" y="844381"/>
                  <a:pt x="231128" y="887464"/>
                </a:cubicBezTo>
                <a:cubicBezTo>
                  <a:pt x="317294" y="969393"/>
                  <a:pt x="260792" y="1114887"/>
                  <a:pt x="142843" y="1116300"/>
                </a:cubicBezTo>
                <a:cubicBezTo>
                  <a:pt x="79984" y="1117006"/>
                  <a:pt x="26306" y="1162914"/>
                  <a:pt x="15006" y="1225773"/>
                </a:cubicBezTo>
                <a:lnTo>
                  <a:pt x="5824" y="1280157"/>
                </a:lnTo>
                <a:cubicBezTo>
                  <a:pt x="-4770" y="1343016"/>
                  <a:pt x="29837" y="1404463"/>
                  <a:pt x="89165" y="1427064"/>
                </a:cubicBezTo>
                <a:cubicBezTo>
                  <a:pt x="200051" y="1469441"/>
                  <a:pt x="203583" y="1625529"/>
                  <a:pt x="94815" y="1672850"/>
                </a:cubicBezTo>
                <a:cubicBezTo>
                  <a:pt x="37607" y="1697570"/>
                  <a:pt x="5824" y="1761136"/>
                  <a:pt x="19243" y="1822582"/>
                </a:cubicBezTo>
                <a:lnTo>
                  <a:pt x="31250" y="1876259"/>
                </a:lnTo>
                <a:cubicBezTo>
                  <a:pt x="44669" y="1938412"/>
                  <a:pt x="100466" y="1981495"/>
                  <a:pt x="164031" y="1980083"/>
                </a:cubicBezTo>
                <a:cubicBezTo>
                  <a:pt x="281980" y="1976552"/>
                  <a:pt x="344839" y="2119220"/>
                  <a:pt x="262204" y="2204681"/>
                </a:cubicBezTo>
                <a:cubicBezTo>
                  <a:pt x="218415" y="2250589"/>
                  <a:pt x="212765" y="2321217"/>
                  <a:pt x="248785" y="2372776"/>
                </a:cubicBezTo>
                <a:lnTo>
                  <a:pt x="280568" y="2417978"/>
                </a:lnTo>
                <a:cubicBezTo>
                  <a:pt x="316588" y="2470243"/>
                  <a:pt x="385097" y="2488606"/>
                  <a:pt x="442306" y="2462474"/>
                </a:cubicBezTo>
                <a:cubicBezTo>
                  <a:pt x="550367" y="2413740"/>
                  <a:pt x="662666" y="2521801"/>
                  <a:pt x="618877" y="2631981"/>
                </a:cubicBezTo>
                <a:cubicBezTo>
                  <a:pt x="595570" y="2691309"/>
                  <a:pt x="617464" y="2758406"/>
                  <a:pt x="670435" y="2792308"/>
                </a:cubicBezTo>
                <a:lnTo>
                  <a:pt x="717050" y="2821971"/>
                </a:lnTo>
                <a:cubicBezTo>
                  <a:pt x="770021" y="2855873"/>
                  <a:pt x="839943" y="2847398"/>
                  <a:pt x="883733" y="2800783"/>
                </a:cubicBezTo>
                <a:cubicBezTo>
                  <a:pt x="964955" y="2713910"/>
                  <a:pt x="1109743" y="2770413"/>
                  <a:pt x="1111156" y="2889774"/>
                </a:cubicBezTo>
                <a:cubicBezTo>
                  <a:pt x="1111862" y="2953340"/>
                  <a:pt x="1157770" y="3007017"/>
                  <a:pt x="1219923" y="3018318"/>
                </a:cubicBezTo>
                <a:lnTo>
                  <a:pt x="1273600" y="3028206"/>
                </a:lnTo>
                <a:cubicBezTo>
                  <a:pt x="1335753" y="3039506"/>
                  <a:pt x="1397200" y="3004192"/>
                  <a:pt x="1419801" y="2944864"/>
                </a:cubicBezTo>
                <a:cubicBezTo>
                  <a:pt x="1461471" y="2833272"/>
                  <a:pt x="1616854" y="2829740"/>
                  <a:pt x="1664174" y="2939214"/>
                </a:cubicBezTo>
                <a:cubicBezTo>
                  <a:pt x="1689601" y="2997836"/>
                  <a:pt x="1751753" y="3029618"/>
                  <a:pt x="1813906" y="3016199"/>
                </a:cubicBezTo>
                <a:lnTo>
                  <a:pt x="1867584" y="3004192"/>
                </a:lnTo>
                <a:cubicBezTo>
                  <a:pt x="1929030" y="2990067"/>
                  <a:pt x="1972820" y="2934270"/>
                  <a:pt x="1970701" y="2870705"/>
                </a:cubicBezTo>
                <a:cubicBezTo>
                  <a:pt x="1967169" y="2752049"/>
                  <a:pt x="2109132" y="2688484"/>
                  <a:pt x="2193886" y="2771825"/>
                </a:cubicBezTo>
                <a:cubicBezTo>
                  <a:pt x="2239088" y="2816321"/>
                  <a:pt x="2309716" y="2821971"/>
                  <a:pt x="2361275" y="2785245"/>
                </a:cubicBezTo>
                <a:lnTo>
                  <a:pt x="2406477" y="2753462"/>
                </a:lnTo>
                <a:cubicBezTo>
                  <a:pt x="2458036" y="2716735"/>
                  <a:pt x="2477105" y="2648932"/>
                  <a:pt x="2450973" y="2590311"/>
                </a:cubicBezTo>
                <a:cubicBezTo>
                  <a:pt x="2402239" y="2481543"/>
                  <a:pt x="2509594" y="2369244"/>
                  <a:pt x="2619774" y="2413034"/>
                </a:cubicBezTo>
                <a:cubicBezTo>
                  <a:pt x="2678396" y="2436341"/>
                  <a:pt x="2745493" y="2414447"/>
                  <a:pt x="2779394" y="2360769"/>
                </a:cubicBezTo>
                <a:lnTo>
                  <a:pt x="2809058" y="2314154"/>
                </a:lnTo>
                <a:cubicBezTo>
                  <a:pt x="2842959" y="2260477"/>
                  <a:pt x="2834484" y="2189849"/>
                  <a:pt x="2787869" y="2146766"/>
                </a:cubicBezTo>
                <a:cubicBezTo>
                  <a:pt x="2701703" y="2064837"/>
                  <a:pt x="2758206" y="1919342"/>
                  <a:pt x="2876155" y="1917930"/>
                </a:cubicBezTo>
                <a:cubicBezTo>
                  <a:pt x="2939014" y="1917224"/>
                  <a:pt x="2992691" y="1870609"/>
                  <a:pt x="3003992" y="1808456"/>
                </a:cubicBezTo>
                <a:lnTo>
                  <a:pt x="3013173" y="1754073"/>
                </a:lnTo>
                <a:cubicBezTo>
                  <a:pt x="3023768" y="1691920"/>
                  <a:pt x="2988454" y="1630473"/>
                  <a:pt x="2929832" y="1607872"/>
                </a:cubicBezTo>
                <a:close/>
                <a:moveTo>
                  <a:pt x="2633900" y="1227892"/>
                </a:moveTo>
                <a:lnTo>
                  <a:pt x="2441085" y="1262500"/>
                </a:lnTo>
                <a:cubicBezTo>
                  <a:pt x="2419190" y="1188340"/>
                  <a:pt x="2388820" y="1118419"/>
                  <a:pt x="2351387" y="1053441"/>
                </a:cubicBezTo>
                <a:cubicBezTo>
                  <a:pt x="2313954" y="988463"/>
                  <a:pt x="2269458" y="927016"/>
                  <a:pt x="2216487" y="871220"/>
                </a:cubicBezTo>
                <a:lnTo>
                  <a:pt x="2349268" y="712306"/>
                </a:lnTo>
                <a:cubicBezTo>
                  <a:pt x="2484168" y="854269"/>
                  <a:pt x="2583754" y="1030840"/>
                  <a:pt x="2633900" y="1227892"/>
                </a:cubicBezTo>
                <a:close/>
                <a:moveTo>
                  <a:pt x="1775061" y="809067"/>
                </a:moveTo>
                <a:cubicBezTo>
                  <a:pt x="1857696" y="839437"/>
                  <a:pt x="1936799" y="883933"/>
                  <a:pt x="2008134" y="944673"/>
                </a:cubicBezTo>
                <a:cubicBezTo>
                  <a:pt x="2079468" y="1004707"/>
                  <a:pt x="2137384" y="1075335"/>
                  <a:pt x="2181173" y="1152320"/>
                </a:cubicBezTo>
                <a:cubicBezTo>
                  <a:pt x="2225669" y="1228599"/>
                  <a:pt x="2257452" y="1314059"/>
                  <a:pt x="2272990" y="1406582"/>
                </a:cubicBezTo>
                <a:cubicBezTo>
                  <a:pt x="2289234" y="1499105"/>
                  <a:pt x="2288528" y="1590215"/>
                  <a:pt x="2272990" y="1677088"/>
                </a:cubicBezTo>
                <a:cubicBezTo>
                  <a:pt x="2258158" y="1763960"/>
                  <a:pt x="2227788" y="1850127"/>
                  <a:pt x="2181173" y="1931349"/>
                </a:cubicBezTo>
                <a:cubicBezTo>
                  <a:pt x="2134558" y="2012572"/>
                  <a:pt x="2075937" y="2081787"/>
                  <a:pt x="2008134" y="2138997"/>
                </a:cubicBezTo>
                <a:cubicBezTo>
                  <a:pt x="1941037" y="2196205"/>
                  <a:pt x="1862640" y="2242114"/>
                  <a:pt x="1775061" y="2274602"/>
                </a:cubicBezTo>
                <a:cubicBezTo>
                  <a:pt x="1687482" y="2306385"/>
                  <a:pt x="1597784" y="2321923"/>
                  <a:pt x="1510205" y="2321217"/>
                </a:cubicBezTo>
                <a:cubicBezTo>
                  <a:pt x="1421920" y="2321217"/>
                  <a:pt x="1332928" y="2306385"/>
                  <a:pt x="1245349" y="2274602"/>
                </a:cubicBezTo>
                <a:cubicBezTo>
                  <a:pt x="1157770" y="2242820"/>
                  <a:pt x="1079373" y="2196205"/>
                  <a:pt x="1012276" y="2138997"/>
                </a:cubicBezTo>
                <a:cubicBezTo>
                  <a:pt x="944473" y="2082494"/>
                  <a:pt x="885851" y="2012572"/>
                  <a:pt x="839237" y="1931349"/>
                </a:cubicBezTo>
                <a:cubicBezTo>
                  <a:pt x="792622" y="1850127"/>
                  <a:pt x="762252" y="1763960"/>
                  <a:pt x="747420" y="1677088"/>
                </a:cubicBezTo>
                <a:cubicBezTo>
                  <a:pt x="731882" y="1590215"/>
                  <a:pt x="731176" y="1498398"/>
                  <a:pt x="747420" y="1406582"/>
                </a:cubicBezTo>
                <a:cubicBezTo>
                  <a:pt x="763665" y="1314059"/>
                  <a:pt x="795447" y="1228599"/>
                  <a:pt x="839237" y="1152320"/>
                </a:cubicBezTo>
                <a:cubicBezTo>
                  <a:pt x="883026" y="1075335"/>
                  <a:pt x="940941" y="1005414"/>
                  <a:pt x="1012276" y="944673"/>
                </a:cubicBezTo>
                <a:cubicBezTo>
                  <a:pt x="1083611" y="884639"/>
                  <a:pt x="1162714" y="839437"/>
                  <a:pt x="1245349" y="809067"/>
                </a:cubicBezTo>
                <a:cubicBezTo>
                  <a:pt x="1327984" y="778697"/>
                  <a:pt x="1416976" y="761746"/>
                  <a:pt x="1510205" y="761746"/>
                </a:cubicBezTo>
                <a:cubicBezTo>
                  <a:pt x="1602728" y="762452"/>
                  <a:pt x="1692426" y="778697"/>
                  <a:pt x="1775061" y="809067"/>
                </a:cubicBezTo>
                <a:close/>
                <a:moveTo>
                  <a:pt x="2172698" y="563987"/>
                </a:moveTo>
                <a:lnTo>
                  <a:pt x="2041329" y="725726"/>
                </a:lnTo>
                <a:cubicBezTo>
                  <a:pt x="1977058" y="683349"/>
                  <a:pt x="1904310" y="648741"/>
                  <a:pt x="1834388" y="623315"/>
                </a:cubicBezTo>
                <a:cubicBezTo>
                  <a:pt x="1764467" y="597889"/>
                  <a:pt x="1720677" y="579525"/>
                  <a:pt x="1609791" y="571050"/>
                </a:cubicBezTo>
                <a:lnTo>
                  <a:pt x="1609791" y="356340"/>
                </a:lnTo>
                <a:cubicBezTo>
                  <a:pt x="1794837" y="376116"/>
                  <a:pt x="2012372" y="450276"/>
                  <a:pt x="2172698" y="563987"/>
                </a:cubicBezTo>
                <a:close/>
                <a:moveTo>
                  <a:pt x="1387312" y="354927"/>
                </a:moveTo>
                <a:lnTo>
                  <a:pt x="1387312" y="571050"/>
                </a:lnTo>
                <a:cubicBezTo>
                  <a:pt x="1350585" y="580232"/>
                  <a:pt x="1242524" y="597889"/>
                  <a:pt x="1172602" y="623315"/>
                </a:cubicBezTo>
                <a:cubicBezTo>
                  <a:pt x="1102680" y="648741"/>
                  <a:pt x="1037702" y="682643"/>
                  <a:pt x="973431" y="725726"/>
                </a:cubicBezTo>
                <a:lnTo>
                  <a:pt x="827936" y="563281"/>
                </a:lnTo>
                <a:cubicBezTo>
                  <a:pt x="990381" y="447451"/>
                  <a:pt x="1201560" y="372584"/>
                  <a:pt x="1387312" y="354927"/>
                </a:cubicBezTo>
                <a:close/>
                <a:moveTo>
                  <a:pt x="671848" y="710894"/>
                </a:moveTo>
                <a:lnTo>
                  <a:pt x="804629" y="870513"/>
                </a:lnTo>
                <a:cubicBezTo>
                  <a:pt x="751658" y="927016"/>
                  <a:pt x="706456" y="987757"/>
                  <a:pt x="669729" y="1052734"/>
                </a:cubicBezTo>
                <a:cubicBezTo>
                  <a:pt x="632296" y="1117712"/>
                  <a:pt x="601926" y="1187634"/>
                  <a:pt x="580031" y="1261794"/>
                </a:cubicBezTo>
                <a:lnTo>
                  <a:pt x="387216" y="1227186"/>
                </a:lnTo>
                <a:cubicBezTo>
                  <a:pt x="435950" y="1030840"/>
                  <a:pt x="536242" y="853563"/>
                  <a:pt x="671848" y="710894"/>
                </a:cubicBezTo>
                <a:close/>
                <a:moveTo>
                  <a:pt x="351902" y="1451077"/>
                </a:moveTo>
                <a:lnTo>
                  <a:pt x="539773" y="1484273"/>
                </a:lnTo>
                <a:cubicBezTo>
                  <a:pt x="535536" y="1561257"/>
                  <a:pt x="539773" y="1637536"/>
                  <a:pt x="553193" y="1711696"/>
                </a:cubicBezTo>
                <a:cubicBezTo>
                  <a:pt x="565906" y="1785855"/>
                  <a:pt x="587800" y="1858602"/>
                  <a:pt x="618171" y="1929937"/>
                </a:cubicBezTo>
                <a:lnTo>
                  <a:pt x="462788" y="2020341"/>
                </a:lnTo>
                <a:cubicBezTo>
                  <a:pt x="390748" y="1868490"/>
                  <a:pt x="349783" y="1697570"/>
                  <a:pt x="349783" y="1518174"/>
                </a:cubicBezTo>
                <a:cubicBezTo>
                  <a:pt x="350490" y="1494867"/>
                  <a:pt x="351196" y="1472972"/>
                  <a:pt x="351902" y="1451077"/>
                </a:cubicBezTo>
                <a:close/>
                <a:moveTo>
                  <a:pt x="578619" y="2213156"/>
                </a:moveTo>
                <a:lnTo>
                  <a:pt x="730469" y="2124871"/>
                </a:lnTo>
                <a:cubicBezTo>
                  <a:pt x="776378" y="2187024"/>
                  <a:pt x="828643" y="2242114"/>
                  <a:pt x="885851" y="2290141"/>
                </a:cubicBezTo>
                <a:cubicBezTo>
                  <a:pt x="943060" y="2338168"/>
                  <a:pt x="1005919" y="2380545"/>
                  <a:pt x="1075135" y="2415153"/>
                </a:cubicBezTo>
                <a:lnTo>
                  <a:pt x="1017926" y="2573360"/>
                </a:lnTo>
                <a:cubicBezTo>
                  <a:pt x="842768" y="2491431"/>
                  <a:pt x="692330" y="2366419"/>
                  <a:pt x="578619" y="2213156"/>
                </a:cubicBezTo>
                <a:close/>
                <a:moveTo>
                  <a:pt x="1510205" y="2684246"/>
                </a:moveTo>
                <a:cubicBezTo>
                  <a:pt x="1413444" y="2684246"/>
                  <a:pt x="1318802" y="2672240"/>
                  <a:pt x="1228398" y="2649639"/>
                </a:cubicBezTo>
                <a:lnTo>
                  <a:pt x="1284901" y="2492844"/>
                </a:lnTo>
                <a:cubicBezTo>
                  <a:pt x="1359767" y="2510501"/>
                  <a:pt x="1435339" y="2519682"/>
                  <a:pt x="1509499" y="2518976"/>
                </a:cubicBezTo>
                <a:cubicBezTo>
                  <a:pt x="1583658" y="2518976"/>
                  <a:pt x="1659230" y="2510501"/>
                  <a:pt x="1734096" y="2492844"/>
                </a:cubicBezTo>
                <a:lnTo>
                  <a:pt x="1790599" y="2649639"/>
                </a:lnTo>
                <a:cubicBezTo>
                  <a:pt x="1700901" y="2672240"/>
                  <a:pt x="1606966" y="2684246"/>
                  <a:pt x="1510205" y="2684246"/>
                </a:cubicBezTo>
                <a:close/>
                <a:moveTo>
                  <a:pt x="2002484" y="2574066"/>
                </a:moveTo>
                <a:lnTo>
                  <a:pt x="1945275" y="2415859"/>
                </a:lnTo>
                <a:cubicBezTo>
                  <a:pt x="2013784" y="2381251"/>
                  <a:pt x="2077349" y="2338874"/>
                  <a:pt x="2134558" y="2290847"/>
                </a:cubicBezTo>
                <a:cubicBezTo>
                  <a:pt x="2191767" y="2242820"/>
                  <a:pt x="2244032" y="2187730"/>
                  <a:pt x="2289941" y="2125577"/>
                </a:cubicBezTo>
                <a:lnTo>
                  <a:pt x="2441791" y="2213862"/>
                </a:lnTo>
                <a:cubicBezTo>
                  <a:pt x="2327373" y="2366419"/>
                  <a:pt x="2176935" y="2491431"/>
                  <a:pt x="2002484" y="2574066"/>
                </a:cubicBezTo>
                <a:close/>
                <a:moveTo>
                  <a:pt x="2556915" y="2019635"/>
                </a:moveTo>
                <a:lnTo>
                  <a:pt x="2401533" y="1929231"/>
                </a:lnTo>
                <a:cubicBezTo>
                  <a:pt x="2431903" y="1857896"/>
                  <a:pt x="2453798" y="1785149"/>
                  <a:pt x="2466511" y="1710989"/>
                </a:cubicBezTo>
                <a:cubicBezTo>
                  <a:pt x="2479930" y="1637536"/>
                  <a:pt x="2484168" y="1561257"/>
                  <a:pt x="2479930" y="1483566"/>
                </a:cubicBezTo>
                <a:lnTo>
                  <a:pt x="2667801" y="1450371"/>
                </a:lnTo>
                <a:cubicBezTo>
                  <a:pt x="2669214" y="1472266"/>
                  <a:pt x="2669920" y="1494867"/>
                  <a:pt x="2669920" y="1516762"/>
                </a:cubicBezTo>
                <a:cubicBezTo>
                  <a:pt x="2669920" y="1696864"/>
                  <a:pt x="2628956" y="1867784"/>
                  <a:pt x="2556915" y="2019635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35" name="任意多边形: 形状 1134">
            <a:extLst>
              <a:ext uri="{FF2B5EF4-FFF2-40B4-BE49-F238E27FC236}">
                <a16:creationId xmlns="" xmlns:a16="http://schemas.microsoft.com/office/drawing/2014/main" id="{F13B3E0F-FF24-4485-83AE-CDB3DCC7BB97}"/>
              </a:ext>
            </a:extLst>
          </p:cNvPr>
          <p:cNvSpPr/>
          <p:nvPr/>
        </p:nvSpPr>
        <p:spPr>
          <a:xfrm>
            <a:off x="10320248" y="5366737"/>
            <a:ext cx="673876" cy="689117"/>
          </a:xfrm>
          <a:custGeom>
            <a:avLst/>
            <a:gdLst>
              <a:gd name="connsiteX0" fmla="*/ 2039442 w 2097658"/>
              <a:gd name="connsiteY0" fmla="*/ 1120569 h 2111783"/>
              <a:gd name="connsiteX1" fmla="*/ 2035911 w 2097658"/>
              <a:gd name="connsiteY1" fmla="*/ 949649 h 2111783"/>
              <a:gd name="connsiteX2" fmla="*/ 2088882 w 2097658"/>
              <a:gd name="connsiteY2" fmla="*/ 845119 h 2111783"/>
              <a:gd name="connsiteX3" fmla="*/ 2080407 w 2097658"/>
              <a:gd name="connsiteY3" fmla="*/ 807686 h 2111783"/>
              <a:gd name="connsiteX4" fmla="*/ 1987884 w 2097658"/>
              <a:gd name="connsiteY4" fmla="*/ 735645 h 2111783"/>
              <a:gd name="connsiteX5" fmla="*/ 1919374 w 2097658"/>
              <a:gd name="connsiteY5" fmla="*/ 578851 h 2111783"/>
              <a:gd name="connsiteX6" fmla="*/ 1928556 w 2097658"/>
              <a:gd name="connsiteY6" fmla="*/ 461608 h 2111783"/>
              <a:gd name="connsiteX7" fmla="*/ 1906661 w 2097658"/>
              <a:gd name="connsiteY7" fmla="*/ 429825 h 2111783"/>
              <a:gd name="connsiteX8" fmla="*/ 1793656 w 2097658"/>
              <a:gd name="connsiteY8" fmla="*/ 398749 h 2111783"/>
              <a:gd name="connsiteX9" fmla="*/ 1670763 w 2097658"/>
              <a:gd name="connsiteY9" fmla="*/ 280800 h 2111783"/>
              <a:gd name="connsiteX10" fmla="*/ 1634743 w 2097658"/>
              <a:gd name="connsiteY10" fmla="*/ 169207 h 2111783"/>
              <a:gd name="connsiteX11" fmla="*/ 1602254 w 2097658"/>
              <a:gd name="connsiteY11" fmla="*/ 148725 h 2111783"/>
              <a:gd name="connsiteX12" fmla="*/ 1486424 w 2097658"/>
              <a:gd name="connsiteY12" fmla="*/ 163557 h 2111783"/>
              <a:gd name="connsiteX13" fmla="*/ 1328216 w 2097658"/>
              <a:gd name="connsiteY13" fmla="*/ 101404 h 2111783"/>
              <a:gd name="connsiteX14" fmla="*/ 1252644 w 2097658"/>
              <a:gd name="connsiteY14" fmla="*/ 11706 h 2111783"/>
              <a:gd name="connsiteX15" fmla="*/ 1215211 w 2097658"/>
              <a:gd name="connsiteY15" fmla="*/ 5350 h 2111783"/>
              <a:gd name="connsiteX16" fmla="*/ 1113507 w 2097658"/>
              <a:gd name="connsiteY16" fmla="*/ 63265 h 2111783"/>
              <a:gd name="connsiteX17" fmla="*/ 943293 w 2097658"/>
              <a:gd name="connsiteY17" fmla="*/ 66796 h 2111783"/>
              <a:gd name="connsiteX18" fmla="*/ 839469 w 2097658"/>
              <a:gd name="connsiteY18" fmla="*/ 13119 h 2111783"/>
              <a:gd name="connsiteX19" fmla="*/ 802036 w 2097658"/>
              <a:gd name="connsiteY19" fmla="*/ 21594 h 2111783"/>
              <a:gd name="connsiteX20" fmla="*/ 729995 w 2097658"/>
              <a:gd name="connsiteY20" fmla="*/ 114117 h 2111783"/>
              <a:gd name="connsiteX21" fmla="*/ 574613 w 2097658"/>
              <a:gd name="connsiteY21" fmla="*/ 183333 h 2111783"/>
              <a:gd name="connsiteX22" fmla="*/ 458077 w 2097658"/>
              <a:gd name="connsiteY22" fmla="*/ 174151 h 2111783"/>
              <a:gd name="connsiteX23" fmla="*/ 427000 w 2097658"/>
              <a:gd name="connsiteY23" fmla="*/ 196046 h 2111783"/>
              <a:gd name="connsiteX24" fmla="*/ 395924 w 2097658"/>
              <a:gd name="connsiteY24" fmla="*/ 309757 h 2111783"/>
              <a:gd name="connsiteX25" fmla="*/ 278681 w 2097658"/>
              <a:gd name="connsiteY25" fmla="*/ 433357 h 2111783"/>
              <a:gd name="connsiteX26" fmla="*/ 167795 w 2097658"/>
              <a:gd name="connsiteY26" fmla="*/ 469377 h 2111783"/>
              <a:gd name="connsiteX27" fmla="*/ 147312 w 2097658"/>
              <a:gd name="connsiteY27" fmla="*/ 501866 h 2111783"/>
              <a:gd name="connsiteX28" fmla="*/ 162144 w 2097658"/>
              <a:gd name="connsiteY28" fmla="*/ 618403 h 2111783"/>
              <a:gd name="connsiteX29" fmla="*/ 100698 w 2097658"/>
              <a:gd name="connsiteY29" fmla="*/ 778022 h 2111783"/>
              <a:gd name="connsiteX30" fmla="*/ 11706 w 2097658"/>
              <a:gd name="connsiteY30" fmla="*/ 854301 h 2111783"/>
              <a:gd name="connsiteX31" fmla="*/ 5350 w 2097658"/>
              <a:gd name="connsiteY31" fmla="*/ 892440 h 2111783"/>
              <a:gd name="connsiteX32" fmla="*/ 63265 w 2097658"/>
              <a:gd name="connsiteY32" fmla="*/ 994851 h 2111783"/>
              <a:gd name="connsiteX33" fmla="*/ 66796 w 2097658"/>
              <a:gd name="connsiteY33" fmla="*/ 1165772 h 2111783"/>
              <a:gd name="connsiteX34" fmla="*/ 13825 w 2097658"/>
              <a:gd name="connsiteY34" fmla="*/ 1270301 h 2111783"/>
              <a:gd name="connsiteX35" fmla="*/ 22301 w 2097658"/>
              <a:gd name="connsiteY35" fmla="*/ 1307734 h 2111783"/>
              <a:gd name="connsiteX36" fmla="*/ 114823 w 2097658"/>
              <a:gd name="connsiteY36" fmla="*/ 1379775 h 2111783"/>
              <a:gd name="connsiteX37" fmla="*/ 183333 w 2097658"/>
              <a:gd name="connsiteY37" fmla="*/ 1536570 h 2111783"/>
              <a:gd name="connsiteX38" fmla="*/ 174151 w 2097658"/>
              <a:gd name="connsiteY38" fmla="*/ 1653812 h 2111783"/>
              <a:gd name="connsiteX39" fmla="*/ 196046 w 2097658"/>
              <a:gd name="connsiteY39" fmla="*/ 1685595 h 2111783"/>
              <a:gd name="connsiteX40" fmla="*/ 309051 w 2097658"/>
              <a:gd name="connsiteY40" fmla="*/ 1716672 h 2111783"/>
              <a:gd name="connsiteX41" fmla="*/ 431944 w 2097658"/>
              <a:gd name="connsiteY41" fmla="*/ 1834620 h 2111783"/>
              <a:gd name="connsiteX42" fmla="*/ 467964 w 2097658"/>
              <a:gd name="connsiteY42" fmla="*/ 1946213 h 2111783"/>
              <a:gd name="connsiteX43" fmla="*/ 500454 w 2097658"/>
              <a:gd name="connsiteY43" fmla="*/ 1966695 h 2111783"/>
              <a:gd name="connsiteX44" fmla="*/ 616284 w 2097658"/>
              <a:gd name="connsiteY44" fmla="*/ 1951864 h 2111783"/>
              <a:gd name="connsiteX45" fmla="*/ 774491 w 2097658"/>
              <a:gd name="connsiteY45" fmla="*/ 2014016 h 2111783"/>
              <a:gd name="connsiteX46" fmla="*/ 850063 w 2097658"/>
              <a:gd name="connsiteY46" fmla="*/ 2103714 h 2111783"/>
              <a:gd name="connsiteX47" fmla="*/ 887496 w 2097658"/>
              <a:gd name="connsiteY47" fmla="*/ 2110071 h 2111783"/>
              <a:gd name="connsiteX48" fmla="*/ 989201 w 2097658"/>
              <a:gd name="connsiteY48" fmla="*/ 2052156 h 2111783"/>
              <a:gd name="connsiteX49" fmla="*/ 1159415 w 2097658"/>
              <a:gd name="connsiteY49" fmla="*/ 2048624 h 2111783"/>
              <a:gd name="connsiteX50" fmla="*/ 1263238 w 2097658"/>
              <a:gd name="connsiteY50" fmla="*/ 2102302 h 2111783"/>
              <a:gd name="connsiteX51" fmla="*/ 1300671 w 2097658"/>
              <a:gd name="connsiteY51" fmla="*/ 2093826 h 2111783"/>
              <a:gd name="connsiteX52" fmla="*/ 1372712 w 2097658"/>
              <a:gd name="connsiteY52" fmla="*/ 2001303 h 2111783"/>
              <a:gd name="connsiteX53" fmla="*/ 1528094 w 2097658"/>
              <a:gd name="connsiteY53" fmla="*/ 1932088 h 2111783"/>
              <a:gd name="connsiteX54" fmla="*/ 1644631 w 2097658"/>
              <a:gd name="connsiteY54" fmla="*/ 1941269 h 2111783"/>
              <a:gd name="connsiteX55" fmla="*/ 1675707 w 2097658"/>
              <a:gd name="connsiteY55" fmla="*/ 1919374 h 2111783"/>
              <a:gd name="connsiteX56" fmla="*/ 1706784 w 2097658"/>
              <a:gd name="connsiteY56" fmla="*/ 1805663 h 2111783"/>
              <a:gd name="connsiteX57" fmla="*/ 1824026 w 2097658"/>
              <a:gd name="connsiteY57" fmla="*/ 1682064 h 2111783"/>
              <a:gd name="connsiteX58" fmla="*/ 1934913 w 2097658"/>
              <a:gd name="connsiteY58" fmla="*/ 1646043 h 2111783"/>
              <a:gd name="connsiteX59" fmla="*/ 1955395 w 2097658"/>
              <a:gd name="connsiteY59" fmla="*/ 1613554 h 2111783"/>
              <a:gd name="connsiteX60" fmla="*/ 1940563 w 2097658"/>
              <a:gd name="connsiteY60" fmla="*/ 1497018 h 2111783"/>
              <a:gd name="connsiteX61" fmla="*/ 2002010 w 2097658"/>
              <a:gd name="connsiteY61" fmla="*/ 1337398 h 2111783"/>
              <a:gd name="connsiteX62" fmla="*/ 2091001 w 2097658"/>
              <a:gd name="connsiteY62" fmla="*/ 1261120 h 2111783"/>
              <a:gd name="connsiteX63" fmla="*/ 2097358 w 2097658"/>
              <a:gd name="connsiteY63" fmla="*/ 1222980 h 2111783"/>
              <a:gd name="connsiteX64" fmla="*/ 2039442 w 2097658"/>
              <a:gd name="connsiteY64" fmla="*/ 1120569 h 2111783"/>
              <a:gd name="connsiteX65" fmla="*/ 1833208 w 2097658"/>
              <a:gd name="connsiteY65" fmla="*/ 855713 h 2111783"/>
              <a:gd name="connsiteX66" fmla="*/ 1699014 w 2097658"/>
              <a:gd name="connsiteY66" fmla="*/ 879727 h 2111783"/>
              <a:gd name="connsiteX67" fmla="*/ 1636862 w 2097658"/>
              <a:gd name="connsiteY67" fmla="*/ 734233 h 2111783"/>
              <a:gd name="connsiteX68" fmla="*/ 1542926 w 2097658"/>
              <a:gd name="connsiteY68" fmla="*/ 607102 h 2111783"/>
              <a:gd name="connsiteX69" fmla="*/ 1635449 w 2097658"/>
              <a:gd name="connsiteY69" fmla="*/ 496216 h 2111783"/>
              <a:gd name="connsiteX70" fmla="*/ 1833208 w 2097658"/>
              <a:gd name="connsiteY70" fmla="*/ 855713 h 2111783"/>
              <a:gd name="connsiteX71" fmla="*/ 1234987 w 2097658"/>
              <a:gd name="connsiteY71" fmla="*/ 564019 h 2111783"/>
              <a:gd name="connsiteX72" fmla="*/ 1397432 w 2097658"/>
              <a:gd name="connsiteY72" fmla="*/ 657954 h 2111783"/>
              <a:gd name="connsiteX73" fmla="*/ 1517500 w 2097658"/>
              <a:gd name="connsiteY73" fmla="*/ 802742 h 2111783"/>
              <a:gd name="connsiteX74" fmla="*/ 1581772 w 2097658"/>
              <a:gd name="connsiteY74" fmla="*/ 980019 h 2111783"/>
              <a:gd name="connsiteX75" fmla="*/ 1581772 w 2097658"/>
              <a:gd name="connsiteY75" fmla="*/ 1168596 h 2111783"/>
              <a:gd name="connsiteX76" fmla="*/ 1517500 w 2097658"/>
              <a:gd name="connsiteY76" fmla="*/ 1345874 h 2111783"/>
              <a:gd name="connsiteX77" fmla="*/ 1396726 w 2097658"/>
              <a:gd name="connsiteY77" fmla="*/ 1489955 h 2111783"/>
              <a:gd name="connsiteX78" fmla="*/ 1234281 w 2097658"/>
              <a:gd name="connsiteY78" fmla="*/ 1584597 h 2111783"/>
              <a:gd name="connsiteX79" fmla="*/ 1049941 w 2097658"/>
              <a:gd name="connsiteY79" fmla="*/ 1617086 h 2111783"/>
              <a:gd name="connsiteX80" fmla="*/ 865602 w 2097658"/>
              <a:gd name="connsiteY80" fmla="*/ 1584597 h 2111783"/>
              <a:gd name="connsiteX81" fmla="*/ 703157 w 2097658"/>
              <a:gd name="connsiteY81" fmla="*/ 1489955 h 2111783"/>
              <a:gd name="connsiteX82" fmla="*/ 582382 w 2097658"/>
              <a:gd name="connsiteY82" fmla="*/ 1345874 h 2111783"/>
              <a:gd name="connsiteX83" fmla="*/ 518111 w 2097658"/>
              <a:gd name="connsiteY83" fmla="*/ 1168596 h 2111783"/>
              <a:gd name="connsiteX84" fmla="*/ 518111 w 2097658"/>
              <a:gd name="connsiteY84" fmla="*/ 980019 h 2111783"/>
              <a:gd name="connsiteX85" fmla="*/ 582382 w 2097658"/>
              <a:gd name="connsiteY85" fmla="*/ 802742 h 2111783"/>
              <a:gd name="connsiteX86" fmla="*/ 702450 w 2097658"/>
              <a:gd name="connsiteY86" fmla="*/ 657954 h 2111783"/>
              <a:gd name="connsiteX87" fmla="*/ 864895 w 2097658"/>
              <a:gd name="connsiteY87" fmla="*/ 564019 h 2111783"/>
              <a:gd name="connsiteX88" fmla="*/ 1049235 w 2097658"/>
              <a:gd name="connsiteY88" fmla="*/ 531530 h 2111783"/>
              <a:gd name="connsiteX89" fmla="*/ 1234987 w 2097658"/>
              <a:gd name="connsiteY89" fmla="*/ 564019 h 2111783"/>
              <a:gd name="connsiteX90" fmla="*/ 1525975 w 2097658"/>
              <a:gd name="connsiteY90" fmla="*/ 393805 h 2111783"/>
              <a:gd name="connsiteX91" fmla="*/ 1427802 w 2097658"/>
              <a:gd name="connsiteY91" fmla="*/ 506104 h 2111783"/>
              <a:gd name="connsiteX92" fmla="*/ 1294315 w 2097658"/>
              <a:gd name="connsiteY92" fmla="*/ 434769 h 2111783"/>
              <a:gd name="connsiteX93" fmla="*/ 1148114 w 2097658"/>
              <a:gd name="connsiteY93" fmla="*/ 398043 h 2111783"/>
              <a:gd name="connsiteX94" fmla="*/ 1148114 w 2097658"/>
              <a:gd name="connsiteY94" fmla="*/ 248311 h 2111783"/>
              <a:gd name="connsiteX95" fmla="*/ 1525975 w 2097658"/>
              <a:gd name="connsiteY95" fmla="*/ 393805 h 2111783"/>
              <a:gd name="connsiteX96" fmla="*/ 999089 w 2097658"/>
              <a:gd name="connsiteY96" fmla="*/ 247604 h 2111783"/>
              <a:gd name="connsiteX97" fmla="*/ 999089 w 2097658"/>
              <a:gd name="connsiteY97" fmla="*/ 398043 h 2111783"/>
              <a:gd name="connsiteX98" fmla="*/ 832406 w 2097658"/>
              <a:gd name="connsiteY98" fmla="*/ 434769 h 2111783"/>
              <a:gd name="connsiteX99" fmla="*/ 684793 w 2097658"/>
              <a:gd name="connsiteY99" fmla="*/ 506104 h 2111783"/>
              <a:gd name="connsiteX100" fmla="*/ 596508 w 2097658"/>
              <a:gd name="connsiteY100" fmla="*/ 393099 h 2111783"/>
              <a:gd name="connsiteX101" fmla="*/ 999089 w 2097658"/>
              <a:gd name="connsiteY101" fmla="*/ 247604 h 2111783"/>
              <a:gd name="connsiteX102" fmla="*/ 466552 w 2097658"/>
              <a:gd name="connsiteY102" fmla="*/ 496216 h 2111783"/>
              <a:gd name="connsiteX103" fmla="*/ 559075 w 2097658"/>
              <a:gd name="connsiteY103" fmla="*/ 607102 h 2111783"/>
              <a:gd name="connsiteX104" fmla="*/ 465139 w 2097658"/>
              <a:gd name="connsiteY104" fmla="*/ 734233 h 2111783"/>
              <a:gd name="connsiteX105" fmla="*/ 402987 w 2097658"/>
              <a:gd name="connsiteY105" fmla="*/ 879727 h 2111783"/>
              <a:gd name="connsiteX106" fmla="*/ 268793 w 2097658"/>
              <a:gd name="connsiteY106" fmla="*/ 855713 h 2111783"/>
              <a:gd name="connsiteX107" fmla="*/ 466552 w 2097658"/>
              <a:gd name="connsiteY107" fmla="*/ 496216 h 2111783"/>
              <a:gd name="connsiteX108" fmla="*/ 244073 w 2097658"/>
              <a:gd name="connsiteY108" fmla="*/ 1011096 h 2111783"/>
              <a:gd name="connsiteX109" fmla="*/ 375442 w 2097658"/>
              <a:gd name="connsiteY109" fmla="*/ 1034403 h 2111783"/>
              <a:gd name="connsiteX110" fmla="*/ 384623 w 2097658"/>
              <a:gd name="connsiteY110" fmla="*/ 1192610 h 2111783"/>
              <a:gd name="connsiteX111" fmla="*/ 429825 w 2097658"/>
              <a:gd name="connsiteY111" fmla="*/ 1344461 h 2111783"/>
              <a:gd name="connsiteX112" fmla="*/ 321764 w 2097658"/>
              <a:gd name="connsiteY112" fmla="*/ 1407320 h 2111783"/>
              <a:gd name="connsiteX113" fmla="*/ 243367 w 2097658"/>
              <a:gd name="connsiteY113" fmla="*/ 1057710 h 2111783"/>
              <a:gd name="connsiteX114" fmla="*/ 244073 w 2097658"/>
              <a:gd name="connsiteY114" fmla="*/ 1011096 h 2111783"/>
              <a:gd name="connsiteX115" fmla="*/ 402280 w 2097658"/>
              <a:gd name="connsiteY115" fmla="*/ 1541513 h 2111783"/>
              <a:gd name="connsiteX116" fmla="*/ 508223 w 2097658"/>
              <a:gd name="connsiteY116" fmla="*/ 1480067 h 2111783"/>
              <a:gd name="connsiteX117" fmla="*/ 616284 w 2097658"/>
              <a:gd name="connsiteY117" fmla="*/ 1595191 h 2111783"/>
              <a:gd name="connsiteX118" fmla="*/ 747652 w 2097658"/>
              <a:gd name="connsiteY118" fmla="*/ 1682064 h 2111783"/>
              <a:gd name="connsiteX119" fmla="*/ 707394 w 2097658"/>
              <a:gd name="connsiteY119" fmla="*/ 1792244 h 2111783"/>
              <a:gd name="connsiteX120" fmla="*/ 402280 w 2097658"/>
              <a:gd name="connsiteY120" fmla="*/ 1541513 h 2111783"/>
              <a:gd name="connsiteX121" fmla="*/ 1050647 w 2097658"/>
              <a:gd name="connsiteY121" fmla="*/ 1869935 h 2111783"/>
              <a:gd name="connsiteX122" fmla="*/ 854301 w 2097658"/>
              <a:gd name="connsiteY122" fmla="*/ 1845921 h 2111783"/>
              <a:gd name="connsiteX123" fmla="*/ 893853 w 2097658"/>
              <a:gd name="connsiteY123" fmla="*/ 1736447 h 2111783"/>
              <a:gd name="connsiteX124" fmla="*/ 1050647 w 2097658"/>
              <a:gd name="connsiteY124" fmla="*/ 1754811 h 2111783"/>
              <a:gd name="connsiteX125" fmla="*/ 1207442 w 2097658"/>
              <a:gd name="connsiteY125" fmla="*/ 1736447 h 2111783"/>
              <a:gd name="connsiteX126" fmla="*/ 1246994 w 2097658"/>
              <a:gd name="connsiteY126" fmla="*/ 1845921 h 2111783"/>
              <a:gd name="connsiteX127" fmla="*/ 1050647 w 2097658"/>
              <a:gd name="connsiteY127" fmla="*/ 1869935 h 2111783"/>
              <a:gd name="connsiteX128" fmla="*/ 1393901 w 2097658"/>
              <a:gd name="connsiteY128" fmla="*/ 1792950 h 2111783"/>
              <a:gd name="connsiteX129" fmla="*/ 1353643 w 2097658"/>
              <a:gd name="connsiteY129" fmla="*/ 1682770 h 2111783"/>
              <a:gd name="connsiteX130" fmla="*/ 1485011 w 2097658"/>
              <a:gd name="connsiteY130" fmla="*/ 1595897 h 2111783"/>
              <a:gd name="connsiteX131" fmla="*/ 1593072 w 2097658"/>
              <a:gd name="connsiteY131" fmla="*/ 1480773 h 2111783"/>
              <a:gd name="connsiteX132" fmla="*/ 1699014 w 2097658"/>
              <a:gd name="connsiteY132" fmla="*/ 1542220 h 2111783"/>
              <a:gd name="connsiteX133" fmla="*/ 1393901 w 2097658"/>
              <a:gd name="connsiteY133" fmla="*/ 1792950 h 2111783"/>
              <a:gd name="connsiteX134" fmla="*/ 1779531 w 2097658"/>
              <a:gd name="connsiteY134" fmla="*/ 1407320 h 2111783"/>
              <a:gd name="connsiteX135" fmla="*/ 1671470 w 2097658"/>
              <a:gd name="connsiteY135" fmla="*/ 1344461 h 2111783"/>
              <a:gd name="connsiteX136" fmla="*/ 1716672 w 2097658"/>
              <a:gd name="connsiteY136" fmla="*/ 1192610 h 2111783"/>
              <a:gd name="connsiteX137" fmla="*/ 1725853 w 2097658"/>
              <a:gd name="connsiteY137" fmla="*/ 1034403 h 2111783"/>
              <a:gd name="connsiteX138" fmla="*/ 1857222 w 2097658"/>
              <a:gd name="connsiteY138" fmla="*/ 1011096 h 2111783"/>
              <a:gd name="connsiteX139" fmla="*/ 1858634 w 2097658"/>
              <a:gd name="connsiteY139" fmla="*/ 1057710 h 2111783"/>
              <a:gd name="connsiteX140" fmla="*/ 1779531 w 2097658"/>
              <a:gd name="connsiteY140" fmla="*/ 1407320 h 211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2097658" h="2111783">
                <a:moveTo>
                  <a:pt x="2039442" y="1120569"/>
                </a:moveTo>
                <a:cubicBezTo>
                  <a:pt x="1962458" y="1090905"/>
                  <a:pt x="1959633" y="982138"/>
                  <a:pt x="2035911" y="949649"/>
                </a:cubicBezTo>
                <a:cubicBezTo>
                  <a:pt x="2076169" y="931992"/>
                  <a:pt x="2098770" y="888202"/>
                  <a:pt x="2088882" y="845119"/>
                </a:cubicBezTo>
                <a:lnTo>
                  <a:pt x="2080407" y="807686"/>
                </a:lnTo>
                <a:cubicBezTo>
                  <a:pt x="2070519" y="764603"/>
                  <a:pt x="2032380" y="734233"/>
                  <a:pt x="1987884" y="735645"/>
                </a:cubicBezTo>
                <a:cubicBezTo>
                  <a:pt x="1905249" y="738471"/>
                  <a:pt x="1862166" y="638885"/>
                  <a:pt x="1919374" y="578851"/>
                </a:cubicBezTo>
                <a:cubicBezTo>
                  <a:pt x="1949744" y="547068"/>
                  <a:pt x="1953982" y="497628"/>
                  <a:pt x="1928556" y="461608"/>
                </a:cubicBezTo>
                <a:lnTo>
                  <a:pt x="1906661" y="429825"/>
                </a:lnTo>
                <a:cubicBezTo>
                  <a:pt x="1881235" y="393805"/>
                  <a:pt x="1833914" y="380386"/>
                  <a:pt x="1793656" y="398749"/>
                </a:cubicBezTo>
                <a:cubicBezTo>
                  <a:pt x="1718790" y="432650"/>
                  <a:pt x="1640393" y="357785"/>
                  <a:pt x="1670763" y="280800"/>
                </a:cubicBezTo>
                <a:cubicBezTo>
                  <a:pt x="1687008" y="239835"/>
                  <a:pt x="1672176" y="192515"/>
                  <a:pt x="1634743" y="169207"/>
                </a:cubicBezTo>
                <a:lnTo>
                  <a:pt x="1602254" y="148725"/>
                </a:lnTo>
                <a:cubicBezTo>
                  <a:pt x="1564821" y="124711"/>
                  <a:pt x="1516087" y="131068"/>
                  <a:pt x="1486424" y="163557"/>
                </a:cubicBezTo>
                <a:cubicBezTo>
                  <a:pt x="1429921" y="223591"/>
                  <a:pt x="1328923" y="184745"/>
                  <a:pt x="1328216" y="101404"/>
                </a:cubicBezTo>
                <a:cubicBezTo>
                  <a:pt x="1327510" y="56908"/>
                  <a:pt x="1295727" y="19475"/>
                  <a:pt x="1252644" y="11706"/>
                </a:cubicBezTo>
                <a:lnTo>
                  <a:pt x="1215211" y="5350"/>
                </a:lnTo>
                <a:cubicBezTo>
                  <a:pt x="1172128" y="-2419"/>
                  <a:pt x="1129045" y="22300"/>
                  <a:pt x="1113507" y="63265"/>
                </a:cubicBezTo>
                <a:cubicBezTo>
                  <a:pt x="1084549" y="140956"/>
                  <a:pt x="976488" y="143075"/>
                  <a:pt x="943293" y="66796"/>
                </a:cubicBezTo>
                <a:cubicBezTo>
                  <a:pt x="925635" y="25832"/>
                  <a:pt x="881846" y="3937"/>
                  <a:pt x="839469" y="13119"/>
                </a:cubicBezTo>
                <a:lnTo>
                  <a:pt x="802036" y="21594"/>
                </a:lnTo>
                <a:cubicBezTo>
                  <a:pt x="758953" y="31482"/>
                  <a:pt x="729289" y="70328"/>
                  <a:pt x="729995" y="114117"/>
                </a:cubicBezTo>
                <a:cubicBezTo>
                  <a:pt x="732114" y="196752"/>
                  <a:pt x="633235" y="240542"/>
                  <a:pt x="574613" y="183333"/>
                </a:cubicBezTo>
                <a:cubicBezTo>
                  <a:pt x="542830" y="152256"/>
                  <a:pt x="494097" y="148725"/>
                  <a:pt x="458077" y="174151"/>
                </a:cubicBezTo>
                <a:lnTo>
                  <a:pt x="427000" y="196046"/>
                </a:lnTo>
                <a:cubicBezTo>
                  <a:pt x="390980" y="221472"/>
                  <a:pt x="378267" y="268793"/>
                  <a:pt x="395924" y="309757"/>
                </a:cubicBezTo>
                <a:cubicBezTo>
                  <a:pt x="429825" y="385329"/>
                  <a:pt x="354959" y="463727"/>
                  <a:pt x="278681" y="433357"/>
                </a:cubicBezTo>
                <a:cubicBezTo>
                  <a:pt x="237717" y="417112"/>
                  <a:pt x="191102" y="431944"/>
                  <a:pt x="167795" y="469377"/>
                </a:cubicBezTo>
                <a:lnTo>
                  <a:pt x="147312" y="501866"/>
                </a:lnTo>
                <a:cubicBezTo>
                  <a:pt x="124005" y="539299"/>
                  <a:pt x="129655" y="588033"/>
                  <a:pt x="162144" y="618403"/>
                </a:cubicBezTo>
                <a:cubicBezTo>
                  <a:pt x="222178" y="674905"/>
                  <a:pt x="183333" y="776610"/>
                  <a:pt x="100698" y="778022"/>
                </a:cubicBezTo>
                <a:cubicBezTo>
                  <a:pt x="56908" y="778729"/>
                  <a:pt x="19475" y="810511"/>
                  <a:pt x="11706" y="854301"/>
                </a:cubicBezTo>
                <a:lnTo>
                  <a:pt x="5350" y="892440"/>
                </a:lnTo>
                <a:cubicBezTo>
                  <a:pt x="-2419" y="936230"/>
                  <a:pt x="22301" y="978607"/>
                  <a:pt x="63265" y="994851"/>
                </a:cubicBezTo>
                <a:cubicBezTo>
                  <a:pt x="140250" y="1024515"/>
                  <a:pt x="143075" y="1133282"/>
                  <a:pt x="66796" y="1165772"/>
                </a:cubicBezTo>
                <a:cubicBezTo>
                  <a:pt x="26538" y="1183429"/>
                  <a:pt x="3937" y="1227218"/>
                  <a:pt x="13825" y="1270301"/>
                </a:cubicBezTo>
                <a:lnTo>
                  <a:pt x="22301" y="1307734"/>
                </a:lnTo>
                <a:cubicBezTo>
                  <a:pt x="32189" y="1350817"/>
                  <a:pt x="70328" y="1381188"/>
                  <a:pt x="114823" y="1379775"/>
                </a:cubicBezTo>
                <a:cubicBezTo>
                  <a:pt x="197459" y="1376950"/>
                  <a:pt x="240542" y="1476536"/>
                  <a:pt x="183333" y="1536570"/>
                </a:cubicBezTo>
                <a:cubicBezTo>
                  <a:pt x="152963" y="1568352"/>
                  <a:pt x="148725" y="1617792"/>
                  <a:pt x="174151" y="1653812"/>
                </a:cubicBezTo>
                <a:lnTo>
                  <a:pt x="196046" y="1685595"/>
                </a:lnTo>
                <a:cubicBezTo>
                  <a:pt x="221472" y="1721615"/>
                  <a:pt x="268793" y="1735035"/>
                  <a:pt x="309051" y="1716672"/>
                </a:cubicBezTo>
                <a:cubicBezTo>
                  <a:pt x="383917" y="1682770"/>
                  <a:pt x="462314" y="1757636"/>
                  <a:pt x="431944" y="1834620"/>
                </a:cubicBezTo>
                <a:cubicBezTo>
                  <a:pt x="415700" y="1875585"/>
                  <a:pt x="430532" y="1922906"/>
                  <a:pt x="467964" y="1946213"/>
                </a:cubicBezTo>
                <a:lnTo>
                  <a:pt x="500454" y="1966695"/>
                </a:lnTo>
                <a:cubicBezTo>
                  <a:pt x="537887" y="1990709"/>
                  <a:pt x="586620" y="1984352"/>
                  <a:pt x="616284" y="1951864"/>
                </a:cubicBezTo>
                <a:cubicBezTo>
                  <a:pt x="672786" y="1891830"/>
                  <a:pt x="773785" y="1930675"/>
                  <a:pt x="774491" y="2014016"/>
                </a:cubicBezTo>
                <a:cubicBezTo>
                  <a:pt x="775197" y="2058512"/>
                  <a:pt x="806980" y="2095945"/>
                  <a:pt x="850063" y="2103714"/>
                </a:cubicBezTo>
                <a:lnTo>
                  <a:pt x="887496" y="2110071"/>
                </a:lnTo>
                <a:cubicBezTo>
                  <a:pt x="930579" y="2117840"/>
                  <a:pt x="973663" y="2093120"/>
                  <a:pt x="989201" y="2052156"/>
                </a:cubicBezTo>
                <a:cubicBezTo>
                  <a:pt x="1018158" y="1974465"/>
                  <a:pt x="1126220" y="1972345"/>
                  <a:pt x="1159415" y="2048624"/>
                </a:cubicBezTo>
                <a:cubicBezTo>
                  <a:pt x="1177072" y="2089589"/>
                  <a:pt x="1220861" y="2111483"/>
                  <a:pt x="1263238" y="2102302"/>
                </a:cubicBezTo>
                <a:lnTo>
                  <a:pt x="1300671" y="2093826"/>
                </a:lnTo>
                <a:cubicBezTo>
                  <a:pt x="1343754" y="2083938"/>
                  <a:pt x="1373418" y="2045093"/>
                  <a:pt x="1372712" y="2001303"/>
                </a:cubicBezTo>
                <a:cubicBezTo>
                  <a:pt x="1370593" y="1918668"/>
                  <a:pt x="1469473" y="1874879"/>
                  <a:pt x="1528094" y="1932088"/>
                </a:cubicBezTo>
                <a:cubicBezTo>
                  <a:pt x="1559877" y="1963164"/>
                  <a:pt x="1608610" y="1966695"/>
                  <a:pt x="1644631" y="1941269"/>
                </a:cubicBezTo>
                <a:lnTo>
                  <a:pt x="1675707" y="1919374"/>
                </a:lnTo>
                <a:cubicBezTo>
                  <a:pt x="1711727" y="1893948"/>
                  <a:pt x="1724441" y="1846627"/>
                  <a:pt x="1706784" y="1805663"/>
                </a:cubicBezTo>
                <a:cubicBezTo>
                  <a:pt x="1672882" y="1730091"/>
                  <a:pt x="1747748" y="1651694"/>
                  <a:pt x="1824026" y="1682064"/>
                </a:cubicBezTo>
                <a:cubicBezTo>
                  <a:pt x="1864991" y="1698308"/>
                  <a:pt x="1911605" y="1683476"/>
                  <a:pt x="1934913" y="1646043"/>
                </a:cubicBezTo>
                <a:lnTo>
                  <a:pt x="1955395" y="1613554"/>
                </a:lnTo>
                <a:cubicBezTo>
                  <a:pt x="1978702" y="1576121"/>
                  <a:pt x="1973052" y="1527388"/>
                  <a:pt x="1940563" y="1497018"/>
                </a:cubicBezTo>
                <a:cubicBezTo>
                  <a:pt x="1880529" y="1440515"/>
                  <a:pt x="1919374" y="1338811"/>
                  <a:pt x="2002010" y="1337398"/>
                </a:cubicBezTo>
                <a:cubicBezTo>
                  <a:pt x="2045799" y="1336691"/>
                  <a:pt x="2083232" y="1304909"/>
                  <a:pt x="2091001" y="1261120"/>
                </a:cubicBezTo>
                <a:lnTo>
                  <a:pt x="2097358" y="1222980"/>
                </a:lnTo>
                <a:cubicBezTo>
                  <a:pt x="2104420" y="1179191"/>
                  <a:pt x="2080407" y="1136108"/>
                  <a:pt x="2039442" y="1120569"/>
                </a:cubicBezTo>
                <a:close/>
                <a:moveTo>
                  <a:pt x="1833208" y="855713"/>
                </a:moveTo>
                <a:lnTo>
                  <a:pt x="1699014" y="879727"/>
                </a:lnTo>
                <a:cubicBezTo>
                  <a:pt x="1683476" y="828169"/>
                  <a:pt x="1662288" y="779435"/>
                  <a:pt x="1636862" y="734233"/>
                </a:cubicBezTo>
                <a:cubicBezTo>
                  <a:pt x="1610729" y="689031"/>
                  <a:pt x="1579653" y="645948"/>
                  <a:pt x="1542926" y="607102"/>
                </a:cubicBezTo>
                <a:lnTo>
                  <a:pt x="1635449" y="496216"/>
                </a:lnTo>
                <a:cubicBezTo>
                  <a:pt x="1728678" y="595095"/>
                  <a:pt x="1798600" y="718695"/>
                  <a:pt x="1833208" y="855713"/>
                </a:cubicBezTo>
                <a:close/>
                <a:moveTo>
                  <a:pt x="1234987" y="564019"/>
                </a:moveTo>
                <a:cubicBezTo>
                  <a:pt x="1292902" y="585207"/>
                  <a:pt x="1347992" y="616284"/>
                  <a:pt x="1397432" y="657954"/>
                </a:cubicBezTo>
                <a:cubicBezTo>
                  <a:pt x="1446872" y="699625"/>
                  <a:pt x="1487130" y="749065"/>
                  <a:pt x="1517500" y="802742"/>
                </a:cubicBezTo>
                <a:cubicBezTo>
                  <a:pt x="1548576" y="855713"/>
                  <a:pt x="1570471" y="915747"/>
                  <a:pt x="1581772" y="980019"/>
                </a:cubicBezTo>
                <a:cubicBezTo>
                  <a:pt x="1593072" y="1044291"/>
                  <a:pt x="1592366" y="1107856"/>
                  <a:pt x="1581772" y="1168596"/>
                </a:cubicBezTo>
                <a:cubicBezTo>
                  <a:pt x="1571177" y="1229337"/>
                  <a:pt x="1549989" y="1289371"/>
                  <a:pt x="1517500" y="1345874"/>
                </a:cubicBezTo>
                <a:cubicBezTo>
                  <a:pt x="1485011" y="1402376"/>
                  <a:pt x="1444047" y="1450403"/>
                  <a:pt x="1396726" y="1489955"/>
                </a:cubicBezTo>
                <a:cubicBezTo>
                  <a:pt x="1350111" y="1529507"/>
                  <a:pt x="1295727" y="1561996"/>
                  <a:pt x="1234281" y="1584597"/>
                </a:cubicBezTo>
                <a:cubicBezTo>
                  <a:pt x="1173541" y="1607198"/>
                  <a:pt x="1110681" y="1617086"/>
                  <a:pt x="1049941" y="1617086"/>
                </a:cubicBezTo>
                <a:cubicBezTo>
                  <a:pt x="988495" y="1617086"/>
                  <a:pt x="926342" y="1606491"/>
                  <a:pt x="865602" y="1584597"/>
                </a:cubicBezTo>
                <a:cubicBezTo>
                  <a:pt x="804861" y="1561996"/>
                  <a:pt x="750477" y="1530213"/>
                  <a:pt x="703157" y="1489955"/>
                </a:cubicBezTo>
                <a:cubicBezTo>
                  <a:pt x="655836" y="1450403"/>
                  <a:pt x="614871" y="1402376"/>
                  <a:pt x="582382" y="1345874"/>
                </a:cubicBezTo>
                <a:cubicBezTo>
                  <a:pt x="549893" y="1289371"/>
                  <a:pt x="528705" y="1229337"/>
                  <a:pt x="518111" y="1168596"/>
                </a:cubicBezTo>
                <a:cubicBezTo>
                  <a:pt x="507516" y="1107856"/>
                  <a:pt x="506810" y="1044291"/>
                  <a:pt x="518111" y="980019"/>
                </a:cubicBezTo>
                <a:cubicBezTo>
                  <a:pt x="529411" y="915747"/>
                  <a:pt x="551306" y="856420"/>
                  <a:pt x="582382" y="802742"/>
                </a:cubicBezTo>
                <a:cubicBezTo>
                  <a:pt x="612752" y="749065"/>
                  <a:pt x="653011" y="700331"/>
                  <a:pt x="702450" y="657954"/>
                </a:cubicBezTo>
                <a:cubicBezTo>
                  <a:pt x="751890" y="616284"/>
                  <a:pt x="806980" y="584501"/>
                  <a:pt x="864895" y="564019"/>
                </a:cubicBezTo>
                <a:cubicBezTo>
                  <a:pt x="922104" y="542831"/>
                  <a:pt x="984257" y="531530"/>
                  <a:pt x="1049235" y="531530"/>
                </a:cubicBezTo>
                <a:cubicBezTo>
                  <a:pt x="1115625" y="531530"/>
                  <a:pt x="1177778" y="542831"/>
                  <a:pt x="1234987" y="564019"/>
                </a:cubicBezTo>
                <a:close/>
                <a:moveTo>
                  <a:pt x="1525975" y="393805"/>
                </a:moveTo>
                <a:lnTo>
                  <a:pt x="1427802" y="506104"/>
                </a:lnTo>
                <a:cubicBezTo>
                  <a:pt x="1383306" y="476440"/>
                  <a:pt x="1343048" y="452426"/>
                  <a:pt x="1294315" y="434769"/>
                </a:cubicBezTo>
                <a:cubicBezTo>
                  <a:pt x="1245581" y="417112"/>
                  <a:pt x="1184841" y="404399"/>
                  <a:pt x="1148114" y="398043"/>
                </a:cubicBezTo>
                <a:lnTo>
                  <a:pt x="1148114" y="248311"/>
                </a:lnTo>
                <a:cubicBezTo>
                  <a:pt x="1295727" y="262436"/>
                  <a:pt x="1414383" y="313995"/>
                  <a:pt x="1525975" y="393805"/>
                </a:cubicBezTo>
                <a:close/>
                <a:moveTo>
                  <a:pt x="999089" y="247604"/>
                </a:moveTo>
                <a:lnTo>
                  <a:pt x="999089" y="398043"/>
                </a:lnTo>
                <a:cubicBezTo>
                  <a:pt x="888202" y="404399"/>
                  <a:pt x="881140" y="416406"/>
                  <a:pt x="832406" y="434769"/>
                </a:cubicBezTo>
                <a:cubicBezTo>
                  <a:pt x="783673" y="452426"/>
                  <a:pt x="729995" y="476440"/>
                  <a:pt x="684793" y="506104"/>
                </a:cubicBezTo>
                <a:lnTo>
                  <a:pt x="596508" y="393099"/>
                </a:lnTo>
                <a:cubicBezTo>
                  <a:pt x="710219" y="311876"/>
                  <a:pt x="850770" y="260318"/>
                  <a:pt x="999089" y="247604"/>
                </a:cubicBezTo>
                <a:close/>
                <a:moveTo>
                  <a:pt x="466552" y="496216"/>
                </a:moveTo>
                <a:lnTo>
                  <a:pt x="559075" y="607102"/>
                </a:lnTo>
                <a:cubicBezTo>
                  <a:pt x="522348" y="645948"/>
                  <a:pt x="490566" y="689031"/>
                  <a:pt x="465139" y="734233"/>
                </a:cubicBezTo>
                <a:cubicBezTo>
                  <a:pt x="439007" y="779435"/>
                  <a:pt x="417819" y="828169"/>
                  <a:pt x="402987" y="879727"/>
                </a:cubicBezTo>
                <a:lnTo>
                  <a:pt x="268793" y="855713"/>
                </a:lnTo>
                <a:cubicBezTo>
                  <a:pt x="302695" y="718695"/>
                  <a:pt x="372616" y="595095"/>
                  <a:pt x="466552" y="496216"/>
                </a:cubicBezTo>
                <a:close/>
                <a:moveTo>
                  <a:pt x="244073" y="1011096"/>
                </a:moveTo>
                <a:lnTo>
                  <a:pt x="375442" y="1034403"/>
                </a:lnTo>
                <a:cubicBezTo>
                  <a:pt x="371910" y="1088080"/>
                  <a:pt x="375442" y="1141051"/>
                  <a:pt x="384623" y="1192610"/>
                </a:cubicBezTo>
                <a:cubicBezTo>
                  <a:pt x="393805" y="1244169"/>
                  <a:pt x="408637" y="1295021"/>
                  <a:pt x="429825" y="1344461"/>
                </a:cubicBezTo>
                <a:lnTo>
                  <a:pt x="321764" y="1407320"/>
                </a:lnTo>
                <a:cubicBezTo>
                  <a:pt x="271618" y="1301377"/>
                  <a:pt x="243367" y="1182722"/>
                  <a:pt x="243367" y="1057710"/>
                </a:cubicBezTo>
                <a:cubicBezTo>
                  <a:pt x="242661" y="1041466"/>
                  <a:pt x="243367" y="1026634"/>
                  <a:pt x="244073" y="1011096"/>
                </a:cubicBezTo>
                <a:close/>
                <a:moveTo>
                  <a:pt x="402280" y="1541513"/>
                </a:moveTo>
                <a:lnTo>
                  <a:pt x="508223" y="1480067"/>
                </a:lnTo>
                <a:cubicBezTo>
                  <a:pt x="540005" y="1523150"/>
                  <a:pt x="576732" y="1561996"/>
                  <a:pt x="616284" y="1595191"/>
                </a:cubicBezTo>
                <a:cubicBezTo>
                  <a:pt x="655836" y="1629092"/>
                  <a:pt x="699625" y="1658050"/>
                  <a:pt x="747652" y="1682064"/>
                </a:cubicBezTo>
                <a:lnTo>
                  <a:pt x="707394" y="1792244"/>
                </a:lnTo>
                <a:cubicBezTo>
                  <a:pt x="585914" y="1735741"/>
                  <a:pt x="481384" y="1648868"/>
                  <a:pt x="402280" y="1541513"/>
                </a:cubicBezTo>
                <a:close/>
                <a:moveTo>
                  <a:pt x="1050647" y="1869935"/>
                </a:moveTo>
                <a:cubicBezTo>
                  <a:pt x="982844" y="1869935"/>
                  <a:pt x="917160" y="1861460"/>
                  <a:pt x="854301" y="1845921"/>
                </a:cubicBezTo>
                <a:lnTo>
                  <a:pt x="893853" y="1736447"/>
                </a:lnTo>
                <a:cubicBezTo>
                  <a:pt x="946118" y="1749160"/>
                  <a:pt x="998382" y="1754811"/>
                  <a:pt x="1050647" y="1754811"/>
                </a:cubicBezTo>
                <a:cubicBezTo>
                  <a:pt x="1102206" y="1754811"/>
                  <a:pt x="1155177" y="1749160"/>
                  <a:pt x="1207442" y="1736447"/>
                </a:cubicBezTo>
                <a:lnTo>
                  <a:pt x="1246994" y="1845921"/>
                </a:lnTo>
                <a:cubicBezTo>
                  <a:pt x="1184135" y="1861460"/>
                  <a:pt x="1118450" y="1869935"/>
                  <a:pt x="1050647" y="1869935"/>
                </a:cubicBezTo>
                <a:close/>
                <a:moveTo>
                  <a:pt x="1393901" y="1792950"/>
                </a:moveTo>
                <a:lnTo>
                  <a:pt x="1353643" y="1682770"/>
                </a:lnTo>
                <a:cubicBezTo>
                  <a:pt x="1401670" y="1658756"/>
                  <a:pt x="1445459" y="1629092"/>
                  <a:pt x="1485011" y="1595897"/>
                </a:cubicBezTo>
                <a:cubicBezTo>
                  <a:pt x="1524563" y="1562702"/>
                  <a:pt x="1561289" y="1523856"/>
                  <a:pt x="1593072" y="1480773"/>
                </a:cubicBezTo>
                <a:lnTo>
                  <a:pt x="1699014" y="1542220"/>
                </a:lnTo>
                <a:cubicBezTo>
                  <a:pt x="1619911" y="1648868"/>
                  <a:pt x="1514675" y="1735741"/>
                  <a:pt x="1393901" y="1792950"/>
                </a:cubicBezTo>
                <a:close/>
                <a:moveTo>
                  <a:pt x="1779531" y="1407320"/>
                </a:moveTo>
                <a:lnTo>
                  <a:pt x="1671470" y="1344461"/>
                </a:lnTo>
                <a:cubicBezTo>
                  <a:pt x="1692658" y="1295021"/>
                  <a:pt x="1707490" y="1244169"/>
                  <a:pt x="1716672" y="1192610"/>
                </a:cubicBezTo>
                <a:cubicBezTo>
                  <a:pt x="1725853" y="1141051"/>
                  <a:pt x="1729385" y="1088080"/>
                  <a:pt x="1725853" y="1034403"/>
                </a:cubicBezTo>
                <a:lnTo>
                  <a:pt x="1857222" y="1011096"/>
                </a:lnTo>
                <a:cubicBezTo>
                  <a:pt x="1857928" y="1026634"/>
                  <a:pt x="1858634" y="1042172"/>
                  <a:pt x="1858634" y="1057710"/>
                </a:cubicBezTo>
                <a:cubicBezTo>
                  <a:pt x="1857928" y="1182722"/>
                  <a:pt x="1830383" y="1301377"/>
                  <a:pt x="1779531" y="1407320"/>
                </a:cubicBezTo>
                <a:close/>
              </a:path>
            </a:pathLst>
          </a:custGeom>
          <a:solidFill>
            <a:schemeClr val="bg1">
              <a:alpha val="19000"/>
            </a:schemeClr>
          </a:solidFill>
          <a:ln w="7062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cxnSp>
        <p:nvCxnSpPr>
          <p:cNvPr id="481" name="直接连接符 480">
            <a:extLst>
              <a:ext uri="{FF2B5EF4-FFF2-40B4-BE49-F238E27FC236}">
                <a16:creationId xmlns="" xmlns:a16="http://schemas.microsoft.com/office/drawing/2014/main" id="{8A0F6498-96E0-4F30-AA55-0BAA1F3E18DF}"/>
              </a:ext>
            </a:extLst>
          </p:cNvPr>
          <p:cNvCxnSpPr>
            <a:cxnSpLocks/>
          </p:cNvCxnSpPr>
          <p:nvPr/>
        </p:nvCxnSpPr>
        <p:spPr>
          <a:xfrm>
            <a:off x="3797300" y="2324100"/>
            <a:ext cx="0" cy="2349500"/>
          </a:xfrm>
          <a:prstGeom prst="line">
            <a:avLst/>
          </a:prstGeom>
          <a:ln>
            <a:gradFill>
              <a:gsLst>
                <a:gs pos="0">
                  <a:srgbClr val="353786"/>
                </a:gs>
                <a:gs pos="50000">
                  <a:schemeClr val="bg1"/>
                </a:gs>
                <a:gs pos="100000">
                  <a:srgbClr val="593C88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92578B0C-C6F3-414F-8A20-90AFA0BEDFD1}"/>
              </a:ext>
            </a:extLst>
          </p:cNvPr>
          <p:cNvSpPr txBox="1"/>
          <p:nvPr/>
        </p:nvSpPr>
        <p:spPr>
          <a:xfrm>
            <a:off x="4217703" y="2517491"/>
            <a:ext cx="5885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None/>
            </a:pPr>
            <a:r>
              <a:rPr lang="en-US" altLang="zh-CN" sz="3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3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、明年工作目标计划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="" xmlns:a16="http://schemas.microsoft.com/office/drawing/2014/main" id="{CFF4A0EA-876E-416F-B499-E917960FA7C9}"/>
              </a:ext>
            </a:extLst>
          </p:cNvPr>
          <p:cNvSpPr txBox="1"/>
          <p:nvPr/>
        </p:nvSpPr>
        <p:spPr>
          <a:xfrm>
            <a:off x="4217703" y="3292055"/>
            <a:ext cx="472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点击此处添加副标题文本内容</a:t>
            </a:r>
          </a:p>
        </p:txBody>
      </p:sp>
      <p:pic>
        <p:nvPicPr>
          <p:cNvPr id="485" name="图形 484">
            <a:extLst>
              <a:ext uri="{FF2B5EF4-FFF2-40B4-BE49-F238E27FC236}">
                <a16:creationId xmlns="" xmlns:a16="http://schemas.microsoft.com/office/drawing/2014/main" id="{36A233D6-FDBF-44FE-A12F-0CCD82A074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864867"/>
            <a:ext cx="4393424" cy="597203"/>
          </a:xfrm>
          <a:prstGeom prst="rect">
            <a:avLst/>
          </a:prstGeom>
        </p:spPr>
      </p:pic>
      <p:pic>
        <p:nvPicPr>
          <p:cNvPr id="1136" name="图形 1135">
            <a:extLst>
              <a:ext uri="{FF2B5EF4-FFF2-40B4-BE49-F238E27FC236}">
                <a16:creationId xmlns="" xmlns:a16="http://schemas.microsoft.com/office/drawing/2014/main" id="{4C7B53EE-4177-4C84-BD3C-CA29CC2B9F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5506387" y="-4073"/>
            <a:ext cx="6685613" cy="1297132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69DCABA3-5DE4-4562-9849-6EDCF4B49647}"/>
              </a:ext>
            </a:extLst>
          </p:cNvPr>
          <p:cNvSpPr txBox="1"/>
          <p:nvPr/>
        </p:nvSpPr>
        <p:spPr>
          <a:xfrm>
            <a:off x="4217703" y="3844697"/>
            <a:ext cx="4726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点击此处添加副标题文本内容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1549AA4-B5D2-4302-8B8A-B2AA2C39AE34}"/>
              </a:ext>
            </a:extLst>
          </p:cNvPr>
          <p:cNvGrpSpPr/>
          <p:nvPr/>
        </p:nvGrpSpPr>
        <p:grpSpPr>
          <a:xfrm>
            <a:off x="1372902" y="2427002"/>
            <a:ext cx="2003996" cy="2003996"/>
            <a:chOff x="1372902" y="2427002"/>
            <a:chExt cx="2003996" cy="2003996"/>
          </a:xfrm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C171FD96-9E52-4F48-BDDB-70407CEBFF19}"/>
                </a:ext>
              </a:extLst>
            </p:cNvPr>
            <p:cNvGrpSpPr/>
            <p:nvPr/>
          </p:nvGrpSpPr>
          <p:grpSpPr>
            <a:xfrm>
              <a:off x="1372902" y="2427002"/>
              <a:ext cx="2003996" cy="2003996"/>
              <a:chOff x="6719886" y="2230721"/>
              <a:chExt cx="2003996" cy="2003996"/>
            </a:xfrm>
          </p:grpSpPr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38320660-BC7C-4C04-924F-1EDC9806FC33}"/>
                  </a:ext>
                </a:extLst>
              </p:cNvPr>
              <p:cNvSpPr/>
              <p:nvPr/>
            </p:nvSpPr>
            <p:spPr>
              <a:xfrm>
                <a:off x="6719886" y="2230721"/>
                <a:ext cx="2003996" cy="2003996"/>
              </a:xfrm>
              <a:prstGeom prst="ellipse">
                <a:avLst/>
              </a:prstGeom>
              <a:solidFill>
                <a:srgbClr val="FEFEFE">
                  <a:alpha val="3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0E1BF93C-3758-4FDE-9892-655C25E3DBC6}"/>
                  </a:ext>
                </a:extLst>
              </p:cNvPr>
              <p:cNvSpPr/>
              <p:nvPr/>
            </p:nvSpPr>
            <p:spPr>
              <a:xfrm>
                <a:off x="6810375" y="2321210"/>
                <a:ext cx="1823020" cy="1823020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14801461-241C-4223-8B0D-9C403315C68F}"/>
                </a:ext>
              </a:extLst>
            </p:cNvPr>
            <p:cNvSpPr txBox="1"/>
            <p:nvPr/>
          </p:nvSpPr>
          <p:spPr>
            <a:xfrm>
              <a:off x="1533099" y="3075057"/>
              <a:ext cx="168360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gradFill>
                    <a:gsLst>
                      <a:gs pos="0">
                        <a:srgbClr val="283586"/>
                      </a:gs>
                      <a:gs pos="100000">
                        <a:srgbClr val="5F3D88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LOGO</a:t>
              </a:r>
              <a:endParaRPr lang="zh-CN" altLang="en-US" sz="4000" b="1" dirty="0">
                <a:gradFill>
                  <a:gsLst>
                    <a:gs pos="0">
                      <a:srgbClr val="283586"/>
                    </a:gs>
                    <a:gs pos="100000">
                      <a:srgbClr val="5F3D88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045290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8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1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1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3000" fill="hold"/>
                                        <p:tgtEl>
                                          <p:spTgt spid="1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8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2" grpId="0" animBg="1"/>
      <p:bldP spid="1133" grpId="0" animBg="1"/>
      <p:bldP spid="1134" grpId="0" animBg="1"/>
      <p:bldP spid="1135" grpId="0" animBg="1"/>
      <p:bldP spid="57" grpId="0"/>
      <p:bldP spid="58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BDFF620-8A11-43AC-AF59-F55C98819144}"/>
              </a:ext>
            </a:extLst>
          </p:cNvPr>
          <p:cNvGrpSpPr/>
          <p:nvPr/>
        </p:nvGrpSpPr>
        <p:grpSpPr>
          <a:xfrm>
            <a:off x="1237343" y="1346693"/>
            <a:ext cx="9717313" cy="4164614"/>
            <a:chOff x="970831" y="1281867"/>
            <a:chExt cx="9717313" cy="4164614"/>
          </a:xfrm>
        </p:grpSpPr>
        <p:sp>
          <p:nvSpPr>
            <p:cNvPr id="4" name="矩形: 圆角 3">
              <a:extLst>
                <a:ext uri="{FF2B5EF4-FFF2-40B4-BE49-F238E27FC236}">
                  <a16:creationId xmlns="" xmlns:a16="http://schemas.microsoft.com/office/drawing/2014/main" id="{D387F3E3-FD16-4A6A-A929-B7738779240C}"/>
                </a:ext>
              </a:extLst>
            </p:cNvPr>
            <p:cNvSpPr/>
            <p:nvPr/>
          </p:nvSpPr>
          <p:spPr>
            <a:xfrm>
              <a:off x="970831" y="1281867"/>
              <a:ext cx="1359404" cy="419099"/>
            </a:xfrm>
            <a:prstGeom prst="roundRect">
              <a:avLst>
                <a:gd name="adj" fmla="val 39744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填写内容</a:t>
              </a:r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="" xmlns:a16="http://schemas.microsoft.com/office/drawing/2014/main" id="{8686BBD2-3458-4110-AB9E-1E54A5A4F0B9}"/>
                </a:ext>
              </a:extLst>
            </p:cNvPr>
            <p:cNvSpPr/>
            <p:nvPr/>
          </p:nvSpPr>
          <p:spPr>
            <a:xfrm>
              <a:off x="970831" y="2031460"/>
              <a:ext cx="1359404" cy="419099"/>
            </a:xfrm>
            <a:prstGeom prst="roundRect">
              <a:avLst>
                <a:gd name="adj" fmla="val 39744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填写内容</a:t>
              </a:r>
            </a:p>
          </p:txBody>
        </p:sp>
        <p:sp>
          <p:nvSpPr>
            <p:cNvPr id="31" name="矩形: 圆角 30">
              <a:extLst>
                <a:ext uri="{FF2B5EF4-FFF2-40B4-BE49-F238E27FC236}">
                  <a16:creationId xmlns="" xmlns:a16="http://schemas.microsoft.com/office/drawing/2014/main" id="{B6582D3E-2FDA-47D2-827E-8F562AED51F2}"/>
                </a:ext>
              </a:extLst>
            </p:cNvPr>
            <p:cNvSpPr/>
            <p:nvPr/>
          </p:nvSpPr>
          <p:spPr>
            <a:xfrm>
              <a:off x="970831" y="2781053"/>
              <a:ext cx="1359404" cy="419099"/>
            </a:xfrm>
            <a:prstGeom prst="roundRect">
              <a:avLst>
                <a:gd name="adj" fmla="val 39744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填写内容</a:t>
              </a:r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="" xmlns:a16="http://schemas.microsoft.com/office/drawing/2014/main" id="{30BA21DF-4286-4F49-A191-8C089409D604}"/>
                </a:ext>
              </a:extLst>
            </p:cNvPr>
            <p:cNvSpPr/>
            <p:nvPr/>
          </p:nvSpPr>
          <p:spPr>
            <a:xfrm>
              <a:off x="970831" y="3530646"/>
              <a:ext cx="1359404" cy="419099"/>
            </a:xfrm>
            <a:prstGeom prst="roundRect">
              <a:avLst>
                <a:gd name="adj" fmla="val 39744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填写内容</a:t>
              </a:r>
            </a:p>
          </p:txBody>
        </p:sp>
        <p:sp>
          <p:nvSpPr>
            <p:cNvPr id="33" name="矩形: 圆角 32">
              <a:extLst>
                <a:ext uri="{FF2B5EF4-FFF2-40B4-BE49-F238E27FC236}">
                  <a16:creationId xmlns="" xmlns:a16="http://schemas.microsoft.com/office/drawing/2014/main" id="{D4788C74-F297-406F-8DDD-541236A2BFA0}"/>
                </a:ext>
              </a:extLst>
            </p:cNvPr>
            <p:cNvSpPr/>
            <p:nvPr/>
          </p:nvSpPr>
          <p:spPr>
            <a:xfrm>
              <a:off x="970831" y="4279014"/>
              <a:ext cx="1359404" cy="419099"/>
            </a:xfrm>
            <a:prstGeom prst="roundRect">
              <a:avLst>
                <a:gd name="adj" fmla="val 39744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填写内容</a:t>
              </a:r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="" xmlns:a16="http://schemas.microsoft.com/office/drawing/2014/main" id="{8835468E-0AD8-4280-848F-C7B57673FE40}"/>
                </a:ext>
              </a:extLst>
            </p:cNvPr>
            <p:cNvSpPr/>
            <p:nvPr/>
          </p:nvSpPr>
          <p:spPr>
            <a:xfrm>
              <a:off x="970831" y="5027382"/>
              <a:ext cx="1359404" cy="419099"/>
            </a:xfrm>
            <a:prstGeom prst="roundRect">
              <a:avLst>
                <a:gd name="adj" fmla="val 39744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填写内容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9F2D2545-4882-4EF7-92BF-B1E6CD143EC6}"/>
                </a:ext>
              </a:extLst>
            </p:cNvPr>
            <p:cNvSpPr txBox="1"/>
            <p:nvPr/>
          </p:nvSpPr>
          <p:spPr>
            <a:xfrm>
              <a:off x="3710352" y="1281867"/>
              <a:ext cx="3808249" cy="419100"/>
            </a:xfrm>
            <a:prstGeom prst="roundRect">
              <a:avLst>
                <a:gd name="adj" fmla="val 49683"/>
              </a:avLst>
            </a:prstGeom>
            <a:solidFill>
              <a:srgbClr val="693790"/>
            </a:solidFill>
            <a:ln w="57150" cmpd="sng">
              <a:solidFill>
                <a:schemeClr val="bg1">
                  <a:lumMod val="95000"/>
                </a:schemeClr>
              </a:solidFill>
              <a:prstDash val="solid"/>
            </a:ln>
          </p:spPr>
          <p:txBody>
            <a:bodyPr wrap="square" rtlCol="0" anchor="ctr">
              <a:no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填写相关内容，填写相关内容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15E0F9D8-2497-4E3D-8856-C32735F246AC}"/>
                </a:ext>
              </a:extLst>
            </p:cNvPr>
            <p:cNvSpPr txBox="1"/>
            <p:nvPr/>
          </p:nvSpPr>
          <p:spPr>
            <a:xfrm>
              <a:off x="3710353" y="2031460"/>
              <a:ext cx="3808250" cy="419099"/>
            </a:xfrm>
            <a:prstGeom prst="roundRect">
              <a:avLst>
                <a:gd name="adj" fmla="val 49683"/>
              </a:avLst>
            </a:prstGeom>
            <a:solidFill>
              <a:srgbClr val="693790"/>
            </a:solidFill>
            <a:ln w="57150" cmpd="sng">
              <a:solidFill>
                <a:schemeClr val="bg1">
                  <a:lumMod val="95000"/>
                </a:schemeClr>
              </a:solidFill>
              <a:prstDash val="solid"/>
            </a:ln>
          </p:spPr>
          <p:txBody>
            <a:bodyPr wrap="square" rtlCol="0" anchor="ctr">
              <a:no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填写相关内容，填写相关内容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314F0AF6-A1EB-48E3-B4F9-9AD1EDDC89CF}"/>
                </a:ext>
              </a:extLst>
            </p:cNvPr>
            <p:cNvSpPr txBox="1"/>
            <p:nvPr/>
          </p:nvSpPr>
          <p:spPr>
            <a:xfrm>
              <a:off x="3710352" y="2781053"/>
              <a:ext cx="3808251" cy="419099"/>
            </a:xfrm>
            <a:prstGeom prst="roundRect">
              <a:avLst>
                <a:gd name="adj" fmla="val 49683"/>
              </a:avLst>
            </a:prstGeom>
            <a:solidFill>
              <a:srgbClr val="693790"/>
            </a:solidFill>
            <a:ln w="57150" cmpd="sng">
              <a:solidFill>
                <a:schemeClr val="bg1">
                  <a:lumMod val="95000"/>
                </a:schemeClr>
              </a:solidFill>
              <a:prstDash val="solid"/>
            </a:ln>
          </p:spPr>
          <p:txBody>
            <a:bodyPr wrap="square" rtlCol="0" anchor="ctr">
              <a:no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填写相关内容，填写相关内容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F13DBED1-87A9-448A-89FB-B71E230763F6}"/>
                </a:ext>
              </a:extLst>
            </p:cNvPr>
            <p:cNvSpPr txBox="1"/>
            <p:nvPr/>
          </p:nvSpPr>
          <p:spPr>
            <a:xfrm>
              <a:off x="3710352" y="3530029"/>
              <a:ext cx="3808251" cy="419099"/>
            </a:xfrm>
            <a:prstGeom prst="roundRect">
              <a:avLst>
                <a:gd name="adj" fmla="val 49683"/>
              </a:avLst>
            </a:prstGeom>
            <a:solidFill>
              <a:srgbClr val="693790"/>
            </a:solidFill>
            <a:ln w="57150" cmpd="sng">
              <a:solidFill>
                <a:schemeClr val="bg1">
                  <a:lumMod val="95000"/>
                </a:schemeClr>
              </a:solidFill>
              <a:prstDash val="solid"/>
            </a:ln>
          </p:spPr>
          <p:txBody>
            <a:bodyPr wrap="square" rtlCol="0" anchor="ctr">
              <a:no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填写相关内容，填写相关内容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B252E6EC-7027-4B56-9E54-CD0CB5907F65}"/>
                </a:ext>
              </a:extLst>
            </p:cNvPr>
            <p:cNvSpPr txBox="1"/>
            <p:nvPr/>
          </p:nvSpPr>
          <p:spPr>
            <a:xfrm>
              <a:off x="3710352" y="4279014"/>
              <a:ext cx="3808251" cy="419099"/>
            </a:xfrm>
            <a:prstGeom prst="roundRect">
              <a:avLst>
                <a:gd name="adj" fmla="val 49683"/>
              </a:avLst>
            </a:prstGeom>
            <a:solidFill>
              <a:srgbClr val="693790"/>
            </a:solidFill>
            <a:ln w="57150" cmpd="sng">
              <a:solidFill>
                <a:schemeClr val="bg1">
                  <a:lumMod val="95000"/>
                </a:schemeClr>
              </a:solidFill>
              <a:prstDash val="solid"/>
            </a:ln>
          </p:spPr>
          <p:txBody>
            <a:bodyPr wrap="square" rtlCol="0" anchor="ctr">
              <a:no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填写相关内容，填写相关内容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28F217DF-66A6-4630-93CA-01A0310D12AB}"/>
                </a:ext>
              </a:extLst>
            </p:cNvPr>
            <p:cNvSpPr txBox="1"/>
            <p:nvPr/>
          </p:nvSpPr>
          <p:spPr>
            <a:xfrm>
              <a:off x="3710352" y="5023076"/>
              <a:ext cx="3808251" cy="419099"/>
            </a:xfrm>
            <a:prstGeom prst="roundRect">
              <a:avLst>
                <a:gd name="adj" fmla="val 49683"/>
              </a:avLst>
            </a:prstGeom>
            <a:solidFill>
              <a:srgbClr val="693790"/>
            </a:solidFill>
            <a:ln w="57150" cmpd="sng">
              <a:solidFill>
                <a:schemeClr val="bg1">
                  <a:lumMod val="95000"/>
                </a:schemeClr>
              </a:solidFill>
              <a:prstDash val="solid"/>
            </a:ln>
          </p:spPr>
          <p:txBody>
            <a:bodyPr wrap="square" rtlCol="0" anchor="ctr">
              <a:no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填写相关内容，填写相关内容</a:t>
              </a:r>
            </a:p>
          </p:txBody>
        </p:sp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D31BEB32-D24B-47D2-A50E-89AC70BC8CA9}"/>
                </a:ext>
              </a:extLst>
            </p:cNvPr>
            <p:cNvSpPr txBox="1"/>
            <p:nvPr/>
          </p:nvSpPr>
          <p:spPr>
            <a:xfrm>
              <a:off x="8880792" y="1281867"/>
              <a:ext cx="1789419" cy="419100"/>
            </a:xfrm>
            <a:prstGeom prst="roundRect">
              <a:avLst>
                <a:gd name="adj" fmla="val 49683"/>
              </a:avLst>
            </a:prstGeom>
            <a:solidFill>
              <a:schemeClr val="bg1">
                <a:lumMod val="95000"/>
              </a:schemeClr>
            </a:solidFill>
            <a:ln w="12700" cmpd="sng">
              <a:noFill/>
              <a:prstDash val="dash"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更有提高效率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="" xmlns:a16="http://schemas.microsoft.com/office/drawing/2014/main" id="{2BC54E2E-77B0-4E15-B4DD-48D6221902C2}"/>
                </a:ext>
              </a:extLst>
            </p:cNvPr>
            <p:cNvSpPr txBox="1"/>
            <p:nvPr/>
          </p:nvSpPr>
          <p:spPr>
            <a:xfrm>
              <a:off x="8880793" y="2031459"/>
              <a:ext cx="1789420" cy="419100"/>
            </a:xfrm>
            <a:prstGeom prst="roundRect">
              <a:avLst>
                <a:gd name="adj" fmla="val 49683"/>
              </a:avLst>
            </a:prstGeom>
            <a:solidFill>
              <a:schemeClr val="bg1">
                <a:lumMod val="95000"/>
              </a:schemeClr>
            </a:solidFill>
            <a:ln w="12700" cmpd="sng">
              <a:noFill/>
              <a:prstDash val="dash"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更好推广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80BDC617-37BD-4534-9EFE-C406270CDF99}"/>
                </a:ext>
              </a:extLst>
            </p:cNvPr>
            <p:cNvSpPr txBox="1"/>
            <p:nvPr/>
          </p:nvSpPr>
          <p:spPr>
            <a:xfrm>
              <a:off x="8880792" y="2780437"/>
              <a:ext cx="1789421" cy="419100"/>
            </a:xfrm>
            <a:prstGeom prst="roundRect">
              <a:avLst>
                <a:gd name="adj" fmla="val 49683"/>
              </a:avLst>
            </a:prstGeom>
            <a:solidFill>
              <a:schemeClr val="bg1">
                <a:lumMod val="95000"/>
              </a:schemeClr>
            </a:solidFill>
            <a:ln w="12700" cmpd="sng">
              <a:noFill/>
              <a:prstDash val="dash"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更为方便快捷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73BD771A-B0EA-4D94-89A0-177B6575D965}"/>
                </a:ext>
              </a:extLst>
            </p:cNvPr>
            <p:cNvSpPr txBox="1"/>
            <p:nvPr/>
          </p:nvSpPr>
          <p:spPr>
            <a:xfrm>
              <a:off x="8880793" y="3530029"/>
              <a:ext cx="1789422" cy="419100"/>
            </a:xfrm>
            <a:prstGeom prst="roundRect">
              <a:avLst>
                <a:gd name="adj" fmla="val 49683"/>
              </a:avLst>
            </a:prstGeom>
            <a:solidFill>
              <a:schemeClr val="bg1">
                <a:lumMod val="95000"/>
              </a:schemeClr>
            </a:solidFill>
            <a:ln w="12700" cmpd="sng">
              <a:noFill/>
              <a:prstDash val="dash"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相对人性化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="" xmlns:a16="http://schemas.microsoft.com/office/drawing/2014/main" id="{CA2FB0BD-5336-4E30-93FC-849C928E52B3}"/>
                </a:ext>
              </a:extLst>
            </p:cNvPr>
            <p:cNvSpPr txBox="1"/>
            <p:nvPr/>
          </p:nvSpPr>
          <p:spPr>
            <a:xfrm>
              <a:off x="8898720" y="4273483"/>
              <a:ext cx="1789424" cy="419100"/>
            </a:xfrm>
            <a:prstGeom prst="roundRect">
              <a:avLst>
                <a:gd name="adj" fmla="val 49683"/>
              </a:avLst>
            </a:prstGeom>
            <a:solidFill>
              <a:schemeClr val="bg1">
                <a:lumMod val="95000"/>
              </a:schemeClr>
            </a:solidFill>
            <a:ln w="12700" cmpd="sng">
              <a:noFill/>
              <a:prstDash val="dash"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更具有影响力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CDBE3B81-F1E2-496C-BE1C-CC7FAC2A36B5}"/>
                </a:ext>
              </a:extLst>
            </p:cNvPr>
            <p:cNvSpPr txBox="1"/>
            <p:nvPr/>
          </p:nvSpPr>
          <p:spPr>
            <a:xfrm>
              <a:off x="8880792" y="5023076"/>
              <a:ext cx="1789423" cy="419100"/>
            </a:xfrm>
            <a:prstGeom prst="roundRect">
              <a:avLst>
                <a:gd name="adj" fmla="val 49683"/>
              </a:avLst>
            </a:prstGeom>
            <a:solidFill>
              <a:schemeClr val="bg1">
                <a:lumMod val="95000"/>
              </a:schemeClr>
            </a:solidFill>
            <a:ln w="12700" cmpd="sng">
              <a:noFill/>
              <a:prstDash val="dash"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产生经济效益</a:t>
              </a: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529C8CD7-4BA1-4A27-9DD5-DD255BC9173A}"/>
                </a:ext>
              </a:extLst>
            </p:cNvPr>
            <p:cNvCxnSpPr>
              <a:stCxn id="4" idx="3"/>
              <a:endCxn id="37" idx="1"/>
            </p:cNvCxnSpPr>
            <p:nvPr/>
          </p:nvCxnSpPr>
          <p:spPr>
            <a:xfrm>
              <a:off x="2330235" y="1491417"/>
              <a:ext cx="1380117" cy="0"/>
            </a:xfrm>
            <a:prstGeom prst="line">
              <a:avLst/>
            </a:prstGeom>
            <a:ln w="12700">
              <a:solidFill>
                <a:srgbClr val="FFC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="" xmlns:a16="http://schemas.microsoft.com/office/drawing/2014/main" id="{C7CCE4F0-02BE-40B9-A5CC-A58481D71743}"/>
                </a:ext>
              </a:extLst>
            </p:cNvPr>
            <p:cNvCxnSpPr>
              <a:cxnSpLocks/>
              <a:stCxn id="30" idx="3"/>
              <a:endCxn id="38" idx="1"/>
            </p:cNvCxnSpPr>
            <p:nvPr/>
          </p:nvCxnSpPr>
          <p:spPr>
            <a:xfrm>
              <a:off x="2330235" y="2241010"/>
              <a:ext cx="1380118" cy="0"/>
            </a:xfrm>
            <a:prstGeom prst="line">
              <a:avLst/>
            </a:prstGeom>
            <a:ln w="12700">
              <a:solidFill>
                <a:srgbClr val="FFC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="" xmlns:a16="http://schemas.microsoft.com/office/drawing/2014/main" id="{F4E84FAC-3FEC-403D-9607-D65726C9F867}"/>
                </a:ext>
              </a:extLst>
            </p:cNvPr>
            <p:cNvCxnSpPr>
              <a:cxnSpLocks/>
              <a:stCxn id="31" idx="3"/>
              <a:endCxn id="40" idx="1"/>
            </p:cNvCxnSpPr>
            <p:nvPr/>
          </p:nvCxnSpPr>
          <p:spPr>
            <a:xfrm>
              <a:off x="2330235" y="2990603"/>
              <a:ext cx="1380117" cy="0"/>
            </a:xfrm>
            <a:prstGeom prst="line">
              <a:avLst/>
            </a:prstGeom>
            <a:ln w="12700">
              <a:solidFill>
                <a:srgbClr val="FFC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="" xmlns:a16="http://schemas.microsoft.com/office/drawing/2014/main" id="{5C9D2D5A-31AC-4C12-B30C-2064B98C2B1B}"/>
                </a:ext>
              </a:extLst>
            </p:cNvPr>
            <p:cNvCxnSpPr>
              <a:cxnSpLocks/>
              <a:stCxn id="33" idx="3"/>
              <a:endCxn id="44" idx="1"/>
            </p:cNvCxnSpPr>
            <p:nvPr/>
          </p:nvCxnSpPr>
          <p:spPr>
            <a:xfrm>
              <a:off x="2330235" y="4488564"/>
              <a:ext cx="1380117" cy="0"/>
            </a:xfrm>
            <a:prstGeom prst="line">
              <a:avLst/>
            </a:prstGeom>
            <a:ln w="12700">
              <a:solidFill>
                <a:srgbClr val="FFC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="" xmlns:a16="http://schemas.microsoft.com/office/drawing/2014/main" id="{93FF7334-B104-4DCB-898D-925DCED35A42}"/>
                </a:ext>
              </a:extLst>
            </p:cNvPr>
            <p:cNvCxnSpPr>
              <a:cxnSpLocks/>
              <a:stCxn id="32" idx="3"/>
              <a:endCxn id="41" idx="1"/>
            </p:cNvCxnSpPr>
            <p:nvPr/>
          </p:nvCxnSpPr>
          <p:spPr>
            <a:xfrm flipV="1">
              <a:off x="2330235" y="3739579"/>
              <a:ext cx="1380117" cy="617"/>
            </a:xfrm>
            <a:prstGeom prst="line">
              <a:avLst/>
            </a:prstGeom>
            <a:ln w="12700">
              <a:solidFill>
                <a:srgbClr val="FFC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="" xmlns:a16="http://schemas.microsoft.com/office/drawing/2014/main" id="{0E749878-98F2-420C-B243-3D763AF7C424}"/>
                </a:ext>
              </a:extLst>
            </p:cNvPr>
            <p:cNvCxnSpPr>
              <a:cxnSpLocks/>
              <a:stCxn id="35" idx="3"/>
              <a:endCxn id="48" idx="1"/>
            </p:cNvCxnSpPr>
            <p:nvPr/>
          </p:nvCxnSpPr>
          <p:spPr>
            <a:xfrm flipV="1">
              <a:off x="2330235" y="5232626"/>
              <a:ext cx="1380117" cy="4306"/>
            </a:xfrm>
            <a:prstGeom prst="line">
              <a:avLst/>
            </a:prstGeom>
            <a:ln w="12700">
              <a:solidFill>
                <a:srgbClr val="FFC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>
              <a:extLst>
                <a:ext uri="{FF2B5EF4-FFF2-40B4-BE49-F238E27FC236}">
                  <a16:creationId xmlns="" xmlns:a16="http://schemas.microsoft.com/office/drawing/2014/main" id="{31C653DD-65F8-4E9A-9CD7-627A3A7D0BCB}"/>
                </a:ext>
              </a:extLst>
            </p:cNvPr>
            <p:cNvCxnSpPr>
              <a:cxnSpLocks/>
              <a:stCxn id="37" idx="3"/>
              <a:endCxn id="49" idx="1"/>
            </p:cNvCxnSpPr>
            <p:nvPr/>
          </p:nvCxnSpPr>
          <p:spPr>
            <a:xfrm>
              <a:off x="7518601" y="1491417"/>
              <a:ext cx="1362191" cy="0"/>
            </a:xfrm>
            <a:prstGeom prst="line">
              <a:avLst/>
            </a:prstGeom>
            <a:ln w="12700">
              <a:solidFill>
                <a:srgbClr val="1D358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="" xmlns:a16="http://schemas.microsoft.com/office/drawing/2014/main" id="{5E93514D-711F-4959-B0ED-5885D9846B3C}"/>
                </a:ext>
              </a:extLst>
            </p:cNvPr>
            <p:cNvCxnSpPr>
              <a:cxnSpLocks/>
              <a:stCxn id="38" idx="3"/>
              <a:endCxn id="52" idx="1"/>
            </p:cNvCxnSpPr>
            <p:nvPr/>
          </p:nvCxnSpPr>
          <p:spPr>
            <a:xfrm flipV="1">
              <a:off x="7518603" y="2241009"/>
              <a:ext cx="1362190" cy="1"/>
            </a:xfrm>
            <a:prstGeom prst="line">
              <a:avLst/>
            </a:prstGeom>
            <a:ln w="12700">
              <a:solidFill>
                <a:srgbClr val="1D358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="" xmlns:a16="http://schemas.microsoft.com/office/drawing/2014/main" id="{1F40AD6F-4A2B-4A4A-8F55-810A791BC50E}"/>
                </a:ext>
              </a:extLst>
            </p:cNvPr>
            <p:cNvCxnSpPr>
              <a:cxnSpLocks/>
              <a:stCxn id="40" idx="3"/>
              <a:endCxn id="53" idx="1"/>
            </p:cNvCxnSpPr>
            <p:nvPr/>
          </p:nvCxnSpPr>
          <p:spPr>
            <a:xfrm flipV="1">
              <a:off x="7518603" y="2989987"/>
              <a:ext cx="1362189" cy="616"/>
            </a:xfrm>
            <a:prstGeom prst="line">
              <a:avLst/>
            </a:prstGeom>
            <a:ln w="12700">
              <a:solidFill>
                <a:srgbClr val="1D358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="" xmlns:a16="http://schemas.microsoft.com/office/drawing/2014/main" id="{20A0C61E-5F47-4050-9B54-BED0A84036E5}"/>
                </a:ext>
              </a:extLst>
            </p:cNvPr>
            <p:cNvCxnSpPr>
              <a:cxnSpLocks/>
              <a:stCxn id="44" idx="3"/>
              <a:endCxn id="55" idx="1"/>
            </p:cNvCxnSpPr>
            <p:nvPr/>
          </p:nvCxnSpPr>
          <p:spPr>
            <a:xfrm flipV="1">
              <a:off x="7518603" y="4483033"/>
              <a:ext cx="1380117" cy="5531"/>
            </a:xfrm>
            <a:prstGeom prst="line">
              <a:avLst/>
            </a:prstGeom>
            <a:ln w="12700">
              <a:solidFill>
                <a:srgbClr val="1D358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>
              <a:extLst>
                <a:ext uri="{FF2B5EF4-FFF2-40B4-BE49-F238E27FC236}">
                  <a16:creationId xmlns="" xmlns:a16="http://schemas.microsoft.com/office/drawing/2014/main" id="{5113F27E-D165-4D88-A237-932865F48C94}"/>
                </a:ext>
              </a:extLst>
            </p:cNvPr>
            <p:cNvCxnSpPr>
              <a:cxnSpLocks/>
              <a:stCxn id="41" idx="3"/>
              <a:endCxn id="54" idx="1"/>
            </p:cNvCxnSpPr>
            <p:nvPr/>
          </p:nvCxnSpPr>
          <p:spPr>
            <a:xfrm>
              <a:off x="7518603" y="3739579"/>
              <a:ext cx="1362190" cy="0"/>
            </a:xfrm>
            <a:prstGeom prst="line">
              <a:avLst/>
            </a:prstGeom>
            <a:ln w="12700">
              <a:solidFill>
                <a:srgbClr val="1D358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>
              <a:extLst>
                <a:ext uri="{FF2B5EF4-FFF2-40B4-BE49-F238E27FC236}">
                  <a16:creationId xmlns="" xmlns:a16="http://schemas.microsoft.com/office/drawing/2014/main" id="{864AF2C9-557F-4BE8-9245-4AE129F1A4FB}"/>
                </a:ext>
              </a:extLst>
            </p:cNvPr>
            <p:cNvCxnSpPr>
              <a:cxnSpLocks/>
              <a:stCxn id="48" idx="3"/>
              <a:endCxn id="56" idx="1"/>
            </p:cNvCxnSpPr>
            <p:nvPr/>
          </p:nvCxnSpPr>
          <p:spPr>
            <a:xfrm>
              <a:off x="7518603" y="5232626"/>
              <a:ext cx="1362189" cy="0"/>
            </a:xfrm>
            <a:prstGeom prst="line">
              <a:avLst/>
            </a:prstGeom>
            <a:ln w="12700">
              <a:solidFill>
                <a:srgbClr val="1D358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B72B60DD-0321-44B1-A4E5-AA8DA2FE849D}"/>
              </a:ext>
            </a:extLst>
          </p:cNvPr>
          <p:cNvGrpSpPr/>
          <p:nvPr/>
        </p:nvGrpSpPr>
        <p:grpSpPr>
          <a:xfrm>
            <a:off x="0" y="6524300"/>
            <a:ext cx="12192000" cy="333700"/>
            <a:chOff x="0" y="6524300"/>
            <a:chExt cx="12192000" cy="333700"/>
          </a:xfrm>
        </p:grpSpPr>
        <p:sp>
          <p:nvSpPr>
            <p:cNvPr id="45" name="矩形 44">
              <a:extLst>
                <a:ext uri="{FF2B5EF4-FFF2-40B4-BE49-F238E27FC236}">
                  <a16:creationId xmlns="" xmlns:a16="http://schemas.microsoft.com/office/drawing/2014/main" id="{C8747551-A16D-4920-BB37-BA3F4B8B6657}"/>
                </a:ext>
              </a:extLst>
            </p:cNvPr>
            <p:cNvSpPr/>
            <p:nvPr/>
          </p:nvSpPr>
          <p:spPr>
            <a:xfrm>
              <a:off x="0" y="6524300"/>
              <a:ext cx="12192000" cy="333700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2D463583-C4CF-48FE-801A-4B24F195A4B4}"/>
                </a:ext>
              </a:extLst>
            </p:cNvPr>
            <p:cNvSpPr txBox="1"/>
            <p:nvPr/>
          </p:nvSpPr>
          <p:spPr>
            <a:xfrm>
              <a:off x="9651677" y="6560345"/>
              <a:ext cx="2416498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企业文化：真诚服务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客户至上</a:t>
              </a:r>
            </a:p>
          </p:txBody>
        </p:sp>
        <p:pic>
          <p:nvPicPr>
            <p:cNvPr id="47" name="图片 46">
              <a:extLst>
                <a:ext uri="{FF2B5EF4-FFF2-40B4-BE49-F238E27FC236}">
                  <a16:creationId xmlns="" xmlns:a16="http://schemas.microsoft.com/office/drawing/2014/main" id="{C591F6B9-E6E2-481F-881F-3A471FFE4A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423" b="29034"/>
            <a:stretch/>
          </p:blipFill>
          <p:spPr>
            <a:xfrm>
              <a:off x="196153" y="6524300"/>
              <a:ext cx="1518036" cy="333700"/>
            </a:xfrm>
            <a:prstGeom prst="rect">
              <a:avLst/>
            </a:prstGeom>
          </p:spPr>
        </p:pic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3EBFD3CD-76F9-4C66-BB73-2F7F6853BE9E}"/>
              </a:ext>
            </a:extLst>
          </p:cNvPr>
          <p:cNvGrpSpPr/>
          <p:nvPr/>
        </p:nvGrpSpPr>
        <p:grpSpPr>
          <a:xfrm>
            <a:off x="-77406" y="365395"/>
            <a:ext cx="579576" cy="351006"/>
            <a:chOff x="3970020" y="1325880"/>
            <a:chExt cx="931090" cy="563889"/>
          </a:xfrm>
        </p:grpSpPr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260B6C1A-9390-4214-8482-3FDB47021ED4}"/>
                </a:ext>
              </a:extLst>
            </p:cNvPr>
            <p:cNvSpPr/>
            <p:nvPr/>
          </p:nvSpPr>
          <p:spPr>
            <a:xfrm rot="2700000">
              <a:off x="3970020" y="1325880"/>
              <a:ext cx="563880" cy="563880"/>
            </a:xfrm>
            <a:prstGeom prst="rect">
              <a:avLst/>
            </a:prstGeom>
            <a:gradFill>
              <a:gsLst>
                <a:gs pos="0">
                  <a:srgbClr val="103185"/>
                </a:gs>
                <a:gs pos="100000">
                  <a:srgbClr val="603D8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="" xmlns:a16="http://schemas.microsoft.com/office/drawing/2014/main" id="{24A69E28-8DEB-4282-A87B-EA510FE0A1C0}"/>
                </a:ext>
              </a:extLst>
            </p:cNvPr>
            <p:cNvSpPr/>
            <p:nvPr/>
          </p:nvSpPr>
          <p:spPr>
            <a:xfrm rot="2700000">
              <a:off x="4337229" y="1325888"/>
              <a:ext cx="563879" cy="563883"/>
            </a:xfrm>
            <a:prstGeom prst="rect">
              <a:avLst/>
            </a:prstGeom>
            <a:noFill/>
            <a:ln>
              <a:gradFill>
                <a:gsLst>
                  <a:gs pos="100000">
                    <a:srgbClr val="5C3C88"/>
                  </a:gs>
                  <a:gs pos="0">
                    <a:srgbClr val="23348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58AF5F18-FC36-4CF5-84D4-FC4D574EFE07}"/>
              </a:ext>
            </a:extLst>
          </p:cNvPr>
          <p:cNvGrpSpPr/>
          <p:nvPr/>
        </p:nvGrpSpPr>
        <p:grpSpPr>
          <a:xfrm>
            <a:off x="645849" y="196842"/>
            <a:ext cx="4285915" cy="681012"/>
            <a:chOff x="645849" y="196842"/>
            <a:chExt cx="4285915" cy="681012"/>
          </a:xfrm>
        </p:grpSpPr>
        <p:sp>
          <p:nvSpPr>
            <p:cNvPr id="59" name="文本框 2">
              <a:extLst>
                <a:ext uri="{FF2B5EF4-FFF2-40B4-BE49-F238E27FC236}">
                  <a16:creationId xmlns="" xmlns:a16="http://schemas.microsoft.com/office/drawing/2014/main" id="{C1B9CB79-C72E-4370-A46B-B7F9EB637A05}"/>
                </a:ext>
              </a:extLst>
            </p:cNvPr>
            <p:cNvSpPr txBox="1"/>
            <p:nvPr/>
          </p:nvSpPr>
          <p:spPr>
            <a:xfrm>
              <a:off x="645850" y="196842"/>
              <a:ext cx="428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点击输入标题内容</a:t>
              </a:r>
            </a:p>
          </p:txBody>
        </p:sp>
        <p:sp>
          <p:nvSpPr>
            <p:cNvPr id="60" name="矩形 59">
              <a:extLst>
                <a:ext uri="{FF2B5EF4-FFF2-40B4-BE49-F238E27FC236}">
                  <a16:creationId xmlns="" xmlns:a16="http://schemas.microsoft.com/office/drawing/2014/main" id="{31417F70-D4F2-400D-9B27-6600A423EFAA}"/>
                </a:ext>
              </a:extLst>
            </p:cNvPr>
            <p:cNvSpPr/>
            <p:nvPr/>
          </p:nvSpPr>
          <p:spPr>
            <a:xfrm>
              <a:off x="645849" y="600855"/>
              <a:ext cx="25316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7F7F7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Click enter the title content</a:t>
              </a:r>
              <a:endParaRPr lang="zh-CN" altLang="en-US" sz="12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710333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F59660E-DB8C-4DE0-91C8-BB3E35AF39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905"/>
          <a:stretch/>
        </p:blipFill>
        <p:spPr>
          <a:xfrm>
            <a:off x="645848" y="1197413"/>
            <a:ext cx="4340917" cy="510754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EB02131-01FA-4F55-A8C3-7DE1091D18C8}"/>
              </a:ext>
            </a:extLst>
          </p:cNvPr>
          <p:cNvGrpSpPr/>
          <p:nvPr/>
        </p:nvGrpSpPr>
        <p:grpSpPr>
          <a:xfrm>
            <a:off x="4734405" y="1167354"/>
            <a:ext cx="6348360" cy="677109"/>
            <a:chOff x="4734405" y="1167354"/>
            <a:chExt cx="6348360" cy="677109"/>
          </a:xfrm>
        </p:grpSpPr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AEF5CEFA-8EF3-48C3-9715-EE19EB5069E9}"/>
                </a:ext>
              </a:extLst>
            </p:cNvPr>
            <p:cNvSpPr/>
            <p:nvPr/>
          </p:nvSpPr>
          <p:spPr>
            <a:xfrm>
              <a:off x="4986765" y="1167354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</a:t>
              </a:r>
            </a:p>
          </p:txBody>
        </p:sp>
        <p:sp>
          <p:nvSpPr>
            <p:cNvPr id="7" name="等腰三角形 6">
              <a:extLst>
                <a:ext uri="{FF2B5EF4-FFF2-40B4-BE49-F238E27FC236}">
                  <a16:creationId xmlns="" xmlns:a16="http://schemas.microsoft.com/office/drawing/2014/main" id="{80BD0288-4EBE-4877-BD64-18B44DED004F}"/>
                </a:ext>
              </a:extLst>
            </p:cNvPr>
            <p:cNvSpPr/>
            <p:nvPr/>
          </p:nvSpPr>
          <p:spPr>
            <a:xfrm rot="5400000">
              <a:off x="4719182" y="1259466"/>
              <a:ext cx="220737" cy="190291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008E502A-51E0-4039-8EFF-8F599651524D}"/>
                </a:ext>
              </a:extLst>
            </p:cNvPr>
            <p:cNvSpPr/>
            <p:nvPr/>
          </p:nvSpPr>
          <p:spPr>
            <a:xfrm>
              <a:off x="4986765" y="1536686"/>
              <a:ext cx="6096000" cy="3077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创意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工作室，只做独创的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，打王者荣耀请加微信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15601752061</a:t>
              </a: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8C5AF71D-3B73-4B32-A16D-56B690CC104C}"/>
              </a:ext>
            </a:extLst>
          </p:cNvPr>
          <p:cNvGrpSpPr/>
          <p:nvPr/>
        </p:nvGrpSpPr>
        <p:grpSpPr>
          <a:xfrm>
            <a:off x="4735644" y="2096199"/>
            <a:ext cx="6727012" cy="677109"/>
            <a:chOff x="4735644" y="2096199"/>
            <a:chExt cx="6727012" cy="677109"/>
          </a:xfrm>
        </p:grpSpPr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FE19A257-AFCD-48E8-AEE2-4B700CF2FF46}"/>
                </a:ext>
              </a:extLst>
            </p:cNvPr>
            <p:cNvSpPr/>
            <p:nvPr/>
          </p:nvSpPr>
          <p:spPr>
            <a:xfrm>
              <a:off x="4988004" y="2096199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</a:t>
              </a:r>
            </a:p>
          </p:txBody>
        </p:sp>
        <p:sp>
          <p:nvSpPr>
            <p:cNvPr id="51" name="等腰三角形 50">
              <a:extLst>
                <a:ext uri="{FF2B5EF4-FFF2-40B4-BE49-F238E27FC236}">
                  <a16:creationId xmlns="" xmlns:a16="http://schemas.microsoft.com/office/drawing/2014/main" id="{BC86CFA3-AC59-47E5-A1EC-B86390AC4A94}"/>
                </a:ext>
              </a:extLst>
            </p:cNvPr>
            <p:cNvSpPr/>
            <p:nvPr/>
          </p:nvSpPr>
          <p:spPr>
            <a:xfrm rot="5400000">
              <a:off x="4720421" y="2188311"/>
              <a:ext cx="220737" cy="190291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="" xmlns:a16="http://schemas.microsoft.com/office/drawing/2014/main" id="{A9658D8B-6CEC-4840-A782-37C8B5DB9A51}"/>
                </a:ext>
              </a:extLst>
            </p:cNvPr>
            <p:cNvSpPr/>
            <p:nvPr/>
          </p:nvSpPr>
          <p:spPr>
            <a:xfrm>
              <a:off x="4988003" y="2465531"/>
              <a:ext cx="647465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创意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工作室，只做独创的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，打王者荣耀请加微信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15601752061</a:t>
              </a: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708F9E9-EE67-4509-8D51-9C8014E73816}"/>
              </a:ext>
            </a:extLst>
          </p:cNvPr>
          <p:cNvGrpSpPr/>
          <p:nvPr/>
        </p:nvGrpSpPr>
        <p:grpSpPr>
          <a:xfrm>
            <a:off x="4734405" y="3101933"/>
            <a:ext cx="6728252" cy="677109"/>
            <a:chOff x="4734405" y="3101933"/>
            <a:chExt cx="6728252" cy="677109"/>
          </a:xfrm>
        </p:grpSpPr>
        <p:sp>
          <p:nvSpPr>
            <p:cNvPr id="59" name="矩形 58">
              <a:extLst>
                <a:ext uri="{FF2B5EF4-FFF2-40B4-BE49-F238E27FC236}">
                  <a16:creationId xmlns="" xmlns:a16="http://schemas.microsoft.com/office/drawing/2014/main" id="{1318D462-31B7-4279-81EE-C3DB4D09E0B1}"/>
                </a:ext>
              </a:extLst>
            </p:cNvPr>
            <p:cNvSpPr/>
            <p:nvPr/>
          </p:nvSpPr>
          <p:spPr>
            <a:xfrm>
              <a:off x="4986765" y="3101933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</a:t>
              </a:r>
            </a:p>
          </p:txBody>
        </p:sp>
        <p:sp>
          <p:nvSpPr>
            <p:cNvPr id="60" name="等腰三角形 59">
              <a:extLst>
                <a:ext uri="{FF2B5EF4-FFF2-40B4-BE49-F238E27FC236}">
                  <a16:creationId xmlns="" xmlns:a16="http://schemas.microsoft.com/office/drawing/2014/main" id="{F166968D-76CE-4D2A-A74B-E5B44CB12CBF}"/>
                </a:ext>
              </a:extLst>
            </p:cNvPr>
            <p:cNvSpPr/>
            <p:nvPr/>
          </p:nvSpPr>
          <p:spPr>
            <a:xfrm rot="5400000">
              <a:off x="4719182" y="3194045"/>
              <a:ext cx="220737" cy="190291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>
              <a:extLst>
                <a:ext uri="{FF2B5EF4-FFF2-40B4-BE49-F238E27FC236}">
                  <a16:creationId xmlns="" xmlns:a16="http://schemas.microsoft.com/office/drawing/2014/main" id="{C1481F98-EBE7-4900-BBDC-3AB915EF1C1E}"/>
                </a:ext>
              </a:extLst>
            </p:cNvPr>
            <p:cNvSpPr/>
            <p:nvPr/>
          </p:nvSpPr>
          <p:spPr>
            <a:xfrm>
              <a:off x="4986764" y="3471265"/>
              <a:ext cx="647589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创意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工作室，只做独创的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，打王者荣耀请加微信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15601752061</a:t>
              </a: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69F5CC98-823E-47C4-8D4F-D926E70E3FF1}"/>
              </a:ext>
            </a:extLst>
          </p:cNvPr>
          <p:cNvGrpSpPr/>
          <p:nvPr/>
        </p:nvGrpSpPr>
        <p:grpSpPr>
          <a:xfrm>
            <a:off x="4734405" y="4027258"/>
            <a:ext cx="6728250" cy="709882"/>
            <a:chOff x="4734405" y="4027258"/>
            <a:chExt cx="6728250" cy="709882"/>
          </a:xfrm>
        </p:grpSpPr>
        <p:sp>
          <p:nvSpPr>
            <p:cNvPr id="65" name="矩形 64">
              <a:extLst>
                <a:ext uri="{FF2B5EF4-FFF2-40B4-BE49-F238E27FC236}">
                  <a16:creationId xmlns="" xmlns:a16="http://schemas.microsoft.com/office/drawing/2014/main" id="{A67093DD-8561-42B1-AB70-39E90AF64724}"/>
                </a:ext>
              </a:extLst>
            </p:cNvPr>
            <p:cNvSpPr/>
            <p:nvPr/>
          </p:nvSpPr>
          <p:spPr>
            <a:xfrm>
              <a:off x="4986765" y="402725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</a:t>
              </a:r>
            </a:p>
          </p:txBody>
        </p:sp>
        <p:sp>
          <p:nvSpPr>
            <p:cNvPr id="67" name="等腰三角形 66">
              <a:extLst>
                <a:ext uri="{FF2B5EF4-FFF2-40B4-BE49-F238E27FC236}">
                  <a16:creationId xmlns="" xmlns:a16="http://schemas.microsoft.com/office/drawing/2014/main" id="{41754CDF-E1DA-414A-8839-E24A4985315A}"/>
                </a:ext>
              </a:extLst>
            </p:cNvPr>
            <p:cNvSpPr/>
            <p:nvPr/>
          </p:nvSpPr>
          <p:spPr>
            <a:xfrm rot="5400000">
              <a:off x="4719182" y="4119370"/>
              <a:ext cx="220737" cy="190291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>
              <a:extLst>
                <a:ext uri="{FF2B5EF4-FFF2-40B4-BE49-F238E27FC236}">
                  <a16:creationId xmlns="" xmlns:a16="http://schemas.microsoft.com/office/drawing/2014/main" id="{478DF5D5-7336-48DD-AF94-7816FE1A9F36}"/>
                </a:ext>
              </a:extLst>
            </p:cNvPr>
            <p:cNvSpPr/>
            <p:nvPr/>
          </p:nvSpPr>
          <p:spPr>
            <a:xfrm>
              <a:off x="4986764" y="4429363"/>
              <a:ext cx="64758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创意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工作室，只做独创的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，打王者荣耀请加微信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15601752061</a:t>
              </a: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A682BD13-F528-466C-AEDE-36EEB88AC59C}"/>
              </a:ext>
            </a:extLst>
          </p:cNvPr>
          <p:cNvGrpSpPr/>
          <p:nvPr/>
        </p:nvGrpSpPr>
        <p:grpSpPr>
          <a:xfrm>
            <a:off x="4734405" y="4936648"/>
            <a:ext cx="6348360" cy="677109"/>
            <a:chOff x="4734405" y="4936648"/>
            <a:chExt cx="6348360" cy="677109"/>
          </a:xfrm>
        </p:grpSpPr>
        <p:sp>
          <p:nvSpPr>
            <p:cNvPr id="75" name="矩形 74">
              <a:extLst>
                <a:ext uri="{FF2B5EF4-FFF2-40B4-BE49-F238E27FC236}">
                  <a16:creationId xmlns="" xmlns:a16="http://schemas.microsoft.com/office/drawing/2014/main" id="{EA6C6ED0-AF4E-4C19-8D0A-D773975A8E51}"/>
                </a:ext>
              </a:extLst>
            </p:cNvPr>
            <p:cNvSpPr/>
            <p:nvPr/>
          </p:nvSpPr>
          <p:spPr>
            <a:xfrm>
              <a:off x="4986765" y="493664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</a:t>
              </a:r>
            </a:p>
          </p:txBody>
        </p:sp>
        <p:sp>
          <p:nvSpPr>
            <p:cNvPr id="76" name="等腰三角形 75">
              <a:extLst>
                <a:ext uri="{FF2B5EF4-FFF2-40B4-BE49-F238E27FC236}">
                  <a16:creationId xmlns="" xmlns:a16="http://schemas.microsoft.com/office/drawing/2014/main" id="{B3480D9B-247A-4175-ABEC-77E1923BB877}"/>
                </a:ext>
              </a:extLst>
            </p:cNvPr>
            <p:cNvSpPr/>
            <p:nvPr/>
          </p:nvSpPr>
          <p:spPr>
            <a:xfrm rot="5400000">
              <a:off x="4719182" y="5028760"/>
              <a:ext cx="220737" cy="190291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>
              <a:extLst>
                <a:ext uri="{FF2B5EF4-FFF2-40B4-BE49-F238E27FC236}">
                  <a16:creationId xmlns="" xmlns:a16="http://schemas.microsoft.com/office/drawing/2014/main" id="{25DFD2DF-5883-4AF5-BBB1-97323200DAA8}"/>
                </a:ext>
              </a:extLst>
            </p:cNvPr>
            <p:cNvSpPr/>
            <p:nvPr/>
          </p:nvSpPr>
          <p:spPr>
            <a:xfrm>
              <a:off x="4986765" y="5305980"/>
              <a:ext cx="6096000" cy="3077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创意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工作室，只做独创的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，打王者荣耀请加微信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15601752061</a:t>
              </a: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8BB30CBB-3193-40AB-9849-A85147369BF7}"/>
              </a:ext>
            </a:extLst>
          </p:cNvPr>
          <p:cNvGrpSpPr/>
          <p:nvPr/>
        </p:nvGrpSpPr>
        <p:grpSpPr>
          <a:xfrm>
            <a:off x="0" y="6524300"/>
            <a:ext cx="12192000" cy="333700"/>
            <a:chOff x="0" y="6524300"/>
            <a:chExt cx="12192000" cy="333700"/>
          </a:xfrm>
        </p:grpSpPr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3D26E94F-B48F-44F7-8616-CDACC03E9FD6}"/>
                </a:ext>
              </a:extLst>
            </p:cNvPr>
            <p:cNvSpPr/>
            <p:nvPr/>
          </p:nvSpPr>
          <p:spPr>
            <a:xfrm>
              <a:off x="0" y="6524300"/>
              <a:ext cx="12192000" cy="333700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365F36C2-0BA5-4925-9B3D-753D378D7E32}"/>
                </a:ext>
              </a:extLst>
            </p:cNvPr>
            <p:cNvSpPr txBox="1"/>
            <p:nvPr/>
          </p:nvSpPr>
          <p:spPr>
            <a:xfrm>
              <a:off x="9651677" y="6560345"/>
              <a:ext cx="2416498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企业文化：真诚服务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|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客户至上</a:t>
              </a:r>
            </a:p>
          </p:txBody>
        </p:sp>
        <p:pic>
          <p:nvPicPr>
            <p:cNvPr id="32" name="图片 31">
              <a:extLst>
                <a:ext uri="{FF2B5EF4-FFF2-40B4-BE49-F238E27FC236}">
                  <a16:creationId xmlns="" xmlns:a16="http://schemas.microsoft.com/office/drawing/2014/main" id="{CEFD94A1-D410-4A06-AA2A-17FEEB9CA8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5423" b="29034"/>
            <a:stretch/>
          </p:blipFill>
          <p:spPr>
            <a:xfrm>
              <a:off x="196153" y="6524300"/>
              <a:ext cx="1518036" cy="333700"/>
            </a:xfrm>
            <a:prstGeom prst="rect">
              <a:avLst/>
            </a:prstGeom>
          </p:spPr>
        </p:pic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CE3B7751-3C05-48DC-BAA7-20D12604800A}"/>
              </a:ext>
            </a:extLst>
          </p:cNvPr>
          <p:cNvGrpSpPr/>
          <p:nvPr/>
        </p:nvGrpSpPr>
        <p:grpSpPr>
          <a:xfrm>
            <a:off x="-77406" y="365395"/>
            <a:ext cx="579576" cy="351006"/>
            <a:chOff x="3970020" y="1325880"/>
            <a:chExt cx="931090" cy="563889"/>
          </a:xfrm>
        </p:grpSpPr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4AE6AC8F-958A-4CAA-8FDF-00D544F45504}"/>
                </a:ext>
              </a:extLst>
            </p:cNvPr>
            <p:cNvSpPr/>
            <p:nvPr/>
          </p:nvSpPr>
          <p:spPr>
            <a:xfrm rot="2700000">
              <a:off x="3970020" y="1325880"/>
              <a:ext cx="563880" cy="563880"/>
            </a:xfrm>
            <a:prstGeom prst="rect">
              <a:avLst/>
            </a:prstGeom>
            <a:gradFill>
              <a:gsLst>
                <a:gs pos="0">
                  <a:srgbClr val="103185"/>
                </a:gs>
                <a:gs pos="100000">
                  <a:srgbClr val="603D8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47DC8EA9-51B5-4CB3-A3B2-684B58C9B30E}"/>
                </a:ext>
              </a:extLst>
            </p:cNvPr>
            <p:cNvSpPr/>
            <p:nvPr/>
          </p:nvSpPr>
          <p:spPr>
            <a:xfrm rot="2700000">
              <a:off x="4337229" y="1325888"/>
              <a:ext cx="563879" cy="563883"/>
            </a:xfrm>
            <a:prstGeom prst="rect">
              <a:avLst/>
            </a:prstGeom>
            <a:noFill/>
            <a:ln>
              <a:gradFill>
                <a:gsLst>
                  <a:gs pos="100000">
                    <a:srgbClr val="5C3C88"/>
                  </a:gs>
                  <a:gs pos="0">
                    <a:srgbClr val="23348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D63000FE-D52C-460D-9A75-63CFC975D8D1}"/>
              </a:ext>
            </a:extLst>
          </p:cNvPr>
          <p:cNvGrpSpPr/>
          <p:nvPr/>
        </p:nvGrpSpPr>
        <p:grpSpPr>
          <a:xfrm>
            <a:off x="645849" y="196842"/>
            <a:ext cx="4285915" cy="681012"/>
            <a:chOff x="645849" y="196842"/>
            <a:chExt cx="4285915" cy="681012"/>
          </a:xfrm>
        </p:grpSpPr>
        <p:sp>
          <p:nvSpPr>
            <p:cNvPr id="35" name="文本框 2">
              <a:extLst>
                <a:ext uri="{FF2B5EF4-FFF2-40B4-BE49-F238E27FC236}">
                  <a16:creationId xmlns="" xmlns:a16="http://schemas.microsoft.com/office/drawing/2014/main" id="{B5F43965-183D-4BA5-A708-6774AB93BFE6}"/>
                </a:ext>
              </a:extLst>
            </p:cNvPr>
            <p:cNvSpPr txBox="1"/>
            <p:nvPr/>
          </p:nvSpPr>
          <p:spPr>
            <a:xfrm>
              <a:off x="645850" y="196842"/>
              <a:ext cx="428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点击输入标题内容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548AA3DA-ECF7-48FF-B746-C3DCCD5693E7}"/>
                </a:ext>
              </a:extLst>
            </p:cNvPr>
            <p:cNvSpPr/>
            <p:nvPr/>
          </p:nvSpPr>
          <p:spPr>
            <a:xfrm>
              <a:off x="645849" y="600855"/>
              <a:ext cx="25316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7F7F7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Click enter the title content</a:t>
              </a:r>
              <a:endParaRPr lang="zh-CN" altLang="en-US" sz="12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312095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组合 496">
            <a:extLst>
              <a:ext uri="{FF2B5EF4-FFF2-40B4-BE49-F238E27FC236}">
                <a16:creationId xmlns="" xmlns:a16="http://schemas.microsoft.com/office/drawing/2014/main" id="{A74473FC-52CB-42C7-8989-8DF2ECE43771}"/>
              </a:ext>
            </a:extLst>
          </p:cNvPr>
          <p:cNvGrpSpPr/>
          <p:nvPr/>
        </p:nvGrpSpPr>
        <p:grpSpPr>
          <a:xfrm>
            <a:off x="0" y="6524300"/>
            <a:ext cx="12192000" cy="333700"/>
            <a:chOff x="0" y="6524300"/>
            <a:chExt cx="12192000" cy="333700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600EEA12-1571-48D8-9A36-EC7946BCC2F9}"/>
                </a:ext>
              </a:extLst>
            </p:cNvPr>
            <p:cNvSpPr/>
            <p:nvPr/>
          </p:nvSpPr>
          <p:spPr>
            <a:xfrm>
              <a:off x="0" y="6524300"/>
              <a:ext cx="12192000" cy="333700"/>
            </a:xfrm>
            <a:prstGeom prst="rect">
              <a:avLst/>
            </a:prstGeom>
            <a:gradFill>
              <a:gsLst>
                <a:gs pos="0">
                  <a:srgbClr val="233486"/>
                </a:gs>
                <a:gs pos="100000">
                  <a:srgbClr val="5C3C88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99" name="组合 98">
              <a:extLst>
                <a:ext uri="{FF2B5EF4-FFF2-40B4-BE49-F238E27FC236}">
                  <a16:creationId xmlns="" xmlns:a16="http://schemas.microsoft.com/office/drawing/2014/main" id="{05381764-2503-4ADD-92AE-96B69BB67C5E}"/>
                </a:ext>
              </a:extLst>
            </p:cNvPr>
            <p:cNvGrpSpPr/>
            <p:nvPr/>
          </p:nvGrpSpPr>
          <p:grpSpPr>
            <a:xfrm>
              <a:off x="9775502" y="6560344"/>
              <a:ext cx="2400698" cy="261610"/>
              <a:chOff x="8869411" y="6560460"/>
              <a:chExt cx="2400698" cy="261610"/>
            </a:xfrm>
          </p:grpSpPr>
          <p:sp>
            <p:nvSpPr>
              <p:cNvPr id="100" name="文本框 99">
                <a:extLst>
                  <a:ext uri="{FF2B5EF4-FFF2-40B4-BE49-F238E27FC236}">
                    <a16:creationId xmlns="" xmlns:a16="http://schemas.microsoft.com/office/drawing/2014/main" id="{84027332-11B8-4B7D-92CE-3655215A0053}"/>
                  </a:ext>
                </a:extLst>
              </p:cNvPr>
              <p:cNvSpPr txBox="1"/>
              <p:nvPr/>
            </p:nvSpPr>
            <p:spPr>
              <a:xfrm>
                <a:off x="8869411" y="6560460"/>
                <a:ext cx="1242272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dist"/>
                <a:r>
                  <a:rPr lang="en-US" altLang="zh-CN" sz="11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PPT</a:t>
                </a:r>
                <a:endParaRPr lang="zh-CN" altLang="en-US" sz="11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01" name="文本框 100">
                <a:extLst>
                  <a:ext uri="{FF2B5EF4-FFF2-40B4-BE49-F238E27FC236}">
                    <a16:creationId xmlns="" xmlns:a16="http://schemas.microsoft.com/office/drawing/2014/main" id="{DC4927FD-DF26-4A02-BEEF-6F9279B13198}"/>
                  </a:ext>
                </a:extLst>
              </p:cNvPr>
              <p:cNvSpPr txBox="1"/>
              <p:nvPr/>
            </p:nvSpPr>
            <p:spPr>
              <a:xfrm>
                <a:off x="10027837" y="6575849"/>
                <a:ext cx="1242272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PPT</a:t>
                </a:r>
                <a:endParaRPr lang="zh-CN" altLang="en-US" sz="10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pic>
          <p:nvPicPr>
            <p:cNvPr id="496" name="图片 495">
              <a:extLst>
                <a:ext uri="{FF2B5EF4-FFF2-40B4-BE49-F238E27FC236}">
                  <a16:creationId xmlns="" xmlns:a16="http://schemas.microsoft.com/office/drawing/2014/main" id="{014B5187-8572-463A-BA10-6DD93321D5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423" b="29034"/>
            <a:stretch/>
          </p:blipFill>
          <p:spPr>
            <a:xfrm>
              <a:off x="196153" y="6524300"/>
              <a:ext cx="1518036" cy="3337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23" name="矩形 622">
            <a:extLst>
              <a:ext uri="{FF2B5EF4-FFF2-40B4-BE49-F238E27FC236}">
                <a16:creationId xmlns="" xmlns:a16="http://schemas.microsoft.com/office/drawing/2014/main" id="{BC9C4369-2F3A-4338-A859-934EA7B3702E}"/>
              </a:ext>
            </a:extLst>
          </p:cNvPr>
          <p:cNvSpPr/>
          <p:nvPr/>
        </p:nvSpPr>
        <p:spPr>
          <a:xfrm>
            <a:off x="645848" y="1085009"/>
            <a:ext cx="10433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详写内容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点击输入本栏的具体文字，简明扼要的说明分项内容，请根据您的具体内容酌情修改</a:t>
            </a:r>
          </a:p>
        </p:txBody>
      </p:sp>
      <p:sp>
        <p:nvSpPr>
          <p:cNvPr id="260" name="矩形 259">
            <a:extLst>
              <a:ext uri="{FF2B5EF4-FFF2-40B4-BE49-F238E27FC236}">
                <a16:creationId xmlns="" xmlns:a16="http://schemas.microsoft.com/office/drawing/2014/main" id="{C31608B3-C4BF-42FD-B195-74AEABB8A5B5}"/>
              </a:ext>
            </a:extLst>
          </p:cNvPr>
          <p:cNvSpPr/>
          <p:nvPr/>
        </p:nvSpPr>
        <p:spPr>
          <a:xfrm>
            <a:off x="1363480" y="2105133"/>
            <a:ext cx="4379526" cy="571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详写内容</a:t>
            </a:r>
            <a:r>
              <a:rPr lang="en-US" altLang="zh-CN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313" name="矩形 312">
            <a:extLst>
              <a:ext uri="{FF2B5EF4-FFF2-40B4-BE49-F238E27FC236}">
                <a16:creationId xmlns="" xmlns:a16="http://schemas.microsoft.com/office/drawing/2014/main" id="{BDB3DAC4-C732-4093-9FCD-7C66171526DA}"/>
              </a:ext>
            </a:extLst>
          </p:cNvPr>
          <p:cNvSpPr/>
          <p:nvPr/>
        </p:nvSpPr>
        <p:spPr>
          <a:xfrm>
            <a:off x="1357993" y="1722037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C000"/>
              </a:buClr>
            </a:pP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点击输入标题文本</a:t>
            </a:r>
          </a:p>
        </p:txBody>
      </p:sp>
      <p:sp>
        <p:nvSpPr>
          <p:cNvPr id="314" name="矩形 313">
            <a:extLst>
              <a:ext uri="{FF2B5EF4-FFF2-40B4-BE49-F238E27FC236}">
                <a16:creationId xmlns="" xmlns:a16="http://schemas.microsoft.com/office/drawing/2014/main" id="{0C8DF569-B168-4D5B-9585-3914CD11C4B9}"/>
              </a:ext>
            </a:extLst>
          </p:cNvPr>
          <p:cNvSpPr/>
          <p:nvPr/>
        </p:nvSpPr>
        <p:spPr>
          <a:xfrm>
            <a:off x="1395391" y="3472886"/>
            <a:ext cx="4229669" cy="571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详写内容</a:t>
            </a:r>
            <a:r>
              <a:rPr lang="en-US" altLang="zh-CN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315" name="矩形 314">
            <a:extLst>
              <a:ext uri="{FF2B5EF4-FFF2-40B4-BE49-F238E27FC236}">
                <a16:creationId xmlns="" xmlns:a16="http://schemas.microsoft.com/office/drawing/2014/main" id="{0647C8DD-891B-4DE2-B617-F92200F3462A}"/>
              </a:ext>
            </a:extLst>
          </p:cNvPr>
          <p:cNvSpPr/>
          <p:nvPr/>
        </p:nvSpPr>
        <p:spPr>
          <a:xfrm>
            <a:off x="1367387" y="3106488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C000"/>
              </a:buClr>
            </a:pP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点击输入标题文本</a:t>
            </a:r>
          </a:p>
        </p:txBody>
      </p:sp>
      <p:sp>
        <p:nvSpPr>
          <p:cNvPr id="316" name="矩形 315">
            <a:extLst>
              <a:ext uri="{FF2B5EF4-FFF2-40B4-BE49-F238E27FC236}">
                <a16:creationId xmlns="" xmlns:a16="http://schemas.microsoft.com/office/drawing/2014/main" id="{2FC20348-5B22-4AA9-908F-732BD68EE51A}"/>
              </a:ext>
            </a:extLst>
          </p:cNvPr>
          <p:cNvSpPr/>
          <p:nvPr/>
        </p:nvSpPr>
        <p:spPr>
          <a:xfrm>
            <a:off x="1374309" y="4946572"/>
            <a:ext cx="4368695" cy="571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详写内容</a:t>
            </a:r>
            <a:r>
              <a:rPr lang="en-US" altLang="zh-CN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317" name="矩形 316">
            <a:extLst>
              <a:ext uri="{FF2B5EF4-FFF2-40B4-BE49-F238E27FC236}">
                <a16:creationId xmlns="" xmlns:a16="http://schemas.microsoft.com/office/drawing/2014/main" id="{B58BEE57-438B-4A44-B38A-9AF72D1D86CC}"/>
              </a:ext>
            </a:extLst>
          </p:cNvPr>
          <p:cNvSpPr/>
          <p:nvPr/>
        </p:nvSpPr>
        <p:spPr>
          <a:xfrm>
            <a:off x="1374309" y="4578556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C000"/>
              </a:buClr>
            </a:pP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点击输入标题文本</a:t>
            </a:r>
          </a:p>
        </p:txBody>
      </p:sp>
      <p:sp>
        <p:nvSpPr>
          <p:cNvPr id="324" name="矩形 323">
            <a:extLst>
              <a:ext uri="{FF2B5EF4-FFF2-40B4-BE49-F238E27FC236}">
                <a16:creationId xmlns="" xmlns:a16="http://schemas.microsoft.com/office/drawing/2014/main" id="{413A5DD6-F0AA-4109-A5FD-9CB3806E151C}"/>
              </a:ext>
            </a:extLst>
          </p:cNvPr>
          <p:cNvSpPr/>
          <p:nvPr/>
        </p:nvSpPr>
        <p:spPr>
          <a:xfrm>
            <a:off x="7329101" y="2064539"/>
            <a:ext cx="4300924" cy="571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详写内容</a:t>
            </a:r>
            <a:r>
              <a:rPr lang="en-US" altLang="zh-CN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325" name="矩形 324">
            <a:extLst>
              <a:ext uri="{FF2B5EF4-FFF2-40B4-BE49-F238E27FC236}">
                <a16:creationId xmlns="" xmlns:a16="http://schemas.microsoft.com/office/drawing/2014/main" id="{95780B87-06E9-436B-AC25-4AB4E72F0D58}"/>
              </a:ext>
            </a:extLst>
          </p:cNvPr>
          <p:cNvSpPr/>
          <p:nvPr/>
        </p:nvSpPr>
        <p:spPr>
          <a:xfrm>
            <a:off x="7319540" y="1704510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C000"/>
              </a:buClr>
            </a:pP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点击输入标题文本</a:t>
            </a:r>
          </a:p>
        </p:txBody>
      </p:sp>
      <p:sp>
        <p:nvSpPr>
          <p:cNvPr id="326" name="矩形 325">
            <a:extLst>
              <a:ext uri="{FF2B5EF4-FFF2-40B4-BE49-F238E27FC236}">
                <a16:creationId xmlns="" xmlns:a16="http://schemas.microsoft.com/office/drawing/2014/main" id="{EF29E355-BB7D-4BE4-9F4F-3F2225E8FFCE}"/>
              </a:ext>
            </a:extLst>
          </p:cNvPr>
          <p:cNvSpPr/>
          <p:nvPr/>
        </p:nvSpPr>
        <p:spPr>
          <a:xfrm>
            <a:off x="7401268" y="3466517"/>
            <a:ext cx="4228749" cy="571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详写内容</a:t>
            </a:r>
            <a:r>
              <a:rPr lang="en-US" altLang="zh-CN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327" name="矩形 326">
            <a:extLst>
              <a:ext uri="{FF2B5EF4-FFF2-40B4-BE49-F238E27FC236}">
                <a16:creationId xmlns="" xmlns:a16="http://schemas.microsoft.com/office/drawing/2014/main" id="{3D5CB4B9-B3ED-4E2E-A0F1-5649724B104D}"/>
              </a:ext>
            </a:extLst>
          </p:cNvPr>
          <p:cNvSpPr/>
          <p:nvPr/>
        </p:nvSpPr>
        <p:spPr>
          <a:xfrm>
            <a:off x="7349202" y="3106488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C000"/>
              </a:buClr>
            </a:pP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点击输入标题文本</a:t>
            </a:r>
          </a:p>
        </p:txBody>
      </p:sp>
      <p:sp>
        <p:nvSpPr>
          <p:cNvPr id="328" name="矩形 327">
            <a:extLst>
              <a:ext uri="{FF2B5EF4-FFF2-40B4-BE49-F238E27FC236}">
                <a16:creationId xmlns="" xmlns:a16="http://schemas.microsoft.com/office/drawing/2014/main" id="{9FC12269-253B-49D2-AE4C-7BB8E4A0136E}"/>
              </a:ext>
            </a:extLst>
          </p:cNvPr>
          <p:cNvSpPr/>
          <p:nvPr/>
        </p:nvSpPr>
        <p:spPr>
          <a:xfrm>
            <a:off x="7407918" y="5033497"/>
            <a:ext cx="4300919" cy="571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详写内容</a:t>
            </a:r>
            <a:r>
              <a:rPr lang="en-US" altLang="zh-CN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329" name="矩形 328">
            <a:extLst>
              <a:ext uri="{FF2B5EF4-FFF2-40B4-BE49-F238E27FC236}">
                <a16:creationId xmlns="" xmlns:a16="http://schemas.microsoft.com/office/drawing/2014/main" id="{E323E621-6379-42B4-9C5B-2CF66497C8DA}"/>
              </a:ext>
            </a:extLst>
          </p:cNvPr>
          <p:cNvSpPr/>
          <p:nvPr/>
        </p:nvSpPr>
        <p:spPr>
          <a:xfrm>
            <a:off x="7407918" y="4643510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C000"/>
              </a:buClr>
            </a:pP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点击输入标题文本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351A1298-5260-47CD-816E-7B911A01F574}"/>
              </a:ext>
            </a:extLst>
          </p:cNvPr>
          <p:cNvGrpSpPr/>
          <p:nvPr/>
        </p:nvGrpSpPr>
        <p:grpSpPr>
          <a:xfrm>
            <a:off x="775228" y="1752976"/>
            <a:ext cx="574494" cy="574494"/>
            <a:chOff x="1248496" y="1773344"/>
            <a:chExt cx="574494" cy="574494"/>
          </a:xfrm>
        </p:grpSpPr>
        <p:sp>
          <p:nvSpPr>
            <p:cNvPr id="38" name="businessman_57134">
              <a:extLst>
                <a:ext uri="{FF2B5EF4-FFF2-40B4-BE49-F238E27FC236}">
                  <a16:creationId xmlns="" xmlns:a16="http://schemas.microsoft.com/office/drawing/2014/main" id="{1DD6A42B-F508-47F2-8398-E66CDCCDB48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357297" y="1833285"/>
              <a:ext cx="356892" cy="389530"/>
            </a:xfrm>
            <a:custGeom>
              <a:avLst/>
              <a:gdLst>
                <a:gd name="connsiteX0" fmla="*/ 243589 w 557114"/>
                <a:gd name="connsiteY0" fmla="*/ 355438 h 608062"/>
                <a:gd name="connsiteX1" fmla="*/ 277656 w 557114"/>
                <a:gd name="connsiteY1" fmla="*/ 355438 h 608062"/>
                <a:gd name="connsiteX2" fmla="*/ 277940 w 557114"/>
                <a:gd name="connsiteY2" fmla="*/ 355438 h 608062"/>
                <a:gd name="connsiteX3" fmla="*/ 278604 w 557114"/>
                <a:gd name="connsiteY3" fmla="*/ 355438 h 608062"/>
                <a:gd name="connsiteX4" fmla="*/ 279174 w 557114"/>
                <a:gd name="connsiteY4" fmla="*/ 355438 h 608062"/>
                <a:gd name="connsiteX5" fmla="*/ 279458 w 557114"/>
                <a:gd name="connsiteY5" fmla="*/ 355438 h 608062"/>
                <a:gd name="connsiteX6" fmla="*/ 279553 w 557114"/>
                <a:gd name="connsiteY6" fmla="*/ 355438 h 608062"/>
                <a:gd name="connsiteX7" fmla="*/ 313620 w 557114"/>
                <a:gd name="connsiteY7" fmla="*/ 355438 h 608062"/>
                <a:gd name="connsiteX8" fmla="*/ 324438 w 557114"/>
                <a:gd name="connsiteY8" fmla="*/ 375432 h 608062"/>
                <a:gd name="connsiteX9" fmla="*/ 298152 w 557114"/>
                <a:gd name="connsiteY9" fmla="*/ 430202 h 608062"/>
                <a:gd name="connsiteX10" fmla="*/ 301948 w 557114"/>
                <a:gd name="connsiteY10" fmla="*/ 510272 h 608062"/>
                <a:gd name="connsiteX11" fmla="*/ 356891 w 557114"/>
                <a:gd name="connsiteY11" fmla="*/ 389172 h 608062"/>
                <a:gd name="connsiteX12" fmla="*/ 356986 w 557114"/>
                <a:gd name="connsiteY12" fmla="*/ 389172 h 608062"/>
                <a:gd name="connsiteX13" fmla="*/ 376628 w 557114"/>
                <a:gd name="connsiteY13" fmla="*/ 375337 h 608062"/>
                <a:gd name="connsiteX14" fmla="*/ 383556 w 557114"/>
                <a:gd name="connsiteY14" fmla="*/ 376474 h 608062"/>
                <a:gd name="connsiteX15" fmla="*/ 383745 w 557114"/>
                <a:gd name="connsiteY15" fmla="*/ 376569 h 608062"/>
                <a:gd name="connsiteX16" fmla="*/ 518588 w 557114"/>
                <a:gd name="connsiteY16" fmla="*/ 438920 h 608062"/>
                <a:gd name="connsiteX17" fmla="*/ 557114 w 557114"/>
                <a:gd name="connsiteY17" fmla="*/ 482224 h 608062"/>
                <a:gd name="connsiteX18" fmla="*/ 557114 w 557114"/>
                <a:gd name="connsiteY18" fmla="*/ 608062 h 608062"/>
                <a:gd name="connsiteX19" fmla="*/ 279743 w 557114"/>
                <a:gd name="connsiteY19" fmla="*/ 608062 h 608062"/>
                <a:gd name="connsiteX20" fmla="*/ 279458 w 557114"/>
                <a:gd name="connsiteY20" fmla="*/ 608062 h 608062"/>
                <a:gd name="connsiteX21" fmla="*/ 279364 w 557114"/>
                <a:gd name="connsiteY21" fmla="*/ 608062 h 608062"/>
                <a:gd name="connsiteX22" fmla="*/ 279174 w 557114"/>
                <a:gd name="connsiteY22" fmla="*/ 608062 h 608062"/>
                <a:gd name="connsiteX23" fmla="*/ 278984 w 557114"/>
                <a:gd name="connsiteY23" fmla="*/ 608062 h 608062"/>
                <a:gd name="connsiteX24" fmla="*/ 278604 w 557114"/>
                <a:gd name="connsiteY24" fmla="*/ 608062 h 608062"/>
                <a:gd name="connsiteX25" fmla="*/ 278130 w 557114"/>
                <a:gd name="connsiteY25" fmla="*/ 608062 h 608062"/>
                <a:gd name="connsiteX26" fmla="*/ 277940 w 557114"/>
                <a:gd name="connsiteY26" fmla="*/ 608062 h 608062"/>
                <a:gd name="connsiteX27" fmla="*/ 277845 w 557114"/>
                <a:gd name="connsiteY27" fmla="*/ 608062 h 608062"/>
                <a:gd name="connsiteX28" fmla="*/ 277750 w 557114"/>
                <a:gd name="connsiteY28" fmla="*/ 608062 h 608062"/>
                <a:gd name="connsiteX29" fmla="*/ 277656 w 557114"/>
                <a:gd name="connsiteY29" fmla="*/ 608062 h 608062"/>
                <a:gd name="connsiteX30" fmla="*/ 277371 w 557114"/>
                <a:gd name="connsiteY30" fmla="*/ 608062 h 608062"/>
                <a:gd name="connsiteX31" fmla="*/ 0 w 557114"/>
                <a:gd name="connsiteY31" fmla="*/ 608062 h 608062"/>
                <a:gd name="connsiteX32" fmla="*/ 0 w 557114"/>
                <a:gd name="connsiteY32" fmla="*/ 482224 h 608062"/>
                <a:gd name="connsiteX33" fmla="*/ 38621 w 557114"/>
                <a:gd name="connsiteY33" fmla="*/ 438920 h 608062"/>
                <a:gd name="connsiteX34" fmla="*/ 173464 w 557114"/>
                <a:gd name="connsiteY34" fmla="*/ 376569 h 608062"/>
                <a:gd name="connsiteX35" fmla="*/ 173558 w 557114"/>
                <a:gd name="connsiteY35" fmla="*/ 376474 h 608062"/>
                <a:gd name="connsiteX36" fmla="*/ 180486 w 557114"/>
                <a:gd name="connsiteY36" fmla="*/ 375337 h 608062"/>
                <a:gd name="connsiteX37" fmla="*/ 200223 w 557114"/>
                <a:gd name="connsiteY37" fmla="*/ 389172 h 608062"/>
                <a:gd name="connsiteX38" fmla="*/ 255166 w 557114"/>
                <a:gd name="connsiteY38" fmla="*/ 510272 h 608062"/>
                <a:gd name="connsiteX39" fmla="*/ 258962 w 557114"/>
                <a:gd name="connsiteY39" fmla="*/ 430202 h 608062"/>
                <a:gd name="connsiteX40" fmla="*/ 232676 w 557114"/>
                <a:gd name="connsiteY40" fmla="*/ 375432 h 608062"/>
                <a:gd name="connsiteX41" fmla="*/ 243589 w 557114"/>
                <a:gd name="connsiteY41" fmla="*/ 355438 h 608062"/>
                <a:gd name="connsiteX42" fmla="*/ 276250 w 557114"/>
                <a:gd name="connsiteY42" fmla="*/ 0 h 608062"/>
                <a:gd name="connsiteX43" fmla="*/ 277674 w 557114"/>
                <a:gd name="connsiteY43" fmla="*/ 0 h 608062"/>
                <a:gd name="connsiteX44" fmla="*/ 277863 w 557114"/>
                <a:gd name="connsiteY44" fmla="*/ 0 h 608062"/>
                <a:gd name="connsiteX45" fmla="*/ 277958 w 557114"/>
                <a:gd name="connsiteY45" fmla="*/ 0 h 608062"/>
                <a:gd name="connsiteX46" fmla="*/ 279382 w 557114"/>
                <a:gd name="connsiteY46" fmla="*/ 0 h 608062"/>
                <a:gd name="connsiteX47" fmla="*/ 402570 w 557114"/>
                <a:gd name="connsiteY47" fmla="*/ 104895 h 608062"/>
                <a:gd name="connsiteX48" fmla="*/ 394693 w 557114"/>
                <a:gd name="connsiteY48" fmla="*/ 159001 h 608062"/>
                <a:gd name="connsiteX49" fmla="*/ 405892 w 557114"/>
                <a:gd name="connsiteY49" fmla="*/ 184774 h 608062"/>
                <a:gd name="connsiteX50" fmla="*/ 377040 w 557114"/>
                <a:gd name="connsiteY50" fmla="*/ 236890 h 608062"/>
                <a:gd name="connsiteX51" fmla="*/ 315731 w 557114"/>
                <a:gd name="connsiteY51" fmla="*/ 311274 h 608062"/>
                <a:gd name="connsiteX52" fmla="*/ 277958 w 557114"/>
                <a:gd name="connsiteY52" fmla="*/ 319707 h 608062"/>
                <a:gd name="connsiteX53" fmla="*/ 277958 w 557114"/>
                <a:gd name="connsiteY53" fmla="*/ 319802 h 608062"/>
                <a:gd name="connsiteX54" fmla="*/ 277863 w 557114"/>
                <a:gd name="connsiteY54" fmla="*/ 319802 h 608062"/>
                <a:gd name="connsiteX55" fmla="*/ 277674 w 557114"/>
                <a:gd name="connsiteY55" fmla="*/ 319802 h 608062"/>
                <a:gd name="connsiteX56" fmla="*/ 277674 w 557114"/>
                <a:gd name="connsiteY56" fmla="*/ 319707 h 608062"/>
                <a:gd name="connsiteX57" fmla="*/ 239901 w 557114"/>
                <a:gd name="connsiteY57" fmla="*/ 311274 h 608062"/>
                <a:gd name="connsiteX58" fmla="*/ 178592 w 557114"/>
                <a:gd name="connsiteY58" fmla="*/ 236890 h 608062"/>
                <a:gd name="connsiteX59" fmla="*/ 149740 w 557114"/>
                <a:gd name="connsiteY59" fmla="*/ 184774 h 608062"/>
                <a:gd name="connsiteX60" fmla="*/ 161034 w 557114"/>
                <a:gd name="connsiteY60" fmla="*/ 159001 h 608062"/>
                <a:gd name="connsiteX61" fmla="*/ 153062 w 557114"/>
                <a:gd name="connsiteY61" fmla="*/ 104895 h 608062"/>
                <a:gd name="connsiteX62" fmla="*/ 276250 w 557114"/>
                <a:gd name="connsiteY62" fmla="*/ 0 h 60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57114" h="608062">
                  <a:moveTo>
                    <a:pt x="243589" y="355438"/>
                  </a:moveTo>
                  <a:lnTo>
                    <a:pt x="277656" y="355438"/>
                  </a:lnTo>
                  <a:lnTo>
                    <a:pt x="277940" y="355438"/>
                  </a:lnTo>
                  <a:lnTo>
                    <a:pt x="278604" y="355438"/>
                  </a:lnTo>
                  <a:lnTo>
                    <a:pt x="279174" y="355438"/>
                  </a:lnTo>
                  <a:lnTo>
                    <a:pt x="279458" y="355438"/>
                  </a:lnTo>
                  <a:lnTo>
                    <a:pt x="279553" y="355438"/>
                  </a:lnTo>
                  <a:lnTo>
                    <a:pt x="313620" y="355438"/>
                  </a:lnTo>
                  <a:cubicBezTo>
                    <a:pt x="325007" y="355438"/>
                    <a:pt x="330511" y="364630"/>
                    <a:pt x="324438" y="375432"/>
                  </a:cubicBezTo>
                  <a:cubicBezTo>
                    <a:pt x="321781" y="379980"/>
                    <a:pt x="298152" y="430202"/>
                    <a:pt x="298152" y="430202"/>
                  </a:cubicBezTo>
                  <a:lnTo>
                    <a:pt x="301948" y="510272"/>
                  </a:lnTo>
                  <a:cubicBezTo>
                    <a:pt x="317700" y="481655"/>
                    <a:pt x="343131" y="422432"/>
                    <a:pt x="356891" y="389172"/>
                  </a:cubicBezTo>
                  <a:cubicBezTo>
                    <a:pt x="356891" y="389172"/>
                    <a:pt x="356891" y="389172"/>
                    <a:pt x="356986" y="389172"/>
                  </a:cubicBezTo>
                  <a:cubicBezTo>
                    <a:pt x="359832" y="381117"/>
                    <a:pt x="367519" y="375337"/>
                    <a:pt x="376628" y="375337"/>
                  </a:cubicBezTo>
                  <a:cubicBezTo>
                    <a:pt x="379096" y="375337"/>
                    <a:pt x="381373" y="375716"/>
                    <a:pt x="383556" y="376474"/>
                  </a:cubicBezTo>
                  <a:cubicBezTo>
                    <a:pt x="383650" y="376474"/>
                    <a:pt x="383650" y="376474"/>
                    <a:pt x="383745" y="376569"/>
                  </a:cubicBezTo>
                  <a:cubicBezTo>
                    <a:pt x="387446" y="377706"/>
                    <a:pt x="464973" y="411724"/>
                    <a:pt x="518588" y="438920"/>
                  </a:cubicBezTo>
                  <a:cubicBezTo>
                    <a:pt x="542595" y="451049"/>
                    <a:pt x="557114" y="466305"/>
                    <a:pt x="557114" y="482224"/>
                  </a:cubicBezTo>
                  <a:lnTo>
                    <a:pt x="557114" y="608062"/>
                  </a:lnTo>
                  <a:lnTo>
                    <a:pt x="279743" y="608062"/>
                  </a:lnTo>
                  <a:lnTo>
                    <a:pt x="279458" y="608062"/>
                  </a:lnTo>
                  <a:lnTo>
                    <a:pt x="279364" y="608062"/>
                  </a:lnTo>
                  <a:lnTo>
                    <a:pt x="279174" y="608062"/>
                  </a:lnTo>
                  <a:lnTo>
                    <a:pt x="278984" y="608062"/>
                  </a:lnTo>
                  <a:lnTo>
                    <a:pt x="278604" y="608062"/>
                  </a:lnTo>
                  <a:lnTo>
                    <a:pt x="278130" y="608062"/>
                  </a:lnTo>
                  <a:lnTo>
                    <a:pt x="277940" y="608062"/>
                  </a:lnTo>
                  <a:lnTo>
                    <a:pt x="277845" y="608062"/>
                  </a:lnTo>
                  <a:lnTo>
                    <a:pt x="277750" y="608062"/>
                  </a:lnTo>
                  <a:lnTo>
                    <a:pt x="277656" y="608062"/>
                  </a:lnTo>
                  <a:lnTo>
                    <a:pt x="277371" y="608062"/>
                  </a:lnTo>
                  <a:lnTo>
                    <a:pt x="0" y="608062"/>
                  </a:lnTo>
                  <a:lnTo>
                    <a:pt x="0" y="482224"/>
                  </a:lnTo>
                  <a:cubicBezTo>
                    <a:pt x="0" y="466305"/>
                    <a:pt x="14519" y="451049"/>
                    <a:pt x="38621" y="438920"/>
                  </a:cubicBezTo>
                  <a:cubicBezTo>
                    <a:pt x="92141" y="411724"/>
                    <a:pt x="169668" y="377706"/>
                    <a:pt x="173464" y="376569"/>
                  </a:cubicBezTo>
                  <a:cubicBezTo>
                    <a:pt x="173464" y="376474"/>
                    <a:pt x="173464" y="376474"/>
                    <a:pt x="173558" y="376474"/>
                  </a:cubicBezTo>
                  <a:cubicBezTo>
                    <a:pt x="175741" y="375716"/>
                    <a:pt x="178018" y="375337"/>
                    <a:pt x="180486" y="375337"/>
                  </a:cubicBezTo>
                  <a:cubicBezTo>
                    <a:pt x="189595" y="375337"/>
                    <a:pt x="197282" y="381117"/>
                    <a:pt x="200223" y="389172"/>
                  </a:cubicBezTo>
                  <a:cubicBezTo>
                    <a:pt x="214078" y="422432"/>
                    <a:pt x="239414" y="481655"/>
                    <a:pt x="255166" y="510272"/>
                  </a:cubicBezTo>
                  <a:lnTo>
                    <a:pt x="258962" y="430202"/>
                  </a:lnTo>
                  <a:cubicBezTo>
                    <a:pt x="258962" y="430202"/>
                    <a:pt x="235333" y="379980"/>
                    <a:pt x="232676" y="375432"/>
                  </a:cubicBezTo>
                  <a:cubicBezTo>
                    <a:pt x="226603" y="364630"/>
                    <a:pt x="232107" y="355438"/>
                    <a:pt x="243589" y="355438"/>
                  </a:cubicBezTo>
                  <a:close/>
                  <a:moveTo>
                    <a:pt x="276250" y="0"/>
                  </a:moveTo>
                  <a:cubicBezTo>
                    <a:pt x="276725" y="0"/>
                    <a:pt x="277199" y="0"/>
                    <a:pt x="277674" y="0"/>
                  </a:cubicBezTo>
                  <a:cubicBezTo>
                    <a:pt x="277769" y="0"/>
                    <a:pt x="277769" y="0"/>
                    <a:pt x="277863" y="0"/>
                  </a:cubicBezTo>
                  <a:cubicBezTo>
                    <a:pt x="277863" y="0"/>
                    <a:pt x="277863" y="0"/>
                    <a:pt x="277958" y="0"/>
                  </a:cubicBezTo>
                  <a:cubicBezTo>
                    <a:pt x="278433" y="0"/>
                    <a:pt x="278907" y="0"/>
                    <a:pt x="279382" y="0"/>
                  </a:cubicBezTo>
                  <a:cubicBezTo>
                    <a:pt x="385487" y="0"/>
                    <a:pt x="405417" y="75615"/>
                    <a:pt x="402570" y="104895"/>
                  </a:cubicBezTo>
                  <a:cubicBezTo>
                    <a:pt x="400387" y="128395"/>
                    <a:pt x="394693" y="159001"/>
                    <a:pt x="394693" y="159001"/>
                  </a:cubicBezTo>
                  <a:cubicBezTo>
                    <a:pt x="394693" y="159001"/>
                    <a:pt x="405892" y="164118"/>
                    <a:pt x="405892" y="184774"/>
                  </a:cubicBezTo>
                  <a:cubicBezTo>
                    <a:pt x="402001" y="236511"/>
                    <a:pt x="381311" y="214149"/>
                    <a:pt x="377040" y="236890"/>
                  </a:cubicBezTo>
                  <a:cubicBezTo>
                    <a:pt x="370017" y="274603"/>
                    <a:pt x="336610" y="301893"/>
                    <a:pt x="315731" y="311274"/>
                  </a:cubicBezTo>
                  <a:cubicBezTo>
                    <a:pt x="303583" y="316770"/>
                    <a:pt x="291055" y="319518"/>
                    <a:pt x="277958" y="319707"/>
                  </a:cubicBezTo>
                  <a:lnTo>
                    <a:pt x="277958" y="319802"/>
                  </a:lnTo>
                  <a:cubicBezTo>
                    <a:pt x="277863" y="319802"/>
                    <a:pt x="277863" y="319802"/>
                    <a:pt x="277863" y="319802"/>
                  </a:cubicBezTo>
                  <a:cubicBezTo>
                    <a:pt x="277769" y="319802"/>
                    <a:pt x="277769" y="319802"/>
                    <a:pt x="277674" y="319802"/>
                  </a:cubicBezTo>
                  <a:lnTo>
                    <a:pt x="277674" y="319707"/>
                  </a:lnTo>
                  <a:cubicBezTo>
                    <a:pt x="264577" y="319518"/>
                    <a:pt x="252049" y="316770"/>
                    <a:pt x="239901" y="311274"/>
                  </a:cubicBezTo>
                  <a:cubicBezTo>
                    <a:pt x="219022" y="301893"/>
                    <a:pt x="185615" y="274603"/>
                    <a:pt x="178592" y="236890"/>
                  </a:cubicBezTo>
                  <a:cubicBezTo>
                    <a:pt x="174321" y="214149"/>
                    <a:pt x="153631" y="236511"/>
                    <a:pt x="149740" y="184774"/>
                  </a:cubicBezTo>
                  <a:cubicBezTo>
                    <a:pt x="149740" y="164118"/>
                    <a:pt x="161034" y="159001"/>
                    <a:pt x="161034" y="159001"/>
                  </a:cubicBezTo>
                  <a:cubicBezTo>
                    <a:pt x="161034" y="159001"/>
                    <a:pt x="155245" y="128395"/>
                    <a:pt x="153062" y="104895"/>
                  </a:cubicBezTo>
                  <a:cubicBezTo>
                    <a:pt x="150215" y="75615"/>
                    <a:pt x="170145" y="0"/>
                    <a:pt x="276250" y="0"/>
                  </a:cubicBezTo>
                  <a:close/>
                </a:path>
              </a:pathLst>
            </a:custGeom>
            <a:solidFill>
              <a:srgbClr val="5F3D88"/>
            </a:solidFill>
            <a:ln>
              <a:noFill/>
            </a:ln>
          </p:spPr>
        </p:sp>
        <p:sp>
          <p:nvSpPr>
            <p:cNvPr id="7" name="椭圆 6">
              <a:extLst>
                <a:ext uri="{FF2B5EF4-FFF2-40B4-BE49-F238E27FC236}">
                  <a16:creationId xmlns="" xmlns:a16="http://schemas.microsoft.com/office/drawing/2014/main" id="{F47DB815-39E3-4D7A-A9A5-8181D834ED1F}"/>
                </a:ext>
              </a:extLst>
            </p:cNvPr>
            <p:cNvSpPr/>
            <p:nvPr/>
          </p:nvSpPr>
          <p:spPr>
            <a:xfrm>
              <a:off x="1248496" y="1773344"/>
              <a:ext cx="574494" cy="574494"/>
            </a:xfrm>
            <a:prstGeom prst="ellipse">
              <a:avLst/>
            </a:prstGeom>
            <a:noFill/>
            <a:ln w="6350">
              <a:solidFill>
                <a:srgbClr val="5F3D8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E34348FF-4819-4A3C-8DF7-A8406A4D64DE}"/>
              </a:ext>
            </a:extLst>
          </p:cNvPr>
          <p:cNvGrpSpPr/>
          <p:nvPr/>
        </p:nvGrpSpPr>
        <p:grpSpPr>
          <a:xfrm>
            <a:off x="775228" y="3165766"/>
            <a:ext cx="574494" cy="574494"/>
            <a:chOff x="1248496" y="1773344"/>
            <a:chExt cx="574494" cy="574494"/>
          </a:xfrm>
        </p:grpSpPr>
        <p:sp>
          <p:nvSpPr>
            <p:cNvPr id="45" name="businessman_57134">
              <a:extLst>
                <a:ext uri="{FF2B5EF4-FFF2-40B4-BE49-F238E27FC236}">
                  <a16:creationId xmlns="" xmlns:a16="http://schemas.microsoft.com/office/drawing/2014/main" id="{A69522B6-77DC-4694-A2F8-5468D602BC0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345006" y="1871877"/>
              <a:ext cx="381471" cy="389530"/>
            </a:xfrm>
            <a:custGeom>
              <a:avLst/>
              <a:gdLst>
                <a:gd name="T0" fmla="*/ 1400 w 1503"/>
                <a:gd name="T1" fmla="*/ 1243 h 1537"/>
                <a:gd name="T2" fmla="*/ 1402 w 1503"/>
                <a:gd name="T3" fmla="*/ 1234 h 1537"/>
                <a:gd name="T4" fmla="*/ 1402 w 1503"/>
                <a:gd name="T5" fmla="*/ 1025 h 1537"/>
                <a:gd name="T6" fmla="*/ 1116 w 1503"/>
                <a:gd name="T7" fmla="*/ 720 h 1537"/>
                <a:gd name="T8" fmla="*/ 830 w 1503"/>
                <a:gd name="T9" fmla="*/ 1025 h 1537"/>
                <a:gd name="T10" fmla="*/ 830 w 1503"/>
                <a:gd name="T11" fmla="*/ 1208 h 1537"/>
                <a:gd name="T12" fmla="*/ 625 w 1503"/>
                <a:gd name="T13" fmla="*/ 1432 h 1537"/>
                <a:gd name="T14" fmla="*/ 420 w 1503"/>
                <a:gd name="T15" fmla="*/ 1208 h 1537"/>
                <a:gd name="T16" fmla="*/ 420 w 1503"/>
                <a:gd name="T17" fmla="*/ 784 h 1537"/>
                <a:gd name="T18" fmla="*/ 780 w 1503"/>
                <a:gd name="T19" fmla="*/ 397 h 1537"/>
                <a:gd name="T20" fmla="*/ 780 w 1503"/>
                <a:gd name="T21" fmla="*/ 40 h 1537"/>
                <a:gd name="T22" fmla="*/ 740 w 1503"/>
                <a:gd name="T23" fmla="*/ 0 h 1537"/>
                <a:gd name="T24" fmla="*/ 612 w 1503"/>
                <a:gd name="T25" fmla="*/ 0 h 1537"/>
                <a:gd name="T26" fmla="*/ 571 w 1503"/>
                <a:gd name="T27" fmla="*/ 40 h 1537"/>
                <a:gd name="T28" fmla="*/ 612 w 1503"/>
                <a:gd name="T29" fmla="*/ 81 h 1537"/>
                <a:gd name="T30" fmla="*/ 699 w 1503"/>
                <a:gd name="T31" fmla="*/ 81 h 1537"/>
                <a:gd name="T32" fmla="*/ 699 w 1503"/>
                <a:gd name="T33" fmla="*/ 397 h 1537"/>
                <a:gd name="T34" fmla="*/ 390 w 1503"/>
                <a:gd name="T35" fmla="*/ 706 h 1537"/>
                <a:gd name="T36" fmla="*/ 80 w 1503"/>
                <a:gd name="T37" fmla="*/ 397 h 1537"/>
                <a:gd name="T38" fmla="*/ 80 w 1503"/>
                <a:gd name="T39" fmla="*/ 81 h 1537"/>
                <a:gd name="T40" fmla="*/ 175 w 1503"/>
                <a:gd name="T41" fmla="*/ 81 h 1537"/>
                <a:gd name="T42" fmla="*/ 215 w 1503"/>
                <a:gd name="T43" fmla="*/ 40 h 1537"/>
                <a:gd name="T44" fmla="*/ 175 w 1503"/>
                <a:gd name="T45" fmla="*/ 0 h 1537"/>
                <a:gd name="T46" fmla="*/ 40 w 1503"/>
                <a:gd name="T47" fmla="*/ 0 h 1537"/>
                <a:gd name="T48" fmla="*/ 0 w 1503"/>
                <a:gd name="T49" fmla="*/ 40 h 1537"/>
                <a:gd name="T50" fmla="*/ 0 w 1503"/>
                <a:gd name="T51" fmla="*/ 397 h 1537"/>
                <a:gd name="T52" fmla="*/ 340 w 1503"/>
                <a:gd name="T53" fmla="*/ 782 h 1537"/>
                <a:gd name="T54" fmla="*/ 340 w 1503"/>
                <a:gd name="T55" fmla="*/ 1208 h 1537"/>
                <a:gd name="T56" fmla="*/ 625 w 1503"/>
                <a:gd name="T57" fmla="*/ 1513 h 1537"/>
                <a:gd name="T58" fmla="*/ 911 w 1503"/>
                <a:gd name="T59" fmla="*/ 1208 h 1537"/>
                <a:gd name="T60" fmla="*/ 911 w 1503"/>
                <a:gd name="T61" fmla="*/ 1025 h 1537"/>
                <a:gd name="T62" fmla="*/ 1116 w 1503"/>
                <a:gd name="T63" fmla="*/ 801 h 1537"/>
                <a:gd name="T64" fmla="*/ 1321 w 1503"/>
                <a:gd name="T65" fmla="*/ 1025 h 1537"/>
                <a:gd name="T66" fmla="*/ 1321 w 1503"/>
                <a:gd name="T67" fmla="*/ 1234 h 1537"/>
                <a:gd name="T68" fmla="*/ 1322 w 1503"/>
                <a:gd name="T69" fmla="*/ 1237 h 1537"/>
                <a:gd name="T70" fmla="*/ 1200 w 1503"/>
                <a:gd name="T71" fmla="*/ 1385 h 1537"/>
                <a:gd name="T72" fmla="*/ 1352 w 1503"/>
                <a:gd name="T73" fmla="*/ 1537 h 1537"/>
                <a:gd name="T74" fmla="*/ 1503 w 1503"/>
                <a:gd name="T75" fmla="*/ 1385 h 1537"/>
                <a:gd name="T76" fmla="*/ 1400 w 1503"/>
                <a:gd name="T77" fmla="*/ 1243 h 1537"/>
                <a:gd name="T78" fmla="*/ 1352 w 1503"/>
                <a:gd name="T79" fmla="*/ 1456 h 1537"/>
                <a:gd name="T80" fmla="*/ 1281 w 1503"/>
                <a:gd name="T81" fmla="*/ 1385 h 1537"/>
                <a:gd name="T82" fmla="*/ 1352 w 1503"/>
                <a:gd name="T83" fmla="*/ 1315 h 1537"/>
                <a:gd name="T84" fmla="*/ 1422 w 1503"/>
                <a:gd name="T85" fmla="*/ 1385 h 1537"/>
                <a:gd name="T86" fmla="*/ 1352 w 1503"/>
                <a:gd name="T87" fmla="*/ 1456 h 1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03" h="1537">
                  <a:moveTo>
                    <a:pt x="1400" y="1243"/>
                  </a:moveTo>
                  <a:cubicBezTo>
                    <a:pt x="1401" y="1240"/>
                    <a:pt x="1402" y="1237"/>
                    <a:pt x="1402" y="1234"/>
                  </a:cubicBezTo>
                  <a:lnTo>
                    <a:pt x="1402" y="1025"/>
                  </a:lnTo>
                  <a:cubicBezTo>
                    <a:pt x="1402" y="857"/>
                    <a:pt x="1274" y="720"/>
                    <a:pt x="1116" y="720"/>
                  </a:cubicBezTo>
                  <a:cubicBezTo>
                    <a:pt x="958" y="720"/>
                    <a:pt x="830" y="857"/>
                    <a:pt x="830" y="1025"/>
                  </a:cubicBezTo>
                  <a:lnTo>
                    <a:pt x="830" y="1208"/>
                  </a:lnTo>
                  <a:cubicBezTo>
                    <a:pt x="830" y="1332"/>
                    <a:pt x="738" y="1432"/>
                    <a:pt x="625" y="1432"/>
                  </a:cubicBezTo>
                  <a:cubicBezTo>
                    <a:pt x="512" y="1432"/>
                    <a:pt x="420" y="1332"/>
                    <a:pt x="420" y="1208"/>
                  </a:cubicBezTo>
                  <a:lnTo>
                    <a:pt x="420" y="784"/>
                  </a:lnTo>
                  <a:cubicBezTo>
                    <a:pt x="621" y="768"/>
                    <a:pt x="780" y="601"/>
                    <a:pt x="780" y="397"/>
                  </a:cubicBezTo>
                  <a:lnTo>
                    <a:pt x="780" y="40"/>
                  </a:lnTo>
                  <a:cubicBezTo>
                    <a:pt x="780" y="18"/>
                    <a:pt x="762" y="0"/>
                    <a:pt x="740" y="0"/>
                  </a:cubicBezTo>
                  <a:lnTo>
                    <a:pt x="612" y="0"/>
                  </a:lnTo>
                  <a:cubicBezTo>
                    <a:pt x="589" y="0"/>
                    <a:pt x="571" y="18"/>
                    <a:pt x="571" y="40"/>
                  </a:cubicBezTo>
                  <a:cubicBezTo>
                    <a:pt x="571" y="63"/>
                    <a:pt x="589" y="81"/>
                    <a:pt x="612" y="81"/>
                  </a:cubicBezTo>
                  <a:lnTo>
                    <a:pt x="699" y="81"/>
                  </a:lnTo>
                  <a:lnTo>
                    <a:pt x="699" y="397"/>
                  </a:lnTo>
                  <a:cubicBezTo>
                    <a:pt x="699" y="567"/>
                    <a:pt x="560" y="706"/>
                    <a:pt x="390" y="706"/>
                  </a:cubicBezTo>
                  <a:cubicBezTo>
                    <a:pt x="219" y="706"/>
                    <a:pt x="80" y="567"/>
                    <a:pt x="80" y="397"/>
                  </a:cubicBezTo>
                  <a:lnTo>
                    <a:pt x="80" y="81"/>
                  </a:lnTo>
                  <a:lnTo>
                    <a:pt x="175" y="81"/>
                  </a:lnTo>
                  <a:cubicBezTo>
                    <a:pt x="197" y="81"/>
                    <a:pt x="215" y="63"/>
                    <a:pt x="215" y="40"/>
                  </a:cubicBezTo>
                  <a:cubicBezTo>
                    <a:pt x="215" y="18"/>
                    <a:pt x="197" y="0"/>
                    <a:pt x="175" y="0"/>
                  </a:cubicBezTo>
                  <a:lnTo>
                    <a:pt x="40" y="0"/>
                  </a:lnTo>
                  <a:cubicBezTo>
                    <a:pt x="18" y="0"/>
                    <a:pt x="0" y="18"/>
                    <a:pt x="0" y="40"/>
                  </a:cubicBezTo>
                  <a:lnTo>
                    <a:pt x="0" y="397"/>
                  </a:lnTo>
                  <a:cubicBezTo>
                    <a:pt x="0" y="595"/>
                    <a:pt x="148" y="757"/>
                    <a:pt x="340" y="782"/>
                  </a:cubicBezTo>
                  <a:lnTo>
                    <a:pt x="340" y="1208"/>
                  </a:lnTo>
                  <a:cubicBezTo>
                    <a:pt x="340" y="1376"/>
                    <a:pt x="468" y="1513"/>
                    <a:pt x="625" y="1513"/>
                  </a:cubicBezTo>
                  <a:cubicBezTo>
                    <a:pt x="783" y="1513"/>
                    <a:pt x="911" y="1376"/>
                    <a:pt x="911" y="1208"/>
                  </a:cubicBezTo>
                  <a:lnTo>
                    <a:pt x="911" y="1025"/>
                  </a:lnTo>
                  <a:cubicBezTo>
                    <a:pt x="911" y="901"/>
                    <a:pt x="1003" y="801"/>
                    <a:pt x="1116" y="801"/>
                  </a:cubicBezTo>
                  <a:cubicBezTo>
                    <a:pt x="1229" y="801"/>
                    <a:pt x="1321" y="901"/>
                    <a:pt x="1321" y="1025"/>
                  </a:cubicBezTo>
                  <a:lnTo>
                    <a:pt x="1321" y="1234"/>
                  </a:lnTo>
                  <a:cubicBezTo>
                    <a:pt x="1321" y="1235"/>
                    <a:pt x="1322" y="1236"/>
                    <a:pt x="1322" y="1237"/>
                  </a:cubicBezTo>
                  <a:cubicBezTo>
                    <a:pt x="1253" y="1251"/>
                    <a:pt x="1200" y="1312"/>
                    <a:pt x="1200" y="1385"/>
                  </a:cubicBezTo>
                  <a:cubicBezTo>
                    <a:pt x="1200" y="1469"/>
                    <a:pt x="1268" y="1537"/>
                    <a:pt x="1352" y="1537"/>
                  </a:cubicBezTo>
                  <a:cubicBezTo>
                    <a:pt x="1435" y="1537"/>
                    <a:pt x="1503" y="1469"/>
                    <a:pt x="1503" y="1385"/>
                  </a:cubicBezTo>
                  <a:cubicBezTo>
                    <a:pt x="1503" y="1319"/>
                    <a:pt x="1460" y="1263"/>
                    <a:pt x="1400" y="1243"/>
                  </a:cubicBezTo>
                  <a:close/>
                  <a:moveTo>
                    <a:pt x="1352" y="1456"/>
                  </a:moveTo>
                  <a:cubicBezTo>
                    <a:pt x="1313" y="1456"/>
                    <a:pt x="1281" y="1424"/>
                    <a:pt x="1281" y="1385"/>
                  </a:cubicBezTo>
                  <a:cubicBezTo>
                    <a:pt x="1281" y="1347"/>
                    <a:pt x="1313" y="1315"/>
                    <a:pt x="1352" y="1315"/>
                  </a:cubicBezTo>
                  <a:cubicBezTo>
                    <a:pt x="1390" y="1315"/>
                    <a:pt x="1422" y="1347"/>
                    <a:pt x="1422" y="1385"/>
                  </a:cubicBezTo>
                  <a:cubicBezTo>
                    <a:pt x="1422" y="1424"/>
                    <a:pt x="1390" y="1456"/>
                    <a:pt x="1352" y="1456"/>
                  </a:cubicBezTo>
                  <a:close/>
                </a:path>
              </a:pathLst>
            </a:custGeom>
            <a:solidFill>
              <a:srgbClr val="5F3D88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="" xmlns:a16="http://schemas.microsoft.com/office/drawing/2014/main" id="{8AD7AE93-BBAA-47A4-AEFC-54F9876DEC5A}"/>
                </a:ext>
              </a:extLst>
            </p:cNvPr>
            <p:cNvSpPr/>
            <p:nvPr/>
          </p:nvSpPr>
          <p:spPr>
            <a:xfrm>
              <a:off x="1248496" y="1773344"/>
              <a:ext cx="574494" cy="574494"/>
            </a:xfrm>
            <a:prstGeom prst="ellipse">
              <a:avLst/>
            </a:prstGeom>
            <a:noFill/>
            <a:ln w="6350">
              <a:solidFill>
                <a:srgbClr val="5F3D8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1681ABEC-4B76-4A8C-912F-D1DA024FF0E9}"/>
              </a:ext>
            </a:extLst>
          </p:cNvPr>
          <p:cNvGrpSpPr/>
          <p:nvPr/>
        </p:nvGrpSpPr>
        <p:grpSpPr>
          <a:xfrm>
            <a:off x="775228" y="4620515"/>
            <a:ext cx="574494" cy="574494"/>
            <a:chOff x="1248496" y="1773344"/>
            <a:chExt cx="574494" cy="574494"/>
          </a:xfrm>
        </p:grpSpPr>
        <p:sp>
          <p:nvSpPr>
            <p:cNvPr id="51" name="businessman_57134">
              <a:extLst>
                <a:ext uri="{FF2B5EF4-FFF2-40B4-BE49-F238E27FC236}">
                  <a16:creationId xmlns="" xmlns:a16="http://schemas.microsoft.com/office/drawing/2014/main" id="{F01BFBBE-B719-413D-BB9B-CF0A57952C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340976" y="1856094"/>
              <a:ext cx="389530" cy="388847"/>
            </a:xfrm>
            <a:custGeom>
              <a:avLst/>
              <a:gdLst>
                <a:gd name="connsiteX0" fmla="*/ 360585 w 604110"/>
                <a:gd name="connsiteY0" fmla="*/ 233916 h 603052"/>
                <a:gd name="connsiteX1" fmla="*/ 380012 w 604110"/>
                <a:gd name="connsiteY1" fmla="*/ 241933 h 603052"/>
                <a:gd name="connsiteX2" fmla="*/ 380012 w 604110"/>
                <a:gd name="connsiteY2" fmla="*/ 280718 h 603052"/>
                <a:gd name="connsiteX3" fmla="*/ 297635 w 604110"/>
                <a:gd name="connsiteY3" fmla="*/ 362947 h 603052"/>
                <a:gd name="connsiteX4" fmla="*/ 278277 w 604110"/>
                <a:gd name="connsiteY4" fmla="*/ 371033 h 603052"/>
                <a:gd name="connsiteX5" fmla="*/ 258781 w 604110"/>
                <a:gd name="connsiteY5" fmla="*/ 362947 h 603052"/>
                <a:gd name="connsiteX6" fmla="*/ 222260 w 604110"/>
                <a:gd name="connsiteY6" fmla="*/ 326355 h 603052"/>
                <a:gd name="connsiteX7" fmla="*/ 222260 w 604110"/>
                <a:gd name="connsiteY7" fmla="*/ 287707 h 603052"/>
                <a:gd name="connsiteX8" fmla="*/ 260977 w 604110"/>
                <a:gd name="connsiteY8" fmla="*/ 287707 h 603052"/>
                <a:gd name="connsiteX9" fmla="*/ 278277 w 604110"/>
                <a:gd name="connsiteY9" fmla="*/ 304838 h 603052"/>
                <a:gd name="connsiteX10" fmla="*/ 341158 w 604110"/>
                <a:gd name="connsiteY10" fmla="*/ 241933 h 603052"/>
                <a:gd name="connsiteX11" fmla="*/ 360585 w 604110"/>
                <a:gd name="connsiteY11" fmla="*/ 233916 h 603052"/>
                <a:gd name="connsiteX12" fmla="*/ 274595 w 604110"/>
                <a:gd name="connsiteY12" fmla="*/ 54823 h 603052"/>
                <a:gd name="connsiteX13" fmla="*/ 274595 w 604110"/>
                <a:gd name="connsiteY13" fmla="*/ 89087 h 603052"/>
                <a:gd name="connsiteX14" fmla="*/ 254001 w 604110"/>
                <a:gd name="connsiteY14" fmla="*/ 115676 h 603052"/>
                <a:gd name="connsiteX15" fmla="*/ 204436 w 604110"/>
                <a:gd name="connsiteY15" fmla="*/ 136235 h 603052"/>
                <a:gd name="connsiteX16" fmla="*/ 171073 w 604110"/>
                <a:gd name="connsiteY16" fmla="*/ 131986 h 603052"/>
                <a:gd name="connsiteX17" fmla="*/ 146771 w 604110"/>
                <a:gd name="connsiteY17" fmla="*/ 107727 h 603052"/>
                <a:gd name="connsiteX18" fmla="*/ 107916 w 604110"/>
                <a:gd name="connsiteY18" fmla="*/ 146514 h 603052"/>
                <a:gd name="connsiteX19" fmla="*/ 132218 w 604110"/>
                <a:gd name="connsiteY19" fmla="*/ 170773 h 603052"/>
                <a:gd name="connsiteX20" fmla="*/ 136474 w 604110"/>
                <a:gd name="connsiteY20" fmla="*/ 204078 h 603052"/>
                <a:gd name="connsiteX21" fmla="*/ 115879 w 604110"/>
                <a:gd name="connsiteY21" fmla="*/ 253556 h 603052"/>
                <a:gd name="connsiteX22" fmla="*/ 89244 w 604110"/>
                <a:gd name="connsiteY22" fmla="*/ 274115 h 603052"/>
                <a:gd name="connsiteX23" fmla="*/ 54919 w 604110"/>
                <a:gd name="connsiteY23" fmla="*/ 274115 h 603052"/>
                <a:gd name="connsiteX24" fmla="*/ 54919 w 604110"/>
                <a:gd name="connsiteY24" fmla="*/ 328937 h 603052"/>
                <a:gd name="connsiteX25" fmla="*/ 89244 w 604110"/>
                <a:gd name="connsiteY25" fmla="*/ 328937 h 603052"/>
                <a:gd name="connsiteX26" fmla="*/ 115879 w 604110"/>
                <a:gd name="connsiteY26" fmla="*/ 349496 h 603052"/>
                <a:gd name="connsiteX27" fmla="*/ 136474 w 604110"/>
                <a:gd name="connsiteY27" fmla="*/ 398974 h 603052"/>
                <a:gd name="connsiteX28" fmla="*/ 132218 w 604110"/>
                <a:gd name="connsiteY28" fmla="*/ 432279 h 603052"/>
                <a:gd name="connsiteX29" fmla="*/ 107916 w 604110"/>
                <a:gd name="connsiteY29" fmla="*/ 456538 h 603052"/>
                <a:gd name="connsiteX30" fmla="*/ 146771 w 604110"/>
                <a:gd name="connsiteY30" fmla="*/ 495325 h 603052"/>
                <a:gd name="connsiteX31" fmla="*/ 171073 w 604110"/>
                <a:gd name="connsiteY31" fmla="*/ 471066 h 603052"/>
                <a:gd name="connsiteX32" fmla="*/ 204436 w 604110"/>
                <a:gd name="connsiteY32" fmla="*/ 466817 h 603052"/>
                <a:gd name="connsiteX33" fmla="*/ 254001 w 604110"/>
                <a:gd name="connsiteY33" fmla="*/ 487376 h 603052"/>
                <a:gd name="connsiteX34" fmla="*/ 274595 w 604110"/>
                <a:gd name="connsiteY34" fmla="*/ 513965 h 603052"/>
                <a:gd name="connsiteX35" fmla="*/ 274595 w 604110"/>
                <a:gd name="connsiteY35" fmla="*/ 548229 h 603052"/>
                <a:gd name="connsiteX36" fmla="*/ 329515 w 604110"/>
                <a:gd name="connsiteY36" fmla="*/ 548229 h 603052"/>
                <a:gd name="connsiteX37" fmla="*/ 329515 w 604110"/>
                <a:gd name="connsiteY37" fmla="*/ 513965 h 603052"/>
                <a:gd name="connsiteX38" fmla="*/ 350109 w 604110"/>
                <a:gd name="connsiteY38" fmla="*/ 487376 h 603052"/>
                <a:gd name="connsiteX39" fmla="*/ 399674 w 604110"/>
                <a:gd name="connsiteY39" fmla="*/ 466817 h 603052"/>
                <a:gd name="connsiteX40" fmla="*/ 433037 w 604110"/>
                <a:gd name="connsiteY40" fmla="*/ 471066 h 603052"/>
                <a:gd name="connsiteX41" fmla="*/ 457339 w 604110"/>
                <a:gd name="connsiteY41" fmla="*/ 495325 h 603052"/>
                <a:gd name="connsiteX42" fmla="*/ 496194 w 604110"/>
                <a:gd name="connsiteY42" fmla="*/ 456538 h 603052"/>
                <a:gd name="connsiteX43" fmla="*/ 471892 w 604110"/>
                <a:gd name="connsiteY43" fmla="*/ 432279 h 603052"/>
                <a:gd name="connsiteX44" fmla="*/ 467636 w 604110"/>
                <a:gd name="connsiteY44" fmla="*/ 398974 h 603052"/>
                <a:gd name="connsiteX45" fmla="*/ 488231 w 604110"/>
                <a:gd name="connsiteY45" fmla="*/ 349496 h 603052"/>
                <a:gd name="connsiteX46" fmla="*/ 514866 w 604110"/>
                <a:gd name="connsiteY46" fmla="*/ 328937 h 603052"/>
                <a:gd name="connsiteX47" fmla="*/ 549191 w 604110"/>
                <a:gd name="connsiteY47" fmla="*/ 328937 h 603052"/>
                <a:gd name="connsiteX48" fmla="*/ 549191 w 604110"/>
                <a:gd name="connsiteY48" fmla="*/ 274115 h 603052"/>
                <a:gd name="connsiteX49" fmla="*/ 514866 w 604110"/>
                <a:gd name="connsiteY49" fmla="*/ 274115 h 603052"/>
                <a:gd name="connsiteX50" fmla="*/ 488231 w 604110"/>
                <a:gd name="connsiteY50" fmla="*/ 253556 h 603052"/>
                <a:gd name="connsiteX51" fmla="*/ 467636 w 604110"/>
                <a:gd name="connsiteY51" fmla="*/ 204078 h 603052"/>
                <a:gd name="connsiteX52" fmla="*/ 471892 w 604110"/>
                <a:gd name="connsiteY52" fmla="*/ 170773 h 603052"/>
                <a:gd name="connsiteX53" fmla="*/ 496194 w 604110"/>
                <a:gd name="connsiteY53" fmla="*/ 146514 h 603052"/>
                <a:gd name="connsiteX54" fmla="*/ 457339 w 604110"/>
                <a:gd name="connsiteY54" fmla="*/ 107727 h 603052"/>
                <a:gd name="connsiteX55" fmla="*/ 433037 w 604110"/>
                <a:gd name="connsiteY55" fmla="*/ 131986 h 603052"/>
                <a:gd name="connsiteX56" fmla="*/ 399674 w 604110"/>
                <a:gd name="connsiteY56" fmla="*/ 136235 h 603052"/>
                <a:gd name="connsiteX57" fmla="*/ 350109 w 604110"/>
                <a:gd name="connsiteY57" fmla="*/ 115676 h 603052"/>
                <a:gd name="connsiteX58" fmla="*/ 329515 w 604110"/>
                <a:gd name="connsiteY58" fmla="*/ 89087 h 603052"/>
                <a:gd name="connsiteX59" fmla="*/ 329515 w 604110"/>
                <a:gd name="connsiteY59" fmla="*/ 54823 h 603052"/>
                <a:gd name="connsiteX60" fmla="*/ 247136 w 604110"/>
                <a:gd name="connsiteY60" fmla="*/ 0 h 603052"/>
                <a:gd name="connsiteX61" fmla="*/ 356974 w 604110"/>
                <a:gd name="connsiteY61" fmla="*/ 0 h 603052"/>
                <a:gd name="connsiteX62" fmla="*/ 384434 w 604110"/>
                <a:gd name="connsiteY62" fmla="*/ 27411 h 603052"/>
                <a:gd name="connsiteX63" fmla="*/ 384434 w 604110"/>
                <a:gd name="connsiteY63" fmla="*/ 68940 h 603052"/>
                <a:gd name="connsiteX64" fmla="*/ 408598 w 604110"/>
                <a:gd name="connsiteY64" fmla="*/ 78945 h 603052"/>
                <a:gd name="connsiteX65" fmla="*/ 437980 w 604110"/>
                <a:gd name="connsiteY65" fmla="*/ 49615 h 603052"/>
                <a:gd name="connsiteX66" fmla="*/ 457339 w 604110"/>
                <a:gd name="connsiteY66" fmla="*/ 41528 h 603052"/>
                <a:gd name="connsiteX67" fmla="*/ 476835 w 604110"/>
                <a:gd name="connsiteY67" fmla="*/ 49615 h 603052"/>
                <a:gd name="connsiteX68" fmla="*/ 554408 w 604110"/>
                <a:gd name="connsiteY68" fmla="*/ 127052 h 603052"/>
                <a:gd name="connsiteX69" fmla="*/ 554408 w 604110"/>
                <a:gd name="connsiteY69" fmla="*/ 165839 h 603052"/>
                <a:gd name="connsiteX70" fmla="*/ 525026 w 604110"/>
                <a:gd name="connsiteY70" fmla="*/ 195170 h 603052"/>
                <a:gd name="connsiteX71" fmla="*/ 535049 w 604110"/>
                <a:gd name="connsiteY71" fmla="*/ 219292 h 603052"/>
                <a:gd name="connsiteX72" fmla="*/ 576650 w 604110"/>
                <a:gd name="connsiteY72" fmla="*/ 219292 h 603052"/>
                <a:gd name="connsiteX73" fmla="*/ 604110 w 604110"/>
                <a:gd name="connsiteY73" fmla="*/ 246703 h 603052"/>
                <a:gd name="connsiteX74" fmla="*/ 604110 w 604110"/>
                <a:gd name="connsiteY74" fmla="*/ 356349 h 603052"/>
                <a:gd name="connsiteX75" fmla="*/ 576650 w 604110"/>
                <a:gd name="connsiteY75" fmla="*/ 383760 h 603052"/>
                <a:gd name="connsiteX76" fmla="*/ 535187 w 604110"/>
                <a:gd name="connsiteY76" fmla="*/ 383760 h 603052"/>
                <a:gd name="connsiteX77" fmla="*/ 525026 w 604110"/>
                <a:gd name="connsiteY77" fmla="*/ 407882 h 603052"/>
                <a:gd name="connsiteX78" fmla="*/ 554408 w 604110"/>
                <a:gd name="connsiteY78" fmla="*/ 437213 h 603052"/>
                <a:gd name="connsiteX79" fmla="*/ 554408 w 604110"/>
                <a:gd name="connsiteY79" fmla="*/ 476000 h 603052"/>
                <a:gd name="connsiteX80" fmla="*/ 476835 w 604110"/>
                <a:gd name="connsiteY80" fmla="*/ 553437 h 603052"/>
                <a:gd name="connsiteX81" fmla="*/ 437980 w 604110"/>
                <a:gd name="connsiteY81" fmla="*/ 553437 h 603052"/>
                <a:gd name="connsiteX82" fmla="*/ 408598 w 604110"/>
                <a:gd name="connsiteY82" fmla="*/ 524107 h 603052"/>
                <a:gd name="connsiteX83" fmla="*/ 384434 w 604110"/>
                <a:gd name="connsiteY83" fmla="*/ 534112 h 603052"/>
                <a:gd name="connsiteX84" fmla="*/ 384434 w 604110"/>
                <a:gd name="connsiteY84" fmla="*/ 575641 h 603052"/>
                <a:gd name="connsiteX85" fmla="*/ 356974 w 604110"/>
                <a:gd name="connsiteY85" fmla="*/ 603052 h 603052"/>
                <a:gd name="connsiteX86" fmla="*/ 247136 w 604110"/>
                <a:gd name="connsiteY86" fmla="*/ 603052 h 603052"/>
                <a:gd name="connsiteX87" fmla="*/ 219676 w 604110"/>
                <a:gd name="connsiteY87" fmla="*/ 575641 h 603052"/>
                <a:gd name="connsiteX88" fmla="*/ 219676 w 604110"/>
                <a:gd name="connsiteY88" fmla="*/ 534112 h 603052"/>
                <a:gd name="connsiteX89" fmla="*/ 195512 w 604110"/>
                <a:gd name="connsiteY89" fmla="*/ 524107 h 603052"/>
                <a:gd name="connsiteX90" fmla="*/ 166130 w 604110"/>
                <a:gd name="connsiteY90" fmla="*/ 553437 h 603052"/>
                <a:gd name="connsiteX91" fmla="*/ 127275 w 604110"/>
                <a:gd name="connsiteY91" fmla="*/ 553437 h 603052"/>
                <a:gd name="connsiteX92" fmla="*/ 49702 w 604110"/>
                <a:gd name="connsiteY92" fmla="*/ 476000 h 603052"/>
                <a:gd name="connsiteX93" fmla="*/ 41601 w 604110"/>
                <a:gd name="connsiteY93" fmla="*/ 456538 h 603052"/>
                <a:gd name="connsiteX94" fmla="*/ 49702 w 604110"/>
                <a:gd name="connsiteY94" fmla="*/ 437213 h 603052"/>
                <a:gd name="connsiteX95" fmla="*/ 79083 w 604110"/>
                <a:gd name="connsiteY95" fmla="*/ 407882 h 603052"/>
                <a:gd name="connsiteX96" fmla="*/ 69061 w 604110"/>
                <a:gd name="connsiteY96" fmla="*/ 383760 h 603052"/>
                <a:gd name="connsiteX97" fmla="*/ 27460 w 604110"/>
                <a:gd name="connsiteY97" fmla="*/ 383760 h 603052"/>
                <a:gd name="connsiteX98" fmla="*/ 0 w 604110"/>
                <a:gd name="connsiteY98" fmla="*/ 356349 h 603052"/>
                <a:gd name="connsiteX99" fmla="*/ 0 w 604110"/>
                <a:gd name="connsiteY99" fmla="*/ 246703 h 603052"/>
                <a:gd name="connsiteX100" fmla="*/ 27460 w 604110"/>
                <a:gd name="connsiteY100" fmla="*/ 219292 h 603052"/>
                <a:gd name="connsiteX101" fmla="*/ 69061 w 604110"/>
                <a:gd name="connsiteY101" fmla="*/ 219292 h 603052"/>
                <a:gd name="connsiteX102" fmla="*/ 79083 w 604110"/>
                <a:gd name="connsiteY102" fmla="*/ 195170 h 603052"/>
                <a:gd name="connsiteX103" fmla="*/ 49702 w 604110"/>
                <a:gd name="connsiteY103" fmla="*/ 165839 h 603052"/>
                <a:gd name="connsiteX104" fmla="*/ 49702 w 604110"/>
                <a:gd name="connsiteY104" fmla="*/ 127052 h 603052"/>
                <a:gd name="connsiteX105" fmla="*/ 127275 w 604110"/>
                <a:gd name="connsiteY105" fmla="*/ 49615 h 603052"/>
                <a:gd name="connsiteX106" fmla="*/ 166130 w 604110"/>
                <a:gd name="connsiteY106" fmla="*/ 49615 h 603052"/>
                <a:gd name="connsiteX107" fmla="*/ 195512 w 604110"/>
                <a:gd name="connsiteY107" fmla="*/ 78945 h 603052"/>
                <a:gd name="connsiteX108" fmla="*/ 219676 w 604110"/>
                <a:gd name="connsiteY108" fmla="*/ 68940 h 603052"/>
                <a:gd name="connsiteX109" fmla="*/ 219676 w 604110"/>
                <a:gd name="connsiteY109" fmla="*/ 27411 h 603052"/>
                <a:gd name="connsiteX110" fmla="*/ 247136 w 604110"/>
                <a:gd name="connsiteY110" fmla="*/ 0 h 60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604110" h="603052">
                  <a:moveTo>
                    <a:pt x="360585" y="233916"/>
                  </a:moveTo>
                  <a:cubicBezTo>
                    <a:pt x="367621" y="233916"/>
                    <a:pt x="374658" y="236588"/>
                    <a:pt x="380012" y="241933"/>
                  </a:cubicBezTo>
                  <a:cubicBezTo>
                    <a:pt x="390721" y="252623"/>
                    <a:pt x="390721" y="270028"/>
                    <a:pt x="380012" y="280718"/>
                  </a:cubicBezTo>
                  <a:lnTo>
                    <a:pt x="297635" y="362947"/>
                  </a:lnTo>
                  <a:cubicBezTo>
                    <a:pt x="292281" y="368292"/>
                    <a:pt x="285279" y="371033"/>
                    <a:pt x="278277" y="371033"/>
                  </a:cubicBezTo>
                  <a:cubicBezTo>
                    <a:pt x="271137" y="371033"/>
                    <a:pt x="264135" y="368292"/>
                    <a:pt x="258781" y="362947"/>
                  </a:cubicBezTo>
                  <a:lnTo>
                    <a:pt x="222260" y="326355"/>
                  </a:lnTo>
                  <a:cubicBezTo>
                    <a:pt x="211414" y="315665"/>
                    <a:pt x="211414" y="298397"/>
                    <a:pt x="222260" y="287707"/>
                  </a:cubicBezTo>
                  <a:cubicBezTo>
                    <a:pt x="232969" y="276880"/>
                    <a:pt x="250268" y="276880"/>
                    <a:pt x="260977" y="287707"/>
                  </a:cubicBezTo>
                  <a:lnTo>
                    <a:pt x="278277" y="304838"/>
                  </a:lnTo>
                  <a:lnTo>
                    <a:pt x="341158" y="241933"/>
                  </a:lnTo>
                  <a:cubicBezTo>
                    <a:pt x="346512" y="236588"/>
                    <a:pt x="353549" y="233916"/>
                    <a:pt x="360585" y="233916"/>
                  </a:cubicBezTo>
                  <a:close/>
                  <a:moveTo>
                    <a:pt x="274595" y="54823"/>
                  </a:moveTo>
                  <a:lnTo>
                    <a:pt x="274595" y="89087"/>
                  </a:lnTo>
                  <a:cubicBezTo>
                    <a:pt x="274595" y="101696"/>
                    <a:pt x="266083" y="112524"/>
                    <a:pt x="254001" y="115676"/>
                  </a:cubicBezTo>
                  <a:cubicBezTo>
                    <a:pt x="236701" y="120199"/>
                    <a:pt x="219951" y="127052"/>
                    <a:pt x="204436" y="136235"/>
                  </a:cubicBezTo>
                  <a:cubicBezTo>
                    <a:pt x="193590" y="142540"/>
                    <a:pt x="179860" y="140895"/>
                    <a:pt x="171073" y="131986"/>
                  </a:cubicBezTo>
                  <a:lnTo>
                    <a:pt x="146771" y="107727"/>
                  </a:lnTo>
                  <a:lnTo>
                    <a:pt x="107916" y="146514"/>
                  </a:lnTo>
                  <a:lnTo>
                    <a:pt x="132218" y="170773"/>
                  </a:lnTo>
                  <a:cubicBezTo>
                    <a:pt x="141142" y="179545"/>
                    <a:pt x="142790" y="193251"/>
                    <a:pt x="136474" y="204078"/>
                  </a:cubicBezTo>
                  <a:cubicBezTo>
                    <a:pt x="127275" y="219566"/>
                    <a:pt x="120410" y="236287"/>
                    <a:pt x="115879" y="253556"/>
                  </a:cubicBezTo>
                  <a:cubicBezTo>
                    <a:pt x="112721" y="265617"/>
                    <a:pt x="101875" y="274115"/>
                    <a:pt x="89244" y="274115"/>
                  </a:cubicBezTo>
                  <a:lnTo>
                    <a:pt x="54919" y="274115"/>
                  </a:lnTo>
                  <a:lnTo>
                    <a:pt x="54919" y="328937"/>
                  </a:lnTo>
                  <a:lnTo>
                    <a:pt x="89244" y="328937"/>
                  </a:lnTo>
                  <a:cubicBezTo>
                    <a:pt x="101875" y="328937"/>
                    <a:pt x="112721" y="337435"/>
                    <a:pt x="115879" y="349496"/>
                  </a:cubicBezTo>
                  <a:cubicBezTo>
                    <a:pt x="120410" y="366765"/>
                    <a:pt x="127275" y="383486"/>
                    <a:pt x="136474" y="398974"/>
                  </a:cubicBezTo>
                  <a:cubicBezTo>
                    <a:pt x="142790" y="409801"/>
                    <a:pt x="141142" y="423507"/>
                    <a:pt x="132218" y="432279"/>
                  </a:cubicBezTo>
                  <a:lnTo>
                    <a:pt x="107916" y="456538"/>
                  </a:lnTo>
                  <a:lnTo>
                    <a:pt x="146771" y="495325"/>
                  </a:lnTo>
                  <a:lnTo>
                    <a:pt x="171073" y="471066"/>
                  </a:lnTo>
                  <a:cubicBezTo>
                    <a:pt x="179860" y="462157"/>
                    <a:pt x="193590" y="460512"/>
                    <a:pt x="204436" y="466817"/>
                  </a:cubicBezTo>
                  <a:cubicBezTo>
                    <a:pt x="219951" y="476000"/>
                    <a:pt x="236701" y="482853"/>
                    <a:pt x="254001" y="487376"/>
                  </a:cubicBezTo>
                  <a:cubicBezTo>
                    <a:pt x="266083" y="490528"/>
                    <a:pt x="274595" y="501356"/>
                    <a:pt x="274595" y="513965"/>
                  </a:cubicBezTo>
                  <a:lnTo>
                    <a:pt x="274595" y="548229"/>
                  </a:lnTo>
                  <a:lnTo>
                    <a:pt x="329515" y="548229"/>
                  </a:lnTo>
                  <a:lnTo>
                    <a:pt x="329515" y="513965"/>
                  </a:lnTo>
                  <a:cubicBezTo>
                    <a:pt x="329515" y="501356"/>
                    <a:pt x="338027" y="490528"/>
                    <a:pt x="350109" y="487376"/>
                  </a:cubicBezTo>
                  <a:cubicBezTo>
                    <a:pt x="367409" y="482853"/>
                    <a:pt x="384159" y="476000"/>
                    <a:pt x="399674" y="466817"/>
                  </a:cubicBezTo>
                  <a:cubicBezTo>
                    <a:pt x="410520" y="460512"/>
                    <a:pt x="424250" y="462157"/>
                    <a:pt x="433037" y="471066"/>
                  </a:cubicBezTo>
                  <a:lnTo>
                    <a:pt x="457339" y="495325"/>
                  </a:lnTo>
                  <a:lnTo>
                    <a:pt x="496194" y="456538"/>
                  </a:lnTo>
                  <a:lnTo>
                    <a:pt x="471892" y="432279"/>
                  </a:lnTo>
                  <a:cubicBezTo>
                    <a:pt x="462968" y="423507"/>
                    <a:pt x="461320" y="409801"/>
                    <a:pt x="467636" y="398974"/>
                  </a:cubicBezTo>
                  <a:cubicBezTo>
                    <a:pt x="476835" y="383486"/>
                    <a:pt x="483700" y="366765"/>
                    <a:pt x="488231" y="349496"/>
                  </a:cubicBezTo>
                  <a:cubicBezTo>
                    <a:pt x="491389" y="337435"/>
                    <a:pt x="502235" y="328937"/>
                    <a:pt x="514866" y="328937"/>
                  </a:cubicBezTo>
                  <a:lnTo>
                    <a:pt x="549191" y="328937"/>
                  </a:lnTo>
                  <a:lnTo>
                    <a:pt x="549191" y="274115"/>
                  </a:lnTo>
                  <a:lnTo>
                    <a:pt x="514866" y="274115"/>
                  </a:lnTo>
                  <a:cubicBezTo>
                    <a:pt x="502235" y="274115"/>
                    <a:pt x="491389" y="265617"/>
                    <a:pt x="488231" y="253556"/>
                  </a:cubicBezTo>
                  <a:cubicBezTo>
                    <a:pt x="483700" y="236287"/>
                    <a:pt x="476835" y="219566"/>
                    <a:pt x="467636" y="204078"/>
                  </a:cubicBezTo>
                  <a:cubicBezTo>
                    <a:pt x="461320" y="193251"/>
                    <a:pt x="462968" y="179545"/>
                    <a:pt x="471892" y="170773"/>
                  </a:cubicBezTo>
                  <a:lnTo>
                    <a:pt x="496194" y="146514"/>
                  </a:lnTo>
                  <a:lnTo>
                    <a:pt x="457339" y="107727"/>
                  </a:lnTo>
                  <a:lnTo>
                    <a:pt x="433037" y="131986"/>
                  </a:lnTo>
                  <a:cubicBezTo>
                    <a:pt x="424250" y="140895"/>
                    <a:pt x="410520" y="142540"/>
                    <a:pt x="399674" y="136235"/>
                  </a:cubicBezTo>
                  <a:cubicBezTo>
                    <a:pt x="384159" y="127052"/>
                    <a:pt x="367409" y="120199"/>
                    <a:pt x="350109" y="115676"/>
                  </a:cubicBezTo>
                  <a:cubicBezTo>
                    <a:pt x="338027" y="112524"/>
                    <a:pt x="329515" y="101696"/>
                    <a:pt x="329515" y="89087"/>
                  </a:cubicBezTo>
                  <a:lnTo>
                    <a:pt x="329515" y="54823"/>
                  </a:lnTo>
                  <a:close/>
                  <a:moveTo>
                    <a:pt x="247136" y="0"/>
                  </a:moveTo>
                  <a:lnTo>
                    <a:pt x="356974" y="0"/>
                  </a:lnTo>
                  <a:cubicBezTo>
                    <a:pt x="372077" y="0"/>
                    <a:pt x="384434" y="12335"/>
                    <a:pt x="384434" y="27411"/>
                  </a:cubicBezTo>
                  <a:lnTo>
                    <a:pt x="384434" y="68940"/>
                  </a:lnTo>
                  <a:cubicBezTo>
                    <a:pt x="392672" y="71818"/>
                    <a:pt x="400772" y="75107"/>
                    <a:pt x="408598" y="78945"/>
                  </a:cubicBezTo>
                  <a:lnTo>
                    <a:pt x="437980" y="49615"/>
                  </a:lnTo>
                  <a:cubicBezTo>
                    <a:pt x="443060" y="44407"/>
                    <a:pt x="450062" y="41528"/>
                    <a:pt x="457339" y="41528"/>
                  </a:cubicBezTo>
                  <a:cubicBezTo>
                    <a:pt x="464616" y="41528"/>
                    <a:pt x="471618" y="44407"/>
                    <a:pt x="476835" y="49615"/>
                  </a:cubicBezTo>
                  <a:lnTo>
                    <a:pt x="554408" y="127052"/>
                  </a:lnTo>
                  <a:cubicBezTo>
                    <a:pt x="565255" y="137743"/>
                    <a:pt x="565255" y="155149"/>
                    <a:pt x="554408" y="165839"/>
                  </a:cubicBezTo>
                  <a:lnTo>
                    <a:pt x="525026" y="195170"/>
                  </a:lnTo>
                  <a:cubicBezTo>
                    <a:pt x="528871" y="202982"/>
                    <a:pt x="532166" y="211068"/>
                    <a:pt x="535049" y="219292"/>
                  </a:cubicBezTo>
                  <a:lnTo>
                    <a:pt x="576650" y="219292"/>
                  </a:lnTo>
                  <a:cubicBezTo>
                    <a:pt x="591753" y="219292"/>
                    <a:pt x="604110" y="231627"/>
                    <a:pt x="604110" y="246703"/>
                  </a:cubicBezTo>
                  <a:lnTo>
                    <a:pt x="604110" y="356349"/>
                  </a:lnTo>
                  <a:cubicBezTo>
                    <a:pt x="604110" y="371425"/>
                    <a:pt x="591753" y="383760"/>
                    <a:pt x="576650" y="383760"/>
                  </a:cubicBezTo>
                  <a:lnTo>
                    <a:pt x="535187" y="383760"/>
                  </a:lnTo>
                  <a:cubicBezTo>
                    <a:pt x="532166" y="391984"/>
                    <a:pt x="528871" y="400070"/>
                    <a:pt x="525026" y="407882"/>
                  </a:cubicBezTo>
                  <a:lnTo>
                    <a:pt x="554408" y="437213"/>
                  </a:lnTo>
                  <a:cubicBezTo>
                    <a:pt x="565255" y="447903"/>
                    <a:pt x="565255" y="465309"/>
                    <a:pt x="554408" y="476000"/>
                  </a:cubicBezTo>
                  <a:lnTo>
                    <a:pt x="476835" y="553437"/>
                  </a:lnTo>
                  <a:cubicBezTo>
                    <a:pt x="466126" y="564265"/>
                    <a:pt x="448689" y="564265"/>
                    <a:pt x="437980" y="553437"/>
                  </a:cubicBezTo>
                  <a:lnTo>
                    <a:pt x="408598" y="524107"/>
                  </a:lnTo>
                  <a:cubicBezTo>
                    <a:pt x="400772" y="527945"/>
                    <a:pt x="392672" y="531234"/>
                    <a:pt x="384434" y="534112"/>
                  </a:cubicBezTo>
                  <a:lnTo>
                    <a:pt x="384434" y="575641"/>
                  </a:lnTo>
                  <a:cubicBezTo>
                    <a:pt x="384434" y="590717"/>
                    <a:pt x="372077" y="603052"/>
                    <a:pt x="356974" y="603052"/>
                  </a:cubicBezTo>
                  <a:lnTo>
                    <a:pt x="247136" y="603052"/>
                  </a:lnTo>
                  <a:cubicBezTo>
                    <a:pt x="232033" y="603052"/>
                    <a:pt x="219676" y="590717"/>
                    <a:pt x="219676" y="575641"/>
                  </a:cubicBezTo>
                  <a:lnTo>
                    <a:pt x="219676" y="534112"/>
                  </a:lnTo>
                  <a:cubicBezTo>
                    <a:pt x="211438" y="531234"/>
                    <a:pt x="203338" y="527945"/>
                    <a:pt x="195512" y="524107"/>
                  </a:cubicBezTo>
                  <a:lnTo>
                    <a:pt x="166130" y="553437"/>
                  </a:lnTo>
                  <a:cubicBezTo>
                    <a:pt x="155421" y="564265"/>
                    <a:pt x="137984" y="564265"/>
                    <a:pt x="127275" y="553437"/>
                  </a:cubicBezTo>
                  <a:lnTo>
                    <a:pt x="49702" y="476000"/>
                  </a:lnTo>
                  <a:cubicBezTo>
                    <a:pt x="44484" y="470792"/>
                    <a:pt x="41601" y="463802"/>
                    <a:pt x="41601" y="456538"/>
                  </a:cubicBezTo>
                  <a:cubicBezTo>
                    <a:pt x="41601" y="449274"/>
                    <a:pt x="44484" y="442284"/>
                    <a:pt x="49702" y="437213"/>
                  </a:cubicBezTo>
                  <a:lnTo>
                    <a:pt x="79083" y="407882"/>
                  </a:lnTo>
                  <a:cubicBezTo>
                    <a:pt x="75239" y="400070"/>
                    <a:pt x="71944" y="391984"/>
                    <a:pt x="69061" y="383760"/>
                  </a:cubicBezTo>
                  <a:lnTo>
                    <a:pt x="27460" y="383760"/>
                  </a:lnTo>
                  <a:cubicBezTo>
                    <a:pt x="12357" y="383760"/>
                    <a:pt x="0" y="371425"/>
                    <a:pt x="0" y="356349"/>
                  </a:cubicBezTo>
                  <a:lnTo>
                    <a:pt x="0" y="246703"/>
                  </a:lnTo>
                  <a:cubicBezTo>
                    <a:pt x="0" y="231627"/>
                    <a:pt x="12357" y="219292"/>
                    <a:pt x="27460" y="219292"/>
                  </a:cubicBezTo>
                  <a:lnTo>
                    <a:pt x="69061" y="219292"/>
                  </a:lnTo>
                  <a:cubicBezTo>
                    <a:pt x="71944" y="211068"/>
                    <a:pt x="75239" y="202982"/>
                    <a:pt x="79083" y="195170"/>
                  </a:cubicBezTo>
                  <a:lnTo>
                    <a:pt x="49702" y="165839"/>
                  </a:lnTo>
                  <a:cubicBezTo>
                    <a:pt x="38855" y="155149"/>
                    <a:pt x="38855" y="137743"/>
                    <a:pt x="49702" y="127052"/>
                  </a:cubicBezTo>
                  <a:lnTo>
                    <a:pt x="127275" y="49615"/>
                  </a:lnTo>
                  <a:cubicBezTo>
                    <a:pt x="137984" y="38787"/>
                    <a:pt x="155421" y="38787"/>
                    <a:pt x="166130" y="49615"/>
                  </a:cubicBezTo>
                  <a:lnTo>
                    <a:pt x="195512" y="78945"/>
                  </a:lnTo>
                  <a:cubicBezTo>
                    <a:pt x="203338" y="75107"/>
                    <a:pt x="211438" y="71818"/>
                    <a:pt x="219676" y="68940"/>
                  </a:cubicBezTo>
                  <a:lnTo>
                    <a:pt x="219676" y="27411"/>
                  </a:lnTo>
                  <a:cubicBezTo>
                    <a:pt x="219676" y="12335"/>
                    <a:pt x="232033" y="0"/>
                    <a:pt x="247136" y="0"/>
                  </a:cubicBezTo>
                  <a:close/>
                </a:path>
              </a:pathLst>
            </a:custGeom>
            <a:solidFill>
              <a:srgbClr val="5F3D88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椭圆 51">
              <a:extLst>
                <a:ext uri="{FF2B5EF4-FFF2-40B4-BE49-F238E27FC236}">
                  <a16:creationId xmlns="" xmlns:a16="http://schemas.microsoft.com/office/drawing/2014/main" id="{86ACAAD0-F605-4B85-AF05-22299336F885}"/>
                </a:ext>
              </a:extLst>
            </p:cNvPr>
            <p:cNvSpPr/>
            <p:nvPr/>
          </p:nvSpPr>
          <p:spPr>
            <a:xfrm>
              <a:off x="1248496" y="1773344"/>
              <a:ext cx="574494" cy="574494"/>
            </a:xfrm>
            <a:prstGeom prst="ellipse">
              <a:avLst/>
            </a:prstGeom>
            <a:noFill/>
            <a:ln w="6350">
              <a:solidFill>
                <a:srgbClr val="5F3D8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1412B856-C9A0-464A-8DA8-6A0100E51317}"/>
              </a:ext>
            </a:extLst>
          </p:cNvPr>
          <p:cNvGrpSpPr/>
          <p:nvPr/>
        </p:nvGrpSpPr>
        <p:grpSpPr>
          <a:xfrm>
            <a:off x="6626860" y="1750606"/>
            <a:ext cx="574494" cy="574494"/>
            <a:chOff x="1248496" y="1773344"/>
            <a:chExt cx="574494" cy="574494"/>
          </a:xfrm>
        </p:grpSpPr>
        <p:sp>
          <p:nvSpPr>
            <p:cNvPr id="57" name="businessman_57134">
              <a:extLst>
                <a:ext uri="{FF2B5EF4-FFF2-40B4-BE49-F238E27FC236}">
                  <a16:creationId xmlns="" xmlns:a16="http://schemas.microsoft.com/office/drawing/2014/main" id="{19A679FB-BEA2-4B4A-AD8A-54909DF1E85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361529" y="1871877"/>
              <a:ext cx="348423" cy="389530"/>
            </a:xfrm>
            <a:custGeom>
              <a:avLst/>
              <a:gdLst>
                <a:gd name="T0" fmla="*/ 5463 w 7289"/>
                <a:gd name="T1" fmla="*/ 2443 h 8160"/>
                <a:gd name="T2" fmla="*/ 6225 w 7289"/>
                <a:gd name="T3" fmla="*/ 615 h 8160"/>
                <a:gd name="T4" fmla="*/ 5610 w 7289"/>
                <a:gd name="T5" fmla="*/ 0 h 8160"/>
                <a:gd name="T6" fmla="*/ 1679 w 7289"/>
                <a:gd name="T7" fmla="*/ 0 h 8160"/>
                <a:gd name="T8" fmla="*/ 1064 w 7289"/>
                <a:gd name="T9" fmla="*/ 615 h 8160"/>
                <a:gd name="T10" fmla="*/ 1825 w 7289"/>
                <a:gd name="T11" fmla="*/ 2443 h 8160"/>
                <a:gd name="T12" fmla="*/ 0 w 7289"/>
                <a:gd name="T13" fmla="*/ 5596 h 8160"/>
                <a:gd name="T14" fmla="*/ 3644 w 7289"/>
                <a:gd name="T15" fmla="*/ 8160 h 8160"/>
                <a:gd name="T16" fmla="*/ 7288 w 7289"/>
                <a:gd name="T17" fmla="*/ 5596 h 8160"/>
                <a:gd name="T18" fmla="*/ 5463 w 7289"/>
                <a:gd name="T19" fmla="*/ 2443 h 8160"/>
                <a:gd name="T20" fmla="*/ 4940 w 7289"/>
                <a:gd name="T21" fmla="*/ 5947 h 8160"/>
                <a:gd name="T22" fmla="*/ 3959 w 7289"/>
                <a:gd name="T23" fmla="*/ 6957 h 8160"/>
                <a:gd name="T24" fmla="*/ 3959 w 7289"/>
                <a:gd name="T25" fmla="*/ 7191 h 8160"/>
                <a:gd name="T26" fmla="*/ 3644 w 7289"/>
                <a:gd name="T27" fmla="*/ 7505 h 8160"/>
                <a:gd name="T28" fmla="*/ 3329 w 7289"/>
                <a:gd name="T29" fmla="*/ 7191 h 8160"/>
                <a:gd name="T30" fmla="*/ 3329 w 7289"/>
                <a:gd name="T31" fmla="*/ 6931 h 8160"/>
                <a:gd name="T32" fmla="*/ 2485 w 7289"/>
                <a:gd name="T33" fmla="*/ 6575 h 8160"/>
                <a:gd name="T34" fmla="*/ 2348 w 7289"/>
                <a:gd name="T35" fmla="*/ 6302 h 8160"/>
                <a:gd name="T36" fmla="*/ 2688 w 7289"/>
                <a:gd name="T37" fmla="*/ 5966 h 8160"/>
                <a:gd name="T38" fmla="*/ 2895 w 7289"/>
                <a:gd name="T39" fmla="*/ 6032 h 8160"/>
                <a:gd name="T40" fmla="*/ 3741 w 7289"/>
                <a:gd name="T41" fmla="*/ 6330 h 8160"/>
                <a:gd name="T42" fmla="*/ 4218 w 7289"/>
                <a:gd name="T43" fmla="*/ 6018 h 8160"/>
                <a:gd name="T44" fmla="*/ 4218 w 7289"/>
                <a:gd name="T45" fmla="*/ 6009 h 8160"/>
                <a:gd name="T46" fmla="*/ 3552 w 7289"/>
                <a:gd name="T47" fmla="*/ 5589 h 8160"/>
                <a:gd name="T48" fmla="*/ 2457 w 7289"/>
                <a:gd name="T49" fmla="*/ 4578 h 8160"/>
                <a:gd name="T50" fmla="*/ 2457 w 7289"/>
                <a:gd name="T51" fmla="*/ 4569 h 8160"/>
                <a:gd name="T52" fmla="*/ 3330 w 7289"/>
                <a:gd name="T53" fmla="*/ 3600 h 8160"/>
                <a:gd name="T54" fmla="*/ 3330 w 7289"/>
                <a:gd name="T55" fmla="*/ 3354 h 8160"/>
                <a:gd name="T56" fmla="*/ 3645 w 7289"/>
                <a:gd name="T57" fmla="*/ 3039 h 8160"/>
                <a:gd name="T58" fmla="*/ 3959 w 7289"/>
                <a:gd name="T59" fmla="*/ 3354 h 8160"/>
                <a:gd name="T60" fmla="*/ 3959 w 7289"/>
                <a:gd name="T61" fmla="*/ 3603 h 8160"/>
                <a:gd name="T62" fmla="*/ 4662 w 7289"/>
                <a:gd name="T63" fmla="*/ 3865 h 8160"/>
                <a:gd name="T64" fmla="*/ 4823 w 7289"/>
                <a:gd name="T65" fmla="*/ 4153 h 8160"/>
                <a:gd name="T66" fmla="*/ 4483 w 7289"/>
                <a:gd name="T67" fmla="*/ 4489 h 8160"/>
                <a:gd name="T68" fmla="*/ 4299 w 7289"/>
                <a:gd name="T69" fmla="*/ 4437 h 8160"/>
                <a:gd name="T70" fmla="*/ 3604 w 7289"/>
                <a:gd name="T71" fmla="*/ 4215 h 8160"/>
                <a:gd name="T72" fmla="*/ 3179 w 7289"/>
                <a:gd name="T73" fmla="*/ 4503 h 8160"/>
                <a:gd name="T74" fmla="*/ 3179 w 7289"/>
                <a:gd name="T75" fmla="*/ 4512 h 8160"/>
                <a:gd name="T76" fmla="*/ 3892 w 7289"/>
                <a:gd name="T77" fmla="*/ 4946 h 8160"/>
                <a:gd name="T78" fmla="*/ 4941 w 7289"/>
                <a:gd name="T79" fmla="*/ 5938 h 8160"/>
                <a:gd name="T80" fmla="*/ 4941 w 7289"/>
                <a:gd name="T81" fmla="*/ 5947 h 8160"/>
                <a:gd name="T82" fmla="*/ 4940 w 7289"/>
                <a:gd name="T83" fmla="*/ 5947 h 8160"/>
                <a:gd name="T84" fmla="*/ 4940 w 7289"/>
                <a:gd name="T85" fmla="*/ 5947 h 8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289" h="8160">
                  <a:moveTo>
                    <a:pt x="5463" y="2443"/>
                  </a:moveTo>
                  <a:cubicBezTo>
                    <a:pt x="5933" y="1975"/>
                    <a:pt x="6225" y="1329"/>
                    <a:pt x="6225" y="615"/>
                  </a:cubicBezTo>
                  <a:cubicBezTo>
                    <a:pt x="6225" y="275"/>
                    <a:pt x="5949" y="0"/>
                    <a:pt x="5610" y="0"/>
                  </a:cubicBezTo>
                  <a:lnTo>
                    <a:pt x="1679" y="0"/>
                  </a:lnTo>
                  <a:cubicBezTo>
                    <a:pt x="1339" y="0"/>
                    <a:pt x="1064" y="275"/>
                    <a:pt x="1064" y="615"/>
                  </a:cubicBezTo>
                  <a:cubicBezTo>
                    <a:pt x="1064" y="1329"/>
                    <a:pt x="1355" y="1976"/>
                    <a:pt x="1825" y="2443"/>
                  </a:cubicBezTo>
                  <a:cubicBezTo>
                    <a:pt x="736" y="3074"/>
                    <a:pt x="0" y="4250"/>
                    <a:pt x="0" y="5596"/>
                  </a:cubicBezTo>
                  <a:cubicBezTo>
                    <a:pt x="0" y="8160"/>
                    <a:pt x="2647" y="8160"/>
                    <a:pt x="3644" y="8160"/>
                  </a:cubicBezTo>
                  <a:cubicBezTo>
                    <a:pt x="4641" y="8160"/>
                    <a:pt x="7288" y="8160"/>
                    <a:pt x="7288" y="5596"/>
                  </a:cubicBezTo>
                  <a:cubicBezTo>
                    <a:pt x="7289" y="4250"/>
                    <a:pt x="6552" y="3074"/>
                    <a:pt x="5463" y="2443"/>
                  </a:cubicBezTo>
                  <a:close/>
                  <a:moveTo>
                    <a:pt x="4940" y="5947"/>
                  </a:moveTo>
                  <a:cubicBezTo>
                    <a:pt x="4940" y="6530"/>
                    <a:pt x="4545" y="6884"/>
                    <a:pt x="3959" y="6957"/>
                  </a:cubicBezTo>
                  <a:lnTo>
                    <a:pt x="3959" y="7191"/>
                  </a:lnTo>
                  <a:cubicBezTo>
                    <a:pt x="3959" y="7364"/>
                    <a:pt x="3818" y="7505"/>
                    <a:pt x="3644" y="7505"/>
                  </a:cubicBezTo>
                  <a:cubicBezTo>
                    <a:pt x="3470" y="7505"/>
                    <a:pt x="3329" y="7364"/>
                    <a:pt x="3329" y="7191"/>
                  </a:cubicBezTo>
                  <a:lnTo>
                    <a:pt x="3329" y="6931"/>
                  </a:lnTo>
                  <a:cubicBezTo>
                    <a:pt x="3031" y="6874"/>
                    <a:pt x="2741" y="6759"/>
                    <a:pt x="2485" y="6575"/>
                  </a:cubicBezTo>
                  <a:cubicBezTo>
                    <a:pt x="2405" y="6519"/>
                    <a:pt x="2348" y="6415"/>
                    <a:pt x="2348" y="6302"/>
                  </a:cubicBezTo>
                  <a:cubicBezTo>
                    <a:pt x="2348" y="6112"/>
                    <a:pt x="2499" y="5966"/>
                    <a:pt x="2688" y="5966"/>
                  </a:cubicBezTo>
                  <a:cubicBezTo>
                    <a:pt x="2782" y="5966"/>
                    <a:pt x="2848" y="5999"/>
                    <a:pt x="2895" y="6032"/>
                  </a:cubicBezTo>
                  <a:cubicBezTo>
                    <a:pt x="3146" y="6217"/>
                    <a:pt x="3420" y="6330"/>
                    <a:pt x="3741" y="6330"/>
                  </a:cubicBezTo>
                  <a:cubicBezTo>
                    <a:pt x="4038" y="6330"/>
                    <a:pt x="4218" y="6212"/>
                    <a:pt x="4218" y="6018"/>
                  </a:cubicBezTo>
                  <a:lnTo>
                    <a:pt x="4218" y="6009"/>
                  </a:lnTo>
                  <a:cubicBezTo>
                    <a:pt x="4218" y="5825"/>
                    <a:pt x="4105" y="5730"/>
                    <a:pt x="3552" y="5589"/>
                  </a:cubicBezTo>
                  <a:cubicBezTo>
                    <a:pt x="2887" y="5419"/>
                    <a:pt x="2457" y="5234"/>
                    <a:pt x="2457" y="4578"/>
                  </a:cubicBezTo>
                  <a:lnTo>
                    <a:pt x="2457" y="4569"/>
                  </a:lnTo>
                  <a:cubicBezTo>
                    <a:pt x="2457" y="4058"/>
                    <a:pt x="2809" y="3697"/>
                    <a:pt x="3330" y="3600"/>
                  </a:cubicBezTo>
                  <a:lnTo>
                    <a:pt x="3330" y="3354"/>
                  </a:lnTo>
                  <a:cubicBezTo>
                    <a:pt x="3330" y="3180"/>
                    <a:pt x="3471" y="3039"/>
                    <a:pt x="3645" y="3039"/>
                  </a:cubicBezTo>
                  <a:cubicBezTo>
                    <a:pt x="3818" y="3039"/>
                    <a:pt x="3959" y="3180"/>
                    <a:pt x="3959" y="3354"/>
                  </a:cubicBezTo>
                  <a:lnTo>
                    <a:pt x="3959" y="3603"/>
                  </a:lnTo>
                  <a:cubicBezTo>
                    <a:pt x="4218" y="3645"/>
                    <a:pt x="4454" y="3733"/>
                    <a:pt x="4662" y="3865"/>
                  </a:cubicBezTo>
                  <a:cubicBezTo>
                    <a:pt x="4742" y="3912"/>
                    <a:pt x="4823" y="4012"/>
                    <a:pt x="4823" y="4153"/>
                  </a:cubicBezTo>
                  <a:cubicBezTo>
                    <a:pt x="4823" y="4342"/>
                    <a:pt x="4672" y="4489"/>
                    <a:pt x="4483" y="4489"/>
                  </a:cubicBezTo>
                  <a:cubicBezTo>
                    <a:pt x="4411" y="4489"/>
                    <a:pt x="4355" y="4470"/>
                    <a:pt x="4299" y="4437"/>
                  </a:cubicBezTo>
                  <a:cubicBezTo>
                    <a:pt x="4058" y="4295"/>
                    <a:pt x="3831" y="4215"/>
                    <a:pt x="3604" y="4215"/>
                  </a:cubicBezTo>
                  <a:cubicBezTo>
                    <a:pt x="3326" y="4215"/>
                    <a:pt x="3179" y="4342"/>
                    <a:pt x="3179" y="4503"/>
                  </a:cubicBezTo>
                  <a:lnTo>
                    <a:pt x="3179" y="4512"/>
                  </a:lnTo>
                  <a:cubicBezTo>
                    <a:pt x="3179" y="4729"/>
                    <a:pt x="3321" y="4800"/>
                    <a:pt x="3892" y="4946"/>
                  </a:cubicBezTo>
                  <a:cubicBezTo>
                    <a:pt x="4562" y="5121"/>
                    <a:pt x="4941" y="5362"/>
                    <a:pt x="4941" y="5938"/>
                  </a:cubicBezTo>
                  <a:lnTo>
                    <a:pt x="4941" y="5947"/>
                  </a:lnTo>
                  <a:lnTo>
                    <a:pt x="4940" y="5947"/>
                  </a:lnTo>
                  <a:lnTo>
                    <a:pt x="4940" y="5947"/>
                  </a:lnTo>
                  <a:close/>
                </a:path>
              </a:pathLst>
            </a:custGeom>
            <a:solidFill>
              <a:srgbClr val="5F3D88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椭圆 57">
              <a:extLst>
                <a:ext uri="{FF2B5EF4-FFF2-40B4-BE49-F238E27FC236}">
                  <a16:creationId xmlns="" xmlns:a16="http://schemas.microsoft.com/office/drawing/2014/main" id="{D0B7BE9F-7CDB-4147-A5AD-E47B729D8F18}"/>
                </a:ext>
              </a:extLst>
            </p:cNvPr>
            <p:cNvSpPr/>
            <p:nvPr/>
          </p:nvSpPr>
          <p:spPr>
            <a:xfrm>
              <a:off x="1248496" y="1773344"/>
              <a:ext cx="574494" cy="574494"/>
            </a:xfrm>
            <a:prstGeom prst="ellipse">
              <a:avLst/>
            </a:prstGeom>
            <a:noFill/>
            <a:ln w="6350">
              <a:solidFill>
                <a:srgbClr val="5F3D8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6ACB101D-93C3-47DB-A173-3DD4C0D192B0}"/>
              </a:ext>
            </a:extLst>
          </p:cNvPr>
          <p:cNvGrpSpPr/>
          <p:nvPr/>
        </p:nvGrpSpPr>
        <p:grpSpPr>
          <a:xfrm>
            <a:off x="6626860" y="3157795"/>
            <a:ext cx="574494" cy="574494"/>
            <a:chOff x="1248496" y="1773344"/>
            <a:chExt cx="574494" cy="574494"/>
          </a:xfrm>
        </p:grpSpPr>
        <p:sp>
          <p:nvSpPr>
            <p:cNvPr id="63" name="businessman_57134">
              <a:extLst>
                <a:ext uri="{FF2B5EF4-FFF2-40B4-BE49-F238E27FC236}">
                  <a16:creationId xmlns="" xmlns:a16="http://schemas.microsoft.com/office/drawing/2014/main" id="{7F5E5F78-68B5-43B9-94F4-95B79E3C68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379370" y="1871877"/>
              <a:ext cx="312739" cy="389530"/>
            </a:xfrm>
            <a:custGeom>
              <a:avLst/>
              <a:gdLst>
                <a:gd name="T0" fmla="*/ 3427 w 3600"/>
                <a:gd name="T1" fmla="*/ 1254 h 4492"/>
                <a:gd name="T2" fmla="*/ 2647 w 3600"/>
                <a:gd name="T3" fmla="*/ 4128 h 4492"/>
                <a:gd name="T4" fmla="*/ 2462 w 3600"/>
                <a:gd name="T5" fmla="*/ 702 h 4492"/>
                <a:gd name="T6" fmla="*/ 1842 w 3600"/>
                <a:gd name="T7" fmla="*/ 404 h 4492"/>
                <a:gd name="T8" fmla="*/ 2259 w 3600"/>
                <a:gd name="T9" fmla="*/ 95 h 4492"/>
                <a:gd name="T10" fmla="*/ 1842 w 3600"/>
                <a:gd name="T11" fmla="*/ 62 h 4492"/>
                <a:gd name="T12" fmla="*/ 1759 w 3600"/>
                <a:gd name="T13" fmla="*/ 702 h 4492"/>
                <a:gd name="T14" fmla="*/ 1138 w 3600"/>
                <a:gd name="T15" fmla="*/ 4128 h 4492"/>
                <a:gd name="T16" fmla="*/ 953 w 3600"/>
                <a:gd name="T17" fmla="*/ 1254 h 4492"/>
                <a:gd name="T18" fmla="*/ 173 w 3600"/>
                <a:gd name="T19" fmla="*/ 4128 h 4492"/>
                <a:gd name="T20" fmla="*/ 0 w 3600"/>
                <a:gd name="T21" fmla="*/ 4492 h 4492"/>
                <a:gd name="T22" fmla="*/ 3600 w 3600"/>
                <a:gd name="T23" fmla="*/ 4128 h 4492"/>
                <a:gd name="T24" fmla="*/ 763 w 3600"/>
                <a:gd name="T25" fmla="*/ 3945 h 4492"/>
                <a:gd name="T26" fmla="*/ 396 w 3600"/>
                <a:gd name="T27" fmla="*/ 3579 h 4492"/>
                <a:gd name="T28" fmla="*/ 763 w 3600"/>
                <a:gd name="T29" fmla="*/ 3945 h 4492"/>
                <a:gd name="T30" fmla="*/ 396 w 3600"/>
                <a:gd name="T31" fmla="*/ 3285 h 4492"/>
                <a:gd name="T32" fmla="*/ 763 w 3600"/>
                <a:gd name="T33" fmla="*/ 2918 h 4492"/>
                <a:gd name="T34" fmla="*/ 763 w 3600"/>
                <a:gd name="T35" fmla="*/ 2624 h 4492"/>
                <a:gd name="T36" fmla="*/ 396 w 3600"/>
                <a:gd name="T37" fmla="*/ 2258 h 4492"/>
                <a:gd name="T38" fmla="*/ 763 w 3600"/>
                <a:gd name="T39" fmla="*/ 2624 h 4492"/>
                <a:gd name="T40" fmla="*/ 396 w 3600"/>
                <a:gd name="T41" fmla="*/ 1964 h 4492"/>
                <a:gd name="T42" fmla="*/ 763 w 3600"/>
                <a:gd name="T43" fmla="*/ 1597 h 4492"/>
                <a:gd name="T44" fmla="*/ 2176 w 3600"/>
                <a:gd name="T45" fmla="*/ 3829 h 4492"/>
                <a:gd name="T46" fmla="*/ 1424 w 3600"/>
                <a:gd name="T47" fmla="*/ 3461 h 4492"/>
                <a:gd name="T48" fmla="*/ 2176 w 3600"/>
                <a:gd name="T49" fmla="*/ 3829 h 4492"/>
                <a:gd name="T50" fmla="*/ 1424 w 3600"/>
                <a:gd name="T51" fmla="*/ 2999 h 4492"/>
                <a:gd name="T52" fmla="*/ 2176 w 3600"/>
                <a:gd name="T53" fmla="*/ 2632 h 4492"/>
                <a:gd name="T54" fmla="*/ 2176 w 3600"/>
                <a:gd name="T55" fmla="*/ 2170 h 4492"/>
                <a:gd name="T56" fmla="*/ 1424 w 3600"/>
                <a:gd name="T57" fmla="*/ 1803 h 4492"/>
                <a:gd name="T58" fmla="*/ 2176 w 3600"/>
                <a:gd name="T59" fmla="*/ 2170 h 4492"/>
                <a:gd name="T60" fmla="*/ 1424 w 3600"/>
                <a:gd name="T61" fmla="*/ 1341 h 4492"/>
                <a:gd name="T62" fmla="*/ 2176 w 3600"/>
                <a:gd name="T63" fmla="*/ 974 h 4492"/>
                <a:gd name="T64" fmla="*/ 3204 w 3600"/>
                <a:gd name="T65" fmla="*/ 3945 h 4492"/>
                <a:gd name="T66" fmla="*/ 2837 w 3600"/>
                <a:gd name="T67" fmla="*/ 3579 h 4492"/>
                <a:gd name="T68" fmla="*/ 3204 w 3600"/>
                <a:gd name="T69" fmla="*/ 3945 h 4492"/>
                <a:gd name="T70" fmla="*/ 2837 w 3600"/>
                <a:gd name="T71" fmla="*/ 3285 h 4492"/>
                <a:gd name="T72" fmla="*/ 3204 w 3600"/>
                <a:gd name="T73" fmla="*/ 2918 h 4492"/>
                <a:gd name="T74" fmla="*/ 3204 w 3600"/>
                <a:gd name="T75" fmla="*/ 2624 h 4492"/>
                <a:gd name="T76" fmla="*/ 2837 w 3600"/>
                <a:gd name="T77" fmla="*/ 2258 h 4492"/>
                <a:gd name="T78" fmla="*/ 3204 w 3600"/>
                <a:gd name="T79" fmla="*/ 2624 h 4492"/>
                <a:gd name="T80" fmla="*/ 2837 w 3600"/>
                <a:gd name="T81" fmla="*/ 1964 h 4492"/>
                <a:gd name="T82" fmla="*/ 3204 w 3600"/>
                <a:gd name="T83" fmla="*/ 1597 h 4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600" h="4492">
                  <a:moveTo>
                    <a:pt x="3427" y="4128"/>
                  </a:moveTo>
                  <a:lnTo>
                    <a:pt x="3427" y="1254"/>
                  </a:lnTo>
                  <a:lnTo>
                    <a:pt x="2647" y="1254"/>
                  </a:lnTo>
                  <a:lnTo>
                    <a:pt x="2647" y="4128"/>
                  </a:lnTo>
                  <a:lnTo>
                    <a:pt x="2462" y="4128"/>
                  </a:lnTo>
                  <a:lnTo>
                    <a:pt x="2462" y="702"/>
                  </a:lnTo>
                  <a:lnTo>
                    <a:pt x="1842" y="702"/>
                  </a:lnTo>
                  <a:lnTo>
                    <a:pt x="1842" y="404"/>
                  </a:lnTo>
                  <a:cubicBezTo>
                    <a:pt x="1991" y="455"/>
                    <a:pt x="2103" y="291"/>
                    <a:pt x="2259" y="385"/>
                  </a:cubicBezTo>
                  <a:lnTo>
                    <a:pt x="2259" y="95"/>
                  </a:lnTo>
                  <a:cubicBezTo>
                    <a:pt x="2103" y="0"/>
                    <a:pt x="1991" y="165"/>
                    <a:pt x="1842" y="114"/>
                  </a:cubicBezTo>
                  <a:lnTo>
                    <a:pt x="1842" y="62"/>
                  </a:lnTo>
                  <a:lnTo>
                    <a:pt x="1759" y="62"/>
                  </a:lnTo>
                  <a:lnTo>
                    <a:pt x="1759" y="702"/>
                  </a:lnTo>
                  <a:lnTo>
                    <a:pt x="1138" y="702"/>
                  </a:lnTo>
                  <a:lnTo>
                    <a:pt x="1138" y="4128"/>
                  </a:lnTo>
                  <a:lnTo>
                    <a:pt x="953" y="4128"/>
                  </a:lnTo>
                  <a:lnTo>
                    <a:pt x="953" y="1254"/>
                  </a:lnTo>
                  <a:lnTo>
                    <a:pt x="173" y="1254"/>
                  </a:lnTo>
                  <a:lnTo>
                    <a:pt x="173" y="4128"/>
                  </a:lnTo>
                  <a:lnTo>
                    <a:pt x="0" y="4128"/>
                  </a:lnTo>
                  <a:lnTo>
                    <a:pt x="0" y="4492"/>
                  </a:lnTo>
                  <a:lnTo>
                    <a:pt x="3600" y="4492"/>
                  </a:lnTo>
                  <a:lnTo>
                    <a:pt x="3600" y="4128"/>
                  </a:lnTo>
                  <a:lnTo>
                    <a:pt x="3427" y="4128"/>
                  </a:lnTo>
                  <a:close/>
                  <a:moveTo>
                    <a:pt x="763" y="3945"/>
                  </a:moveTo>
                  <a:lnTo>
                    <a:pt x="396" y="3945"/>
                  </a:lnTo>
                  <a:lnTo>
                    <a:pt x="396" y="3579"/>
                  </a:lnTo>
                  <a:lnTo>
                    <a:pt x="763" y="3579"/>
                  </a:lnTo>
                  <a:lnTo>
                    <a:pt x="763" y="3945"/>
                  </a:lnTo>
                  <a:close/>
                  <a:moveTo>
                    <a:pt x="763" y="3285"/>
                  </a:moveTo>
                  <a:lnTo>
                    <a:pt x="396" y="3285"/>
                  </a:lnTo>
                  <a:lnTo>
                    <a:pt x="396" y="2918"/>
                  </a:lnTo>
                  <a:lnTo>
                    <a:pt x="763" y="2918"/>
                  </a:lnTo>
                  <a:lnTo>
                    <a:pt x="763" y="3285"/>
                  </a:lnTo>
                  <a:close/>
                  <a:moveTo>
                    <a:pt x="763" y="2624"/>
                  </a:moveTo>
                  <a:lnTo>
                    <a:pt x="396" y="2624"/>
                  </a:lnTo>
                  <a:lnTo>
                    <a:pt x="396" y="2258"/>
                  </a:lnTo>
                  <a:lnTo>
                    <a:pt x="763" y="2258"/>
                  </a:lnTo>
                  <a:lnTo>
                    <a:pt x="763" y="2624"/>
                  </a:lnTo>
                  <a:close/>
                  <a:moveTo>
                    <a:pt x="763" y="1964"/>
                  </a:moveTo>
                  <a:lnTo>
                    <a:pt x="396" y="1964"/>
                  </a:lnTo>
                  <a:lnTo>
                    <a:pt x="396" y="1597"/>
                  </a:lnTo>
                  <a:lnTo>
                    <a:pt x="763" y="1597"/>
                  </a:lnTo>
                  <a:lnTo>
                    <a:pt x="763" y="1964"/>
                  </a:lnTo>
                  <a:close/>
                  <a:moveTo>
                    <a:pt x="2176" y="3829"/>
                  </a:moveTo>
                  <a:lnTo>
                    <a:pt x="1424" y="3829"/>
                  </a:lnTo>
                  <a:lnTo>
                    <a:pt x="1424" y="3461"/>
                  </a:lnTo>
                  <a:lnTo>
                    <a:pt x="2176" y="3461"/>
                  </a:lnTo>
                  <a:lnTo>
                    <a:pt x="2176" y="3829"/>
                  </a:lnTo>
                  <a:close/>
                  <a:moveTo>
                    <a:pt x="2176" y="2999"/>
                  </a:moveTo>
                  <a:lnTo>
                    <a:pt x="1424" y="2999"/>
                  </a:lnTo>
                  <a:lnTo>
                    <a:pt x="1424" y="2632"/>
                  </a:lnTo>
                  <a:lnTo>
                    <a:pt x="2176" y="2632"/>
                  </a:lnTo>
                  <a:lnTo>
                    <a:pt x="2176" y="2999"/>
                  </a:lnTo>
                  <a:close/>
                  <a:moveTo>
                    <a:pt x="2176" y="2170"/>
                  </a:moveTo>
                  <a:lnTo>
                    <a:pt x="1424" y="2170"/>
                  </a:lnTo>
                  <a:lnTo>
                    <a:pt x="1424" y="1803"/>
                  </a:lnTo>
                  <a:lnTo>
                    <a:pt x="2176" y="1803"/>
                  </a:lnTo>
                  <a:lnTo>
                    <a:pt x="2176" y="2170"/>
                  </a:lnTo>
                  <a:close/>
                  <a:moveTo>
                    <a:pt x="2176" y="1341"/>
                  </a:moveTo>
                  <a:lnTo>
                    <a:pt x="1424" y="1341"/>
                  </a:lnTo>
                  <a:lnTo>
                    <a:pt x="1424" y="974"/>
                  </a:lnTo>
                  <a:lnTo>
                    <a:pt x="2176" y="974"/>
                  </a:lnTo>
                  <a:lnTo>
                    <a:pt x="2176" y="1341"/>
                  </a:lnTo>
                  <a:close/>
                  <a:moveTo>
                    <a:pt x="3204" y="3945"/>
                  </a:moveTo>
                  <a:lnTo>
                    <a:pt x="2837" y="3945"/>
                  </a:lnTo>
                  <a:lnTo>
                    <a:pt x="2837" y="3579"/>
                  </a:lnTo>
                  <a:lnTo>
                    <a:pt x="3204" y="3579"/>
                  </a:lnTo>
                  <a:lnTo>
                    <a:pt x="3204" y="3945"/>
                  </a:lnTo>
                  <a:close/>
                  <a:moveTo>
                    <a:pt x="3204" y="3285"/>
                  </a:moveTo>
                  <a:lnTo>
                    <a:pt x="2837" y="3285"/>
                  </a:lnTo>
                  <a:lnTo>
                    <a:pt x="2837" y="2918"/>
                  </a:lnTo>
                  <a:lnTo>
                    <a:pt x="3204" y="2918"/>
                  </a:lnTo>
                  <a:lnTo>
                    <a:pt x="3204" y="3285"/>
                  </a:lnTo>
                  <a:close/>
                  <a:moveTo>
                    <a:pt x="3204" y="2624"/>
                  </a:moveTo>
                  <a:lnTo>
                    <a:pt x="2837" y="2624"/>
                  </a:lnTo>
                  <a:lnTo>
                    <a:pt x="2837" y="2258"/>
                  </a:lnTo>
                  <a:lnTo>
                    <a:pt x="3204" y="2258"/>
                  </a:lnTo>
                  <a:lnTo>
                    <a:pt x="3204" y="2624"/>
                  </a:lnTo>
                  <a:close/>
                  <a:moveTo>
                    <a:pt x="3204" y="1964"/>
                  </a:moveTo>
                  <a:lnTo>
                    <a:pt x="2837" y="1964"/>
                  </a:lnTo>
                  <a:lnTo>
                    <a:pt x="2837" y="1597"/>
                  </a:lnTo>
                  <a:lnTo>
                    <a:pt x="3204" y="1597"/>
                  </a:lnTo>
                  <a:lnTo>
                    <a:pt x="3204" y="1964"/>
                  </a:lnTo>
                  <a:close/>
                </a:path>
              </a:pathLst>
            </a:custGeom>
            <a:solidFill>
              <a:srgbClr val="5F3D88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椭圆 63">
              <a:extLst>
                <a:ext uri="{FF2B5EF4-FFF2-40B4-BE49-F238E27FC236}">
                  <a16:creationId xmlns="" xmlns:a16="http://schemas.microsoft.com/office/drawing/2014/main" id="{188F61F4-F330-47F8-AC91-A44E611960BF}"/>
                </a:ext>
              </a:extLst>
            </p:cNvPr>
            <p:cNvSpPr/>
            <p:nvPr/>
          </p:nvSpPr>
          <p:spPr>
            <a:xfrm>
              <a:off x="1248496" y="1773344"/>
              <a:ext cx="574494" cy="574494"/>
            </a:xfrm>
            <a:prstGeom prst="ellipse">
              <a:avLst/>
            </a:prstGeom>
            <a:noFill/>
            <a:ln w="6350">
              <a:solidFill>
                <a:srgbClr val="5F3D8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="" xmlns:a16="http://schemas.microsoft.com/office/drawing/2014/main" id="{9972CBB9-9DA2-4CAA-AC98-FD148229A550}"/>
              </a:ext>
            </a:extLst>
          </p:cNvPr>
          <p:cNvGrpSpPr/>
          <p:nvPr/>
        </p:nvGrpSpPr>
        <p:grpSpPr>
          <a:xfrm>
            <a:off x="6626860" y="4620515"/>
            <a:ext cx="574494" cy="574494"/>
            <a:chOff x="1248496" y="1773344"/>
            <a:chExt cx="574494" cy="574494"/>
          </a:xfrm>
        </p:grpSpPr>
        <p:sp>
          <p:nvSpPr>
            <p:cNvPr id="69" name="businessman_57134">
              <a:extLst>
                <a:ext uri="{FF2B5EF4-FFF2-40B4-BE49-F238E27FC236}">
                  <a16:creationId xmlns="" xmlns:a16="http://schemas.microsoft.com/office/drawing/2014/main" id="{2C99AC93-1CFD-4E12-92A3-4A775505659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340974" y="1872170"/>
              <a:ext cx="389530" cy="388942"/>
            </a:xfrm>
            <a:custGeom>
              <a:avLst/>
              <a:gdLst>
                <a:gd name="connsiteX0" fmla="*/ 404693 w 607639"/>
                <a:gd name="connsiteY0" fmla="*/ 404129 h 606722"/>
                <a:gd name="connsiteX1" fmla="*/ 513109 w 607639"/>
                <a:gd name="connsiteY1" fmla="*/ 404129 h 606722"/>
                <a:gd name="connsiteX2" fmla="*/ 476703 w 607639"/>
                <a:gd name="connsiteY2" fmla="*/ 440382 h 606722"/>
                <a:gd name="connsiteX3" fmla="*/ 607639 w 607639"/>
                <a:gd name="connsiteY3" fmla="*/ 571091 h 606722"/>
                <a:gd name="connsiteX4" fmla="*/ 571945 w 607639"/>
                <a:gd name="connsiteY4" fmla="*/ 606722 h 606722"/>
                <a:gd name="connsiteX5" fmla="*/ 441010 w 607639"/>
                <a:gd name="connsiteY5" fmla="*/ 476014 h 606722"/>
                <a:gd name="connsiteX6" fmla="*/ 404693 w 607639"/>
                <a:gd name="connsiteY6" fmla="*/ 512356 h 606722"/>
                <a:gd name="connsiteX7" fmla="*/ 94530 w 607639"/>
                <a:gd name="connsiteY7" fmla="*/ 404129 h 606722"/>
                <a:gd name="connsiteX8" fmla="*/ 202857 w 607639"/>
                <a:gd name="connsiteY8" fmla="*/ 404129 h 606722"/>
                <a:gd name="connsiteX9" fmla="*/ 202946 w 607639"/>
                <a:gd name="connsiteY9" fmla="*/ 512356 h 606722"/>
                <a:gd name="connsiteX10" fmla="*/ 166540 w 607639"/>
                <a:gd name="connsiteY10" fmla="*/ 476014 h 606722"/>
                <a:gd name="connsiteX11" fmla="*/ 35694 w 607639"/>
                <a:gd name="connsiteY11" fmla="*/ 606722 h 606722"/>
                <a:gd name="connsiteX12" fmla="*/ 0 w 607639"/>
                <a:gd name="connsiteY12" fmla="*/ 571091 h 606722"/>
                <a:gd name="connsiteX13" fmla="*/ 130847 w 607639"/>
                <a:gd name="connsiteY13" fmla="*/ 440382 h 606722"/>
                <a:gd name="connsiteX14" fmla="*/ 303775 w 607639"/>
                <a:gd name="connsiteY14" fmla="*/ 269701 h 606722"/>
                <a:gd name="connsiteX15" fmla="*/ 379501 w 607639"/>
                <a:gd name="connsiteY15" fmla="*/ 345367 h 606722"/>
                <a:gd name="connsiteX16" fmla="*/ 337411 w 607639"/>
                <a:gd name="connsiteY16" fmla="*/ 387334 h 606722"/>
                <a:gd name="connsiteX17" fmla="*/ 270139 w 607639"/>
                <a:gd name="connsiteY17" fmla="*/ 387334 h 606722"/>
                <a:gd name="connsiteX18" fmla="*/ 228138 w 607639"/>
                <a:gd name="connsiteY18" fmla="*/ 345367 h 606722"/>
                <a:gd name="connsiteX19" fmla="*/ 303775 w 607639"/>
                <a:gd name="connsiteY19" fmla="*/ 269701 h 606722"/>
                <a:gd name="connsiteX20" fmla="*/ 303784 w 607639"/>
                <a:gd name="connsiteY20" fmla="*/ 185728 h 606722"/>
                <a:gd name="connsiteX21" fmla="*/ 345841 w 607639"/>
                <a:gd name="connsiteY21" fmla="*/ 227715 h 606722"/>
                <a:gd name="connsiteX22" fmla="*/ 303784 w 607639"/>
                <a:gd name="connsiteY22" fmla="*/ 269702 h 606722"/>
                <a:gd name="connsiteX23" fmla="*/ 261727 w 607639"/>
                <a:gd name="connsiteY23" fmla="*/ 227715 h 606722"/>
                <a:gd name="connsiteX24" fmla="*/ 303784 w 607639"/>
                <a:gd name="connsiteY24" fmla="*/ 185728 h 606722"/>
                <a:gd name="connsiteX25" fmla="*/ 571945 w 607639"/>
                <a:gd name="connsiteY25" fmla="*/ 0 h 606722"/>
                <a:gd name="connsiteX26" fmla="*/ 607639 w 607639"/>
                <a:gd name="connsiteY26" fmla="*/ 35644 h 606722"/>
                <a:gd name="connsiteX27" fmla="*/ 476703 w 607639"/>
                <a:gd name="connsiteY27" fmla="*/ 166309 h 606722"/>
                <a:gd name="connsiteX28" fmla="*/ 513109 w 607639"/>
                <a:gd name="connsiteY28" fmla="*/ 202664 h 606722"/>
                <a:gd name="connsiteX29" fmla="*/ 404693 w 607639"/>
                <a:gd name="connsiteY29" fmla="*/ 202575 h 606722"/>
                <a:gd name="connsiteX30" fmla="*/ 404693 w 607639"/>
                <a:gd name="connsiteY30" fmla="*/ 94399 h 606722"/>
                <a:gd name="connsiteX31" fmla="*/ 441010 w 607639"/>
                <a:gd name="connsiteY31" fmla="*/ 130665 h 606722"/>
                <a:gd name="connsiteX32" fmla="*/ 35694 w 607639"/>
                <a:gd name="connsiteY32" fmla="*/ 0 h 606722"/>
                <a:gd name="connsiteX33" fmla="*/ 166540 w 607639"/>
                <a:gd name="connsiteY33" fmla="*/ 130665 h 606722"/>
                <a:gd name="connsiteX34" fmla="*/ 202946 w 607639"/>
                <a:gd name="connsiteY34" fmla="*/ 94399 h 606722"/>
                <a:gd name="connsiteX35" fmla="*/ 202857 w 607639"/>
                <a:gd name="connsiteY35" fmla="*/ 202575 h 606722"/>
                <a:gd name="connsiteX36" fmla="*/ 94530 w 607639"/>
                <a:gd name="connsiteY36" fmla="*/ 202664 h 606722"/>
                <a:gd name="connsiteX37" fmla="*/ 130847 w 607639"/>
                <a:gd name="connsiteY37" fmla="*/ 166309 h 606722"/>
                <a:gd name="connsiteX38" fmla="*/ 0 w 607639"/>
                <a:gd name="connsiteY38" fmla="*/ 35644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07639" h="606722">
                  <a:moveTo>
                    <a:pt x="404693" y="404129"/>
                  </a:moveTo>
                  <a:lnTo>
                    <a:pt x="513109" y="404129"/>
                  </a:lnTo>
                  <a:lnTo>
                    <a:pt x="476703" y="440382"/>
                  </a:lnTo>
                  <a:lnTo>
                    <a:pt x="607639" y="571091"/>
                  </a:lnTo>
                  <a:lnTo>
                    <a:pt x="571945" y="606722"/>
                  </a:lnTo>
                  <a:lnTo>
                    <a:pt x="441010" y="476014"/>
                  </a:lnTo>
                  <a:lnTo>
                    <a:pt x="404693" y="512356"/>
                  </a:lnTo>
                  <a:close/>
                  <a:moveTo>
                    <a:pt x="94530" y="404129"/>
                  </a:moveTo>
                  <a:lnTo>
                    <a:pt x="202857" y="404129"/>
                  </a:lnTo>
                  <a:lnTo>
                    <a:pt x="202946" y="512356"/>
                  </a:lnTo>
                  <a:lnTo>
                    <a:pt x="166540" y="476014"/>
                  </a:lnTo>
                  <a:lnTo>
                    <a:pt x="35694" y="606722"/>
                  </a:lnTo>
                  <a:lnTo>
                    <a:pt x="0" y="571091"/>
                  </a:lnTo>
                  <a:lnTo>
                    <a:pt x="130847" y="440382"/>
                  </a:lnTo>
                  <a:close/>
                  <a:moveTo>
                    <a:pt x="303775" y="269701"/>
                  </a:moveTo>
                  <a:cubicBezTo>
                    <a:pt x="345509" y="269701"/>
                    <a:pt x="379501" y="303666"/>
                    <a:pt x="379501" y="345367"/>
                  </a:cubicBezTo>
                  <a:cubicBezTo>
                    <a:pt x="379501" y="368484"/>
                    <a:pt x="360636" y="387334"/>
                    <a:pt x="337411" y="387334"/>
                  </a:cubicBezTo>
                  <a:lnTo>
                    <a:pt x="270139" y="387334"/>
                  </a:lnTo>
                  <a:cubicBezTo>
                    <a:pt x="247003" y="387334"/>
                    <a:pt x="228138" y="368484"/>
                    <a:pt x="228138" y="345367"/>
                  </a:cubicBezTo>
                  <a:cubicBezTo>
                    <a:pt x="228138" y="303666"/>
                    <a:pt x="262041" y="269701"/>
                    <a:pt x="303775" y="269701"/>
                  </a:cubicBezTo>
                  <a:close/>
                  <a:moveTo>
                    <a:pt x="303784" y="185728"/>
                  </a:moveTo>
                  <a:cubicBezTo>
                    <a:pt x="327011" y="185728"/>
                    <a:pt x="345841" y="204526"/>
                    <a:pt x="345841" y="227715"/>
                  </a:cubicBezTo>
                  <a:cubicBezTo>
                    <a:pt x="345841" y="250904"/>
                    <a:pt x="327011" y="269702"/>
                    <a:pt x="303784" y="269702"/>
                  </a:cubicBezTo>
                  <a:cubicBezTo>
                    <a:pt x="280557" y="269702"/>
                    <a:pt x="261727" y="250904"/>
                    <a:pt x="261727" y="227715"/>
                  </a:cubicBezTo>
                  <a:cubicBezTo>
                    <a:pt x="261727" y="204526"/>
                    <a:pt x="280557" y="185728"/>
                    <a:pt x="303784" y="185728"/>
                  </a:cubicBezTo>
                  <a:close/>
                  <a:moveTo>
                    <a:pt x="571945" y="0"/>
                  </a:moveTo>
                  <a:lnTo>
                    <a:pt x="607639" y="35644"/>
                  </a:lnTo>
                  <a:lnTo>
                    <a:pt x="476703" y="166309"/>
                  </a:lnTo>
                  <a:lnTo>
                    <a:pt x="513109" y="202664"/>
                  </a:lnTo>
                  <a:lnTo>
                    <a:pt x="404693" y="202575"/>
                  </a:lnTo>
                  <a:lnTo>
                    <a:pt x="404693" y="94399"/>
                  </a:lnTo>
                  <a:lnTo>
                    <a:pt x="441010" y="130665"/>
                  </a:lnTo>
                  <a:close/>
                  <a:moveTo>
                    <a:pt x="35694" y="0"/>
                  </a:moveTo>
                  <a:lnTo>
                    <a:pt x="166540" y="130665"/>
                  </a:lnTo>
                  <a:lnTo>
                    <a:pt x="202946" y="94399"/>
                  </a:lnTo>
                  <a:lnTo>
                    <a:pt x="202857" y="202575"/>
                  </a:lnTo>
                  <a:lnTo>
                    <a:pt x="94530" y="202664"/>
                  </a:lnTo>
                  <a:lnTo>
                    <a:pt x="130847" y="166309"/>
                  </a:lnTo>
                  <a:lnTo>
                    <a:pt x="0" y="35644"/>
                  </a:lnTo>
                  <a:close/>
                </a:path>
              </a:pathLst>
            </a:custGeom>
            <a:solidFill>
              <a:srgbClr val="5F3D88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椭圆 69">
              <a:extLst>
                <a:ext uri="{FF2B5EF4-FFF2-40B4-BE49-F238E27FC236}">
                  <a16:creationId xmlns="" xmlns:a16="http://schemas.microsoft.com/office/drawing/2014/main" id="{10360533-A833-4AF8-AAD4-56D30D5F329A}"/>
                </a:ext>
              </a:extLst>
            </p:cNvPr>
            <p:cNvSpPr/>
            <p:nvPr/>
          </p:nvSpPr>
          <p:spPr>
            <a:xfrm>
              <a:off x="1248496" y="1773344"/>
              <a:ext cx="574494" cy="574494"/>
            </a:xfrm>
            <a:prstGeom prst="ellipse">
              <a:avLst/>
            </a:prstGeom>
            <a:noFill/>
            <a:ln w="6350">
              <a:solidFill>
                <a:srgbClr val="5F3D8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5A530D30-27C6-4B43-858D-AF6776B48B8C}"/>
              </a:ext>
            </a:extLst>
          </p:cNvPr>
          <p:cNvCxnSpPr>
            <a:cxnSpLocks/>
          </p:cNvCxnSpPr>
          <p:nvPr/>
        </p:nvCxnSpPr>
        <p:spPr>
          <a:xfrm>
            <a:off x="1506271" y="2099600"/>
            <a:ext cx="315738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>
            <a:extLst>
              <a:ext uri="{FF2B5EF4-FFF2-40B4-BE49-F238E27FC236}">
                <a16:creationId xmlns="" xmlns:a16="http://schemas.microsoft.com/office/drawing/2014/main" id="{EFF9CFA3-F0BA-41D1-B4E4-C16A3FC56E0B}"/>
              </a:ext>
            </a:extLst>
          </p:cNvPr>
          <p:cNvCxnSpPr>
            <a:cxnSpLocks/>
          </p:cNvCxnSpPr>
          <p:nvPr/>
        </p:nvCxnSpPr>
        <p:spPr>
          <a:xfrm>
            <a:off x="1506271" y="3460984"/>
            <a:ext cx="332053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>
            <a:extLst>
              <a:ext uri="{FF2B5EF4-FFF2-40B4-BE49-F238E27FC236}">
                <a16:creationId xmlns="" xmlns:a16="http://schemas.microsoft.com/office/drawing/2014/main" id="{DBCF7B6F-550F-49EF-90A6-8D8C7555AABA}"/>
              </a:ext>
            </a:extLst>
          </p:cNvPr>
          <p:cNvCxnSpPr>
            <a:cxnSpLocks/>
          </p:cNvCxnSpPr>
          <p:nvPr/>
        </p:nvCxnSpPr>
        <p:spPr>
          <a:xfrm>
            <a:off x="1506271" y="4917110"/>
            <a:ext cx="33205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>
            <a:extLst>
              <a:ext uri="{FF2B5EF4-FFF2-40B4-BE49-F238E27FC236}">
                <a16:creationId xmlns="" xmlns:a16="http://schemas.microsoft.com/office/drawing/2014/main" id="{B9CCF0C0-A2D9-4C6A-93A2-AC972B149E23}"/>
              </a:ext>
            </a:extLst>
          </p:cNvPr>
          <p:cNvCxnSpPr>
            <a:cxnSpLocks/>
          </p:cNvCxnSpPr>
          <p:nvPr/>
        </p:nvCxnSpPr>
        <p:spPr>
          <a:xfrm>
            <a:off x="7460678" y="2060591"/>
            <a:ext cx="368872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>
            <a:extLst>
              <a:ext uri="{FF2B5EF4-FFF2-40B4-BE49-F238E27FC236}">
                <a16:creationId xmlns="" xmlns:a16="http://schemas.microsoft.com/office/drawing/2014/main" id="{7233C937-1BFA-4A6C-AAE9-1D9D4DEB9520}"/>
              </a:ext>
            </a:extLst>
          </p:cNvPr>
          <p:cNvCxnSpPr>
            <a:cxnSpLocks/>
          </p:cNvCxnSpPr>
          <p:nvPr/>
        </p:nvCxnSpPr>
        <p:spPr>
          <a:xfrm>
            <a:off x="7460678" y="3468457"/>
            <a:ext cx="33207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>
            <a:extLst>
              <a:ext uri="{FF2B5EF4-FFF2-40B4-BE49-F238E27FC236}">
                <a16:creationId xmlns="" xmlns:a16="http://schemas.microsoft.com/office/drawing/2014/main" id="{A896B5C3-638B-4D89-9B33-954A8E38DF4F}"/>
              </a:ext>
            </a:extLst>
          </p:cNvPr>
          <p:cNvCxnSpPr>
            <a:cxnSpLocks/>
          </p:cNvCxnSpPr>
          <p:nvPr/>
        </p:nvCxnSpPr>
        <p:spPr>
          <a:xfrm>
            <a:off x="7460678" y="4975801"/>
            <a:ext cx="34955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>
            <a:extLst>
              <a:ext uri="{FF2B5EF4-FFF2-40B4-BE49-F238E27FC236}">
                <a16:creationId xmlns="" xmlns:a16="http://schemas.microsoft.com/office/drawing/2014/main" id="{BEF64B63-7999-411A-A28C-8B5774811F15}"/>
              </a:ext>
            </a:extLst>
          </p:cNvPr>
          <p:cNvCxnSpPr>
            <a:cxnSpLocks/>
          </p:cNvCxnSpPr>
          <p:nvPr/>
        </p:nvCxnSpPr>
        <p:spPr>
          <a:xfrm>
            <a:off x="6096000" y="1554480"/>
            <a:ext cx="0" cy="4244340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rgbClr val="5C3C88"/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35BADC33-7EC2-4D5F-9337-73AF9B2FDF7A}"/>
              </a:ext>
            </a:extLst>
          </p:cNvPr>
          <p:cNvGrpSpPr/>
          <p:nvPr/>
        </p:nvGrpSpPr>
        <p:grpSpPr>
          <a:xfrm>
            <a:off x="-77406" y="365395"/>
            <a:ext cx="579576" cy="351006"/>
            <a:chOff x="3970020" y="1325880"/>
            <a:chExt cx="931090" cy="563889"/>
          </a:xfrm>
        </p:grpSpPr>
        <p:sp>
          <p:nvSpPr>
            <p:cNvPr id="54" name="矩形 53">
              <a:extLst>
                <a:ext uri="{FF2B5EF4-FFF2-40B4-BE49-F238E27FC236}">
                  <a16:creationId xmlns="" xmlns:a16="http://schemas.microsoft.com/office/drawing/2014/main" id="{B9CA8A89-ADD1-497D-905D-D2174545AA3C}"/>
                </a:ext>
              </a:extLst>
            </p:cNvPr>
            <p:cNvSpPr/>
            <p:nvPr/>
          </p:nvSpPr>
          <p:spPr>
            <a:xfrm rot="2700000">
              <a:off x="3970020" y="1325880"/>
              <a:ext cx="563880" cy="563880"/>
            </a:xfrm>
            <a:prstGeom prst="rect">
              <a:avLst/>
            </a:prstGeom>
            <a:gradFill>
              <a:gsLst>
                <a:gs pos="0">
                  <a:srgbClr val="103185"/>
                </a:gs>
                <a:gs pos="100000">
                  <a:srgbClr val="603D8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="" xmlns:a16="http://schemas.microsoft.com/office/drawing/2014/main" id="{5F539447-B8C8-4AA9-BDB8-D76BBE4AEB2D}"/>
                </a:ext>
              </a:extLst>
            </p:cNvPr>
            <p:cNvSpPr/>
            <p:nvPr/>
          </p:nvSpPr>
          <p:spPr>
            <a:xfrm rot="2700000">
              <a:off x="4337229" y="1325888"/>
              <a:ext cx="563879" cy="563883"/>
            </a:xfrm>
            <a:prstGeom prst="rect">
              <a:avLst/>
            </a:prstGeom>
            <a:noFill/>
            <a:ln>
              <a:gradFill>
                <a:gsLst>
                  <a:gs pos="100000">
                    <a:srgbClr val="5C3C88"/>
                  </a:gs>
                  <a:gs pos="0">
                    <a:srgbClr val="23348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77587D9A-6EE0-42EA-926C-F120FC801362}"/>
              </a:ext>
            </a:extLst>
          </p:cNvPr>
          <p:cNvGrpSpPr/>
          <p:nvPr/>
        </p:nvGrpSpPr>
        <p:grpSpPr>
          <a:xfrm>
            <a:off x="645849" y="196842"/>
            <a:ext cx="4285915" cy="681012"/>
            <a:chOff x="645849" y="196842"/>
            <a:chExt cx="4285915" cy="681012"/>
          </a:xfrm>
        </p:grpSpPr>
        <p:sp>
          <p:nvSpPr>
            <p:cNvPr id="60" name="文本框 2">
              <a:extLst>
                <a:ext uri="{FF2B5EF4-FFF2-40B4-BE49-F238E27FC236}">
                  <a16:creationId xmlns="" xmlns:a16="http://schemas.microsoft.com/office/drawing/2014/main" id="{EA91A724-CE9C-4047-9214-5EB3A9E1EF39}"/>
                </a:ext>
              </a:extLst>
            </p:cNvPr>
            <p:cNvSpPr txBox="1"/>
            <p:nvPr/>
          </p:nvSpPr>
          <p:spPr>
            <a:xfrm>
              <a:off x="645850" y="196842"/>
              <a:ext cx="428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点击输入标题内容</a:t>
              </a:r>
            </a:p>
          </p:txBody>
        </p:sp>
        <p:sp>
          <p:nvSpPr>
            <p:cNvPr id="61" name="矩形 60">
              <a:extLst>
                <a:ext uri="{FF2B5EF4-FFF2-40B4-BE49-F238E27FC236}">
                  <a16:creationId xmlns="" xmlns:a16="http://schemas.microsoft.com/office/drawing/2014/main" id="{498C9C11-A6FD-4260-A0C4-3CDC080FE3B8}"/>
                </a:ext>
              </a:extLst>
            </p:cNvPr>
            <p:cNvSpPr/>
            <p:nvPr/>
          </p:nvSpPr>
          <p:spPr>
            <a:xfrm>
              <a:off x="645849" y="600855"/>
              <a:ext cx="253169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rgbClr val="7F7F7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Click enter the title content</a:t>
              </a:r>
              <a:endParaRPr lang="zh-CN" altLang="en-US" sz="1200" dirty="0">
                <a:solidFill>
                  <a:srgbClr val="7F7F7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6819115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3" grpId="0"/>
      <p:bldP spid="260" grpId="0"/>
      <p:bldP spid="313" grpId="0"/>
      <p:bldP spid="314" grpId="0"/>
      <p:bldP spid="315" grpId="0"/>
      <p:bldP spid="316" grpId="0"/>
      <p:bldP spid="317" grpId="0"/>
      <p:bldP spid="324" grpId="0"/>
      <p:bldP spid="325" grpId="0"/>
      <p:bldP spid="326" grpId="0"/>
      <p:bldP spid="327" grpId="0"/>
      <p:bldP spid="328" grpId="0"/>
      <p:bldP spid="3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矩形 346">
            <a:extLst>
              <a:ext uri="{FF2B5EF4-FFF2-40B4-BE49-F238E27FC236}">
                <a16:creationId xmlns="" xmlns:a16="http://schemas.microsoft.com/office/drawing/2014/main" id="{65915C99-D52C-40B5-9EE1-8482243134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03185"/>
              </a:gs>
              <a:gs pos="100000">
                <a:srgbClr val="603D88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564" name="图形 563">
            <a:extLst>
              <a:ext uri="{FF2B5EF4-FFF2-40B4-BE49-F238E27FC236}">
                <a16:creationId xmlns="" xmlns:a16="http://schemas.microsoft.com/office/drawing/2014/main" id="{3BB98B61-522A-4C89-8325-61E633281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924706" y="1"/>
            <a:ext cx="21336281" cy="685799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98917" y="5887304"/>
            <a:ext cx="3665084" cy="676910"/>
            <a:chOff x="1133" y="7570"/>
            <a:chExt cx="7342" cy="1066"/>
          </a:xfrm>
        </p:grpSpPr>
        <p:sp>
          <p:nvSpPr>
            <p:cNvPr id="6" name="文本框 5"/>
            <p:cNvSpPr txBox="1"/>
            <p:nvPr/>
          </p:nvSpPr>
          <p:spPr>
            <a:xfrm>
              <a:off x="1133" y="7570"/>
              <a:ext cx="7342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汇报人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：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133" y="8200"/>
              <a:ext cx="5746" cy="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PPT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66" name="直接连接符 565">
            <a:extLst>
              <a:ext uri="{FF2B5EF4-FFF2-40B4-BE49-F238E27FC236}">
                <a16:creationId xmlns="" xmlns:a16="http://schemas.microsoft.com/office/drawing/2014/main" id="{708FC9B9-36B3-4003-B313-8044A1B8F46A}"/>
              </a:ext>
            </a:extLst>
          </p:cNvPr>
          <p:cNvCxnSpPr/>
          <p:nvPr/>
        </p:nvCxnSpPr>
        <p:spPr>
          <a:xfrm flipH="1">
            <a:off x="1233714" y="-638629"/>
            <a:ext cx="1814286" cy="18142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7" name="直接连接符 566">
            <a:extLst>
              <a:ext uri="{FF2B5EF4-FFF2-40B4-BE49-F238E27FC236}">
                <a16:creationId xmlns="" xmlns:a16="http://schemas.microsoft.com/office/drawing/2014/main" id="{C7156796-957A-4365-BAAB-AD0CDAB538F3}"/>
              </a:ext>
            </a:extLst>
          </p:cNvPr>
          <p:cNvCxnSpPr>
            <a:cxnSpLocks/>
          </p:cNvCxnSpPr>
          <p:nvPr/>
        </p:nvCxnSpPr>
        <p:spPr>
          <a:xfrm flipH="1">
            <a:off x="1066798" y="-159355"/>
            <a:ext cx="2082802" cy="20828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0" name="直接连接符 569">
            <a:extLst>
              <a:ext uri="{FF2B5EF4-FFF2-40B4-BE49-F238E27FC236}">
                <a16:creationId xmlns="" xmlns:a16="http://schemas.microsoft.com/office/drawing/2014/main" id="{7F677C67-509E-437F-B210-5EBC5BC51A80}"/>
              </a:ext>
            </a:extLst>
          </p:cNvPr>
          <p:cNvCxnSpPr/>
          <p:nvPr/>
        </p:nvCxnSpPr>
        <p:spPr>
          <a:xfrm flipH="1">
            <a:off x="9176782" y="5950857"/>
            <a:ext cx="1814286" cy="18142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1" name="直接连接符 570">
            <a:extLst>
              <a:ext uri="{FF2B5EF4-FFF2-40B4-BE49-F238E27FC236}">
                <a16:creationId xmlns="" xmlns:a16="http://schemas.microsoft.com/office/drawing/2014/main" id="{EB574A15-A1C0-442B-B684-0FBFCE4FBD97}"/>
              </a:ext>
            </a:extLst>
          </p:cNvPr>
          <p:cNvCxnSpPr>
            <a:cxnSpLocks/>
          </p:cNvCxnSpPr>
          <p:nvPr/>
        </p:nvCxnSpPr>
        <p:spPr>
          <a:xfrm flipH="1">
            <a:off x="9642990" y="5816599"/>
            <a:ext cx="2082802" cy="20828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3" name="图形 572">
            <a:extLst>
              <a:ext uri="{FF2B5EF4-FFF2-40B4-BE49-F238E27FC236}">
                <a16:creationId xmlns="" xmlns:a16="http://schemas.microsoft.com/office/drawing/2014/main" id="{DFB5EE20-7FBC-418C-B46B-1AC1271593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7964" y="4729895"/>
            <a:ext cx="571500" cy="371475"/>
          </a:xfrm>
          <a:prstGeom prst="rect">
            <a:avLst/>
          </a:prstGeom>
        </p:spPr>
      </p:pic>
      <p:pic>
        <p:nvPicPr>
          <p:cNvPr id="578" name="图形 577">
            <a:extLst>
              <a:ext uri="{FF2B5EF4-FFF2-40B4-BE49-F238E27FC236}">
                <a16:creationId xmlns="" xmlns:a16="http://schemas.microsoft.com/office/drawing/2014/main" id="{9C148DB3-C961-43E4-AD7B-2FB3D43D10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7425" y="5630180"/>
            <a:ext cx="571500" cy="371475"/>
          </a:xfrm>
          <a:prstGeom prst="rect">
            <a:avLst/>
          </a:prstGeom>
        </p:spPr>
      </p:pic>
      <p:sp>
        <p:nvSpPr>
          <p:cNvPr id="582" name="矩形 581">
            <a:extLst>
              <a:ext uri="{FF2B5EF4-FFF2-40B4-BE49-F238E27FC236}">
                <a16:creationId xmlns="" xmlns:a16="http://schemas.microsoft.com/office/drawing/2014/main" id="{388604AE-F5E5-4669-9299-8CB006E79717}"/>
              </a:ext>
            </a:extLst>
          </p:cNvPr>
          <p:cNvSpPr/>
          <p:nvPr/>
        </p:nvSpPr>
        <p:spPr>
          <a:xfrm>
            <a:off x="2000250" y="2581275"/>
            <a:ext cx="8048625" cy="1814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5">
            <a:extLst>
              <a:ext uri="{FF2B5EF4-FFF2-40B4-BE49-F238E27FC236}">
                <a16:creationId xmlns="" xmlns:a16="http://schemas.microsoft.com/office/drawing/2014/main" id="{7E8AD876-92D3-46F3-8C64-23E6CFF36957}"/>
              </a:ext>
            </a:extLst>
          </p:cNvPr>
          <p:cNvSpPr txBox="1"/>
          <p:nvPr/>
        </p:nvSpPr>
        <p:spPr>
          <a:xfrm>
            <a:off x="1902888" y="2915246"/>
            <a:ext cx="8705850" cy="10156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谢谢各位观看！</a:t>
            </a:r>
            <a:endParaRPr lang="en-US" altLang="zh-CN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83214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9160548"/>
  <p:tag name="KSO_WM_UNIT_TYPE" val="f"/>
  <p:tag name="KSO_WM_UNIT_INDEX" val="1"/>
  <p:tag name="KSO_WM_UNIT_ID" val="custom9160548_28*f*1"/>
  <p:tag name="KSO_WM_UNIT_CLEAR" val="1"/>
  <p:tag name="KSO_WM_UNIT_LAYERLEVEL" val="1"/>
  <p:tag name="KSO_WM_UNIT_VALUE" val="77"/>
  <p:tag name="KSO_WM_UNIT_HIGHLIGHT" val="0"/>
  <p:tag name="KSO_WM_UNIT_COMPATIBLE" val="0"/>
  <p:tag name="KSO_WM_UNIT_PRESET_TEXT_INDEX" val="4"/>
  <p:tag name="KSO_WM_UNIT_PRESET_TEXT_LEN" val="12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9160548"/>
  <p:tag name="KSO_WM_UNIT_TYPE" val="f"/>
  <p:tag name="KSO_WM_UNIT_INDEX" val="1"/>
  <p:tag name="KSO_WM_UNIT_ID" val="custom9160548_28*f*1"/>
  <p:tag name="KSO_WM_UNIT_CLEAR" val="1"/>
  <p:tag name="KSO_WM_UNIT_LAYERLEVEL" val="1"/>
  <p:tag name="KSO_WM_UNIT_VALUE" val="77"/>
  <p:tag name="KSO_WM_UNIT_HIGHLIGHT" val="0"/>
  <p:tag name="KSO_WM_UNIT_COMPATIBLE" val="0"/>
  <p:tag name="KSO_WM_UNIT_PRESET_TEXT_INDEX" val="4"/>
  <p:tag name="KSO_WM_UNIT_PRESET_TEXT_LEN" val="12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9160548"/>
  <p:tag name="KSO_WM_UNIT_TYPE" val="f"/>
  <p:tag name="KSO_WM_UNIT_INDEX" val="1"/>
  <p:tag name="KSO_WM_UNIT_ID" val="custom9160548_28*f*1"/>
  <p:tag name="KSO_WM_UNIT_CLEAR" val="1"/>
  <p:tag name="KSO_WM_UNIT_LAYERLEVEL" val="1"/>
  <p:tag name="KSO_WM_UNIT_VALUE" val="77"/>
  <p:tag name="KSO_WM_UNIT_HIGHLIGHT" val="0"/>
  <p:tag name="KSO_WM_UNIT_COMPATIBLE" val="0"/>
  <p:tag name="KSO_WM_UNIT_PRESET_TEXT_INDEX" val="4"/>
  <p:tag name="KSO_WM_UNIT_PRESET_TEXT_LEN" val="1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9160548"/>
  <p:tag name="KSO_WM_UNIT_TYPE" val="f"/>
  <p:tag name="KSO_WM_UNIT_INDEX" val="1"/>
  <p:tag name="KSO_WM_UNIT_ID" val="custom9160548_28*f*1"/>
  <p:tag name="KSO_WM_UNIT_CLEAR" val="1"/>
  <p:tag name="KSO_WM_UNIT_LAYERLEVEL" val="1"/>
  <p:tag name="KSO_WM_UNIT_VALUE" val="77"/>
  <p:tag name="KSO_WM_UNIT_HIGHLIGHT" val="0"/>
  <p:tag name="KSO_WM_UNIT_COMPATIBLE" val="0"/>
  <p:tag name="KSO_WM_UNIT_PRESET_TEXT_INDEX" val="4"/>
  <p:tag name="KSO_WM_UNIT_PRESET_TEXT_LEN" val="12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9160548"/>
  <p:tag name="KSO_WM_UNIT_TYPE" val="f"/>
  <p:tag name="KSO_WM_UNIT_INDEX" val="1"/>
  <p:tag name="KSO_WM_UNIT_ID" val="custom9160548_28*f*1"/>
  <p:tag name="KSO_WM_UNIT_CLEAR" val="1"/>
  <p:tag name="KSO_WM_UNIT_LAYERLEVEL" val="1"/>
  <p:tag name="KSO_WM_UNIT_VALUE" val="77"/>
  <p:tag name="KSO_WM_UNIT_HIGHLIGHT" val="0"/>
  <p:tag name="KSO_WM_UNIT_COMPATIBLE" val="0"/>
  <p:tag name="KSO_WM_UNIT_PRESET_TEXT_INDEX" val="4"/>
  <p:tag name="KSO_WM_UNIT_PRESET_TEXT_LEN" val="12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9160548"/>
  <p:tag name="KSO_WM_UNIT_TYPE" val="f"/>
  <p:tag name="KSO_WM_UNIT_INDEX" val="1"/>
  <p:tag name="KSO_WM_UNIT_ID" val="custom9160548_28*f*1"/>
  <p:tag name="KSO_WM_UNIT_CLEAR" val="1"/>
  <p:tag name="KSO_WM_UNIT_LAYERLEVEL" val="1"/>
  <p:tag name="KSO_WM_UNIT_VALUE" val="77"/>
  <p:tag name="KSO_WM_UNIT_HIGHLIGHT" val="0"/>
  <p:tag name="KSO_WM_UNIT_COMPATIBLE" val="0"/>
  <p:tag name="KSO_WM_UNIT_PRESET_TEXT_INDEX" val="4"/>
  <p:tag name="KSO_WM_UNIT_PRESET_TEXT_LEN" val="12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9160548"/>
  <p:tag name="KSO_WM_UNIT_TYPE" val="f"/>
  <p:tag name="KSO_WM_UNIT_INDEX" val="1"/>
  <p:tag name="KSO_WM_UNIT_ID" val="custom9160548_28*f*1"/>
  <p:tag name="KSO_WM_UNIT_CLEAR" val="1"/>
  <p:tag name="KSO_WM_UNIT_LAYERLEVEL" val="1"/>
  <p:tag name="KSO_WM_UNIT_VALUE" val="77"/>
  <p:tag name="KSO_WM_UNIT_HIGHLIGHT" val="0"/>
  <p:tag name="KSO_WM_UNIT_COMPATIBLE" val="0"/>
  <p:tag name="KSO_WM_UNIT_PRESET_TEXT_INDEX" val="4"/>
  <p:tag name="KSO_WM_UNIT_PRESET_TEXT_LEN" val="12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9160548"/>
  <p:tag name="KSO_WM_UNIT_TYPE" val="f"/>
  <p:tag name="KSO_WM_UNIT_INDEX" val="1"/>
  <p:tag name="KSO_WM_UNIT_ID" val="custom9160548_28*f*1"/>
  <p:tag name="KSO_WM_UNIT_CLEAR" val="1"/>
  <p:tag name="KSO_WM_UNIT_LAYERLEVEL" val="1"/>
  <p:tag name="KSO_WM_UNIT_VALUE" val="77"/>
  <p:tag name="KSO_WM_UNIT_HIGHLIGHT" val="0"/>
  <p:tag name="KSO_WM_UNIT_COMPATIBLE" val="0"/>
  <p:tag name="KSO_WM_UNIT_PRESET_TEXT_INDEX" val="4"/>
  <p:tag name="KSO_WM_UNIT_PRESET_TEXT_LEN" val="12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9160548"/>
  <p:tag name="KSO_WM_UNIT_TYPE" val="f"/>
  <p:tag name="KSO_WM_UNIT_INDEX" val="1"/>
  <p:tag name="KSO_WM_UNIT_ID" val="custom9160548_28*f*1"/>
  <p:tag name="KSO_WM_UNIT_CLEAR" val="1"/>
  <p:tag name="KSO_WM_UNIT_LAYERLEVEL" val="1"/>
  <p:tag name="KSO_WM_UNIT_VALUE" val="77"/>
  <p:tag name="KSO_WM_UNIT_HIGHLIGHT" val="0"/>
  <p:tag name="KSO_WM_UNIT_COMPATIBLE" val="0"/>
  <p:tag name="KSO_WM_UNIT_PRESET_TEXT_INDEX" val="4"/>
  <p:tag name="KSO_WM_UNIT_PRESET_TEXT_LEN" val="12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9160548"/>
  <p:tag name="KSO_WM_UNIT_TYPE" val="f"/>
  <p:tag name="KSO_WM_UNIT_INDEX" val="1"/>
  <p:tag name="KSO_WM_UNIT_ID" val="custom9160548_28*f*1"/>
  <p:tag name="KSO_WM_UNIT_CLEAR" val="1"/>
  <p:tag name="KSO_WM_UNIT_LAYERLEVEL" val="1"/>
  <p:tag name="KSO_WM_UNIT_VALUE" val="77"/>
  <p:tag name="KSO_WM_UNIT_HIGHLIGHT" val="0"/>
  <p:tag name="KSO_WM_UNIT_COMPATIBLE" val="0"/>
  <p:tag name="KSO_WM_UNIT_PRESET_TEXT_INDEX" val="4"/>
  <p:tag name="KSO_WM_UNIT_PRESET_TEXT_LEN" val="12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9160548"/>
  <p:tag name="KSO_WM_UNIT_TYPE" val="f"/>
  <p:tag name="KSO_WM_UNIT_INDEX" val="1"/>
  <p:tag name="KSO_WM_UNIT_ID" val="custom9160548_28*f*1"/>
  <p:tag name="KSO_WM_UNIT_CLEAR" val="1"/>
  <p:tag name="KSO_WM_UNIT_LAYERLEVEL" val="1"/>
  <p:tag name="KSO_WM_UNIT_VALUE" val="77"/>
  <p:tag name="KSO_WM_UNIT_HIGHLIGHT" val="0"/>
  <p:tag name="KSO_WM_UNIT_COMPATIBLE" val="0"/>
  <p:tag name="KSO_WM_UNIT_PRESET_TEXT_INDEX" val="4"/>
  <p:tag name="KSO_WM_UNIT_PRESET_TEXT_LEN" val="12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1667</Words>
  <Application>Microsoft Office PowerPoint</Application>
  <PresentationFormat>自定义</PresentationFormat>
  <Paragraphs>227</Paragraphs>
  <Slides>21</Slides>
  <Notes>20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cp:lastModifiedBy>User</cp:lastModifiedBy>
  <cp:revision>320</cp:revision>
  <dcterms:created xsi:type="dcterms:W3CDTF">2018-07-07T03:25:10Z</dcterms:created>
  <dcterms:modified xsi:type="dcterms:W3CDTF">2020-08-25T04:52:09Z</dcterms:modified>
</cp:coreProperties>
</file>