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handoutMasterIdLst>
    <p:handoutMasterId r:id="rId38"/>
  </p:handoutMasterIdLst>
  <p:sldIdLst>
    <p:sldId id="264" r:id="rId3"/>
    <p:sldId id="267" r:id="rId4"/>
    <p:sldId id="268" r:id="rId5"/>
    <p:sldId id="269" r:id="rId6"/>
    <p:sldId id="385" r:id="rId7"/>
    <p:sldId id="271" r:id="rId8"/>
    <p:sldId id="272" r:id="rId9"/>
    <p:sldId id="273" r:id="rId10"/>
    <p:sldId id="274" r:id="rId11"/>
    <p:sldId id="275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</p:sldIdLst>
  <p:sldSz cx="12190413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230"/>
    <a:srgbClr val="0091C4"/>
    <a:srgbClr val="00C88A"/>
    <a:srgbClr val="04B5EC"/>
    <a:srgbClr val="00A1DA"/>
    <a:srgbClr val="00C898"/>
    <a:srgbClr val="00D3F0"/>
    <a:srgbClr val="0E8C59"/>
    <a:srgbClr val="C1FFFC"/>
    <a:srgbClr val="D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6" autoAdjust="0"/>
    <p:restoredTop sz="94660"/>
  </p:normalViewPr>
  <p:slideViewPr>
    <p:cSldViewPr>
      <p:cViewPr varScale="1">
        <p:scale>
          <a:sx n="85" d="100"/>
          <a:sy n="85" d="100"/>
        </p:scale>
        <p:origin x="918" y="78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75" d="100"/>
        <a:sy n="75" d="100"/>
      </p:scale>
      <p:origin x="0" y="2064"/>
    </p:cViewPr>
  </p:sorterViewPr>
  <p:notesViewPr>
    <p:cSldViewPr>
      <p:cViewPr varScale="1">
        <p:scale>
          <a:sx n="85" d="100"/>
          <a:sy n="85" d="100"/>
        </p:scale>
        <p:origin x="-94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A53F4-3811-4808-9C1F-FDE6C5578BA7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498B7-C79F-4838-8582-C7968D16FA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472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53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381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495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868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364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191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417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792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17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401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392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178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666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809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446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672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500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964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868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860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769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27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665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8560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1420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868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575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5960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2061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2180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968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0176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7344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4768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38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33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84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26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96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496534" y="638132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75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44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71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89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77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01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31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28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1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14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90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4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57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3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58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2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13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55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 userDrawn="1"/>
        </p:nvGrpSpPr>
        <p:grpSpPr bwMode="auto">
          <a:xfrm>
            <a:off x="0" y="0"/>
            <a:ext cx="12192000" cy="6842125"/>
            <a:chOff x="0" y="1"/>
            <a:chExt cx="9144000" cy="5143500"/>
          </a:xfrm>
        </p:grpSpPr>
        <p:sp>
          <p:nvSpPr>
            <p:cNvPr id="4" name="Freeform 254"/>
            <p:cNvSpPr>
              <a:spLocks/>
            </p:cNvSpPr>
            <p:nvPr/>
          </p:nvSpPr>
          <p:spPr bwMode="auto">
            <a:xfrm>
              <a:off x="7475935" y="1"/>
              <a:ext cx="1031081" cy="717226"/>
            </a:xfrm>
            <a:custGeom>
              <a:avLst/>
              <a:gdLst>
                <a:gd name="T0" fmla="*/ 3249 w 3249"/>
                <a:gd name="T1" fmla="*/ 2063 h 2253"/>
                <a:gd name="T2" fmla="*/ 2632 w 3249"/>
                <a:gd name="T3" fmla="*/ 0 h 2253"/>
                <a:gd name="T4" fmla="*/ 522 w 3249"/>
                <a:gd name="T5" fmla="*/ 0 h 2253"/>
                <a:gd name="T6" fmla="*/ 0 w 3249"/>
                <a:gd name="T7" fmla="*/ 2253 h 2253"/>
                <a:gd name="T8" fmla="*/ 3249 w 3249"/>
                <a:gd name="T9" fmla="*/ 2063 h 2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9" h="2253">
                  <a:moveTo>
                    <a:pt x="3249" y="2063"/>
                  </a:moveTo>
                  <a:lnTo>
                    <a:pt x="2632" y="0"/>
                  </a:lnTo>
                  <a:lnTo>
                    <a:pt x="522" y="0"/>
                  </a:lnTo>
                  <a:lnTo>
                    <a:pt x="0" y="2253"/>
                  </a:lnTo>
                  <a:lnTo>
                    <a:pt x="3249" y="2063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" name="Freeform 255"/>
            <p:cNvSpPr>
              <a:spLocks/>
            </p:cNvSpPr>
            <p:nvPr/>
          </p:nvSpPr>
          <p:spPr bwMode="auto">
            <a:xfrm>
              <a:off x="8311754" y="1"/>
              <a:ext cx="828675" cy="656363"/>
            </a:xfrm>
            <a:custGeom>
              <a:avLst/>
              <a:gdLst>
                <a:gd name="T0" fmla="*/ 0 w 2609"/>
                <a:gd name="T1" fmla="*/ 0 h 2063"/>
                <a:gd name="T2" fmla="*/ 617 w 2609"/>
                <a:gd name="T3" fmla="*/ 2063 h 2063"/>
                <a:gd name="T4" fmla="*/ 2609 w 2609"/>
                <a:gd name="T5" fmla="*/ 0 h 2063"/>
                <a:gd name="T6" fmla="*/ 0 w 2609"/>
                <a:gd name="T7" fmla="*/ 0 h 2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9" h="2063">
                  <a:moveTo>
                    <a:pt x="0" y="0"/>
                  </a:moveTo>
                  <a:lnTo>
                    <a:pt x="617" y="2063"/>
                  </a:lnTo>
                  <a:lnTo>
                    <a:pt x="2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" name="Freeform 256"/>
            <p:cNvSpPr>
              <a:spLocks/>
            </p:cNvSpPr>
            <p:nvPr/>
          </p:nvSpPr>
          <p:spPr bwMode="auto">
            <a:xfrm>
              <a:off x="8507016" y="1"/>
              <a:ext cx="633413" cy="1507249"/>
            </a:xfrm>
            <a:custGeom>
              <a:avLst/>
              <a:gdLst>
                <a:gd name="T0" fmla="*/ 1992 w 1992"/>
                <a:gd name="T1" fmla="*/ 3393 h 4737"/>
                <a:gd name="T2" fmla="*/ 1992 w 1992"/>
                <a:gd name="T3" fmla="*/ 0 h 4737"/>
                <a:gd name="T4" fmla="*/ 0 w 1992"/>
                <a:gd name="T5" fmla="*/ 2063 h 4737"/>
                <a:gd name="T6" fmla="*/ 3 w 1992"/>
                <a:gd name="T7" fmla="*/ 4737 h 4737"/>
                <a:gd name="T8" fmla="*/ 1992 w 1992"/>
                <a:gd name="T9" fmla="*/ 3393 h 4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2" h="4737">
                  <a:moveTo>
                    <a:pt x="1992" y="3393"/>
                  </a:moveTo>
                  <a:lnTo>
                    <a:pt x="1992" y="0"/>
                  </a:lnTo>
                  <a:lnTo>
                    <a:pt x="0" y="2063"/>
                  </a:lnTo>
                  <a:lnTo>
                    <a:pt x="3" y="4737"/>
                  </a:lnTo>
                  <a:lnTo>
                    <a:pt x="1992" y="3393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" name="Freeform 257"/>
            <p:cNvSpPr>
              <a:spLocks/>
            </p:cNvSpPr>
            <p:nvPr/>
          </p:nvSpPr>
          <p:spPr bwMode="auto">
            <a:xfrm>
              <a:off x="7211616" y="717227"/>
              <a:ext cx="1296590" cy="1194580"/>
            </a:xfrm>
            <a:custGeom>
              <a:avLst/>
              <a:gdLst>
                <a:gd name="T0" fmla="*/ 826 w 4078"/>
                <a:gd name="T1" fmla="*/ 0 h 3763"/>
                <a:gd name="T2" fmla="*/ 0 w 4078"/>
                <a:gd name="T3" fmla="*/ 3567 h 3763"/>
                <a:gd name="T4" fmla="*/ 2752 w 4078"/>
                <a:gd name="T5" fmla="*/ 3763 h 3763"/>
                <a:gd name="T6" fmla="*/ 4078 w 4078"/>
                <a:gd name="T7" fmla="*/ 2484 h 3763"/>
                <a:gd name="T8" fmla="*/ 826 w 4078"/>
                <a:gd name="T9" fmla="*/ 0 h 3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8" h="3763">
                  <a:moveTo>
                    <a:pt x="826" y="0"/>
                  </a:moveTo>
                  <a:lnTo>
                    <a:pt x="0" y="3567"/>
                  </a:lnTo>
                  <a:lnTo>
                    <a:pt x="2752" y="3763"/>
                  </a:lnTo>
                  <a:lnTo>
                    <a:pt x="4078" y="248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" name="Freeform 258"/>
            <p:cNvSpPr>
              <a:spLocks/>
            </p:cNvSpPr>
            <p:nvPr/>
          </p:nvSpPr>
          <p:spPr bwMode="auto">
            <a:xfrm>
              <a:off x="6455569" y="1"/>
              <a:ext cx="1184672" cy="822244"/>
            </a:xfrm>
            <a:custGeom>
              <a:avLst/>
              <a:gdLst>
                <a:gd name="T0" fmla="*/ 3209 w 3731"/>
                <a:gd name="T1" fmla="*/ 2253 h 2586"/>
                <a:gd name="T2" fmla="*/ 3731 w 3731"/>
                <a:gd name="T3" fmla="*/ 0 h 2586"/>
                <a:gd name="T4" fmla="*/ 1147 w 3731"/>
                <a:gd name="T5" fmla="*/ 0 h 2586"/>
                <a:gd name="T6" fmla="*/ 0 w 3731"/>
                <a:gd name="T7" fmla="*/ 2586 h 2586"/>
                <a:gd name="T8" fmla="*/ 3209 w 3731"/>
                <a:gd name="T9" fmla="*/ 2253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1" h="2586">
                  <a:moveTo>
                    <a:pt x="3209" y="2253"/>
                  </a:moveTo>
                  <a:lnTo>
                    <a:pt x="3731" y="0"/>
                  </a:lnTo>
                  <a:lnTo>
                    <a:pt x="1147" y="0"/>
                  </a:lnTo>
                  <a:lnTo>
                    <a:pt x="0" y="2586"/>
                  </a:lnTo>
                  <a:lnTo>
                    <a:pt x="3209" y="225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259"/>
            <p:cNvSpPr>
              <a:spLocks/>
            </p:cNvSpPr>
            <p:nvPr/>
          </p:nvSpPr>
          <p:spPr bwMode="auto">
            <a:xfrm>
              <a:off x="7211616" y="1849752"/>
              <a:ext cx="967978" cy="1227996"/>
            </a:xfrm>
            <a:custGeom>
              <a:avLst/>
              <a:gdLst>
                <a:gd name="T0" fmla="*/ 2752 w 3044"/>
                <a:gd name="T1" fmla="*/ 196 h 3859"/>
                <a:gd name="T2" fmla="*/ 0 w 3044"/>
                <a:gd name="T3" fmla="*/ 0 h 3859"/>
                <a:gd name="T4" fmla="*/ 1358 w 3044"/>
                <a:gd name="T5" fmla="*/ 3859 h 3859"/>
                <a:gd name="T6" fmla="*/ 3044 w 3044"/>
                <a:gd name="T7" fmla="*/ 2347 h 3859"/>
                <a:gd name="T8" fmla="*/ 2752 w 3044"/>
                <a:gd name="T9" fmla="*/ 196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4" h="3859">
                  <a:moveTo>
                    <a:pt x="2752" y="196"/>
                  </a:moveTo>
                  <a:lnTo>
                    <a:pt x="0" y="0"/>
                  </a:lnTo>
                  <a:lnTo>
                    <a:pt x="1358" y="3859"/>
                  </a:lnTo>
                  <a:lnTo>
                    <a:pt x="3044" y="2347"/>
                  </a:lnTo>
                  <a:lnTo>
                    <a:pt x="2752" y="196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260"/>
            <p:cNvSpPr>
              <a:spLocks/>
            </p:cNvSpPr>
            <p:nvPr/>
          </p:nvSpPr>
          <p:spPr bwMode="auto">
            <a:xfrm>
              <a:off x="8086725" y="1507250"/>
              <a:ext cx="1053704" cy="1089562"/>
            </a:xfrm>
            <a:custGeom>
              <a:avLst/>
              <a:gdLst>
                <a:gd name="T0" fmla="*/ 292 w 3315"/>
                <a:gd name="T1" fmla="*/ 3430 h 3430"/>
                <a:gd name="T2" fmla="*/ 3315 w 3315"/>
                <a:gd name="T3" fmla="*/ 3285 h 3430"/>
                <a:gd name="T4" fmla="*/ 1326 w 3315"/>
                <a:gd name="T5" fmla="*/ 0 h 3430"/>
                <a:gd name="T6" fmla="*/ 0 w 3315"/>
                <a:gd name="T7" fmla="*/ 1279 h 3430"/>
                <a:gd name="T8" fmla="*/ 292 w 3315"/>
                <a:gd name="T9" fmla="*/ 3430 h 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430">
                  <a:moveTo>
                    <a:pt x="292" y="3430"/>
                  </a:moveTo>
                  <a:lnTo>
                    <a:pt x="3315" y="3285"/>
                  </a:lnTo>
                  <a:lnTo>
                    <a:pt x="1326" y="0"/>
                  </a:lnTo>
                  <a:lnTo>
                    <a:pt x="0" y="1279"/>
                  </a:lnTo>
                  <a:lnTo>
                    <a:pt x="292" y="343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61"/>
            <p:cNvSpPr>
              <a:spLocks/>
            </p:cNvSpPr>
            <p:nvPr/>
          </p:nvSpPr>
          <p:spPr bwMode="auto">
            <a:xfrm>
              <a:off x="8179594" y="2551463"/>
              <a:ext cx="960835" cy="799570"/>
            </a:xfrm>
            <a:custGeom>
              <a:avLst/>
              <a:gdLst>
                <a:gd name="T0" fmla="*/ 3023 w 3023"/>
                <a:gd name="T1" fmla="*/ 0 h 2517"/>
                <a:gd name="T2" fmla="*/ 0 w 3023"/>
                <a:gd name="T3" fmla="*/ 145 h 2517"/>
                <a:gd name="T4" fmla="*/ 1432 w 3023"/>
                <a:gd name="T5" fmla="*/ 2517 h 2517"/>
                <a:gd name="T6" fmla="*/ 3023 w 3023"/>
                <a:gd name="T7" fmla="*/ 0 h 2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3" h="2517">
                  <a:moveTo>
                    <a:pt x="3023" y="0"/>
                  </a:moveTo>
                  <a:lnTo>
                    <a:pt x="0" y="145"/>
                  </a:lnTo>
                  <a:lnTo>
                    <a:pt x="1432" y="2517"/>
                  </a:lnTo>
                  <a:lnTo>
                    <a:pt x="3023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62"/>
            <p:cNvSpPr>
              <a:spLocks/>
            </p:cNvSpPr>
            <p:nvPr/>
          </p:nvSpPr>
          <p:spPr bwMode="auto">
            <a:xfrm>
              <a:off x="8508206" y="1078823"/>
              <a:ext cx="632222" cy="1472640"/>
            </a:xfrm>
            <a:custGeom>
              <a:avLst/>
              <a:gdLst>
                <a:gd name="T0" fmla="*/ 0 w 1989"/>
                <a:gd name="T1" fmla="*/ 1344 h 4629"/>
                <a:gd name="T2" fmla="*/ 1989 w 1989"/>
                <a:gd name="T3" fmla="*/ 4629 h 4629"/>
                <a:gd name="T4" fmla="*/ 1989 w 1989"/>
                <a:gd name="T5" fmla="*/ 0 h 4629"/>
                <a:gd name="T6" fmla="*/ 0 w 1989"/>
                <a:gd name="T7" fmla="*/ 1344 h 4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9" h="4629">
                  <a:moveTo>
                    <a:pt x="0" y="1344"/>
                  </a:moveTo>
                  <a:lnTo>
                    <a:pt x="1989" y="4629"/>
                  </a:lnTo>
                  <a:lnTo>
                    <a:pt x="1989" y="0"/>
                  </a:lnTo>
                  <a:lnTo>
                    <a:pt x="0" y="134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63"/>
            <p:cNvSpPr>
              <a:spLocks/>
            </p:cNvSpPr>
            <p:nvPr/>
          </p:nvSpPr>
          <p:spPr bwMode="auto">
            <a:xfrm>
              <a:off x="7475935" y="656364"/>
              <a:ext cx="1032272" cy="850886"/>
            </a:xfrm>
            <a:custGeom>
              <a:avLst/>
              <a:gdLst>
                <a:gd name="T0" fmla="*/ 3252 w 3252"/>
                <a:gd name="T1" fmla="*/ 2674 h 2674"/>
                <a:gd name="T2" fmla="*/ 3249 w 3252"/>
                <a:gd name="T3" fmla="*/ 0 h 2674"/>
                <a:gd name="T4" fmla="*/ 0 w 3252"/>
                <a:gd name="T5" fmla="*/ 190 h 2674"/>
                <a:gd name="T6" fmla="*/ 3252 w 3252"/>
                <a:gd name="T7" fmla="*/ 2674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2" h="2674">
                  <a:moveTo>
                    <a:pt x="3252" y="2674"/>
                  </a:moveTo>
                  <a:lnTo>
                    <a:pt x="3249" y="0"/>
                  </a:lnTo>
                  <a:lnTo>
                    <a:pt x="0" y="190"/>
                  </a:lnTo>
                  <a:lnTo>
                    <a:pt x="3252" y="2674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64"/>
            <p:cNvSpPr>
              <a:spLocks/>
            </p:cNvSpPr>
            <p:nvPr/>
          </p:nvSpPr>
          <p:spPr bwMode="auto">
            <a:xfrm>
              <a:off x="6455569" y="717227"/>
              <a:ext cx="1020366" cy="1132524"/>
            </a:xfrm>
            <a:custGeom>
              <a:avLst/>
              <a:gdLst>
                <a:gd name="T0" fmla="*/ 2383 w 3209"/>
                <a:gd name="T1" fmla="*/ 3567 h 3567"/>
                <a:gd name="T2" fmla="*/ 3209 w 3209"/>
                <a:gd name="T3" fmla="*/ 0 h 3567"/>
                <a:gd name="T4" fmla="*/ 0 w 3209"/>
                <a:gd name="T5" fmla="*/ 333 h 3567"/>
                <a:gd name="T6" fmla="*/ 2383 w 3209"/>
                <a:gd name="T7" fmla="*/ 3567 h 3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9" h="3567">
                  <a:moveTo>
                    <a:pt x="2383" y="3567"/>
                  </a:moveTo>
                  <a:lnTo>
                    <a:pt x="3209" y="0"/>
                  </a:lnTo>
                  <a:lnTo>
                    <a:pt x="0" y="333"/>
                  </a:lnTo>
                  <a:lnTo>
                    <a:pt x="2383" y="3567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65"/>
            <p:cNvSpPr>
              <a:spLocks/>
            </p:cNvSpPr>
            <p:nvPr/>
          </p:nvSpPr>
          <p:spPr bwMode="auto">
            <a:xfrm>
              <a:off x="5669756" y="1"/>
              <a:ext cx="1148954" cy="822244"/>
            </a:xfrm>
            <a:custGeom>
              <a:avLst/>
              <a:gdLst>
                <a:gd name="T0" fmla="*/ 3615 w 3615"/>
                <a:gd name="T1" fmla="*/ 0 h 2586"/>
                <a:gd name="T2" fmla="*/ 1481 w 3615"/>
                <a:gd name="T3" fmla="*/ 0 h 2586"/>
                <a:gd name="T4" fmla="*/ 0 w 3615"/>
                <a:gd name="T5" fmla="*/ 1292 h 2586"/>
                <a:gd name="T6" fmla="*/ 1 w 3615"/>
                <a:gd name="T7" fmla="*/ 1292 h 2586"/>
                <a:gd name="T8" fmla="*/ 2468 w 3615"/>
                <a:gd name="T9" fmla="*/ 2586 h 2586"/>
                <a:gd name="T10" fmla="*/ 3615 w 3615"/>
                <a:gd name="T11" fmla="*/ 0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2586">
                  <a:moveTo>
                    <a:pt x="3615" y="0"/>
                  </a:moveTo>
                  <a:lnTo>
                    <a:pt x="1481" y="0"/>
                  </a:lnTo>
                  <a:lnTo>
                    <a:pt x="0" y="1292"/>
                  </a:lnTo>
                  <a:lnTo>
                    <a:pt x="1" y="1292"/>
                  </a:lnTo>
                  <a:lnTo>
                    <a:pt x="2468" y="2586"/>
                  </a:lnTo>
                  <a:lnTo>
                    <a:pt x="3615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66"/>
            <p:cNvSpPr>
              <a:spLocks/>
            </p:cNvSpPr>
            <p:nvPr/>
          </p:nvSpPr>
          <p:spPr bwMode="auto">
            <a:xfrm>
              <a:off x="5669756" y="411720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267"/>
            <p:cNvSpPr>
              <a:spLocks/>
            </p:cNvSpPr>
            <p:nvPr/>
          </p:nvSpPr>
          <p:spPr bwMode="auto">
            <a:xfrm>
              <a:off x="5669756" y="411720"/>
              <a:ext cx="1541860" cy="1438032"/>
            </a:xfrm>
            <a:custGeom>
              <a:avLst/>
              <a:gdLst>
                <a:gd name="T0" fmla="*/ 1 w 4851"/>
                <a:gd name="T1" fmla="*/ 0 h 4528"/>
                <a:gd name="T2" fmla="*/ 0 w 4851"/>
                <a:gd name="T3" fmla="*/ 0 h 4528"/>
                <a:gd name="T4" fmla="*/ 528 w 4851"/>
                <a:gd name="T5" fmla="*/ 2862 h 4528"/>
                <a:gd name="T6" fmla="*/ 4851 w 4851"/>
                <a:gd name="T7" fmla="*/ 4528 h 4528"/>
                <a:gd name="T8" fmla="*/ 2468 w 4851"/>
                <a:gd name="T9" fmla="*/ 1294 h 4528"/>
                <a:gd name="T10" fmla="*/ 1 w 4851"/>
                <a:gd name="T11" fmla="*/ 0 h 4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51" h="4528">
                  <a:moveTo>
                    <a:pt x="1" y="0"/>
                  </a:moveTo>
                  <a:lnTo>
                    <a:pt x="0" y="0"/>
                  </a:lnTo>
                  <a:lnTo>
                    <a:pt x="528" y="2862"/>
                  </a:lnTo>
                  <a:lnTo>
                    <a:pt x="4851" y="4528"/>
                  </a:lnTo>
                  <a:lnTo>
                    <a:pt x="2468" y="129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268"/>
            <p:cNvSpPr>
              <a:spLocks/>
            </p:cNvSpPr>
            <p:nvPr/>
          </p:nvSpPr>
          <p:spPr bwMode="auto">
            <a:xfrm>
              <a:off x="4914900" y="411720"/>
              <a:ext cx="923925" cy="1380749"/>
            </a:xfrm>
            <a:custGeom>
              <a:avLst/>
              <a:gdLst>
                <a:gd name="T0" fmla="*/ 2377 w 2905"/>
                <a:gd name="T1" fmla="*/ 0 h 4348"/>
                <a:gd name="T2" fmla="*/ 0 w 2905"/>
                <a:gd name="T3" fmla="*/ 1378 h 4348"/>
                <a:gd name="T4" fmla="*/ 577 w 2905"/>
                <a:gd name="T5" fmla="*/ 4348 h 4348"/>
                <a:gd name="T6" fmla="*/ 2905 w 2905"/>
                <a:gd name="T7" fmla="*/ 2862 h 4348"/>
                <a:gd name="T8" fmla="*/ 2377 w 2905"/>
                <a:gd name="T9" fmla="*/ 0 h 4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5" h="4348">
                  <a:moveTo>
                    <a:pt x="2377" y="0"/>
                  </a:moveTo>
                  <a:lnTo>
                    <a:pt x="0" y="1378"/>
                  </a:lnTo>
                  <a:lnTo>
                    <a:pt x="577" y="4348"/>
                  </a:lnTo>
                  <a:lnTo>
                    <a:pt x="2905" y="2862"/>
                  </a:lnTo>
                  <a:lnTo>
                    <a:pt x="2377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269"/>
            <p:cNvSpPr>
              <a:spLocks/>
            </p:cNvSpPr>
            <p:nvPr/>
          </p:nvSpPr>
          <p:spPr bwMode="auto">
            <a:xfrm>
              <a:off x="5230416" y="1"/>
              <a:ext cx="909638" cy="411719"/>
            </a:xfrm>
            <a:custGeom>
              <a:avLst/>
              <a:gdLst>
                <a:gd name="T0" fmla="*/ 0 w 2865"/>
                <a:gd name="T1" fmla="*/ 0 h 1292"/>
                <a:gd name="T2" fmla="*/ 1384 w 2865"/>
                <a:gd name="T3" fmla="*/ 1292 h 1292"/>
                <a:gd name="T4" fmla="*/ 2865 w 2865"/>
                <a:gd name="T5" fmla="*/ 0 h 1292"/>
                <a:gd name="T6" fmla="*/ 0 w 2865"/>
                <a:gd name="T7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5" h="1292">
                  <a:moveTo>
                    <a:pt x="0" y="0"/>
                  </a:moveTo>
                  <a:lnTo>
                    <a:pt x="1384" y="1292"/>
                  </a:lnTo>
                  <a:lnTo>
                    <a:pt x="28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270"/>
            <p:cNvSpPr>
              <a:spLocks/>
            </p:cNvSpPr>
            <p:nvPr/>
          </p:nvSpPr>
          <p:spPr bwMode="auto">
            <a:xfrm>
              <a:off x="4067175" y="1"/>
              <a:ext cx="1602581" cy="848499"/>
            </a:xfrm>
            <a:custGeom>
              <a:avLst/>
              <a:gdLst>
                <a:gd name="T0" fmla="*/ 5044 w 5044"/>
                <a:gd name="T1" fmla="*/ 1292 h 2670"/>
                <a:gd name="T2" fmla="*/ 3660 w 5044"/>
                <a:gd name="T3" fmla="*/ 0 h 2670"/>
                <a:gd name="T4" fmla="*/ 796 w 5044"/>
                <a:gd name="T5" fmla="*/ 0 h 2670"/>
                <a:gd name="T6" fmla="*/ 0 w 5044"/>
                <a:gd name="T7" fmla="*/ 1691 h 2670"/>
                <a:gd name="T8" fmla="*/ 2666 w 5044"/>
                <a:gd name="T9" fmla="*/ 2670 h 2670"/>
                <a:gd name="T10" fmla="*/ 2667 w 5044"/>
                <a:gd name="T11" fmla="*/ 2670 h 2670"/>
                <a:gd name="T12" fmla="*/ 5044 w 5044"/>
                <a:gd name="T13" fmla="*/ 1292 h 2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44" h="2670">
                  <a:moveTo>
                    <a:pt x="5044" y="1292"/>
                  </a:moveTo>
                  <a:lnTo>
                    <a:pt x="3660" y="0"/>
                  </a:lnTo>
                  <a:lnTo>
                    <a:pt x="796" y="0"/>
                  </a:lnTo>
                  <a:lnTo>
                    <a:pt x="0" y="1691"/>
                  </a:lnTo>
                  <a:lnTo>
                    <a:pt x="2666" y="2670"/>
                  </a:lnTo>
                  <a:lnTo>
                    <a:pt x="2667" y="2670"/>
                  </a:lnTo>
                  <a:lnTo>
                    <a:pt x="5044" y="1292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271"/>
            <p:cNvSpPr>
              <a:spLocks/>
            </p:cNvSpPr>
            <p:nvPr/>
          </p:nvSpPr>
          <p:spPr bwMode="auto">
            <a:xfrm>
              <a:off x="4139804" y="848500"/>
              <a:ext cx="958453" cy="943969"/>
            </a:xfrm>
            <a:custGeom>
              <a:avLst/>
              <a:gdLst>
                <a:gd name="T0" fmla="*/ 2437 w 3014"/>
                <a:gd name="T1" fmla="*/ 0 h 2970"/>
                <a:gd name="T2" fmla="*/ 2436 w 3014"/>
                <a:gd name="T3" fmla="*/ 0 h 2970"/>
                <a:gd name="T4" fmla="*/ 0 w 3014"/>
                <a:gd name="T5" fmla="*/ 1359 h 2970"/>
                <a:gd name="T6" fmla="*/ 3014 w 3014"/>
                <a:gd name="T7" fmla="*/ 2970 h 2970"/>
                <a:gd name="T8" fmla="*/ 2437 w 3014"/>
                <a:gd name="T9" fmla="*/ 0 h 2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4" h="2970">
                  <a:moveTo>
                    <a:pt x="2437" y="0"/>
                  </a:moveTo>
                  <a:lnTo>
                    <a:pt x="2436" y="0"/>
                  </a:lnTo>
                  <a:lnTo>
                    <a:pt x="0" y="1359"/>
                  </a:lnTo>
                  <a:lnTo>
                    <a:pt x="3014" y="2970"/>
                  </a:lnTo>
                  <a:lnTo>
                    <a:pt x="2437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72"/>
            <p:cNvSpPr>
              <a:spLocks/>
            </p:cNvSpPr>
            <p:nvPr/>
          </p:nvSpPr>
          <p:spPr bwMode="auto">
            <a:xfrm>
              <a:off x="5544741" y="1321081"/>
              <a:ext cx="984647" cy="1164746"/>
            </a:xfrm>
            <a:custGeom>
              <a:avLst/>
              <a:gdLst>
                <a:gd name="T0" fmla="*/ 0 w 3101"/>
                <a:gd name="T1" fmla="*/ 3203 h 3663"/>
                <a:gd name="T2" fmla="*/ 3101 w 3101"/>
                <a:gd name="T3" fmla="*/ 3663 h 3663"/>
                <a:gd name="T4" fmla="*/ 926 w 3101"/>
                <a:gd name="T5" fmla="*/ 0 h 3663"/>
                <a:gd name="T6" fmla="*/ 0 w 3101"/>
                <a:gd name="T7" fmla="*/ 3203 h 3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1" h="3663">
                  <a:moveTo>
                    <a:pt x="0" y="3203"/>
                  </a:moveTo>
                  <a:lnTo>
                    <a:pt x="3101" y="3663"/>
                  </a:lnTo>
                  <a:lnTo>
                    <a:pt x="926" y="0"/>
                  </a:lnTo>
                  <a:lnTo>
                    <a:pt x="0" y="3203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273"/>
            <p:cNvSpPr>
              <a:spLocks/>
            </p:cNvSpPr>
            <p:nvPr/>
          </p:nvSpPr>
          <p:spPr bwMode="auto">
            <a:xfrm>
              <a:off x="5544741" y="2340234"/>
              <a:ext cx="984647" cy="855658"/>
            </a:xfrm>
            <a:custGeom>
              <a:avLst/>
              <a:gdLst>
                <a:gd name="T0" fmla="*/ 3101 w 3101"/>
                <a:gd name="T1" fmla="*/ 460 h 2698"/>
                <a:gd name="T2" fmla="*/ 0 w 3101"/>
                <a:gd name="T3" fmla="*/ 0 h 2698"/>
                <a:gd name="T4" fmla="*/ 1739 w 3101"/>
                <a:gd name="T5" fmla="*/ 2698 h 2698"/>
                <a:gd name="T6" fmla="*/ 3101 w 3101"/>
                <a:gd name="T7" fmla="*/ 460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1" h="2698">
                  <a:moveTo>
                    <a:pt x="3101" y="460"/>
                  </a:moveTo>
                  <a:lnTo>
                    <a:pt x="0" y="0"/>
                  </a:lnTo>
                  <a:lnTo>
                    <a:pt x="1739" y="2698"/>
                  </a:lnTo>
                  <a:lnTo>
                    <a:pt x="3101" y="46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274"/>
            <p:cNvSpPr>
              <a:spLocks/>
            </p:cNvSpPr>
            <p:nvPr/>
          </p:nvSpPr>
          <p:spPr bwMode="auto">
            <a:xfrm>
              <a:off x="4399360" y="1321081"/>
              <a:ext cx="1439465" cy="1365235"/>
            </a:xfrm>
            <a:custGeom>
              <a:avLst/>
              <a:gdLst>
                <a:gd name="T0" fmla="*/ 3603 w 4529"/>
                <a:gd name="T1" fmla="*/ 3203 h 4295"/>
                <a:gd name="T2" fmla="*/ 4529 w 4529"/>
                <a:gd name="T3" fmla="*/ 0 h 4295"/>
                <a:gd name="T4" fmla="*/ 2201 w 4529"/>
                <a:gd name="T5" fmla="*/ 1486 h 4295"/>
                <a:gd name="T6" fmla="*/ 0 w 4529"/>
                <a:gd name="T7" fmla="*/ 4295 h 4295"/>
                <a:gd name="T8" fmla="*/ 3603 w 4529"/>
                <a:gd name="T9" fmla="*/ 3203 h 4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9" h="4295">
                  <a:moveTo>
                    <a:pt x="3603" y="3203"/>
                  </a:moveTo>
                  <a:lnTo>
                    <a:pt x="4529" y="0"/>
                  </a:lnTo>
                  <a:lnTo>
                    <a:pt x="2201" y="1486"/>
                  </a:lnTo>
                  <a:lnTo>
                    <a:pt x="0" y="4295"/>
                  </a:lnTo>
                  <a:lnTo>
                    <a:pt x="3603" y="320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275"/>
            <p:cNvSpPr>
              <a:spLocks/>
            </p:cNvSpPr>
            <p:nvPr/>
          </p:nvSpPr>
          <p:spPr bwMode="auto">
            <a:xfrm>
              <a:off x="5838825" y="1321081"/>
              <a:ext cx="1372791" cy="1164746"/>
            </a:xfrm>
            <a:custGeom>
              <a:avLst/>
              <a:gdLst>
                <a:gd name="T0" fmla="*/ 0 w 4323"/>
                <a:gd name="T1" fmla="*/ 0 h 3663"/>
                <a:gd name="T2" fmla="*/ 2175 w 4323"/>
                <a:gd name="T3" fmla="*/ 3663 h 3663"/>
                <a:gd name="T4" fmla="*/ 4323 w 4323"/>
                <a:gd name="T5" fmla="*/ 1666 h 3663"/>
                <a:gd name="T6" fmla="*/ 0 w 4323"/>
                <a:gd name="T7" fmla="*/ 0 h 3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3" h="3663">
                  <a:moveTo>
                    <a:pt x="0" y="0"/>
                  </a:moveTo>
                  <a:lnTo>
                    <a:pt x="2175" y="3663"/>
                  </a:lnTo>
                  <a:lnTo>
                    <a:pt x="4323" y="1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276"/>
            <p:cNvSpPr>
              <a:spLocks/>
            </p:cNvSpPr>
            <p:nvPr/>
          </p:nvSpPr>
          <p:spPr bwMode="auto">
            <a:xfrm>
              <a:off x="6096000" y="3195893"/>
              <a:ext cx="821531" cy="883107"/>
            </a:xfrm>
            <a:custGeom>
              <a:avLst/>
              <a:gdLst>
                <a:gd name="T0" fmla="*/ 209 w 2585"/>
                <a:gd name="T1" fmla="*/ 2775 h 2775"/>
                <a:gd name="T2" fmla="*/ 2585 w 2585"/>
                <a:gd name="T3" fmla="*/ 1429 h 2775"/>
                <a:gd name="T4" fmla="*/ 0 w 2585"/>
                <a:gd name="T5" fmla="*/ 0 h 2775"/>
                <a:gd name="T6" fmla="*/ 209 w 2585"/>
                <a:gd name="T7" fmla="*/ 2775 h 2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5" h="2775">
                  <a:moveTo>
                    <a:pt x="209" y="2775"/>
                  </a:moveTo>
                  <a:lnTo>
                    <a:pt x="2585" y="1429"/>
                  </a:lnTo>
                  <a:lnTo>
                    <a:pt x="0" y="0"/>
                  </a:lnTo>
                  <a:lnTo>
                    <a:pt x="209" y="277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277"/>
            <p:cNvSpPr>
              <a:spLocks/>
            </p:cNvSpPr>
            <p:nvPr/>
          </p:nvSpPr>
          <p:spPr bwMode="auto">
            <a:xfrm>
              <a:off x="6162675" y="3650574"/>
              <a:ext cx="810816" cy="1492927"/>
            </a:xfrm>
            <a:custGeom>
              <a:avLst/>
              <a:gdLst>
                <a:gd name="T0" fmla="*/ 2376 w 2547"/>
                <a:gd name="T1" fmla="*/ 0 h 4694"/>
                <a:gd name="T2" fmla="*/ 0 w 2547"/>
                <a:gd name="T3" fmla="*/ 1346 h 4694"/>
                <a:gd name="T4" fmla="*/ 560 w 2547"/>
                <a:gd name="T5" fmla="*/ 4694 h 4694"/>
                <a:gd name="T6" fmla="*/ 2547 w 2547"/>
                <a:gd name="T7" fmla="*/ 2266 h 4694"/>
                <a:gd name="T8" fmla="*/ 2376 w 2547"/>
                <a:gd name="T9" fmla="*/ 0 h 4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7" h="4694">
                  <a:moveTo>
                    <a:pt x="2376" y="0"/>
                  </a:moveTo>
                  <a:lnTo>
                    <a:pt x="0" y="1346"/>
                  </a:lnTo>
                  <a:lnTo>
                    <a:pt x="560" y="4694"/>
                  </a:lnTo>
                  <a:lnTo>
                    <a:pt x="2547" y="2266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278"/>
            <p:cNvSpPr>
              <a:spLocks/>
            </p:cNvSpPr>
            <p:nvPr/>
          </p:nvSpPr>
          <p:spPr bwMode="auto">
            <a:xfrm>
              <a:off x="5080397" y="3195893"/>
              <a:ext cx="1082278" cy="1076435"/>
            </a:xfrm>
            <a:custGeom>
              <a:avLst/>
              <a:gdLst>
                <a:gd name="T0" fmla="*/ 3406 w 3406"/>
                <a:gd name="T1" fmla="*/ 2775 h 3382"/>
                <a:gd name="T2" fmla="*/ 3197 w 3406"/>
                <a:gd name="T3" fmla="*/ 0 h 3382"/>
                <a:gd name="T4" fmla="*/ 0 w 3406"/>
                <a:gd name="T5" fmla="*/ 3382 h 3382"/>
                <a:gd name="T6" fmla="*/ 3406 w 3406"/>
                <a:gd name="T7" fmla="*/ 2775 h 3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6" h="3382">
                  <a:moveTo>
                    <a:pt x="3406" y="2775"/>
                  </a:moveTo>
                  <a:lnTo>
                    <a:pt x="3197" y="0"/>
                  </a:lnTo>
                  <a:lnTo>
                    <a:pt x="0" y="3382"/>
                  </a:lnTo>
                  <a:lnTo>
                    <a:pt x="3406" y="277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279"/>
            <p:cNvSpPr>
              <a:spLocks/>
            </p:cNvSpPr>
            <p:nvPr/>
          </p:nvSpPr>
          <p:spPr bwMode="auto">
            <a:xfrm>
              <a:off x="6096000" y="2485827"/>
              <a:ext cx="1547813" cy="1164746"/>
            </a:xfrm>
            <a:custGeom>
              <a:avLst/>
              <a:gdLst>
                <a:gd name="T0" fmla="*/ 0 w 4868"/>
                <a:gd name="T1" fmla="*/ 2238 h 3667"/>
                <a:gd name="T2" fmla="*/ 2585 w 4868"/>
                <a:gd name="T3" fmla="*/ 3667 h 3667"/>
                <a:gd name="T4" fmla="*/ 4868 w 4868"/>
                <a:gd name="T5" fmla="*/ 1862 h 3667"/>
                <a:gd name="T6" fmla="*/ 1362 w 4868"/>
                <a:gd name="T7" fmla="*/ 0 h 3667"/>
                <a:gd name="T8" fmla="*/ 0 w 4868"/>
                <a:gd name="T9" fmla="*/ 2238 h 3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68" h="3667">
                  <a:moveTo>
                    <a:pt x="0" y="2238"/>
                  </a:moveTo>
                  <a:lnTo>
                    <a:pt x="2585" y="3667"/>
                  </a:lnTo>
                  <a:lnTo>
                    <a:pt x="4868" y="1862"/>
                  </a:lnTo>
                  <a:lnTo>
                    <a:pt x="1362" y="0"/>
                  </a:lnTo>
                  <a:lnTo>
                    <a:pt x="0" y="2238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280"/>
            <p:cNvSpPr>
              <a:spLocks/>
            </p:cNvSpPr>
            <p:nvPr/>
          </p:nvSpPr>
          <p:spPr bwMode="auto">
            <a:xfrm>
              <a:off x="4933950" y="4272328"/>
              <a:ext cx="1407319" cy="871173"/>
            </a:xfrm>
            <a:custGeom>
              <a:avLst/>
              <a:gdLst>
                <a:gd name="T0" fmla="*/ 460 w 4426"/>
                <a:gd name="T1" fmla="*/ 0 h 2741"/>
                <a:gd name="T2" fmla="*/ 0 w 4426"/>
                <a:gd name="T3" fmla="*/ 2741 h 2741"/>
                <a:gd name="T4" fmla="*/ 4426 w 4426"/>
                <a:gd name="T5" fmla="*/ 2741 h 2741"/>
                <a:gd name="T6" fmla="*/ 460 w 4426"/>
                <a:gd name="T7" fmla="*/ 0 h 2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26" h="2741">
                  <a:moveTo>
                    <a:pt x="460" y="0"/>
                  </a:moveTo>
                  <a:lnTo>
                    <a:pt x="0" y="2741"/>
                  </a:lnTo>
                  <a:lnTo>
                    <a:pt x="4426" y="274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281"/>
            <p:cNvSpPr>
              <a:spLocks/>
            </p:cNvSpPr>
            <p:nvPr/>
          </p:nvSpPr>
          <p:spPr bwMode="auto">
            <a:xfrm>
              <a:off x="4140994" y="4272328"/>
              <a:ext cx="939404" cy="871173"/>
            </a:xfrm>
            <a:custGeom>
              <a:avLst/>
              <a:gdLst>
                <a:gd name="T0" fmla="*/ 2494 w 2954"/>
                <a:gd name="T1" fmla="*/ 2741 h 2741"/>
                <a:gd name="T2" fmla="*/ 2954 w 2954"/>
                <a:gd name="T3" fmla="*/ 0 h 2741"/>
                <a:gd name="T4" fmla="*/ 0 w 2954"/>
                <a:gd name="T5" fmla="*/ 2741 h 2741"/>
                <a:gd name="T6" fmla="*/ 2494 w 2954"/>
                <a:gd name="T7" fmla="*/ 2741 h 2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4" h="2741">
                  <a:moveTo>
                    <a:pt x="2494" y="2741"/>
                  </a:moveTo>
                  <a:lnTo>
                    <a:pt x="2954" y="0"/>
                  </a:lnTo>
                  <a:lnTo>
                    <a:pt x="0" y="2741"/>
                  </a:lnTo>
                  <a:lnTo>
                    <a:pt x="2494" y="274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82"/>
            <p:cNvSpPr>
              <a:spLocks/>
            </p:cNvSpPr>
            <p:nvPr/>
          </p:nvSpPr>
          <p:spPr bwMode="auto">
            <a:xfrm>
              <a:off x="5080397" y="4078999"/>
              <a:ext cx="1260872" cy="1064502"/>
            </a:xfrm>
            <a:custGeom>
              <a:avLst/>
              <a:gdLst>
                <a:gd name="T0" fmla="*/ 3406 w 3966"/>
                <a:gd name="T1" fmla="*/ 0 h 3348"/>
                <a:gd name="T2" fmla="*/ 0 w 3966"/>
                <a:gd name="T3" fmla="*/ 607 h 3348"/>
                <a:gd name="T4" fmla="*/ 3966 w 3966"/>
                <a:gd name="T5" fmla="*/ 3348 h 3348"/>
                <a:gd name="T6" fmla="*/ 3406 w 3966"/>
                <a:gd name="T7" fmla="*/ 0 h 3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6" h="3348">
                  <a:moveTo>
                    <a:pt x="3406" y="0"/>
                  </a:moveTo>
                  <a:lnTo>
                    <a:pt x="0" y="607"/>
                  </a:lnTo>
                  <a:lnTo>
                    <a:pt x="3966" y="3348"/>
                  </a:lnTo>
                  <a:lnTo>
                    <a:pt x="3406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283"/>
            <p:cNvSpPr>
              <a:spLocks/>
            </p:cNvSpPr>
            <p:nvPr/>
          </p:nvSpPr>
          <p:spPr bwMode="auto">
            <a:xfrm>
              <a:off x="4427935" y="3195893"/>
              <a:ext cx="1668065" cy="1076435"/>
            </a:xfrm>
            <a:custGeom>
              <a:avLst/>
              <a:gdLst>
                <a:gd name="T0" fmla="*/ 2057 w 5254"/>
                <a:gd name="T1" fmla="*/ 3382 h 3382"/>
                <a:gd name="T2" fmla="*/ 5254 w 5254"/>
                <a:gd name="T3" fmla="*/ 0 h 3382"/>
                <a:gd name="T4" fmla="*/ 0 w 5254"/>
                <a:gd name="T5" fmla="*/ 491 h 3382"/>
                <a:gd name="T6" fmla="*/ 2057 w 5254"/>
                <a:gd name="T7" fmla="*/ 3382 h 3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54" h="3382">
                  <a:moveTo>
                    <a:pt x="2057" y="3382"/>
                  </a:moveTo>
                  <a:lnTo>
                    <a:pt x="5254" y="0"/>
                  </a:lnTo>
                  <a:lnTo>
                    <a:pt x="0" y="491"/>
                  </a:lnTo>
                  <a:lnTo>
                    <a:pt x="2057" y="3382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284"/>
            <p:cNvSpPr>
              <a:spLocks/>
            </p:cNvSpPr>
            <p:nvPr/>
          </p:nvSpPr>
          <p:spPr bwMode="auto">
            <a:xfrm>
              <a:off x="6917531" y="3077748"/>
              <a:ext cx="726281" cy="695745"/>
            </a:xfrm>
            <a:custGeom>
              <a:avLst/>
              <a:gdLst>
                <a:gd name="T0" fmla="*/ 2203 w 2283"/>
                <a:gd name="T1" fmla="*/ 2189 h 2189"/>
                <a:gd name="T2" fmla="*/ 2283 w 2283"/>
                <a:gd name="T3" fmla="*/ 0 h 2189"/>
                <a:gd name="T4" fmla="*/ 0 w 2283"/>
                <a:gd name="T5" fmla="*/ 1805 h 2189"/>
                <a:gd name="T6" fmla="*/ 2203 w 2283"/>
                <a:gd name="T7" fmla="*/ 2189 h 2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3" h="2189">
                  <a:moveTo>
                    <a:pt x="2203" y="2189"/>
                  </a:moveTo>
                  <a:lnTo>
                    <a:pt x="2283" y="0"/>
                  </a:lnTo>
                  <a:lnTo>
                    <a:pt x="0" y="1805"/>
                  </a:lnTo>
                  <a:lnTo>
                    <a:pt x="2203" y="218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285"/>
            <p:cNvSpPr>
              <a:spLocks/>
            </p:cNvSpPr>
            <p:nvPr/>
          </p:nvSpPr>
          <p:spPr bwMode="auto">
            <a:xfrm>
              <a:off x="7618810" y="3773492"/>
              <a:ext cx="1521619" cy="840145"/>
            </a:xfrm>
            <a:custGeom>
              <a:avLst/>
              <a:gdLst>
                <a:gd name="T0" fmla="*/ 0 w 4789"/>
                <a:gd name="T1" fmla="*/ 0 h 2646"/>
                <a:gd name="T2" fmla="*/ 878 w 4789"/>
                <a:gd name="T3" fmla="*/ 2646 h 2646"/>
                <a:gd name="T4" fmla="*/ 4789 w 4789"/>
                <a:gd name="T5" fmla="*/ 1815 h 2646"/>
                <a:gd name="T6" fmla="*/ 0 w 4789"/>
                <a:gd name="T7" fmla="*/ 0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89" h="2646">
                  <a:moveTo>
                    <a:pt x="0" y="0"/>
                  </a:moveTo>
                  <a:lnTo>
                    <a:pt x="878" y="2646"/>
                  </a:lnTo>
                  <a:lnTo>
                    <a:pt x="4789" y="1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Freeform 286"/>
            <p:cNvSpPr>
              <a:spLocks/>
            </p:cNvSpPr>
            <p:nvPr/>
          </p:nvSpPr>
          <p:spPr bwMode="auto">
            <a:xfrm>
              <a:off x="7618810" y="2596812"/>
              <a:ext cx="1016794" cy="1176680"/>
            </a:xfrm>
            <a:custGeom>
              <a:avLst/>
              <a:gdLst>
                <a:gd name="T0" fmla="*/ 80 w 3198"/>
                <a:gd name="T1" fmla="*/ 1512 h 3701"/>
                <a:gd name="T2" fmla="*/ 0 w 3198"/>
                <a:gd name="T3" fmla="*/ 3701 h 3701"/>
                <a:gd name="T4" fmla="*/ 3198 w 3198"/>
                <a:gd name="T5" fmla="*/ 2372 h 3701"/>
                <a:gd name="T6" fmla="*/ 1766 w 3198"/>
                <a:gd name="T7" fmla="*/ 0 h 3701"/>
                <a:gd name="T8" fmla="*/ 80 w 3198"/>
                <a:gd name="T9" fmla="*/ 1512 h 3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98" h="3701">
                  <a:moveTo>
                    <a:pt x="80" y="1512"/>
                  </a:moveTo>
                  <a:lnTo>
                    <a:pt x="0" y="3701"/>
                  </a:lnTo>
                  <a:lnTo>
                    <a:pt x="3198" y="2372"/>
                  </a:lnTo>
                  <a:lnTo>
                    <a:pt x="1766" y="0"/>
                  </a:lnTo>
                  <a:lnTo>
                    <a:pt x="80" y="1512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287"/>
            <p:cNvSpPr>
              <a:spLocks/>
            </p:cNvSpPr>
            <p:nvPr/>
          </p:nvSpPr>
          <p:spPr bwMode="auto">
            <a:xfrm>
              <a:off x="6973491" y="4371380"/>
              <a:ext cx="925115" cy="772121"/>
            </a:xfrm>
            <a:custGeom>
              <a:avLst/>
              <a:gdLst>
                <a:gd name="T0" fmla="*/ 2910 w 2910"/>
                <a:gd name="T1" fmla="*/ 764 h 2428"/>
                <a:gd name="T2" fmla="*/ 0 w 2910"/>
                <a:gd name="T3" fmla="*/ 0 h 2428"/>
                <a:gd name="T4" fmla="*/ 484 w 2910"/>
                <a:gd name="T5" fmla="*/ 2428 h 2428"/>
                <a:gd name="T6" fmla="*/ 2416 w 2910"/>
                <a:gd name="T7" fmla="*/ 2428 h 2428"/>
                <a:gd name="T8" fmla="*/ 2910 w 2910"/>
                <a:gd name="T9" fmla="*/ 764 h 2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0" h="2428">
                  <a:moveTo>
                    <a:pt x="2910" y="764"/>
                  </a:moveTo>
                  <a:lnTo>
                    <a:pt x="0" y="0"/>
                  </a:lnTo>
                  <a:lnTo>
                    <a:pt x="484" y="2428"/>
                  </a:lnTo>
                  <a:lnTo>
                    <a:pt x="2416" y="2428"/>
                  </a:lnTo>
                  <a:lnTo>
                    <a:pt x="2910" y="76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288"/>
            <p:cNvSpPr>
              <a:spLocks/>
            </p:cNvSpPr>
            <p:nvPr/>
          </p:nvSpPr>
          <p:spPr bwMode="auto">
            <a:xfrm>
              <a:off x="6917531" y="3650574"/>
              <a:ext cx="981075" cy="963063"/>
            </a:xfrm>
            <a:custGeom>
              <a:avLst/>
              <a:gdLst>
                <a:gd name="T0" fmla="*/ 171 w 3081"/>
                <a:gd name="T1" fmla="*/ 2266 h 3030"/>
                <a:gd name="T2" fmla="*/ 3081 w 3081"/>
                <a:gd name="T3" fmla="*/ 3030 h 3030"/>
                <a:gd name="T4" fmla="*/ 2203 w 3081"/>
                <a:gd name="T5" fmla="*/ 384 h 3030"/>
                <a:gd name="T6" fmla="*/ 0 w 3081"/>
                <a:gd name="T7" fmla="*/ 0 h 3030"/>
                <a:gd name="T8" fmla="*/ 171 w 3081"/>
                <a:gd name="T9" fmla="*/ 2266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1" h="3030">
                  <a:moveTo>
                    <a:pt x="171" y="2266"/>
                  </a:moveTo>
                  <a:lnTo>
                    <a:pt x="3081" y="3030"/>
                  </a:lnTo>
                  <a:lnTo>
                    <a:pt x="2203" y="384"/>
                  </a:lnTo>
                  <a:lnTo>
                    <a:pt x="0" y="0"/>
                  </a:lnTo>
                  <a:lnTo>
                    <a:pt x="171" y="2266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289"/>
            <p:cNvSpPr>
              <a:spLocks/>
            </p:cNvSpPr>
            <p:nvPr/>
          </p:nvSpPr>
          <p:spPr bwMode="auto">
            <a:xfrm>
              <a:off x="7740254" y="4349899"/>
              <a:ext cx="1400175" cy="793602"/>
            </a:xfrm>
            <a:custGeom>
              <a:avLst/>
              <a:gdLst>
                <a:gd name="T0" fmla="*/ 494 w 4405"/>
                <a:gd name="T1" fmla="*/ 831 h 2495"/>
                <a:gd name="T2" fmla="*/ 0 w 4405"/>
                <a:gd name="T3" fmla="*/ 2495 h 2495"/>
                <a:gd name="T4" fmla="*/ 2202 w 4405"/>
                <a:gd name="T5" fmla="*/ 2495 h 2495"/>
                <a:gd name="T6" fmla="*/ 4405 w 4405"/>
                <a:gd name="T7" fmla="*/ 0 h 2495"/>
                <a:gd name="T8" fmla="*/ 494 w 4405"/>
                <a:gd name="T9" fmla="*/ 831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5" h="2495">
                  <a:moveTo>
                    <a:pt x="494" y="831"/>
                  </a:moveTo>
                  <a:lnTo>
                    <a:pt x="0" y="2495"/>
                  </a:lnTo>
                  <a:lnTo>
                    <a:pt x="2202" y="2495"/>
                  </a:lnTo>
                  <a:lnTo>
                    <a:pt x="4405" y="0"/>
                  </a:lnTo>
                  <a:lnTo>
                    <a:pt x="494" y="83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290"/>
            <p:cNvSpPr>
              <a:spLocks/>
            </p:cNvSpPr>
            <p:nvPr/>
          </p:nvSpPr>
          <p:spPr bwMode="auto">
            <a:xfrm>
              <a:off x="6341269" y="4371380"/>
              <a:ext cx="784622" cy="772121"/>
            </a:xfrm>
            <a:custGeom>
              <a:avLst/>
              <a:gdLst>
                <a:gd name="T0" fmla="*/ 2471 w 2471"/>
                <a:gd name="T1" fmla="*/ 2428 h 2428"/>
                <a:gd name="T2" fmla="*/ 1987 w 2471"/>
                <a:gd name="T3" fmla="*/ 0 h 2428"/>
                <a:gd name="T4" fmla="*/ 0 w 2471"/>
                <a:gd name="T5" fmla="*/ 2428 h 2428"/>
                <a:gd name="T6" fmla="*/ 2471 w 2471"/>
                <a:gd name="T7" fmla="*/ 2428 h 2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1" h="2428">
                  <a:moveTo>
                    <a:pt x="2471" y="2428"/>
                  </a:moveTo>
                  <a:lnTo>
                    <a:pt x="1987" y="0"/>
                  </a:lnTo>
                  <a:lnTo>
                    <a:pt x="0" y="2428"/>
                  </a:lnTo>
                  <a:lnTo>
                    <a:pt x="2471" y="2428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291"/>
            <p:cNvSpPr>
              <a:spLocks/>
            </p:cNvSpPr>
            <p:nvPr/>
          </p:nvSpPr>
          <p:spPr bwMode="auto">
            <a:xfrm>
              <a:off x="8440341" y="4349899"/>
              <a:ext cx="700088" cy="793602"/>
            </a:xfrm>
            <a:custGeom>
              <a:avLst/>
              <a:gdLst>
                <a:gd name="T0" fmla="*/ 2203 w 2203"/>
                <a:gd name="T1" fmla="*/ 2495 h 2495"/>
                <a:gd name="T2" fmla="*/ 2203 w 2203"/>
                <a:gd name="T3" fmla="*/ 0 h 2495"/>
                <a:gd name="T4" fmla="*/ 0 w 2203"/>
                <a:gd name="T5" fmla="*/ 2495 h 2495"/>
                <a:gd name="T6" fmla="*/ 2203 w 2203"/>
                <a:gd name="T7" fmla="*/ 2495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3" h="2495">
                  <a:moveTo>
                    <a:pt x="2203" y="2495"/>
                  </a:moveTo>
                  <a:lnTo>
                    <a:pt x="2203" y="0"/>
                  </a:lnTo>
                  <a:lnTo>
                    <a:pt x="0" y="2495"/>
                  </a:lnTo>
                  <a:lnTo>
                    <a:pt x="2203" y="249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292"/>
            <p:cNvSpPr>
              <a:spLocks/>
            </p:cNvSpPr>
            <p:nvPr/>
          </p:nvSpPr>
          <p:spPr bwMode="auto">
            <a:xfrm>
              <a:off x="7618810" y="3351033"/>
              <a:ext cx="1521619" cy="998866"/>
            </a:xfrm>
            <a:custGeom>
              <a:avLst/>
              <a:gdLst>
                <a:gd name="T0" fmla="*/ 0 w 4789"/>
                <a:gd name="T1" fmla="*/ 1329 h 3144"/>
                <a:gd name="T2" fmla="*/ 4789 w 4789"/>
                <a:gd name="T3" fmla="*/ 3144 h 3144"/>
                <a:gd name="T4" fmla="*/ 3198 w 4789"/>
                <a:gd name="T5" fmla="*/ 0 h 3144"/>
                <a:gd name="T6" fmla="*/ 0 w 4789"/>
                <a:gd name="T7" fmla="*/ 1329 h 3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89" h="3144">
                  <a:moveTo>
                    <a:pt x="0" y="1329"/>
                  </a:moveTo>
                  <a:lnTo>
                    <a:pt x="4789" y="3144"/>
                  </a:lnTo>
                  <a:lnTo>
                    <a:pt x="3198" y="0"/>
                  </a:lnTo>
                  <a:lnTo>
                    <a:pt x="0" y="132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Freeform 293"/>
            <p:cNvSpPr>
              <a:spLocks/>
            </p:cNvSpPr>
            <p:nvPr/>
          </p:nvSpPr>
          <p:spPr bwMode="auto">
            <a:xfrm>
              <a:off x="8622506" y="2551463"/>
              <a:ext cx="521494" cy="1798435"/>
            </a:xfrm>
            <a:custGeom>
              <a:avLst/>
              <a:gdLst>
                <a:gd name="T0" fmla="*/ 0 w 1591"/>
                <a:gd name="T1" fmla="*/ 2517 h 5661"/>
                <a:gd name="T2" fmla="*/ 1591 w 1591"/>
                <a:gd name="T3" fmla="*/ 5661 h 5661"/>
                <a:gd name="T4" fmla="*/ 1591 w 1591"/>
                <a:gd name="T5" fmla="*/ 0 h 5661"/>
                <a:gd name="T6" fmla="*/ 0 w 1591"/>
                <a:gd name="T7" fmla="*/ 2517 h 5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1" h="5661">
                  <a:moveTo>
                    <a:pt x="0" y="2517"/>
                  </a:moveTo>
                  <a:lnTo>
                    <a:pt x="1591" y="5661"/>
                  </a:lnTo>
                  <a:lnTo>
                    <a:pt x="1591" y="0"/>
                  </a:lnTo>
                  <a:lnTo>
                    <a:pt x="0" y="251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294"/>
            <p:cNvSpPr>
              <a:spLocks/>
            </p:cNvSpPr>
            <p:nvPr/>
          </p:nvSpPr>
          <p:spPr bwMode="auto">
            <a:xfrm>
              <a:off x="4399360" y="2340234"/>
              <a:ext cx="1696640" cy="855658"/>
            </a:xfrm>
            <a:custGeom>
              <a:avLst/>
              <a:gdLst>
                <a:gd name="T0" fmla="*/ 5342 w 5342"/>
                <a:gd name="T1" fmla="*/ 2698 h 2698"/>
                <a:gd name="T2" fmla="*/ 3603 w 5342"/>
                <a:gd name="T3" fmla="*/ 0 h 2698"/>
                <a:gd name="T4" fmla="*/ 0 w 5342"/>
                <a:gd name="T5" fmla="*/ 1092 h 2698"/>
                <a:gd name="T6" fmla="*/ 5342 w 5342"/>
                <a:gd name="T7" fmla="*/ 2698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42" h="2698">
                  <a:moveTo>
                    <a:pt x="5342" y="2698"/>
                  </a:moveTo>
                  <a:lnTo>
                    <a:pt x="3603" y="0"/>
                  </a:lnTo>
                  <a:lnTo>
                    <a:pt x="0" y="1092"/>
                  </a:lnTo>
                  <a:lnTo>
                    <a:pt x="5342" y="2698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295"/>
            <p:cNvSpPr>
              <a:spLocks/>
            </p:cNvSpPr>
            <p:nvPr/>
          </p:nvSpPr>
          <p:spPr bwMode="auto">
            <a:xfrm>
              <a:off x="6529388" y="1849752"/>
              <a:ext cx="1114425" cy="1227996"/>
            </a:xfrm>
            <a:custGeom>
              <a:avLst/>
              <a:gdLst>
                <a:gd name="T0" fmla="*/ 0 w 3506"/>
                <a:gd name="T1" fmla="*/ 1997 h 3859"/>
                <a:gd name="T2" fmla="*/ 3506 w 3506"/>
                <a:gd name="T3" fmla="*/ 3859 h 3859"/>
                <a:gd name="T4" fmla="*/ 2148 w 3506"/>
                <a:gd name="T5" fmla="*/ 0 h 3859"/>
                <a:gd name="T6" fmla="*/ 0 w 3506"/>
                <a:gd name="T7" fmla="*/ 1997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6" h="3859">
                  <a:moveTo>
                    <a:pt x="0" y="1997"/>
                  </a:moveTo>
                  <a:lnTo>
                    <a:pt x="3506" y="3859"/>
                  </a:lnTo>
                  <a:lnTo>
                    <a:pt x="2148" y="0"/>
                  </a:lnTo>
                  <a:lnTo>
                    <a:pt x="0" y="1997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296"/>
            <p:cNvSpPr>
              <a:spLocks/>
            </p:cNvSpPr>
            <p:nvPr/>
          </p:nvSpPr>
          <p:spPr bwMode="auto">
            <a:xfrm>
              <a:off x="3070622" y="1"/>
              <a:ext cx="1250156" cy="537024"/>
            </a:xfrm>
            <a:custGeom>
              <a:avLst/>
              <a:gdLst>
                <a:gd name="T0" fmla="*/ 3136 w 3932"/>
                <a:gd name="T1" fmla="*/ 1691 h 1691"/>
                <a:gd name="T2" fmla="*/ 3932 w 3932"/>
                <a:gd name="T3" fmla="*/ 0 h 1691"/>
                <a:gd name="T4" fmla="*/ 0 w 3932"/>
                <a:gd name="T5" fmla="*/ 0 h 1691"/>
                <a:gd name="T6" fmla="*/ 3136 w 3932"/>
                <a:gd name="T7" fmla="*/ 1691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32" h="1691">
                  <a:moveTo>
                    <a:pt x="3136" y="1691"/>
                  </a:moveTo>
                  <a:lnTo>
                    <a:pt x="3932" y="0"/>
                  </a:lnTo>
                  <a:lnTo>
                    <a:pt x="0" y="0"/>
                  </a:lnTo>
                  <a:lnTo>
                    <a:pt x="3136" y="1691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297"/>
            <p:cNvSpPr>
              <a:spLocks/>
            </p:cNvSpPr>
            <p:nvPr/>
          </p:nvSpPr>
          <p:spPr bwMode="auto">
            <a:xfrm>
              <a:off x="1821656" y="1"/>
              <a:ext cx="1268016" cy="985738"/>
            </a:xfrm>
            <a:custGeom>
              <a:avLst/>
              <a:gdLst>
                <a:gd name="T0" fmla="*/ 3987 w 3988"/>
                <a:gd name="T1" fmla="*/ 3100 h 3100"/>
                <a:gd name="T2" fmla="*/ 3988 w 3988"/>
                <a:gd name="T3" fmla="*/ 3099 h 3100"/>
                <a:gd name="T4" fmla="*/ 3931 w 3988"/>
                <a:gd name="T5" fmla="*/ 0 h 3100"/>
                <a:gd name="T6" fmla="*/ 0 w 3988"/>
                <a:gd name="T7" fmla="*/ 0 h 3100"/>
                <a:gd name="T8" fmla="*/ 966 w 3988"/>
                <a:gd name="T9" fmla="*/ 989 h 3100"/>
                <a:gd name="T10" fmla="*/ 3987 w 3988"/>
                <a:gd name="T11" fmla="*/ 3100 h 3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8" h="3100">
                  <a:moveTo>
                    <a:pt x="3987" y="3100"/>
                  </a:moveTo>
                  <a:lnTo>
                    <a:pt x="3988" y="3099"/>
                  </a:lnTo>
                  <a:lnTo>
                    <a:pt x="3931" y="0"/>
                  </a:lnTo>
                  <a:lnTo>
                    <a:pt x="0" y="0"/>
                  </a:lnTo>
                  <a:lnTo>
                    <a:pt x="966" y="989"/>
                  </a:lnTo>
                  <a:lnTo>
                    <a:pt x="3987" y="310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298"/>
            <p:cNvSpPr>
              <a:spLocks/>
            </p:cNvSpPr>
            <p:nvPr/>
          </p:nvSpPr>
          <p:spPr bwMode="auto">
            <a:xfrm>
              <a:off x="3087291" y="985739"/>
              <a:ext cx="1052513" cy="1058535"/>
            </a:xfrm>
            <a:custGeom>
              <a:avLst/>
              <a:gdLst>
                <a:gd name="T0" fmla="*/ 1 w 3310"/>
                <a:gd name="T1" fmla="*/ 0 h 3331"/>
                <a:gd name="T2" fmla="*/ 0 w 3310"/>
                <a:gd name="T3" fmla="*/ 1 h 3331"/>
                <a:gd name="T4" fmla="*/ 1114 w 3310"/>
                <a:gd name="T5" fmla="*/ 3331 h 3331"/>
                <a:gd name="T6" fmla="*/ 3310 w 3310"/>
                <a:gd name="T7" fmla="*/ 930 h 3331"/>
                <a:gd name="T8" fmla="*/ 1 w 3310"/>
                <a:gd name="T9" fmla="*/ 0 h 3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0" h="3331">
                  <a:moveTo>
                    <a:pt x="1" y="0"/>
                  </a:moveTo>
                  <a:lnTo>
                    <a:pt x="0" y="1"/>
                  </a:lnTo>
                  <a:lnTo>
                    <a:pt x="1114" y="3331"/>
                  </a:lnTo>
                  <a:lnTo>
                    <a:pt x="3310" y="9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299"/>
            <p:cNvSpPr>
              <a:spLocks/>
            </p:cNvSpPr>
            <p:nvPr/>
          </p:nvSpPr>
          <p:spPr bwMode="auto">
            <a:xfrm>
              <a:off x="1625204" y="315055"/>
              <a:ext cx="1462088" cy="1325854"/>
            </a:xfrm>
            <a:custGeom>
              <a:avLst/>
              <a:gdLst>
                <a:gd name="T0" fmla="*/ 2901 w 4603"/>
                <a:gd name="T1" fmla="*/ 2846 h 4171"/>
                <a:gd name="T2" fmla="*/ 4603 w 4603"/>
                <a:gd name="T3" fmla="*/ 2111 h 4171"/>
                <a:gd name="T4" fmla="*/ 1582 w 4603"/>
                <a:gd name="T5" fmla="*/ 0 h 4171"/>
                <a:gd name="T6" fmla="*/ 0 w 4603"/>
                <a:gd name="T7" fmla="*/ 1381 h 4171"/>
                <a:gd name="T8" fmla="*/ 1336 w 4603"/>
                <a:gd name="T9" fmla="*/ 4171 h 4171"/>
                <a:gd name="T10" fmla="*/ 2901 w 4603"/>
                <a:gd name="T11" fmla="*/ 2846 h 4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3" h="4171">
                  <a:moveTo>
                    <a:pt x="2901" y="2846"/>
                  </a:moveTo>
                  <a:lnTo>
                    <a:pt x="4603" y="2111"/>
                  </a:lnTo>
                  <a:lnTo>
                    <a:pt x="1582" y="0"/>
                  </a:lnTo>
                  <a:lnTo>
                    <a:pt x="0" y="1381"/>
                  </a:lnTo>
                  <a:lnTo>
                    <a:pt x="1336" y="4171"/>
                  </a:lnTo>
                  <a:lnTo>
                    <a:pt x="2901" y="284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300"/>
            <p:cNvSpPr>
              <a:spLocks/>
            </p:cNvSpPr>
            <p:nvPr/>
          </p:nvSpPr>
          <p:spPr bwMode="auto">
            <a:xfrm>
              <a:off x="2050256" y="985739"/>
              <a:ext cx="1391841" cy="1058535"/>
            </a:xfrm>
            <a:custGeom>
              <a:avLst/>
              <a:gdLst>
                <a:gd name="T0" fmla="*/ 3267 w 4381"/>
                <a:gd name="T1" fmla="*/ 0 h 3330"/>
                <a:gd name="T2" fmla="*/ 1565 w 4381"/>
                <a:gd name="T3" fmla="*/ 735 h 3330"/>
                <a:gd name="T4" fmla="*/ 0 w 4381"/>
                <a:gd name="T5" fmla="*/ 2060 h 3330"/>
                <a:gd name="T6" fmla="*/ 4381 w 4381"/>
                <a:gd name="T7" fmla="*/ 3330 h 3330"/>
                <a:gd name="T8" fmla="*/ 3267 w 4381"/>
                <a:gd name="T9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1" h="3330">
                  <a:moveTo>
                    <a:pt x="3267" y="0"/>
                  </a:moveTo>
                  <a:lnTo>
                    <a:pt x="1565" y="735"/>
                  </a:lnTo>
                  <a:lnTo>
                    <a:pt x="0" y="2060"/>
                  </a:lnTo>
                  <a:lnTo>
                    <a:pt x="4381" y="3330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301"/>
            <p:cNvSpPr>
              <a:spLocks/>
            </p:cNvSpPr>
            <p:nvPr/>
          </p:nvSpPr>
          <p:spPr bwMode="auto">
            <a:xfrm>
              <a:off x="3070622" y="1"/>
              <a:ext cx="996553" cy="985738"/>
            </a:xfrm>
            <a:custGeom>
              <a:avLst/>
              <a:gdLst>
                <a:gd name="T0" fmla="*/ 0 w 3136"/>
                <a:gd name="T1" fmla="*/ 0 h 3099"/>
                <a:gd name="T2" fmla="*/ 57 w 3136"/>
                <a:gd name="T3" fmla="*/ 3099 h 3099"/>
                <a:gd name="T4" fmla="*/ 3136 w 3136"/>
                <a:gd name="T5" fmla="*/ 1691 h 3099"/>
                <a:gd name="T6" fmla="*/ 0 w 3136"/>
                <a:gd name="T7" fmla="*/ 0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36" h="3099">
                  <a:moveTo>
                    <a:pt x="0" y="0"/>
                  </a:moveTo>
                  <a:lnTo>
                    <a:pt x="57" y="3099"/>
                  </a:lnTo>
                  <a:lnTo>
                    <a:pt x="3136" y="1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302"/>
            <p:cNvSpPr>
              <a:spLocks/>
            </p:cNvSpPr>
            <p:nvPr/>
          </p:nvSpPr>
          <p:spPr bwMode="auto">
            <a:xfrm>
              <a:off x="3089672" y="537025"/>
              <a:ext cx="1825228" cy="744674"/>
            </a:xfrm>
            <a:custGeom>
              <a:avLst/>
              <a:gdLst>
                <a:gd name="T0" fmla="*/ 3079 w 5745"/>
                <a:gd name="T1" fmla="*/ 0 h 2338"/>
                <a:gd name="T2" fmla="*/ 0 w 5745"/>
                <a:gd name="T3" fmla="*/ 1408 h 2338"/>
                <a:gd name="T4" fmla="*/ 3309 w 5745"/>
                <a:gd name="T5" fmla="*/ 2338 h 2338"/>
                <a:gd name="T6" fmla="*/ 5745 w 5745"/>
                <a:gd name="T7" fmla="*/ 979 h 2338"/>
                <a:gd name="T8" fmla="*/ 3079 w 5745"/>
                <a:gd name="T9" fmla="*/ 0 h 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5" h="2338">
                  <a:moveTo>
                    <a:pt x="3079" y="0"/>
                  </a:moveTo>
                  <a:lnTo>
                    <a:pt x="0" y="1408"/>
                  </a:lnTo>
                  <a:lnTo>
                    <a:pt x="3309" y="2338"/>
                  </a:lnTo>
                  <a:lnTo>
                    <a:pt x="5745" y="979"/>
                  </a:lnTo>
                  <a:lnTo>
                    <a:pt x="3079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303"/>
            <p:cNvSpPr>
              <a:spLocks/>
            </p:cNvSpPr>
            <p:nvPr/>
          </p:nvSpPr>
          <p:spPr bwMode="auto">
            <a:xfrm>
              <a:off x="3442097" y="1281699"/>
              <a:ext cx="1656159" cy="762575"/>
            </a:xfrm>
            <a:custGeom>
              <a:avLst/>
              <a:gdLst>
                <a:gd name="T0" fmla="*/ 2196 w 5210"/>
                <a:gd name="T1" fmla="*/ 0 h 2401"/>
                <a:gd name="T2" fmla="*/ 0 w 5210"/>
                <a:gd name="T3" fmla="*/ 2401 h 2401"/>
                <a:gd name="T4" fmla="*/ 5210 w 5210"/>
                <a:gd name="T5" fmla="*/ 1611 h 2401"/>
                <a:gd name="T6" fmla="*/ 2196 w 5210"/>
                <a:gd name="T7" fmla="*/ 0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0" h="2401">
                  <a:moveTo>
                    <a:pt x="2196" y="0"/>
                  </a:moveTo>
                  <a:lnTo>
                    <a:pt x="0" y="2401"/>
                  </a:lnTo>
                  <a:lnTo>
                    <a:pt x="5210" y="1611"/>
                  </a:lnTo>
                  <a:lnTo>
                    <a:pt x="2196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304"/>
            <p:cNvSpPr>
              <a:spLocks/>
            </p:cNvSpPr>
            <p:nvPr/>
          </p:nvSpPr>
          <p:spPr bwMode="auto">
            <a:xfrm>
              <a:off x="3388519" y="2044274"/>
              <a:ext cx="1039416" cy="1307953"/>
            </a:xfrm>
            <a:custGeom>
              <a:avLst/>
              <a:gdLst>
                <a:gd name="T0" fmla="*/ 3178 w 3266"/>
                <a:gd name="T1" fmla="*/ 2019 h 4116"/>
                <a:gd name="T2" fmla="*/ 169 w 3266"/>
                <a:gd name="T3" fmla="*/ 0 h 4116"/>
                <a:gd name="T4" fmla="*/ 0 w 3266"/>
                <a:gd name="T5" fmla="*/ 3842 h 4116"/>
                <a:gd name="T6" fmla="*/ 3266 w 3266"/>
                <a:gd name="T7" fmla="*/ 4116 h 4116"/>
                <a:gd name="T8" fmla="*/ 3178 w 3266"/>
                <a:gd name="T9" fmla="*/ 2019 h 4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6" h="4116">
                  <a:moveTo>
                    <a:pt x="3178" y="2019"/>
                  </a:moveTo>
                  <a:lnTo>
                    <a:pt x="169" y="0"/>
                  </a:lnTo>
                  <a:lnTo>
                    <a:pt x="0" y="3842"/>
                  </a:lnTo>
                  <a:lnTo>
                    <a:pt x="3266" y="4116"/>
                  </a:lnTo>
                  <a:lnTo>
                    <a:pt x="3178" y="201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305"/>
            <p:cNvSpPr>
              <a:spLocks/>
            </p:cNvSpPr>
            <p:nvPr/>
          </p:nvSpPr>
          <p:spPr bwMode="auto">
            <a:xfrm>
              <a:off x="3442097" y="1792469"/>
              <a:ext cx="1656159" cy="893848"/>
            </a:xfrm>
            <a:custGeom>
              <a:avLst/>
              <a:gdLst>
                <a:gd name="T0" fmla="*/ 0 w 5210"/>
                <a:gd name="T1" fmla="*/ 790 h 2809"/>
                <a:gd name="T2" fmla="*/ 3009 w 5210"/>
                <a:gd name="T3" fmla="*/ 2809 h 2809"/>
                <a:gd name="T4" fmla="*/ 5210 w 5210"/>
                <a:gd name="T5" fmla="*/ 0 h 2809"/>
                <a:gd name="T6" fmla="*/ 0 w 5210"/>
                <a:gd name="T7" fmla="*/ 790 h 2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0" h="2809">
                  <a:moveTo>
                    <a:pt x="0" y="790"/>
                  </a:moveTo>
                  <a:lnTo>
                    <a:pt x="3009" y="2809"/>
                  </a:lnTo>
                  <a:lnTo>
                    <a:pt x="5210" y="0"/>
                  </a:lnTo>
                  <a:lnTo>
                    <a:pt x="0" y="79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306"/>
            <p:cNvSpPr>
              <a:spLocks/>
            </p:cNvSpPr>
            <p:nvPr/>
          </p:nvSpPr>
          <p:spPr bwMode="auto">
            <a:xfrm>
              <a:off x="779860" y="1"/>
              <a:ext cx="1347788" cy="952323"/>
            </a:xfrm>
            <a:custGeom>
              <a:avLst/>
              <a:gdLst>
                <a:gd name="T0" fmla="*/ 4241 w 4241"/>
                <a:gd name="T1" fmla="*/ 989 h 2994"/>
                <a:gd name="T2" fmla="*/ 3275 w 4241"/>
                <a:gd name="T3" fmla="*/ 0 h 2994"/>
                <a:gd name="T4" fmla="*/ 1995 w 4241"/>
                <a:gd name="T5" fmla="*/ 0 h 2994"/>
                <a:gd name="T6" fmla="*/ 0 w 4241"/>
                <a:gd name="T7" fmla="*/ 2994 h 2994"/>
                <a:gd name="T8" fmla="*/ 2659 w 4241"/>
                <a:gd name="T9" fmla="*/ 2370 h 2994"/>
                <a:gd name="T10" fmla="*/ 4241 w 4241"/>
                <a:gd name="T11" fmla="*/ 989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41" h="2994">
                  <a:moveTo>
                    <a:pt x="4241" y="989"/>
                  </a:moveTo>
                  <a:lnTo>
                    <a:pt x="3275" y="0"/>
                  </a:lnTo>
                  <a:lnTo>
                    <a:pt x="1995" y="0"/>
                  </a:lnTo>
                  <a:lnTo>
                    <a:pt x="0" y="2994"/>
                  </a:lnTo>
                  <a:lnTo>
                    <a:pt x="2659" y="2370"/>
                  </a:lnTo>
                  <a:lnTo>
                    <a:pt x="4241" y="989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307"/>
            <p:cNvSpPr>
              <a:spLocks/>
            </p:cNvSpPr>
            <p:nvPr/>
          </p:nvSpPr>
          <p:spPr bwMode="auto">
            <a:xfrm>
              <a:off x="0" y="1"/>
              <a:ext cx="779860" cy="952323"/>
            </a:xfrm>
            <a:custGeom>
              <a:avLst/>
              <a:gdLst>
                <a:gd name="T0" fmla="*/ 1101 w 2454"/>
                <a:gd name="T1" fmla="*/ 0 h 2994"/>
                <a:gd name="T2" fmla="*/ 0 w 2454"/>
                <a:gd name="T3" fmla="*/ 0 h 2994"/>
                <a:gd name="T4" fmla="*/ 0 w 2454"/>
                <a:gd name="T5" fmla="*/ 2045 h 2994"/>
                <a:gd name="T6" fmla="*/ 2454 w 2454"/>
                <a:gd name="T7" fmla="*/ 2994 h 2994"/>
                <a:gd name="T8" fmla="*/ 1101 w 2454"/>
                <a:gd name="T9" fmla="*/ 0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4" h="2994">
                  <a:moveTo>
                    <a:pt x="1101" y="0"/>
                  </a:moveTo>
                  <a:lnTo>
                    <a:pt x="0" y="0"/>
                  </a:lnTo>
                  <a:lnTo>
                    <a:pt x="0" y="2045"/>
                  </a:lnTo>
                  <a:lnTo>
                    <a:pt x="2454" y="2994"/>
                  </a:lnTo>
                  <a:lnTo>
                    <a:pt x="1101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308"/>
            <p:cNvSpPr>
              <a:spLocks/>
            </p:cNvSpPr>
            <p:nvPr/>
          </p:nvSpPr>
          <p:spPr bwMode="auto">
            <a:xfrm>
              <a:off x="350044" y="1"/>
              <a:ext cx="1064419" cy="952323"/>
            </a:xfrm>
            <a:custGeom>
              <a:avLst/>
              <a:gdLst>
                <a:gd name="T0" fmla="*/ 0 w 3348"/>
                <a:gd name="T1" fmla="*/ 0 h 2994"/>
                <a:gd name="T2" fmla="*/ 1353 w 3348"/>
                <a:gd name="T3" fmla="*/ 2994 h 2994"/>
                <a:gd name="T4" fmla="*/ 3348 w 3348"/>
                <a:gd name="T5" fmla="*/ 0 h 2994"/>
                <a:gd name="T6" fmla="*/ 0 w 3348"/>
                <a:gd name="T7" fmla="*/ 0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48" h="2994">
                  <a:moveTo>
                    <a:pt x="0" y="0"/>
                  </a:moveTo>
                  <a:lnTo>
                    <a:pt x="1353" y="2994"/>
                  </a:lnTo>
                  <a:lnTo>
                    <a:pt x="3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6E6"/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309"/>
            <p:cNvSpPr>
              <a:spLocks/>
            </p:cNvSpPr>
            <p:nvPr/>
          </p:nvSpPr>
          <p:spPr bwMode="auto">
            <a:xfrm>
              <a:off x="0" y="650398"/>
              <a:ext cx="825104" cy="1039440"/>
            </a:xfrm>
            <a:custGeom>
              <a:avLst/>
              <a:gdLst>
                <a:gd name="T0" fmla="*/ 2454 w 2592"/>
                <a:gd name="T1" fmla="*/ 949 h 3269"/>
                <a:gd name="T2" fmla="*/ 0 w 2592"/>
                <a:gd name="T3" fmla="*/ 0 h 3269"/>
                <a:gd name="T4" fmla="*/ 0 w 2592"/>
                <a:gd name="T5" fmla="*/ 2269 h 3269"/>
                <a:gd name="T6" fmla="*/ 2592 w 2592"/>
                <a:gd name="T7" fmla="*/ 3269 h 3269"/>
                <a:gd name="T8" fmla="*/ 2454 w 2592"/>
                <a:gd name="T9" fmla="*/ 949 h 3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2" h="3269">
                  <a:moveTo>
                    <a:pt x="2454" y="949"/>
                  </a:moveTo>
                  <a:lnTo>
                    <a:pt x="0" y="0"/>
                  </a:lnTo>
                  <a:lnTo>
                    <a:pt x="0" y="2269"/>
                  </a:lnTo>
                  <a:lnTo>
                    <a:pt x="2592" y="3269"/>
                  </a:lnTo>
                  <a:lnTo>
                    <a:pt x="2454" y="949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310"/>
            <p:cNvSpPr>
              <a:spLocks/>
            </p:cNvSpPr>
            <p:nvPr/>
          </p:nvSpPr>
          <p:spPr bwMode="auto">
            <a:xfrm>
              <a:off x="0" y="1371204"/>
              <a:ext cx="825104" cy="842532"/>
            </a:xfrm>
            <a:custGeom>
              <a:avLst/>
              <a:gdLst>
                <a:gd name="T0" fmla="*/ 0 w 2592"/>
                <a:gd name="T1" fmla="*/ 2652 h 2652"/>
                <a:gd name="T2" fmla="*/ 2592 w 2592"/>
                <a:gd name="T3" fmla="*/ 1000 h 2652"/>
                <a:gd name="T4" fmla="*/ 0 w 2592"/>
                <a:gd name="T5" fmla="*/ 0 h 2652"/>
                <a:gd name="T6" fmla="*/ 0 w 2592"/>
                <a:gd name="T7" fmla="*/ 2652 h 2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2" h="2652">
                  <a:moveTo>
                    <a:pt x="0" y="2652"/>
                  </a:moveTo>
                  <a:lnTo>
                    <a:pt x="2592" y="1000"/>
                  </a:lnTo>
                  <a:lnTo>
                    <a:pt x="0" y="0"/>
                  </a:lnTo>
                  <a:lnTo>
                    <a:pt x="0" y="2652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311"/>
            <p:cNvSpPr>
              <a:spLocks/>
            </p:cNvSpPr>
            <p:nvPr/>
          </p:nvSpPr>
          <p:spPr bwMode="auto">
            <a:xfrm>
              <a:off x="0" y="1689838"/>
              <a:ext cx="1157288" cy="1284085"/>
            </a:xfrm>
            <a:custGeom>
              <a:avLst/>
              <a:gdLst>
                <a:gd name="T0" fmla="*/ 2592 w 3640"/>
                <a:gd name="T1" fmla="*/ 0 h 4042"/>
                <a:gd name="T2" fmla="*/ 0 w 3640"/>
                <a:gd name="T3" fmla="*/ 1652 h 4042"/>
                <a:gd name="T4" fmla="*/ 1371 w 3640"/>
                <a:gd name="T5" fmla="*/ 4042 h 4042"/>
                <a:gd name="T6" fmla="*/ 3640 w 3640"/>
                <a:gd name="T7" fmla="*/ 3112 h 4042"/>
                <a:gd name="T8" fmla="*/ 2592 w 3640"/>
                <a:gd name="T9" fmla="*/ 0 h 4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0" h="4042">
                  <a:moveTo>
                    <a:pt x="2592" y="0"/>
                  </a:moveTo>
                  <a:lnTo>
                    <a:pt x="0" y="1652"/>
                  </a:lnTo>
                  <a:lnTo>
                    <a:pt x="1371" y="4042"/>
                  </a:lnTo>
                  <a:lnTo>
                    <a:pt x="3640" y="3112"/>
                  </a:lnTo>
                  <a:lnTo>
                    <a:pt x="2592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312"/>
            <p:cNvSpPr>
              <a:spLocks/>
            </p:cNvSpPr>
            <p:nvPr/>
          </p:nvSpPr>
          <p:spPr bwMode="auto">
            <a:xfrm>
              <a:off x="1157288" y="2654095"/>
              <a:ext cx="894160" cy="838952"/>
            </a:xfrm>
            <a:custGeom>
              <a:avLst/>
              <a:gdLst>
                <a:gd name="T0" fmla="*/ 2816 w 2816"/>
                <a:gd name="T1" fmla="*/ 1 h 2636"/>
                <a:gd name="T2" fmla="*/ 2815 w 2816"/>
                <a:gd name="T3" fmla="*/ 0 h 2636"/>
                <a:gd name="T4" fmla="*/ 0 w 2816"/>
                <a:gd name="T5" fmla="*/ 75 h 2636"/>
                <a:gd name="T6" fmla="*/ 1129 w 2816"/>
                <a:gd name="T7" fmla="*/ 2636 h 2636"/>
                <a:gd name="T8" fmla="*/ 2816 w 2816"/>
                <a:gd name="T9" fmla="*/ 1 h 2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6" h="2636">
                  <a:moveTo>
                    <a:pt x="2816" y="1"/>
                  </a:moveTo>
                  <a:lnTo>
                    <a:pt x="2815" y="0"/>
                  </a:lnTo>
                  <a:lnTo>
                    <a:pt x="0" y="75"/>
                  </a:lnTo>
                  <a:lnTo>
                    <a:pt x="1129" y="2636"/>
                  </a:lnTo>
                  <a:lnTo>
                    <a:pt x="2816" y="1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313"/>
            <p:cNvSpPr>
              <a:spLocks/>
            </p:cNvSpPr>
            <p:nvPr/>
          </p:nvSpPr>
          <p:spPr bwMode="auto">
            <a:xfrm>
              <a:off x="2051447" y="2654095"/>
              <a:ext cx="1337072" cy="1138492"/>
            </a:xfrm>
            <a:custGeom>
              <a:avLst/>
              <a:gdLst>
                <a:gd name="T0" fmla="*/ 0 w 4206"/>
                <a:gd name="T1" fmla="*/ 0 h 3576"/>
                <a:gd name="T2" fmla="*/ 1 w 4206"/>
                <a:gd name="T3" fmla="*/ 1 h 3576"/>
                <a:gd name="T4" fmla="*/ 865 w 4206"/>
                <a:gd name="T5" fmla="*/ 3576 h 3576"/>
                <a:gd name="T6" fmla="*/ 4206 w 4206"/>
                <a:gd name="T7" fmla="*/ 1921 h 3576"/>
                <a:gd name="T8" fmla="*/ 1 w 4206"/>
                <a:gd name="T9" fmla="*/ 0 h 3576"/>
                <a:gd name="T10" fmla="*/ 0 w 4206"/>
                <a:gd name="T11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06" h="3576">
                  <a:moveTo>
                    <a:pt x="0" y="0"/>
                  </a:moveTo>
                  <a:lnTo>
                    <a:pt x="1" y="1"/>
                  </a:lnTo>
                  <a:lnTo>
                    <a:pt x="865" y="3576"/>
                  </a:lnTo>
                  <a:lnTo>
                    <a:pt x="4206" y="192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314"/>
            <p:cNvSpPr>
              <a:spLocks/>
            </p:cNvSpPr>
            <p:nvPr/>
          </p:nvSpPr>
          <p:spPr bwMode="auto">
            <a:xfrm>
              <a:off x="2051447" y="2654095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315"/>
            <p:cNvSpPr>
              <a:spLocks/>
            </p:cNvSpPr>
            <p:nvPr/>
          </p:nvSpPr>
          <p:spPr bwMode="auto">
            <a:xfrm>
              <a:off x="2050256" y="1640909"/>
              <a:ext cx="1391841" cy="1013186"/>
            </a:xfrm>
            <a:custGeom>
              <a:avLst/>
              <a:gdLst>
                <a:gd name="T0" fmla="*/ 6 w 4381"/>
                <a:gd name="T1" fmla="*/ 3191 h 3191"/>
                <a:gd name="T2" fmla="*/ 7 w 4381"/>
                <a:gd name="T3" fmla="*/ 3191 h 3191"/>
                <a:gd name="T4" fmla="*/ 4381 w 4381"/>
                <a:gd name="T5" fmla="*/ 1270 h 3191"/>
                <a:gd name="T6" fmla="*/ 0 w 4381"/>
                <a:gd name="T7" fmla="*/ 0 h 3191"/>
                <a:gd name="T8" fmla="*/ 6 w 4381"/>
                <a:gd name="T9" fmla="*/ 3191 h 3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1" h="3191">
                  <a:moveTo>
                    <a:pt x="6" y="3191"/>
                  </a:moveTo>
                  <a:lnTo>
                    <a:pt x="7" y="3191"/>
                  </a:lnTo>
                  <a:lnTo>
                    <a:pt x="4381" y="1270"/>
                  </a:lnTo>
                  <a:lnTo>
                    <a:pt x="0" y="0"/>
                  </a:lnTo>
                  <a:lnTo>
                    <a:pt x="6" y="3191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316"/>
            <p:cNvSpPr>
              <a:spLocks/>
            </p:cNvSpPr>
            <p:nvPr/>
          </p:nvSpPr>
          <p:spPr bwMode="auto">
            <a:xfrm>
              <a:off x="1157288" y="1640909"/>
              <a:ext cx="894160" cy="1037053"/>
            </a:xfrm>
            <a:custGeom>
              <a:avLst/>
              <a:gdLst>
                <a:gd name="T0" fmla="*/ 2815 w 2815"/>
                <a:gd name="T1" fmla="*/ 3191 h 3266"/>
                <a:gd name="T2" fmla="*/ 2809 w 2815"/>
                <a:gd name="T3" fmla="*/ 0 h 3266"/>
                <a:gd name="T4" fmla="*/ 0 w 2815"/>
                <a:gd name="T5" fmla="*/ 3266 h 3266"/>
                <a:gd name="T6" fmla="*/ 2815 w 2815"/>
                <a:gd name="T7" fmla="*/ 3191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5" h="3266">
                  <a:moveTo>
                    <a:pt x="2815" y="3191"/>
                  </a:moveTo>
                  <a:lnTo>
                    <a:pt x="2809" y="0"/>
                  </a:lnTo>
                  <a:lnTo>
                    <a:pt x="0" y="3266"/>
                  </a:lnTo>
                  <a:lnTo>
                    <a:pt x="2815" y="319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317"/>
            <p:cNvSpPr>
              <a:spLocks/>
            </p:cNvSpPr>
            <p:nvPr/>
          </p:nvSpPr>
          <p:spPr bwMode="auto">
            <a:xfrm>
              <a:off x="825104" y="1640909"/>
              <a:ext cx="1225153" cy="1037053"/>
            </a:xfrm>
            <a:custGeom>
              <a:avLst/>
              <a:gdLst>
                <a:gd name="T0" fmla="*/ 1048 w 3857"/>
                <a:gd name="T1" fmla="*/ 3266 h 3266"/>
                <a:gd name="T2" fmla="*/ 3857 w 3857"/>
                <a:gd name="T3" fmla="*/ 0 h 3266"/>
                <a:gd name="T4" fmla="*/ 0 w 3857"/>
                <a:gd name="T5" fmla="*/ 154 h 3266"/>
                <a:gd name="T6" fmla="*/ 1048 w 3857"/>
                <a:gd name="T7" fmla="*/ 326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7" h="3266">
                  <a:moveTo>
                    <a:pt x="1048" y="3266"/>
                  </a:moveTo>
                  <a:lnTo>
                    <a:pt x="3857" y="0"/>
                  </a:lnTo>
                  <a:lnTo>
                    <a:pt x="0" y="154"/>
                  </a:lnTo>
                  <a:lnTo>
                    <a:pt x="1048" y="326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318"/>
            <p:cNvSpPr>
              <a:spLocks/>
            </p:cNvSpPr>
            <p:nvPr/>
          </p:nvSpPr>
          <p:spPr bwMode="auto">
            <a:xfrm>
              <a:off x="779860" y="753029"/>
              <a:ext cx="1270397" cy="936809"/>
            </a:xfrm>
            <a:custGeom>
              <a:avLst/>
              <a:gdLst>
                <a:gd name="T0" fmla="*/ 3995 w 3995"/>
                <a:gd name="T1" fmla="*/ 2790 h 2944"/>
                <a:gd name="T2" fmla="*/ 2659 w 3995"/>
                <a:gd name="T3" fmla="*/ 0 h 2944"/>
                <a:gd name="T4" fmla="*/ 0 w 3995"/>
                <a:gd name="T5" fmla="*/ 624 h 2944"/>
                <a:gd name="T6" fmla="*/ 138 w 3995"/>
                <a:gd name="T7" fmla="*/ 2944 h 2944"/>
                <a:gd name="T8" fmla="*/ 3995 w 3995"/>
                <a:gd name="T9" fmla="*/ 2790 h 2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5" h="2944">
                  <a:moveTo>
                    <a:pt x="3995" y="2790"/>
                  </a:moveTo>
                  <a:lnTo>
                    <a:pt x="2659" y="0"/>
                  </a:lnTo>
                  <a:lnTo>
                    <a:pt x="0" y="624"/>
                  </a:lnTo>
                  <a:lnTo>
                    <a:pt x="138" y="2944"/>
                  </a:lnTo>
                  <a:lnTo>
                    <a:pt x="3995" y="279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319"/>
            <p:cNvSpPr>
              <a:spLocks/>
            </p:cNvSpPr>
            <p:nvPr/>
          </p:nvSpPr>
          <p:spPr bwMode="auto">
            <a:xfrm>
              <a:off x="435769" y="2677962"/>
              <a:ext cx="1079897" cy="1441612"/>
            </a:xfrm>
            <a:custGeom>
              <a:avLst/>
              <a:gdLst>
                <a:gd name="T0" fmla="*/ 0 w 3398"/>
                <a:gd name="T1" fmla="*/ 930 h 4535"/>
                <a:gd name="T2" fmla="*/ 1124 w 3398"/>
                <a:gd name="T3" fmla="*/ 4535 h 4535"/>
                <a:gd name="T4" fmla="*/ 3398 w 3398"/>
                <a:gd name="T5" fmla="*/ 2561 h 4535"/>
                <a:gd name="T6" fmla="*/ 2269 w 3398"/>
                <a:gd name="T7" fmla="*/ 0 h 4535"/>
                <a:gd name="T8" fmla="*/ 0 w 3398"/>
                <a:gd name="T9" fmla="*/ 930 h 4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8" h="4535">
                  <a:moveTo>
                    <a:pt x="0" y="930"/>
                  </a:moveTo>
                  <a:lnTo>
                    <a:pt x="1124" y="4535"/>
                  </a:lnTo>
                  <a:lnTo>
                    <a:pt x="3398" y="2561"/>
                  </a:lnTo>
                  <a:lnTo>
                    <a:pt x="2269" y="0"/>
                  </a:lnTo>
                  <a:lnTo>
                    <a:pt x="0" y="93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320"/>
            <p:cNvSpPr>
              <a:spLocks/>
            </p:cNvSpPr>
            <p:nvPr/>
          </p:nvSpPr>
          <p:spPr bwMode="auto">
            <a:xfrm>
              <a:off x="0" y="2973923"/>
              <a:ext cx="792956" cy="1145652"/>
            </a:xfrm>
            <a:custGeom>
              <a:avLst/>
              <a:gdLst>
                <a:gd name="T0" fmla="*/ 1371 w 2495"/>
                <a:gd name="T1" fmla="*/ 0 h 3605"/>
                <a:gd name="T2" fmla="*/ 0 w 2495"/>
                <a:gd name="T3" fmla="*/ 1203 h 3605"/>
                <a:gd name="T4" fmla="*/ 0 w 2495"/>
                <a:gd name="T5" fmla="*/ 3203 h 3605"/>
                <a:gd name="T6" fmla="*/ 2495 w 2495"/>
                <a:gd name="T7" fmla="*/ 3605 h 3605"/>
                <a:gd name="T8" fmla="*/ 1371 w 2495"/>
                <a:gd name="T9" fmla="*/ 0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5" h="3605">
                  <a:moveTo>
                    <a:pt x="1371" y="0"/>
                  </a:moveTo>
                  <a:lnTo>
                    <a:pt x="0" y="1203"/>
                  </a:lnTo>
                  <a:lnTo>
                    <a:pt x="0" y="3203"/>
                  </a:lnTo>
                  <a:lnTo>
                    <a:pt x="2495" y="3605"/>
                  </a:lnTo>
                  <a:lnTo>
                    <a:pt x="1371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321"/>
            <p:cNvSpPr>
              <a:spLocks/>
            </p:cNvSpPr>
            <p:nvPr/>
          </p:nvSpPr>
          <p:spPr bwMode="auto">
            <a:xfrm>
              <a:off x="0" y="2213735"/>
              <a:ext cx="435769" cy="1143265"/>
            </a:xfrm>
            <a:custGeom>
              <a:avLst/>
              <a:gdLst>
                <a:gd name="T0" fmla="*/ 0 w 1371"/>
                <a:gd name="T1" fmla="*/ 3593 h 3593"/>
                <a:gd name="T2" fmla="*/ 1371 w 1371"/>
                <a:gd name="T3" fmla="*/ 2390 h 3593"/>
                <a:gd name="T4" fmla="*/ 0 w 1371"/>
                <a:gd name="T5" fmla="*/ 0 h 3593"/>
                <a:gd name="T6" fmla="*/ 0 w 1371"/>
                <a:gd name="T7" fmla="*/ 3593 h 3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1" h="3593">
                  <a:moveTo>
                    <a:pt x="0" y="3593"/>
                  </a:moveTo>
                  <a:lnTo>
                    <a:pt x="1371" y="2390"/>
                  </a:lnTo>
                  <a:lnTo>
                    <a:pt x="0" y="0"/>
                  </a:lnTo>
                  <a:lnTo>
                    <a:pt x="0" y="359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322"/>
            <p:cNvSpPr>
              <a:spLocks/>
            </p:cNvSpPr>
            <p:nvPr/>
          </p:nvSpPr>
          <p:spPr bwMode="auto">
            <a:xfrm>
              <a:off x="0" y="3993075"/>
              <a:ext cx="792956" cy="811503"/>
            </a:xfrm>
            <a:custGeom>
              <a:avLst/>
              <a:gdLst>
                <a:gd name="T0" fmla="*/ 2495 w 2495"/>
                <a:gd name="T1" fmla="*/ 402 h 2554"/>
                <a:gd name="T2" fmla="*/ 0 w 2495"/>
                <a:gd name="T3" fmla="*/ 0 h 2554"/>
                <a:gd name="T4" fmla="*/ 0 w 2495"/>
                <a:gd name="T5" fmla="*/ 2554 h 2554"/>
                <a:gd name="T6" fmla="*/ 2495 w 2495"/>
                <a:gd name="T7" fmla="*/ 402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5" h="2554">
                  <a:moveTo>
                    <a:pt x="2495" y="402"/>
                  </a:moveTo>
                  <a:lnTo>
                    <a:pt x="0" y="0"/>
                  </a:lnTo>
                  <a:lnTo>
                    <a:pt x="0" y="2554"/>
                  </a:lnTo>
                  <a:lnTo>
                    <a:pt x="2495" y="402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323"/>
            <p:cNvSpPr>
              <a:spLocks/>
            </p:cNvSpPr>
            <p:nvPr/>
          </p:nvSpPr>
          <p:spPr bwMode="auto">
            <a:xfrm>
              <a:off x="839391" y="4631538"/>
              <a:ext cx="838200" cy="511963"/>
            </a:xfrm>
            <a:custGeom>
              <a:avLst/>
              <a:gdLst>
                <a:gd name="T0" fmla="*/ 627 w 2640"/>
                <a:gd name="T1" fmla="*/ 0 h 1608"/>
                <a:gd name="T2" fmla="*/ 0 w 2640"/>
                <a:gd name="T3" fmla="*/ 1608 h 1608"/>
                <a:gd name="T4" fmla="*/ 2640 w 2640"/>
                <a:gd name="T5" fmla="*/ 1608 h 1608"/>
                <a:gd name="T6" fmla="*/ 627 w 2640"/>
                <a:gd name="T7" fmla="*/ 0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0" h="1608">
                  <a:moveTo>
                    <a:pt x="627" y="0"/>
                  </a:moveTo>
                  <a:lnTo>
                    <a:pt x="0" y="1608"/>
                  </a:lnTo>
                  <a:lnTo>
                    <a:pt x="2640" y="1608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324"/>
            <p:cNvSpPr>
              <a:spLocks/>
            </p:cNvSpPr>
            <p:nvPr/>
          </p:nvSpPr>
          <p:spPr bwMode="auto">
            <a:xfrm>
              <a:off x="0" y="4119575"/>
              <a:ext cx="1039416" cy="1023926"/>
            </a:xfrm>
            <a:custGeom>
              <a:avLst/>
              <a:gdLst>
                <a:gd name="T0" fmla="*/ 2640 w 3267"/>
                <a:gd name="T1" fmla="*/ 3217 h 3217"/>
                <a:gd name="T2" fmla="*/ 3267 w 3267"/>
                <a:gd name="T3" fmla="*/ 1609 h 3217"/>
                <a:gd name="T4" fmla="*/ 2495 w 3267"/>
                <a:gd name="T5" fmla="*/ 0 h 3217"/>
                <a:gd name="T6" fmla="*/ 0 w 3267"/>
                <a:gd name="T7" fmla="*/ 2152 h 3217"/>
                <a:gd name="T8" fmla="*/ 0 w 3267"/>
                <a:gd name="T9" fmla="*/ 3217 h 3217"/>
                <a:gd name="T10" fmla="*/ 2640 w 3267"/>
                <a:gd name="T11" fmla="*/ 3217 h 3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7" h="3217">
                  <a:moveTo>
                    <a:pt x="2640" y="3217"/>
                  </a:moveTo>
                  <a:lnTo>
                    <a:pt x="3267" y="1609"/>
                  </a:lnTo>
                  <a:lnTo>
                    <a:pt x="2495" y="0"/>
                  </a:lnTo>
                  <a:lnTo>
                    <a:pt x="0" y="2152"/>
                  </a:lnTo>
                  <a:lnTo>
                    <a:pt x="0" y="3217"/>
                  </a:lnTo>
                  <a:lnTo>
                    <a:pt x="2640" y="3217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325"/>
            <p:cNvSpPr>
              <a:spLocks/>
            </p:cNvSpPr>
            <p:nvPr/>
          </p:nvSpPr>
          <p:spPr bwMode="auto">
            <a:xfrm>
              <a:off x="1677591" y="4493105"/>
              <a:ext cx="1414463" cy="650396"/>
            </a:xfrm>
            <a:custGeom>
              <a:avLst/>
              <a:gdLst>
                <a:gd name="T0" fmla="*/ 1478 w 4447"/>
                <a:gd name="T1" fmla="*/ 334 h 2046"/>
                <a:gd name="T2" fmla="*/ 0 w 4447"/>
                <a:gd name="T3" fmla="*/ 2046 h 2046"/>
                <a:gd name="T4" fmla="*/ 3122 w 4447"/>
                <a:gd name="T5" fmla="*/ 2046 h 2046"/>
                <a:gd name="T6" fmla="*/ 4447 w 4447"/>
                <a:gd name="T7" fmla="*/ 0 h 2046"/>
                <a:gd name="T8" fmla="*/ 1478 w 4447"/>
                <a:gd name="T9" fmla="*/ 334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7" h="2046">
                  <a:moveTo>
                    <a:pt x="1478" y="334"/>
                  </a:moveTo>
                  <a:lnTo>
                    <a:pt x="0" y="2046"/>
                  </a:lnTo>
                  <a:lnTo>
                    <a:pt x="3122" y="2046"/>
                  </a:lnTo>
                  <a:lnTo>
                    <a:pt x="4447" y="0"/>
                  </a:lnTo>
                  <a:lnTo>
                    <a:pt x="1478" y="33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326"/>
            <p:cNvSpPr>
              <a:spLocks/>
            </p:cNvSpPr>
            <p:nvPr/>
          </p:nvSpPr>
          <p:spPr bwMode="auto">
            <a:xfrm>
              <a:off x="1515666" y="3493047"/>
              <a:ext cx="810815" cy="1650454"/>
            </a:xfrm>
            <a:custGeom>
              <a:avLst/>
              <a:gdLst>
                <a:gd name="T0" fmla="*/ 511 w 2551"/>
                <a:gd name="T1" fmla="*/ 5191 h 5191"/>
                <a:gd name="T2" fmla="*/ 1989 w 2551"/>
                <a:gd name="T3" fmla="*/ 3479 h 5191"/>
                <a:gd name="T4" fmla="*/ 2551 w 2551"/>
                <a:gd name="T5" fmla="*/ 940 h 5191"/>
                <a:gd name="T6" fmla="*/ 0 w 2551"/>
                <a:gd name="T7" fmla="*/ 0 h 5191"/>
                <a:gd name="T8" fmla="*/ 511 w 2551"/>
                <a:gd name="T9" fmla="*/ 5191 h 5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1" h="5191">
                  <a:moveTo>
                    <a:pt x="511" y="5191"/>
                  </a:moveTo>
                  <a:lnTo>
                    <a:pt x="1989" y="3479"/>
                  </a:lnTo>
                  <a:lnTo>
                    <a:pt x="2551" y="940"/>
                  </a:lnTo>
                  <a:lnTo>
                    <a:pt x="0" y="0"/>
                  </a:lnTo>
                  <a:lnTo>
                    <a:pt x="511" y="519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27"/>
            <p:cNvSpPr>
              <a:spLocks/>
            </p:cNvSpPr>
            <p:nvPr/>
          </p:nvSpPr>
          <p:spPr bwMode="auto">
            <a:xfrm>
              <a:off x="792956" y="3493047"/>
              <a:ext cx="884635" cy="1650454"/>
            </a:xfrm>
            <a:custGeom>
              <a:avLst/>
              <a:gdLst>
                <a:gd name="T0" fmla="*/ 0 w 2785"/>
                <a:gd name="T1" fmla="*/ 1974 h 5191"/>
                <a:gd name="T2" fmla="*/ 772 w 2785"/>
                <a:gd name="T3" fmla="*/ 3583 h 5191"/>
                <a:gd name="T4" fmla="*/ 2785 w 2785"/>
                <a:gd name="T5" fmla="*/ 5191 h 5191"/>
                <a:gd name="T6" fmla="*/ 2274 w 2785"/>
                <a:gd name="T7" fmla="*/ 0 h 5191"/>
                <a:gd name="T8" fmla="*/ 0 w 2785"/>
                <a:gd name="T9" fmla="*/ 1974 h 5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5" h="5191">
                  <a:moveTo>
                    <a:pt x="0" y="1974"/>
                  </a:moveTo>
                  <a:lnTo>
                    <a:pt x="772" y="3583"/>
                  </a:lnTo>
                  <a:lnTo>
                    <a:pt x="2785" y="5191"/>
                  </a:lnTo>
                  <a:lnTo>
                    <a:pt x="2274" y="0"/>
                  </a:lnTo>
                  <a:lnTo>
                    <a:pt x="0" y="1974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28"/>
            <p:cNvSpPr>
              <a:spLocks/>
            </p:cNvSpPr>
            <p:nvPr/>
          </p:nvSpPr>
          <p:spPr bwMode="auto">
            <a:xfrm>
              <a:off x="2326481" y="3266303"/>
              <a:ext cx="1062038" cy="1226802"/>
            </a:xfrm>
            <a:custGeom>
              <a:avLst/>
              <a:gdLst>
                <a:gd name="T0" fmla="*/ 3341 w 3341"/>
                <a:gd name="T1" fmla="*/ 0 h 3860"/>
                <a:gd name="T2" fmla="*/ 0 w 3341"/>
                <a:gd name="T3" fmla="*/ 1655 h 3860"/>
                <a:gd name="T4" fmla="*/ 2407 w 3341"/>
                <a:gd name="T5" fmla="*/ 3860 h 3860"/>
                <a:gd name="T6" fmla="*/ 3341 w 3341"/>
                <a:gd name="T7" fmla="*/ 0 h 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41" h="3860">
                  <a:moveTo>
                    <a:pt x="3341" y="0"/>
                  </a:moveTo>
                  <a:lnTo>
                    <a:pt x="0" y="1655"/>
                  </a:lnTo>
                  <a:lnTo>
                    <a:pt x="2407" y="3860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29"/>
            <p:cNvSpPr>
              <a:spLocks/>
            </p:cNvSpPr>
            <p:nvPr/>
          </p:nvSpPr>
          <p:spPr bwMode="auto">
            <a:xfrm>
              <a:off x="2671763" y="4493105"/>
              <a:ext cx="1469231" cy="650396"/>
            </a:xfrm>
            <a:custGeom>
              <a:avLst/>
              <a:gdLst>
                <a:gd name="T0" fmla="*/ 1325 w 4628"/>
                <a:gd name="T1" fmla="*/ 0 h 2046"/>
                <a:gd name="T2" fmla="*/ 0 w 4628"/>
                <a:gd name="T3" fmla="*/ 2046 h 2046"/>
                <a:gd name="T4" fmla="*/ 4628 w 4628"/>
                <a:gd name="T5" fmla="*/ 2046 h 2046"/>
                <a:gd name="T6" fmla="*/ 1325 w 4628"/>
                <a:gd name="T7" fmla="*/ 0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8" h="2046">
                  <a:moveTo>
                    <a:pt x="1325" y="0"/>
                  </a:moveTo>
                  <a:lnTo>
                    <a:pt x="0" y="2046"/>
                  </a:lnTo>
                  <a:lnTo>
                    <a:pt x="4628" y="2046"/>
                  </a:lnTo>
                  <a:lnTo>
                    <a:pt x="1325" y="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330"/>
            <p:cNvSpPr>
              <a:spLocks/>
            </p:cNvSpPr>
            <p:nvPr/>
          </p:nvSpPr>
          <p:spPr bwMode="auto">
            <a:xfrm>
              <a:off x="4005263" y="4268748"/>
              <a:ext cx="1075135" cy="874753"/>
            </a:xfrm>
            <a:custGeom>
              <a:avLst/>
              <a:gdLst>
                <a:gd name="T0" fmla="*/ 0 w 3384"/>
                <a:gd name="T1" fmla="*/ 0 h 2749"/>
                <a:gd name="T2" fmla="*/ 430 w 3384"/>
                <a:gd name="T3" fmla="*/ 2749 h 2749"/>
                <a:gd name="T4" fmla="*/ 3384 w 3384"/>
                <a:gd name="T5" fmla="*/ 8 h 2749"/>
                <a:gd name="T6" fmla="*/ 0 w 3384"/>
                <a:gd name="T7" fmla="*/ 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4" h="2749">
                  <a:moveTo>
                    <a:pt x="0" y="0"/>
                  </a:moveTo>
                  <a:lnTo>
                    <a:pt x="430" y="2749"/>
                  </a:lnTo>
                  <a:lnTo>
                    <a:pt x="3384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331"/>
            <p:cNvSpPr>
              <a:spLocks/>
            </p:cNvSpPr>
            <p:nvPr/>
          </p:nvSpPr>
          <p:spPr bwMode="auto">
            <a:xfrm>
              <a:off x="3092054" y="4268748"/>
              <a:ext cx="1048940" cy="874753"/>
            </a:xfrm>
            <a:custGeom>
              <a:avLst/>
              <a:gdLst>
                <a:gd name="T0" fmla="*/ 3303 w 3303"/>
                <a:gd name="T1" fmla="*/ 2749 h 2749"/>
                <a:gd name="T2" fmla="*/ 2873 w 3303"/>
                <a:gd name="T3" fmla="*/ 0 h 2749"/>
                <a:gd name="T4" fmla="*/ 0 w 3303"/>
                <a:gd name="T5" fmla="*/ 703 h 2749"/>
                <a:gd name="T6" fmla="*/ 3303 w 3303"/>
                <a:gd name="T7" fmla="*/ 2749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3" h="2749">
                  <a:moveTo>
                    <a:pt x="3303" y="2749"/>
                  </a:moveTo>
                  <a:lnTo>
                    <a:pt x="2873" y="0"/>
                  </a:lnTo>
                  <a:lnTo>
                    <a:pt x="0" y="703"/>
                  </a:lnTo>
                  <a:lnTo>
                    <a:pt x="3303" y="274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332"/>
            <p:cNvSpPr>
              <a:spLocks/>
            </p:cNvSpPr>
            <p:nvPr/>
          </p:nvSpPr>
          <p:spPr bwMode="auto">
            <a:xfrm>
              <a:off x="3388519" y="3266303"/>
              <a:ext cx="1691879" cy="1006025"/>
            </a:xfrm>
            <a:custGeom>
              <a:avLst/>
              <a:gdLst>
                <a:gd name="T0" fmla="*/ 0 w 5323"/>
                <a:gd name="T1" fmla="*/ 0 h 3165"/>
                <a:gd name="T2" fmla="*/ 1939 w 5323"/>
                <a:gd name="T3" fmla="*/ 3157 h 3165"/>
                <a:gd name="T4" fmla="*/ 5323 w 5323"/>
                <a:gd name="T5" fmla="*/ 3165 h 3165"/>
                <a:gd name="T6" fmla="*/ 3266 w 5323"/>
                <a:gd name="T7" fmla="*/ 274 h 3165"/>
                <a:gd name="T8" fmla="*/ 0 w 5323"/>
                <a:gd name="T9" fmla="*/ 0 h 3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3" h="3165">
                  <a:moveTo>
                    <a:pt x="0" y="0"/>
                  </a:moveTo>
                  <a:lnTo>
                    <a:pt x="1939" y="3157"/>
                  </a:lnTo>
                  <a:lnTo>
                    <a:pt x="5323" y="3165"/>
                  </a:lnTo>
                  <a:lnTo>
                    <a:pt x="3266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333"/>
            <p:cNvSpPr>
              <a:spLocks/>
            </p:cNvSpPr>
            <p:nvPr/>
          </p:nvSpPr>
          <p:spPr bwMode="auto">
            <a:xfrm>
              <a:off x="3092054" y="3266303"/>
              <a:ext cx="913209" cy="1226802"/>
            </a:xfrm>
            <a:custGeom>
              <a:avLst/>
              <a:gdLst>
                <a:gd name="T0" fmla="*/ 2873 w 2873"/>
                <a:gd name="T1" fmla="*/ 3157 h 3860"/>
                <a:gd name="T2" fmla="*/ 934 w 2873"/>
                <a:gd name="T3" fmla="*/ 0 h 3860"/>
                <a:gd name="T4" fmla="*/ 0 w 2873"/>
                <a:gd name="T5" fmla="*/ 3860 h 3860"/>
                <a:gd name="T6" fmla="*/ 2873 w 2873"/>
                <a:gd name="T7" fmla="*/ 3157 h 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3" h="3860">
                  <a:moveTo>
                    <a:pt x="2873" y="3157"/>
                  </a:moveTo>
                  <a:lnTo>
                    <a:pt x="934" y="0"/>
                  </a:lnTo>
                  <a:lnTo>
                    <a:pt x="0" y="3860"/>
                  </a:lnTo>
                  <a:lnTo>
                    <a:pt x="2873" y="315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334"/>
            <p:cNvSpPr>
              <a:spLocks/>
            </p:cNvSpPr>
            <p:nvPr/>
          </p:nvSpPr>
          <p:spPr bwMode="auto">
            <a:xfrm>
              <a:off x="2149079" y="3792586"/>
              <a:ext cx="942975" cy="805537"/>
            </a:xfrm>
            <a:custGeom>
              <a:avLst/>
              <a:gdLst>
                <a:gd name="T0" fmla="*/ 2969 w 2969"/>
                <a:gd name="T1" fmla="*/ 2205 h 2539"/>
                <a:gd name="T2" fmla="*/ 562 w 2969"/>
                <a:gd name="T3" fmla="*/ 0 h 2539"/>
                <a:gd name="T4" fmla="*/ 0 w 2969"/>
                <a:gd name="T5" fmla="*/ 2539 h 2539"/>
                <a:gd name="T6" fmla="*/ 2969 w 2969"/>
                <a:gd name="T7" fmla="*/ 2205 h 2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9" h="2539">
                  <a:moveTo>
                    <a:pt x="2969" y="2205"/>
                  </a:moveTo>
                  <a:lnTo>
                    <a:pt x="562" y="0"/>
                  </a:lnTo>
                  <a:lnTo>
                    <a:pt x="0" y="2539"/>
                  </a:lnTo>
                  <a:lnTo>
                    <a:pt x="2969" y="220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335"/>
            <p:cNvSpPr>
              <a:spLocks/>
            </p:cNvSpPr>
            <p:nvPr/>
          </p:nvSpPr>
          <p:spPr bwMode="auto">
            <a:xfrm>
              <a:off x="2051447" y="2044274"/>
              <a:ext cx="1390650" cy="1222029"/>
            </a:xfrm>
            <a:custGeom>
              <a:avLst/>
              <a:gdLst>
                <a:gd name="T0" fmla="*/ 0 w 4374"/>
                <a:gd name="T1" fmla="*/ 1921 h 3842"/>
                <a:gd name="T2" fmla="*/ 4205 w 4374"/>
                <a:gd name="T3" fmla="*/ 3842 h 3842"/>
                <a:gd name="T4" fmla="*/ 4374 w 4374"/>
                <a:gd name="T5" fmla="*/ 0 h 3842"/>
                <a:gd name="T6" fmla="*/ 0 w 4374"/>
                <a:gd name="T7" fmla="*/ 1921 h 3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4" h="3842">
                  <a:moveTo>
                    <a:pt x="0" y="1921"/>
                  </a:moveTo>
                  <a:lnTo>
                    <a:pt x="4205" y="3842"/>
                  </a:lnTo>
                  <a:lnTo>
                    <a:pt x="4374" y="0"/>
                  </a:lnTo>
                  <a:lnTo>
                    <a:pt x="0" y="192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336"/>
            <p:cNvSpPr>
              <a:spLocks/>
            </p:cNvSpPr>
            <p:nvPr/>
          </p:nvSpPr>
          <p:spPr bwMode="auto">
            <a:xfrm>
              <a:off x="4399360" y="2686317"/>
              <a:ext cx="1696640" cy="665910"/>
            </a:xfrm>
            <a:custGeom>
              <a:avLst/>
              <a:gdLst>
                <a:gd name="T0" fmla="*/ 0 w 5342"/>
                <a:gd name="T1" fmla="*/ 0 h 2097"/>
                <a:gd name="T2" fmla="*/ 88 w 5342"/>
                <a:gd name="T3" fmla="*/ 2097 h 2097"/>
                <a:gd name="T4" fmla="*/ 5342 w 5342"/>
                <a:gd name="T5" fmla="*/ 1606 h 2097"/>
                <a:gd name="T6" fmla="*/ 0 w 5342"/>
                <a:gd name="T7" fmla="*/ 0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42" h="2097">
                  <a:moveTo>
                    <a:pt x="0" y="0"/>
                  </a:moveTo>
                  <a:lnTo>
                    <a:pt x="88" y="2097"/>
                  </a:lnTo>
                  <a:lnTo>
                    <a:pt x="5342" y="1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337"/>
            <p:cNvSpPr>
              <a:spLocks/>
            </p:cNvSpPr>
            <p:nvPr/>
          </p:nvSpPr>
          <p:spPr bwMode="auto">
            <a:xfrm>
              <a:off x="1515666" y="2656482"/>
              <a:ext cx="810815" cy="1136105"/>
            </a:xfrm>
            <a:custGeom>
              <a:avLst/>
              <a:gdLst>
                <a:gd name="T0" fmla="*/ 2551 w 2551"/>
                <a:gd name="T1" fmla="*/ 3575 h 3575"/>
                <a:gd name="T2" fmla="*/ 1687 w 2551"/>
                <a:gd name="T3" fmla="*/ 0 h 3575"/>
                <a:gd name="T4" fmla="*/ 0 w 2551"/>
                <a:gd name="T5" fmla="*/ 2635 h 3575"/>
                <a:gd name="T6" fmla="*/ 2551 w 2551"/>
                <a:gd name="T7" fmla="*/ 3575 h 3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1" h="3575">
                  <a:moveTo>
                    <a:pt x="2551" y="3575"/>
                  </a:moveTo>
                  <a:lnTo>
                    <a:pt x="1687" y="0"/>
                  </a:lnTo>
                  <a:lnTo>
                    <a:pt x="0" y="2635"/>
                  </a:lnTo>
                  <a:lnTo>
                    <a:pt x="2551" y="357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385"/>
            <p:cNvSpPr>
              <a:spLocks/>
            </p:cNvSpPr>
            <p:nvPr/>
          </p:nvSpPr>
          <p:spPr bwMode="auto">
            <a:xfrm>
              <a:off x="8440341" y="4349899"/>
              <a:ext cx="700088" cy="793602"/>
            </a:xfrm>
            <a:custGeom>
              <a:avLst/>
              <a:gdLst>
                <a:gd name="T0" fmla="*/ 0 w 2203"/>
                <a:gd name="T1" fmla="*/ 2495 h 2495"/>
                <a:gd name="T2" fmla="*/ 2203 w 2203"/>
                <a:gd name="T3" fmla="*/ 2495 h 2495"/>
                <a:gd name="T4" fmla="*/ 2203 w 2203"/>
                <a:gd name="T5" fmla="*/ 0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3" h="2495">
                  <a:moveTo>
                    <a:pt x="0" y="2495"/>
                  </a:moveTo>
                  <a:lnTo>
                    <a:pt x="2203" y="2495"/>
                  </a:lnTo>
                  <a:lnTo>
                    <a:pt x="2203" y="0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13"/>
            <p:cNvSpPr>
              <a:spLocks/>
            </p:cNvSpPr>
            <p:nvPr/>
          </p:nvSpPr>
          <p:spPr bwMode="auto">
            <a:xfrm>
              <a:off x="2050256" y="985739"/>
              <a:ext cx="1037035" cy="655170"/>
            </a:xfrm>
            <a:custGeom>
              <a:avLst/>
              <a:gdLst>
                <a:gd name="T0" fmla="*/ 3267 w 3267"/>
                <a:gd name="T1" fmla="*/ 0 h 2060"/>
                <a:gd name="T2" fmla="*/ 1565 w 3267"/>
                <a:gd name="T3" fmla="*/ 735 h 2060"/>
                <a:gd name="T4" fmla="*/ 0 w 3267"/>
                <a:gd name="T5" fmla="*/ 2060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67" h="2060">
                  <a:moveTo>
                    <a:pt x="3267" y="0"/>
                  </a:moveTo>
                  <a:lnTo>
                    <a:pt x="1565" y="735"/>
                  </a:lnTo>
                  <a:lnTo>
                    <a:pt x="0" y="2060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425"/>
            <p:cNvSpPr>
              <a:spLocks/>
            </p:cNvSpPr>
            <p:nvPr/>
          </p:nvSpPr>
          <p:spPr bwMode="auto">
            <a:xfrm>
              <a:off x="0" y="1"/>
              <a:ext cx="350044" cy="650397"/>
            </a:xfrm>
            <a:custGeom>
              <a:avLst/>
              <a:gdLst>
                <a:gd name="T0" fmla="*/ 1101 w 1101"/>
                <a:gd name="T1" fmla="*/ 0 h 2045"/>
                <a:gd name="T2" fmla="*/ 0 w 1101"/>
                <a:gd name="T3" fmla="*/ 0 h 2045"/>
                <a:gd name="T4" fmla="*/ 0 w 1101"/>
                <a:gd name="T5" fmla="*/ 2045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1" h="2045">
                  <a:moveTo>
                    <a:pt x="1101" y="0"/>
                  </a:moveTo>
                  <a:lnTo>
                    <a:pt x="0" y="0"/>
                  </a:lnTo>
                  <a:lnTo>
                    <a:pt x="0" y="2045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450"/>
            <p:cNvSpPr>
              <a:spLocks/>
            </p:cNvSpPr>
            <p:nvPr/>
          </p:nvSpPr>
          <p:spPr bwMode="auto">
            <a:xfrm>
              <a:off x="0" y="4804579"/>
              <a:ext cx="839391" cy="338922"/>
            </a:xfrm>
            <a:custGeom>
              <a:avLst/>
              <a:gdLst>
                <a:gd name="T0" fmla="*/ 0 w 2640"/>
                <a:gd name="T1" fmla="*/ 0 h 1065"/>
                <a:gd name="T2" fmla="*/ 0 w 2640"/>
                <a:gd name="T3" fmla="*/ 1065 h 1065"/>
                <a:gd name="T4" fmla="*/ 2640 w 2640"/>
                <a:gd name="T5" fmla="*/ 1065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40" h="1065">
                  <a:moveTo>
                    <a:pt x="0" y="0"/>
                  </a:moveTo>
                  <a:lnTo>
                    <a:pt x="0" y="1065"/>
                  </a:lnTo>
                  <a:lnTo>
                    <a:pt x="2640" y="1065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93" name="矩形 9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-14514" y="457622"/>
            <a:ext cx="1519466" cy="552821"/>
            <a:chOff x="-14514" y="457622"/>
            <a:chExt cx="1519466" cy="552821"/>
          </a:xfrm>
        </p:grpSpPr>
        <p:sp>
          <p:nvSpPr>
            <p:cNvPr id="94" name="矩形 93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5" name="五边形 94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190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7"/>
          <p:cNvGrpSpPr>
            <a:grpSpLocks/>
          </p:cNvGrpSpPr>
          <p:nvPr userDrawn="1"/>
        </p:nvGrpSpPr>
        <p:grpSpPr bwMode="auto">
          <a:xfrm>
            <a:off x="0" y="0"/>
            <a:ext cx="12192000" cy="6842125"/>
            <a:chOff x="0" y="1"/>
            <a:chExt cx="9144000" cy="5143500"/>
          </a:xfrm>
        </p:grpSpPr>
        <p:sp>
          <p:nvSpPr>
            <p:cNvPr id="5" name="Freeform 254"/>
            <p:cNvSpPr>
              <a:spLocks/>
            </p:cNvSpPr>
            <p:nvPr/>
          </p:nvSpPr>
          <p:spPr bwMode="auto">
            <a:xfrm>
              <a:off x="7475935" y="1"/>
              <a:ext cx="1031081" cy="717226"/>
            </a:xfrm>
            <a:custGeom>
              <a:avLst/>
              <a:gdLst>
                <a:gd name="T0" fmla="*/ 3249 w 3249"/>
                <a:gd name="T1" fmla="*/ 2063 h 2253"/>
                <a:gd name="T2" fmla="*/ 2632 w 3249"/>
                <a:gd name="T3" fmla="*/ 0 h 2253"/>
                <a:gd name="T4" fmla="*/ 522 w 3249"/>
                <a:gd name="T5" fmla="*/ 0 h 2253"/>
                <a:gd name="T6" fmla="*/ 0 w 3249"/>
                <a:gd name="T7" fmla="*/ 2253 h 2253"/>
                <a:gd name="T8" fmla="*/ 3249 w 3249"/>
                <a:gd name="T9" fmla="*/ 2063 h 2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9" h="2253">
                  <a:moveTo>
                    <a:pt x="3249" y="2063"/>
                  </a:moveTo>
                  <a:lnTo>
                    <a:pt x="2632" y="0"/>
                  </a:lnTo>
                  <a:lnTo>
                    <a:pt x="522" y="0"/>
                  </a:lnTo>
                  <a:lnTo>
                    <a:pt x="0" y="2253"/>
                  </a:lnTo>
                  <a:lnTo>
                    <a:pt x="3249" y="2063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" name="Freeform 255"/>
            <p:cNvSpPr>
              <a:spLocks/>
            </p:cNvSpPr>
            <p:nvPr/>
          </p:nvSpPr>
          <p:spPr bwMode="auto">
            <a:xfrm>
              <a:off x="8311754" y="1"/>
              <a:ext cx="828675" cy="656363"/>
            </a:xfrm>
            <a:custGeom>
              <a:avLst/>
              <a:gdLst>
                <a:gd name="T0" fmla="*/ 0 w 2609"/>
                <a:gd name="T1" fmla="*/ 0 h 2063"/>
                <a:gd name="T2" fmla="*/ 617 w 2609"/>
                <a:gd name="T3" fmla="*/ 2063 h 2063"/>
                <a:gd name="T4" fmla="*/ 2609 w 2609"/>
                <a:gd name="T5" fmla="*/ 0 h 2063"/>
                <a:gd name="T6" fmla="*/ 0 w 2609"/>
                <a:gd name="T7" fmla="*/ 0 h 2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9" h="2063">
                  <a:moveTo>
                    <a:pt x="0" y="0"/>
                  </a:moveTo>
                  <a:lnTo>
                    <a:pt x="617" y="2063"/>
                  </a:lnTo>
                  <a:lnTo>
                    <a:pt x="2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" name="Freeform 256"/>
            <p:cNvSpPr>
              <a:spLocks/>
            </p:cNvSpPr>
            <p:nvPr/>
          </p:nvSpPr>
          <p:spPr bwMode="auto">
            <a:xfrm>
              <a:off x="8507016" y="1"/>
              <a:ext cx="633413" cy="1507249"/>
            </a:xfrm>
            <a:custGeom>
              <a:avLst/>
              <a:gdLst>
                <a:gd name="T0" fmla="*/ 1992 w 1992"/>
                <a:gd name="T1" fmla="*/ 3393 h 4737"/>
                <a:gd name="T2" fmla="*/ 1992 w 1992"/>
                <a:gd name="T3" fmla="*/ 0 h 4737"/>
                <a:gd name="T4" fmla="*/ 0 w 1992"/>
                <a:gd name="T5" fmla="*/ 2063 h 4737"/>
                <a:gd name="T6" fmla="*/ 3 w 1992"/>
                <a:gd name="T7" fmla="*/ 4737 h 4737"/>
                <a:gd name="T8" fmla="*/ 1992 w 1992"/>
                <a:gd name="T9" fmla="*/ 3393 h 4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2" h="4737">
                  <a:moveTo>
                    <a:pt x="1992" y="3393"/>
                  </a:moveTo>
                  <a:lnTo>
                    <a:pt x="1992" y="0"/>
                  </a:lnTo>
                  <a:lnTo>
                    <a:pt x="0" y="2063"/>
                  </a:lnTo>
                  <a:lnTo>
                    <a:pt x="3" y="4737"/>
                  </a:lnTo>
                  <a:lnTo>
                    <a:pt x="1992" y="3393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" name="Freeform 257"/>
            <p:cNvSpPr>
              <a:spLocks/>
            </p:cNvSpPr>
            <p:nvPr/>
          </p:nvSpPr>
          <p:spPr bwMode="auto">
            <a:xfrm>
              <a:off x="7211616" y="717227"/>
              <a:ext cx="1296590" cy="1194580"/>
            </a:xfrm>
            <a:custGeom>
              <a:avLst/>
              <a:gdLst>
                <a:gd name="T0" fmla="*/ 826 w 4078"/>
                <a:gd name="T1" fmla="*/ 0 h 3763"/>
                <a:gd name="T2" fmla="*/ 0 w 4078"/>
                <a:gd name="T3" fmla="*/ 3567 h 3763"/>
                <a:gd name="T4" fmla="*/ 2752 w 4078"/>
                <a:gd name="T5" fmla="*/ 3763 h 3763"/>
                <a:gd name="T6" fmla="*/ 4078 w 4078"/>
                <a:gd name="T7" fmla="*/ 2484 h 3763"/>
                <a:gd name="T8" fmla="*/ 826 w 4078"/>
                <a:gd name="T9" fmla="*/ 0 h 3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8" h="3763">
                  <a:moveTo>
                    <a:pt x="826" y="0"/>
                  </a:moveTo>
                  <a:lnTo>
                    <a:pt x="0" y="3567"/>
                  </a:lnTo>
                  <a:lnTo>
                    <a:pt x="2752" y="3763"/>
                  </a:lnTo>
                  <a:lnTo>
                    <a:pt x="4078" y="248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" name="Freeform 258"/>
            <p:cNvSpPr>
              <a:spLocks/>
            </p:cNvSpPr>
            <p:nvPr/>
          </p:nvSpPr>
          <p:spPr bwMode="auto">
            <a:xfrm>
              <a:off x="6455569" y="1"/>
              <a:ext cx="1184672" cy="822244"/>
            </a:xfrm>
            <a:custGeom>
              <a:avLst/>
              <a:gdLst>
                <a:gd name="T0" fmla="*/ 3209 w 3731"/>
                <a:gd name="T1" fmla="*/ 2253 h 2586"/>
                <a:gd name="T2" fmla="*/ 3731 w 3731"/>
                <a:gd name="T3" fmla="*/ 0 h 2586"/>
                <a:gd name="T4" fmla="*/ 1147 w 3731"/>
                <a:gd name="T5" fmla="*/ 0 h 2586"/>
                <a:gd name="T6" fmla="*/ 0 w 3731"/>
                <a:gd name="T7" fmla="*/ 2586 h 2586"/>
                <a:gd name="T8" fmla="*/ 3209 w 3731"/>
                <a:gd name="T9" fmla="*/ 2253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1" h="2586">
                  <a:moveTo>
                    <a:pt x="3209" y="2253"/>
                  </a:moveTo>
                  <a:lnTo>
                    <a:pt x="3731" y="0"/>
                  </a:lnTo>
                  <a:lnTo>
                    <a:pt x="1147" y="0"/>
                  </a:lnTo>
                  <a:lnTo>
                    <a:pt x="0" y="2586"/>
                  </a:lnTo>
                  <a:lnTo>
                    <a:pt x="3209" y="225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259"/>
            <p:cNvSpPr>
              <a:spLocks/>
            </p:cNvSpPr>
            <p:nvPr/>
          </p:nvSpPr>
          <p:spPr bwMode="auto">
            <a:xfrm>
              <a:off x="7211616" y="1849752"/>
              <a:ext cx="967978" cy="1227996"/>
            </a:xfrm>
            <a:custGeom>
              <a:avLst/>
              <a:gdLst>
                <a:gd name="T0" fmla="*/ 2752 w 3044"/>
                <a:gd name="T1" fmla="*/ 196 h 3859"/>
                <a:gd name="T2" fmla="*/ 0 w 3044"/>
                <a:gd name="T3" fmla="*/ 0 h 3859"/>
                <a:gd name="T4" fmla="*/ 1358 w 3044"/>
                <a:gd name="T5" fmla="*/ 3859 h 3859"/>
                <a:gd name="T6" fmla="*/ 3044 w 3044"/>
                <a:gd name="T7" fmla="*/ 2347 h 3859"/>
                <a:gd name="T8" fmla="*/ 2752 w 3044"/>
                <a:gd name="T9" fmla="*/ 196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4" h="3859">
                  <a:moveTo>
                    <a:pt x="2752" y="196"/>
                  </a:moveTo>
                  <a:lnTo>
                    <a:pt x="0" y="0"/>
                  </a:lnTo>
                  <a:lnTo>
                    <a:pt x="1358" y="3859"/>
                  </a:lnTo>
                  <a:lnTo>
                    <a:pt x="3044" y="2347"/>
                  </a:lnTo>
                  <a:lnTo>
                    <a:pt x="2752" y="196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260"/>
            <p:cNvSpPr>
              <a:spLocks/>
            </p:cNvSpPr>
            <p:nvPr/>
          </p:nvSpPr>
          <p:spPr bwMode="auto">
            <a:xfrm>
              <a:off x="8086725" y="1507250"/>
              <a:ext cx="1053704" cy="1089562"/>
            </a:xfrm>
            <a:custGeom>
              <a:avLst/>
              <a:gdLst>
                <a:gd name="T0" fmla="*/ 292 w 3315"/>
                <a:gd name="T1" fmla="*/ 3430 h 3430"/>
                <a:gd name="T2" fmla="*/ 3315 w 3315"/>
                <a:gd name="T3" fmla="*/ 3285 h 3430"/>
                <a:gd name="T4" fmla="*/ 1326 w 3315"/>
                <a:gd name="T5" fmla="*/ 0 h 3430"/>
                <a:gd name="T6" fmla="*/ 0 w 3315"/>
                <a:gd name="T7" fmla="*/ 1279 h 3430"/>
                <a:gd name="T8" fmla="*/ 292 w 3315"/>
                <a:gd name="T9" fmla="*/ 3430 h 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430">
                  <a:moveTo>
                    <a:pt x="292" y="3430"/>
                  </a:moveTo>
                  <a:lnTo>
                    <a:pt x="3315" y="3285"/>
                  </a:lnTo>
                  <a:lnTo>
                    <a:pt x="1326" y="0"/>
                  </a:lnTo>
                  <a:lnTo>
                    <a:pt x="0" y="1279"/>
                  </a:lnTo>
                  <a:lnTo>
                    <a:pt x="292" y="343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61"/>
            <p:cNvSpPr>
              <a:spLocks/>
            </p:cNvSpPr>
            <p:nvPr/>
          </p:nvSpPr>
          <p:spPr bwMode="auto">
            <a:xfrm>
              <a:off x="8179594" y="2551463"/>
              <a:ext cx="960835" cy="799570"/>
            </a:xfrm>
            <a:custGeom>
              <a:avLst/>
              <a:gdLst>
                <a:gd name="T0" fmla="*/ 3023 w 3023"/>
                <a:gd name="T1" fmla="*/ 0 h 2517"/>
                <a:gd name="T2" fmla="*/ 0 w 3023"/>
                <a:gd name="T3" fmla="*/ 145 h 2517"/>
                <a:gd name="T4" fmla="*/ 1432 w 3023"/>
                <a:gd name="T5" fmla="*/ 2517 h 2517"/>
                <a:gd name="T6" fmla="*/ 3023 w 3023"/>
                <a:gd name="T7" fmla="*/ 0 h 2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3" h="2517">
                  <a:moveTo>
                    <a:pt x="3023" y="0"/>
                  </a:moveTo>
                  <a:lnTo>
                    <a:pt x="0" y="145"/>
                  </a:lnTo>
                  <a:lnTo>
                    <a:pt x="1432" y="2517"/>
                  </a:lnTo>
                  <a:lnTo>
                    <a:pt x="3023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62"/>
            <p:cNvSpPr>
              <a:spLocks/>
            </p:cNvSpPr>
            <p:nvPr/>
          </p:nvSpPr>
          <p:spPr bwMode="auto">
            <a:xfrm>
              <a:off x="8508206" y="1078823"/>
              <a:ext cx="632222" cy="1472640"/>
            </a:xfrm>
            <a:custGeom>
              <a:avLst/>
              <a:gdLst>
                <a:gd name="T0" fmla="*/ 0 w 1989"/>
                <a:gd name="T1" fmla="*/ 1344 h 4629"/>
                <a:gd name="T2" fmla="*/ 1989 w 1989"/>
                <a:gd name="T3" fmla="*/ 4629 h 4629"/>
                <a:gd name="T4" fmla="*/ 1989 w 1989"/>
                <a:gd name="T5" fmla="*/ 0 h 4629"/>
                <a:gd name="T6" fmla="*/ 0 w 1989"/>
                <a:gd name="T7" fmla="*/ 1344 h 4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9" h="4629">
                  <a:moveTo>
                    <a:pt x="0" y="1344"/>
                  </a:moveTo>
                  <a:lnTo>
                    <a:pt x="1989" y="4629"/>
                  </a:lnTo>
                  <a:lnTo>
                    <a:pt x="1989" y="0"/>
                  </a:lnTo>
                  <a:lnTo>
                    <a:pt x="0" y="134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63"/>
            <p:cNvSpPr>
              <a:spLocks/>
            </p:cNvSpPr>
            <p:nvPr/>
          </p:nvSpPr>
          <p:spPr bwMode="auto">
            <a:xfrm>
              <a:off x="7475935" y="656364"/>
              <a:ext cx="1032272" cy="850886"/>
            </a:xfrm>
            <a:custGeom>
              <a:avLst/>
              <a:gdLst>
                <a:gd name="T0" fmla="*/ 3252 w 3252"/>
                <a:gd name="T1" fmla="*/ 2674 h 2674"/>
                <a:gd name="T2" fmla="*/ 3249 w 3252"/>
                <a:gd name="T3" fmla="*/ 0 h 2674"/>
                <a:gd name="T4" fmla="*/ 0 w 3252"/>
                <a:gd name="T5" fmla="*/ 190 h 2674"/>
                <a:gd name="T6" fmla="*/ 3252 w 3252"/>
                <a:gd name="T7" fmla="*/ 2674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2" h="2674">
                  <a:moveTo>
                    <a:pt x="3252" y="2674"/>
                  </a:moveTo>
                  <a:lnTo>
                    <a:pt x="3249" y="0"/>
                  </a:lnTo>
                  <a:lnTo>
                    <a:pt x="0" y="190"/>
                  </a:lnTo>
                  <a:lnTo>
                    <a:pt x="3252" y="2674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64"/>
            <p:cNvSpPr>
              <a:spLocks/>
            </p:cNvSpPr>
            <p:nvPr/>
          </p:nvSpPr>
          <p:spPr bwMode="auto">
            <a:xfrm>
              <a:off x="6455569" y="717227"/>
              <a:ext cx="1020366" cy="1132524"/>
            </a:xfrm>
            <a:custGeom>
              <a:avLst/>
              <a:gdLst>
                <a:gd name="T0" fmla="*/ 2383 w 3209"/>
                <a:gd name="T1" fmla="*/ 3567 h 3567"/>
                <a:gd name="T2" fmla="*/ 3209 w 3209"/>
                <a:gd name="T3" fmla="*/ 0 h 3567"/>
                <a:gd name="T4" fmla="*/ 0 w 3209"/>
                <a:gd name="T5" fmla="*/ 333 h 3567"/>
                <a:gd name="T6" fmla="*/ 2383 w 3209"/>
                <a:gd name="T7" fmla="*/ 3567 h 3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9" h="3567">
                  <a:moveTo>
                    <a:pt x="2383" y="3567"/>
                  </a:moveTo>
                  <a:lnTo>
                    <a:pt x="3209" y="0"/>
                  </a:lnTo>
                  <a:lnTo>
                    <a:pt x="0" y="333"/>
                  </a:lnTo>
                  <a:lnTo>
                    <a:pt x="2383" y="3567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65"/>
            <p:cNvSpPr>
              <a:spLocks/>
            </p:cNvSpPr>
            <p:nvPr/>
          </p:nvSpPr>
          <p:spPr bwMode="auto">
            <a:xfrm>
              <a:off x="5669756" y="1"/>
              <a:ext cx="1148954" cy="822244"/>
            </a:xfrm>
            <a:custGeom>
              <a:avLst/>
              <a:gdLst>
                <a:gd name="T0" fmla="*/ 3615 w 3615"/>
                <a:gd name="T1" fmla="*/ 0 h 2586"/>
                <a:gd name="T2" fmla="*/ 1481 w 3615"/>
                <a:gd name="T3" fmla="*/ 0 h 2586"/>
                <a:gd name="T4" fmla="*/ 0 w 3615"/>
                <a:gd name="T5" fmla="*/ 1292 h 2586"/>
                <a:gd name="T6" fmla="*/ 1 w 3615"/>
                <a:gd name="T7" fmla="*/ 1292 h 2586"/>
                <a:gd name="T8" fmla="*/ 2468 w 3615"/>
                <a:gd name="T9" fmla="*/ 2586 h 2586"/>
                <a:gd name="T10" fmla="*/ 3615 w 3615"/>
                <a:gd name="T11" fmla="*/ 0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2586">
                  <a:moveTo>
                    <a:pt x="3615" y="0"/>
                  </a:moveTo>
                  <a:lnTo>
                    <a:pt x="1481" y="0"/>
                  </a:lnTo>
                  <a:lnTo>
                    <a:pt x="0" y="1292"/>
                  </a:lnTo>
                  <a:lnTo>
                    <a:pt x="1" y="1292"/>
                  </a:lnTo>
                  <a:lnTo>
                    <a:pt x="2468" y="2586"/>
                  </a:lnTo>
                  <a:lnTo>
                    <a:pt x="3615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66"/>
            <p:cNvSpPr>
              <a:spLocks/>
            </p:cNvSpPr>
            <p:nvPr/>
          </p:nvSpPr>
          <p:spPr bwMode="auto">
            <a:xfrm>
              <a:off x="5669756" y="411720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267"/>
            <p:cNvSpPr>
              <a:spLocks/>
            </p:cNvSpPr>
            <p:nvPr/>
          </p:nvSpPr>
          <p:spPr bwMode="auto">
            <a:xfrm>
              <a:off x="5669756" y="411720"/>
              <a:ext cx="1541860" cy="1438032"/>
            </a:xfrm>
            <a:custGeom>
              <a:avLst/>
              <a:gdLst>
                <a:gd name="T0" fmla="*/ 1 w 4851"/>
                <a:gd name="T1" fmla="*/ 0 h 4528"/>
                <a:gd name="T2" fmla="*/ 0 w 4851"/>
                <a:gd name="T3" fmla="*/ 0 h 4528"/>
                <a:gd name="T4" fmla="*/ 528 w 4851"/>
                <a:gd name="T5" fmla="*/ 2862 h 4528"/>
                <a:gd name="T6" fmla="*/ 4851 w 4851"/>
                <a:gd name="T7" fmla="*/ 4528 h 4528"/>
                <a:gd name="T8" fmla="*/ 2468 w 4851"/>
                <a:gd name="T9" fmla="*/ 1294 h 4528"/>
                <a:gd name="T10" fmla="*/ 1 w 4851"/>
                <a:gd name="T11" fmla="*/ 0 h 4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51" h="4528">
                  <a:moveTo>
                    <a:pt x="1" y="0"/>
                  </a:moveTo>
                  <a:lnTo>
                    <a:pt x="0" y="0"/>
                  </a:lnTo>
                  <a:lnTo>
                    <a:pt x="528" y="2862"/>
                  </a:lnTo>
                  <a:lnTo>
                    <a:pt x="4851" y="4528"/>
                  </a:lnTo>
                  <a:lnTo>
                    <a:pt x="2468" y="129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268"/>
            <p:cNvSpPr>
              <a:spLocks/>
            </p:cNvSpPr>
            <p:nvPr/>
          </p:nvSpPr>
          <p:spPr bwMode="auto">
            <a:xfrm>
              <a:off x="4914900" y="411720"/>
              <a:ext cx="923925" cy="1380749"/>
            </a:xfrm>
            <a:custGeom>
              <a:avLst/>
              <a:gdLst>
                <a:gd name="T0" fmla="*/ 2377 w 2905"/>
                <a:gd name="T1" fmla="*/ 0 h 4348"/>
                <a:gd name="T2" fmla="*/ 0 w 2905"/>
                <a:gd name="T3" fmla="*/ 1378 h 4348"/>
                <a:gd name="T4" fmla="*/ 577 w 2905"/>
                <a:gd name="T5" fmla="*/ 4348 h 4348"/>
                <a:gd name="T6" fmla="*/ 2905 w 2905"/>
                <a:gd name="T7" fmla="*/ 2862 h 4348"/>
                <a:gd name="T8" fmla="*/ 2377 w 2905"/>
                <a:gd name="T9" fmla="*/ 0 h 4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5" h="4348">
                  <a:moveTo>
                    <a:pt x="2377" y="0"/>
                  </a:moveTo>
                  <a:lnTo>
                    <a:pt x="0" y="1378"/>
                  </a:lnTo>
                  <a:lnTo>
                    <a:pt x="577" y="4348"/>
                  </a:lnTo>
                  <a:lnTo>
                    <a:pt x="2905" y="2862"/>
                  </a:lnTo>
                  <a:lnTo>
                    <a:pt x="2377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269"/>
            <p:cNvSpPr>
              <a:spLocks/>
            </p:cNvSpPr>
            <p:nvPr/>
          </p:nvSpPr>
          <p:spPr bwMode="auto">
            <a:xfrm>
              <a:off x="5230416" y="1"/>
              <a:ext cx="909638" cy="411719"/>
            </a:xfrm>
            <a:custGeom>
              <a:avLst/>
              <a:gdLst>
                <a:gd name="T0" fmla="*/ 0 w 2865"/>
                <a:gd name="T1" fmla="*/ 0 h 1292"/>
                <a:gd name="T2" fmla="*/ 1384 w 2865"/>
                <a:gd name="T3" fmla="*/ 1292 h 1292"/>
                <a:gd name="T4" fmla="*/ 2865 w 2865"/>
                <a:gd name="T5" fmla="*/ 0 h 1292"/>
                <a:gd name="T6" fmla="*/ 0 w 2865"/>
                <a:gd name="T7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5" h="1292">
                  <a:moveTo>
                    <a:pt x="0" y="0"/>
                  </a:moveTo>
                  <a:lnTo>
                    <a:pt x="1384" y="1292"/>
                  </a:lnTo>
                  <a:lnTo>
                    <a:pt x="28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270"/>
            <p:cNvSpPr>
              <a:spLocks/>
            </p:cNvSpPr>
            <p:nvPr/>
          </p:nvSpPr>
          <p:spPr bwMode="auto">
            <a:xfrm>
              <a:off x="4067175" y="1"/>
              <a:ext cx="1602581" cy="848499"/>
            </a:xfrm>
            <a:custGeom>
              <a:avLst/>
              <a:gdLst>
                <a:gd name="T0" fmla="*/ 5044 w 5044"/>
                <a:gd name="T1" fmla="*/ 1292 h 2670"/>
                <a:gd name="T2" fmla="*/ 3660 w 5044"/>
                <a:gd name="T3" fmla="*/ 0 h 2670"/>
                <a:gd name="T4" fmla="*/ 796 w 5044"/>
                <a:gd name="T5" fmla="*/ 0 h 2670"/>
                <a:gd name="T6" fmla="*/ 0 w 5044"/>
                <a:gd name="T7" fmla="*/ 1691 h 2670"/>
                <a:gd name="T8" fmla="*/ 2666 w 5044"/>
                <a:gd name="T9" fmla="*/ 2670 h 2670"/>
                <a:gd name="T10" fmla="*/ 2667 w 5044"/>
                <a:gd name="T11" fmla="*/ 2670 h 2670"/>
                <a:gd name="T12" fmla="*/ 5044 w 5044"/>
                <a:gd name="T13" fmla="*/ 1292 h 2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44" h="2670">
                  <a:moveTo>
                    <a:pt x="5044" y="1292"/>
                  </a:moveTo>
                  <a:lnTo>
                    <a:pt x="3660" y="0"/>
                  </a:lnTo>
                  <a:lnTo>
                    <a:pt x="796" y="0"/>
                  </a:lnTo>
                  <a:lnTo>
                    <a:pt x="0" y="1691"/>
                  </a:lnTo>
                  <a:lnTo>
                    <a:pt x="2666" y="2670"/>
                  </a:lnTo>
                  <a:lnTo>
                    <a:pt x="2667" y="2670"/>
                  </a:lnTo>
                  <a:lnTo>
                    <a:pt x="5044" y="1292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271"/>
            <p:cNvSpPr>
              <a:spLocks/>
            </p:cNvSpPr>
            <p:nvPr/>
          </p:nvSpPr>
          <p:spPr bwMode="auto">
            <a:xfrm>
              <a:off x="4139804" y="848500"/>
              <a:ext cx="958453" cy="943969"/>
            </a:xfrm>
            <a:custGeom>
              <a:avLst/>
              <a:gdLst>
                <a:gd name="T0" fmla="*/ 2437 w 3014"/>
                <a:gd name="T1" fmla="*/ 0 h 2970"/>
                <a:gd name="T2" fmla="*/ 2436 w 3014"/>
                <a:gd name="T3" fmla="*/ 0 h 2970"/>
                <a:gd name="T4" fmla="*/ 0 w 3014"/>
                <a:gd name="T5" fmla="*/ 1359 h 2970"/>
                <a:gd name="T6" fmla="*/ 3014 w 3014"/>
                <a:gd name="T7" fmla="*/ 2970 h 2970"/>
                <a:gd name="T8" fmla="*/ 2437 w 3014"/>
                <a:gd name="T9" fmla="*/ 0 h 2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4" h="2970">
                  <a:moveTo>
                    <a:pt x="2437" y="0"/>
                  </a:moveTo>
                  <a:lnTo>
                    <a:pt x="2436" y="0"/>
                  </a:lnTo>
                  <a:lnTo>
                    <a:pt x="0" y="1359"/>
                  </a:lnTo>
                  <a:lnTo>
                    <a:pt x="3014" y="2970"/>
                  </a:lnTo>
                  <a:lnTo>
                    <a:pt x="2437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72"/>
            <p:cNvSpPr>
              <a:spLocks/>
            </p:cNvSpPr>
            <p:nvPr/>
          </p:nvSpPr>
          <p:spPr bwMode="auto">
            <a:xfrm>
              <a:off x="5544741" y="1321081"/>
              <a:ext cx="984647" cy="1164746"/>
            </a:xfrm>
            <a:custGeom>
              <a:avLst/>
              <a:gdLst>
                <a:gd name="T0" fmla="*/ 0 w 3101"/>
                <a:gd name="T1" fmla="*/ 3203 h 3663"/>
                <a:gd name="T2" fmla="*/ 3101 w 3101"/>
                <a:gd name="T3" fmla="*/ 3663 h 3663"/>
                <a:gd name="T4" fmla="*/ 926 w 3101"/>
                <a:gd name="T5" fmla="*/ 0 h 3663"/>
                <a:gd name="T6" fmla="*/ 0 w 3101"/>
                <a:gd name="T7" fmla="*/ 3203 h 3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1" h="3663">
                  <a:moveTo>
                    <a:pt x="0" y="3203"/>
                  </a:moveTo>
                  <a:lnTo>
                    <a:pt x="3101" y="3663"/>
                  </a:lnTo>
                  <a:lnTo>
                    <a:pt x="926" y="0"/>
                  </a:lnTo>
                  <a:lnTo>
                    <a:pt x="0" y="3203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273"/>
            <p:cNvSpPr>
              <a:spLocks/>
            </p:cNvSpPr>
            <p:nvPr/>
          </p:nvSpPr>
          <p:spPr bwMode="auto">
            <a:xfrm>
              <a:off x="5544741" y="2340234"/>
              <a:ext cx="984647" cy="855658"/>
            </a:xfrm>
            <a:custGeom>
              <a:avLst/>
              <a:gdLst>
                <a:gd name="T0" fmla="*/ 3101 w 3101"/>
                <a:gd name="T1" fmla="*/ 460 h 2698"/>
                <a:gd name="T2" fmla="*/ 0 w 3101"/>
                <a:gd name="T3" fmla="*/ 0 h 2698"/>
                <a:gd name="T4" fmla="*/ 1739 w 3101"/>
                <a:gd name="T5" fmla="*/ 2698 h 2698"/>
                <a:gd name="T6" fmla="*/ 3101 w 3101"/>
                <a:gd name="T7" fmla="*/ 460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1" h="2698">
                  <a:moveTo>
                    <a:pt x="3101" y="460"/>
                  </a:moveTo>
                  <a:lnTo>
                    <a:pt x="0" y="0"/>
                  </a:lnTo>
                  <a:lnTo>
                    <a:pt x="1739" y="2698"/>
                  </a:lnTo>
                  <a:lnTo>
                    <a:pt x="3101" y="46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274"/>
            <p:cNvSpPr>
              <a:spLocks/>
            </p:cNvSpPr>
            <p:nvPr/>
          </p:nvSpPr>
          <p:spPr bwMode="auto">
            <a:xfrm>
              <a:off x="4399360" y="1321081"/>
              <a:ext cx="1439465" cy="1365235"/>
            </a:xfrm>
            <a:custGeom>
              <a:avLst/>
              <a:gdLst>
                <a:gd name="T0" fmla="*/ 3603 w 4529"/>
                <a:gd name="T1" fmla="*/ 3203 h 4295"/>
                <a:gd name="T2" fmla="*/ 4529 w 4529"/>
                <a:gd name="T3" fmla="*/ 0 h 4295"/>
                <a:gd name="T4" fmla="*/ 2201 w 4529"/>
                <a:gd name="T5" fmla="*/ 1486 h 4295"/>
                <a:gd name="T6" fmla="*/ 0 w 4529"/>
                <a:gd name="T7" fmla="*/ 4295 h 4295"/>
                <a:gd name="T8" fmla="*/ 3603 w 4529"/>
                <a:gd name="T9" fmla="*/ 3203 h 4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9" h="4295">
                  <a:moveTo>
                    <a:pt x="3603" y="3203"/>
                  </a:moveTo>
                  <a:lnTo>
                    <a:pt x="4529" y="0"/>
                  </a:lnTo>
                  <a:lnTo>
                    <a:pt x="2201" y="1486"/>
                  </a:lnTo>
                  <a:lnTo>
                    <a:pt x="0" y="4295"/>
                  </a:lnTo>
                  <a:lnTo>
                    <a:pt x="3603" y="320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275"/>
            <p:cNvSpPr>
              <a:spLocks/>
            </p:cNvSpPr>
            <p:nvPr/>
          </p:nvSpPr>
          <p:spPr bwMode="auto">
            <a:xfrm>
              <a:off x="5838825" y="1321081"/>
              <a:ext cx="1372791" cy="1164746"/>
            </a:xfrm>
            <a:custGeom>
              <a:avLst/>
              <a:gdLst>
                <a:gd name="T0" fmla="*/ 0 w 4323"/>
                <a:gd name="T1" fmla="*/ 0 h 3663"/>
                <a:gd name="T2" fmla="*/ 2175 w 4323"/>
                <a:gd name="T3" fmla="*/ 3663 h 3663"/>
                <a:gd name="T4" fmla="*/ 4323 w 4323"/>
                <a:gd name="T5" fmla="*/ 1666 h 3663"/>
                <a:gd name="T6" fmla="*/ 0 w 4323"/>
                <a:gd name="T7" fmla="*/ 0 h 3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3" h="3663">
                  <a:moveTo>
                    <a:pt x="0" y="0"/>
                  </a:moveTo>
                  <a:lnTo>
                    <a:pt x="2175" y="3663"/>
                  </a:lnTo>
                  <a:lnTo>
                    <a:pt x="4323" y="1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276"/>
            <p:cNvSpPr>
              <a:spLocks/>
            </p:cNvSpPr>
            <p:nvPr/>
          </p:nvSpPr>
          <p:spPr bwMode="auto">
            <a:xfrm>
              <a:off x="6096000" y="3195893"/>
              <a:ext cx="821531" cy="883107"/>
            </a:xfrm>
            <a:custGeom>
              <a:avLst/>
              <a:gdLst>
                <a:gd name="T0" fmla="*/ 209 w 2585"/>
                <a:gd name="T1" fmla="*/ 2775 h 2775"/>
                <a:gd name="T2" fmla="*/ 2585 w 2585"/>
                <a:gd name="T3" fmla="*/ 1429 h 2775"/>
                <a:gd name="T4" fmla="*/ 0 w 2585"/>
                <a:gd name="T5" fmla="*/ 0 h 2775"/>
                <a:gd name="T6" fmla="*/ 209 w 2585"/>
                <a:gd name="T7" fmla="*/ 2775 h 2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5" h="2775">
                  <a:moveTo>
                    <a:pt x="209" y="2775"/>
                  </a:moveTo>
                  <a:lnTo>
                    <a:pt x="2585" y="1429"/>
                  </a:lnTo>
                  <a:lnTo>
                    <a:pt x="0" y="0"/>
                  </a:lnTo>
                  <a:lnTo>
                    <a:pt x="209" y="277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277"/>
            <p:cNvSpPr>
              <a:spLocks/>
            </p:cNvSpPr>
            <p:nvPr/>
          </p:nvSpPr>
          <p:spPr bwMode="auto">
            <a:xfrm>
              <a:off x="6162675" y="3650574"/>
              <a:ext cx="810816" cy="1492927"/>
            </a:xfrm>
            <a:custGeom>
              <a:avLst/>
              <a:gdLst>
                <a:gd name="T0" fmla="*/ 2376 w 2547"/>
                <a:gd name="T1" fmla="*/ 0 h 4694"/>
                <a:gd name="T2" fmla="*/ 0 w 2547"/>
                <a:gd name="T3" fmla="*/ 1346 h 4694"/>
                <a:gd name="T4" fmla="*/ 560 w 2547"/>
                <a:gd name="T5" fmla="*/ 4694 h 4694"/>
                <a:gd name="T6" fmla="*/ 2547 w 2547"/>
                <a:gd name="T7" fmla="*/ 2266 h 4694"/>
                <a:gd name="T8" fmla="*/ 2376 w 2547"/>
                <a:gd name="T9" fmla="*/ 0 h 4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7" h="4694">
                  <a:moveTo>
                    <a:pt x="2376" y="0"/>
                  </a:moveTo>
                  <a:lnTo>
                    <a:pt x="0" y="1346"/>
                  </a:lnTo>
                  <a:lnTo>
                    <a:pt x="560" y="4694"/>
                  </a:lnTo>
                  <a:lnTo>
                    <a:pt x="2547" y="2266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278"/>
            <p:cNvSpPr>
              <a:spLocks/>
            </p:cNvSpPr>
            <p:nvPr/>
          </p:nvSpPr>
          <p:spPr bwMode="auto">
            <a:xfrm>
              <a:off x="5080397" y="3195893"/>
              <a:ext cx="1082278" cy="1076435"/>
            </a:xfrm>
            <a:custGeom>
              <a:avLst/>
              <a:gdLst>
                <a:gd name="T0" fmla="*/ 3406 w 3406"/>
                <a:gd name="T1" fmla="*/ 2775 h 3382"/>
                <a:gd name="T2" fmla="*/ 3197 w 3406"/>
                <a:gd name="T3" fmla="*/ 0 h 3382"/>
                <a:gd name="T4" fmla="*/ 0 w 3406"/>
                <a:gd name="T5" fmla="*/ 3382 h 3382"/>
                <a:gd name="T6" fmla="*/ 3406 w 3406"/>
                <a:gd name="T7" fmla="*/ 2775 h 3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6" h="3382">
                  <a:moveTo>
                    <a:pt x="3406" y="2775"/>
                  </a:moveTo>
                  <a:lnTo>
                    <a:pt x="3197" y="0"/>
                  </a:lnTo>
                  <a:lnTo>
                    <a:pt x="0" y="3382"/>
                  </a:lnTo>
                  <a:lnTo>
                    <a:pt x="3406" y="277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279"/>
            <p:cNvSpPr>
              <a:spLocks/>
            </p:cNvSpPr>
            <p:nvPr/>
          </p:nvSpPr>
          <p:spPr bwMode="auto">
            <a:xfrm>
              <a:off x="6096000" y="2485827"/>
              <a:ext cx="1547813" cy="1164746"/>
            </a:xfrm>
            <a:custGeom>
              <a:avLst/>
              <a:gdLst>
                <a:gd name="T0" fmla="*/ 0 w 4868"/>
                <a:gd name="T1" fmla="*/ 2238 h 3667"/>
                <a:gd name="T2" fmla="*/ 2585 w 4868"/>
                <a:gd name="T3" fmla="*/ 3667 h 3667"/>
                <a:gd name="T4" fmla="*/ 4868 w 4868"/>
                <a:gd name="T5" fmla="*/ 1862 h 3667"/>
                <a:gd name="T6" fmla="*/ 1362 w 4868"/>
                <a:gd name="T7" fmla="*/ 0 h 3667"/>
                <a:gd name="T8" fmla="*/ 0 w 4868"/>
                <a:gd name="T9" fmla="*/ 2238 h 3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68" h="3667">
                  <a:moveTo>
                    <a:pt x="0" y="2238"/>
                  </a:moveTo>
                  <a:lnTo>
                    <a:pt x="2585" y="3667"/>
                  </a:lnTo>
                  <a:lnTo>
                    <a:pt x="4868" y="1862"/>
                  </a:lnTo>
                  <a:lnTo>
                    <a:pt x="1362" y="0"/>
                  </a:lnTo>
                  <a:lnTo>
                    <a:pt x="0" y="2238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280"/>
            <p:cNvSpPr>
              <a:spLocks/>
            </p:cNvSpPr>
            <p:nvPr/>
          </p:nvSpPr>
          <p:spPr bwMode="auto">
            <a:xfrm>
              <a:off x="4933950" y="4272328"/>
              <a:ext cx="1407319" cy="871173"/>
            </a:xfrm>
            <a:custGeom>
              <a:avLst/>
              <a:gdLst>
                <a:gd name="T0" fmla="*/ 460 w 4426"/>
                <a:gd name="T1" fmla="*/ 0 h 2741"/>
                <a:gd name="T2" fmla="*/ 0 w 4426"/>
                <a:gd name="T3" fmla="*/ 2741 h 2741"/>
                <a:gd name="T4" fmla="*/ 4426 w 4426"/>
                <a:gd name="T5" fmla="*/ 2741 h 2741"/>
                <a:gd name="T6" fmla="*/ 460 w 4426"/>
                <a:gd name="T7" fmla="*/ 0 h 2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26" h="2741">
                  <a:moveTo>
                    <a:pt x="460" y="0"/>
                  </a:moveTo>
                  <a:lnTo>
                    <a:pt x="0" y="2741"/>
                  </a:lnTo>
                  <a:lnTo>
                    <a:pt x="4426" y="274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281"/>
            <p:cNvSpPr>
              <a:spLocks/>
            </p:cNvSpPr>
            <p:nvPr/>
          </p:nvSpPr>
          <p:spPr bwMode="auto">
            <a:xfrm>
              <a:off x="4140994" y="4272328"/>
              <a:ext cx="939404" cy="871173"/>
            </a:xfrm>
            <a:custGeom>
              <a:avLst/>
              <a:gdLst>
                <a:gd name="T0" fmla="*/ 2494 w 2954"/>
                <a:gd name="T1" fmla="*/ 2741 h 2741"/>
                <a:gd name="T2" fmla="*/ 2954 w 2954"/>
                <a:gd name="T3" fmla="*/ 0 h 2741"/>
                <a:gd name="T4" fmla="*/ 0 w 2954"/>
                <a:gd name="T5" fmla="*/ 2741 h 2741"/>
                <a:gd name="T6" fmla="*/ 2494 w 2954"/>
                <a:gd name="T7" fmla="*/ 2741 h 2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4" h="2741">
                  <a:moveTo>
                    <a:pt x="2494" y="2741"/>
                  </a:moveTo>
                  <a:lnTo>
                    <a:pt x="2954" y="0"/>
                  </a:lnTo>
                  <a:lnTo>
                    <a:pt x="0" y="2741"/>
                  </a:lnTo>
                  <a:lnTo>
                    <a:pt x="2494" y="274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82"/>
            <p:cNvSpPr>
              <a:spLocks/>
            </p:cNvSpPr>
            <p:nvPr/>
          </p:nvSpPr>
          <p:spPr bwMode="auto">
            <a:xfrm>
              <a:off x="5080397" y="4078999"/>
              <a:ext cx="1260872" cy="1064502"/>
            </a:xfrm>
            <a:custGeom>
              <a:avLst/>
              <a:gdLst>
                <a:gd name="T0" fmla="*/ 3406 w 3966"/>
                <a:gd name="T1" fmla="*/ 0 h 3348"/>
                <a:gd name="T2" fmla="*/ 0 w 3966"/>
                <a:gd name="T3" fmla="*/ 607 h 3348"/>
                <a:gd name="T4" fmla="*/ 3966 w 3966"/>
                <a:gd name="T5" fmla="*/ 3348 h 3348"/>
                <a:gd name="T6" fmla="*/ 3406 w 3966"/>
                <a:gd name="T7" fmla="*/ 0 h 3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6" h="3348">
                  <a:moveTo>
                    <a:pt x="3406" y="0"/>
                  </a:moveTo>
                  <a:lnTo>
                    <a:pt x="0" y="607"/>
                  </a:lnTo>
                  <a:lnTo>
                    <a:pt x="3966" y="3348"/>
                  </a:lnTo>
                  <a:lnTo>
                    <a:pt x="3406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283"/>
            <p:cNvSpPr>
              <a:spLocks/>
            </p:cNvSpPr>
            <p:nvPr/>
          </p:nvSpPr>
          <p:spPr bwMode="auto">
            <a:xfrm>
              <a:off x="4427935" y="3195893"/>
              <a:ext cx="1668065" cy="1076435"/>
            </a:xfrm>
            <a:custGeom>
              <a:avLst/>
              <a:gdLst>
                <a:gd name="T0" fmla="*/ 2057 w 5254"/>
                <a:gd name="T1" fmla="*/ 3382 h 3382"/>
                <a:gd name="T2" fmla="*/ 5254 w 5254"/>
                <a:gd name="T3" fmla="*/ 0 h 3382"/>
                <a:gd name="T4" fmla="*/ 0 w 5254"/>
                <a:gd name="T5" fmla="*/ 491 h 3382"/>
                <a:gd name="T6" fmla="*/ 2057 w 5254"/>
                <a:gd name="T7" fmla="*/ 3382 h 3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54" h="3382">
                  <a:moveTo>
                    <a:pt x="2057" y="3382"/>
                  </a:moveTo>
                  <a:lnTo>
                    <a:pt x="5254" y="0"/>
                  </a:lnTo>
                  <a:lnTo>
                    <a:pt x="0" y="491"/>
                  </a:lnTo>
                  <a:lnTo>
                    <a:pt x="2057" y="3382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284"/>
            <p:cNvSpPr>
              <a:spLocks/>
            </p:cNvSpPr>
            <p:nvPr/>
          </p:nvSpPr>
          <p:spPr bwMode="auto">
            <a:xfrm>
              <a:off x="6917531" y="3077748"/>
              <a:ext cx="726281" cy="695745"/>
            </a:xfrm>
            <a:custGeom>
              <a:avLst/>
              <a:gdLst>
                <a:gd name="T0" fmla="*/ 2203 w 2283"/>
                <a:gd name="T1" fmla="*/ 2189 h 2189"/>
                <a:gd name="T2" fmla="*/ 2283 w 2283"/>
                <a:gd name="T3" fmla="*/ 0 h 2189"/>
                <a:gd name="T4" fmla="*/ 0 w 2283"/>
                <a:gd name="T5" fmla="*/ 1805 h 2189"/>
                <a:gd name="T6" fmla="*/ 2203 w 2283"/>
                <a:gd name="T7" fmla="*/ 2189 h 2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3" h="2189">
                  <a:moveTo>
                    <a:pt x="2203" y="2189"/>
                  </a:moveTo>
                  <a:lnTo>
                    <a:pt x="2283" y="0"/>
                  </a:lnTo>
                  <a:lnTo>
                    <a:pt x="0" y="1805"/>
                  </a:lnTo>
                  <a:lnTo>
                    <a:pt x="2203" y="218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285"/>
            <p:cNvSpPr>
              <a:spLocks/>
            </p:cNvSpPr>
            <p:nvPr/>
          </p:nvSpPr>
          <p:spPr bwMode="auto">
            <a:xfrm>
              <a:off x="7618810" y="3773492"/>
              <a:ext cx="1521619" cy="840145"/>
            </a:xfrm>
            <a:custGeom>
              <a:avLst/>
              <a:gdLst>
                <a:gd name="T0" fmla="*/ 0 w 4789"/>
                <a:gd name="T1" fmla="*/ 0 h 2646"/>
                <a:gd name="T2" fmla="*/ 878 w 4789"/>
                <a:gd name="T3" fmla="*/ 2646 h 2646"/>
                <a:gd name="T4" fmla="*/ 4789 w 4789"/>
                <a:gd name="T5" fmla="*/ 1815 h 2646"/>
                <a:gd name="T6" fmla="*/ 0 w 4789"/>
                <a:gd name="T7" fmla="*/ 0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89" h="2646">
                  <a:moveTo>
                    <a:pt x="0" y="0"/>
                  </a:moveTo>
                  <a:lnTo>
                    <a:pt x="878" y="2646"/>
                  </a:lnTo>
                  <a:lnTo>
                    <a:pt x="4789" y="1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Freeform 286"/>
            <p:cNvSpPr>
              <a:spLocks/>
            </p:cNvSpPr>
            <p:nvPr/>
          </p:nvSpPr>
          <p:spPr bwMode="auto">
            <a:xfrm>
              <a:off x="7618810" y="2596812"/>
              <a:ext cx="1016794" cy="1176680"/>
            </a:xfrm>
            <a:custGeom>
              <a:avLst/>
              <a:gdLst>
                <a:gd name="T0" fmla="*/ 80 w 3198"/>
                <a:gd name="T1" fmla="*/ 1512 h 3701"/>
                <a:gd name="T2" fmla="*/ 0 w 3198"/>
                <a:gd name="T3" fmla="*/ 3701 h 3701"/>
                <a:gd name="T4" fmla="*/ 3198 w 3198"/>
                <a:gd name="T5" fmla="*/ 2372 h 3701"/>
                <a:gd name="T6" fmla="*/ 1766 w 3198"/>
                <a:gd name="T7" fmla="*/ 0 h 3701"/>
                <a:gd name="T8" fmla="*/ 80 w 3198"/>
                <a:gd name="T9" fmla="*/ 1512 h 3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98" h="3701">
                  <a:moveTo>
                    <a:pt x="80" y="1512"/>
                  </a:moveTo>
                  <a:lnTo>
                    <a:pt x="0" y="3701"/>
                  </a:lnTo>
                  <a:lnTo>
                    <a:pt x="3198" y="2372"/>
                  </a:lnTo>
                  <a:lnTo>
                    <a:pt x="1766" y="0"/>
                  </a:lnTo>
                  <a:lnTo>
                    <a:pt x="80" y="1512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287"/>
            <p:cNvSpPr>
              <a:spLocks/>
            </p:cNvSpPr>
            <p:nvPr/>
          </p:nvSpPr>
          <p:spPr bwMode="auto">
            <a:xfrm>
              <a:off x="6973491" y="4371380"/>
              <a:ext cx="925115" cy="772121"/>
            </a:xfrm>
            <a:custGeom>
              <a:avLst/>
              <a:gdLst>
                <a:gd name="T0" fmla="*/ 2910 w 2910"/>
                <a:gd name="T1" fmla="*/ 764 h 2428"/>
                <a:gd name="T2" fmla="*/ 0 w 2910"/>
                <a:gd name="T3" fmla="*/ 0 h 2428"/>
                <a:gd name="T4" fmla="*/ 484 w 2910"/>
                <a:gd name="T5" fmla="*/ 2428 h 2428"/>
                <a:gd name="T6" fmla="*/ 2416 w 2910"/>
                <a:gd name="T7" fmla="*/ 2428 h 2428"/>
                <a:gd name="T8" fmla="*/ 2910 w 2910"/>
                <a:gd name="T9" fmla="*/ 764 h 2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0" h="2428">
                  <a:moveTo>
                    <a:pt x="2910" y="764"/>
                  </a:moveTo>
                  <a:lnTo>
                    <a:pt x="0" y="0"/>
                  </a:lnTo>
                  <a:lnTo>
                    <a:pt x="484" y="2428"/>
                  </a:lnTo>
                  <a:lnTo>
                    <a:pt x="2416" y="2428"/>
                  </a:lnTo>
                  <a:lnTo>
                    <a:pt x="2910" y="76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288"/>
            <p:cNvSpPr>
              <a:spLocks/>
            </p:cNvSpPr>
            <p:nvPr/>
          </p:nvSpPr>
          <p:spPr bwMode="auto">
            <a:xfrm>
              <a:off x="6917531" y="3650574"/>
              <a:ext cx="981075" cy="963063"/>
            </a:xfrm>
            <a:custGeom>
              <a:avLst/>
              <a:gdLst>
                <a:gd name="T0" fmla="*/ 171 w 3081"/>
                <a:gd name="T1" fmla="*/ 2266 h 3030"/>
                <a:gd name="T2" fmla="*/ 3081 w 3081"/>
                <a:gd name="T3" fmla="*/ 3030 h 3030"/>
                <a:gd name="T4" fmla="*/ 2203 w 3081"/>
                <a:gd name="T5" fmla="*/ 384 h 3030"/>
                <a:gd name="T6" fmla="*/ 0 w 3081"/>
                <a:gd name="T7" fmla="*/ 0 h 3030"/>
                <a:gd name="T8" fmla="*/ 171 w 3081"/>
                <a:gd name="T9" fmla="*/ 2266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1" h="3030">
                  <a:moveTo>
                    <a:pt x="171" y="2266"/>
                  </a:moveTo>
                  <a:lnTo>
                    <a:pt x="3081" y="3030"/>
                  </a:lnTo>
                  <a:lnTo>
                    <a:pt x="2203" y="384"/>
                  </a:lnTo>
                  <a:lnTo>
                    <a:pt x="0" y="0"/>
                  </a:lnTo>
                  <a:lnTo>
                    <a:pt x="171" y="2266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289"/>
            <p:cNvSpPr>
              <a:spLocks/>
            </p:cNvSpPr>
            <p:nvPr/>
          </p:nvSpPr>
          <p:spPr bwMode="auto">
            <a:xfrm>
              <a:off x="7740254" y="4349899"/>
              <a:ext cx="1400175" cy="793602"/>
            </a:xfrm>
            <a:custGeom>
              <a:avLst/>
              <a:gdLst>
                <a:gd name="T0" fmla="*/ 494 w 4405"/>
                <a:gd name="T1" fmla="*/ 831 h 2495"/>
                <a:gd name="T2" fmla="*/ 0 w 4405"/>
                <a:gd name="T3" fmla="*/ 2495 h 2495"/>
                <a:gd name="T4" fmla="*/ 2202 w 4405"/>
                <a:gd name="T5" fmla="*/ 2495 h 2495"/>
                <a:gd name="T6" fmla="*/ 4405 w 4405"/>
                <a:gd name="T7" fmla="*/ 0 h 2495"/>
                <a:gd name="T8" fmla="*/ 494 w 4405"/>
                <a:gd name="T9" fmla="*/ 831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5" h="2495">
                  <a:moveTo>
                    <a:pt x="494" y="831"/>
                  </a:moveTo>
                  <a:lnTo>
                    <a:pt x="0" y="2495"/>
                  </a:lnTo>
                  <a:lnTo>
                    <a:pt x="2202" y="2495"/>
                  </a:lnTo>
                  <a:lnTo>
                    <a:pt x="4405" y="0"/>
                  </a:lnTo>
                  <a:lnTo>
                    <a:pt x="494" y="83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290"/>
            <p:cNvSpPr>
              <a:spLocks/>
            </p:cNvSpPr>
            <p:nvPr/>
          </p:nvSpPr>
          <p:spPr bwMode="auto">
            <a:xfrm>
              <a:off x="6341269" y="4371380"/>
              <a:ext cx="784622" cy="772121"/>
            </a:xfrm>
            <a:custGeom>
              <a:avLst/>
              <a:gdLst>
                <a:gd name="T0" fmla="*/ 2471 w 2471"/>
                <a:gd name="T1" fmla="*/ 2428 h 2428"/>
                <a:gd name="T2" fmla="*/ 1987 w 2471"/>
                <a:gd name="T3" fmla="*/ 0 h 2428"/>
                <a:gd name="T4" fmla="*/ 0 w 2471"/>
                <a:gd name="T5" fmla="*/ 2428 h 2428"/>
                <a:gd name="T6" fmla="*/ 2471 w 2471"/>
                <a:gd name="T7" fmla="*/ 2428 h 2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1" h="2428">
                  <a:moveTo>
                    <a:pt x="2471" y="2428"/>
                  </a:moveTo>
                  <a:lnTo>
                    <a:pt x="1987" y="0"/>
                  </a:lnTo>
                  <a:lnTo>
                    <a:pt x="0" y="2428"/>
                  </a:lnTo>
                  <a:lnTo>
                    <a:pt x="2471" y="2428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291"/>
            <p:cNvSpPr>
              <a:spLocks/>
            </p:cNvSpPr>
            <p:nvPr/>
          </p:nvSpPr>
          <p:spPr bwMode="auto">
            <a:xfrm>
              <a:off x="8440341" y="4349899"/>
              <a:ext cx="700088" cy="793602"/>
            </a:xfrm>
            <a:custGeom>
              <a:avLst/>
              <a:gdLst>
                <a:gd name="T0" fmla="*/ 2203 w 2203"/>
                <a:gd name="T1" fmla="*/ 2495 h 2495"/>
                <a:gd name="T2" fmla="*/ 2203 w 2203"/>
                <a:gd name="T3" fmla="*/ 0 h 2495"/>
                <a:gd name="T4" fmla="*/ 0 w 2203"/>
                <a:gd name="T5" fmla="*/ 2495 h 2495"/>
                <a:gd name="T6" fmla="*/ 2203 w 2203"/>
                <a:gd name="T7" fmla="*/ 2495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3" h="2495">
                  <a:moveTo>
                    <a:pt x="2203" y="2495"/>
                  </a:moveTo>
                  <a:lnTo>
                    <a:pt x="2203" y="0"/>
                  </a:lnTo>
                  <a:lnTo>
                    <a:pt x="0" y="2495"/>
                  </a:lnTo>
                  <a:lnTo>
                    <a:pt x="2203" y="249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292"/>
            <p:cNvSpPr>
              <a:spLocks/>
            </p:cNvSpPr>
            <p:nvPr/>
          </p:nvSpPr>
          <p:spPr bwMode="auto">
            <a:xfrm>
              <a:off x="7618810" y="3351033"/>
              <a:ext cx="1521619" cy="998866"/>
            </a:xfrm>
            <a:custGeom>
              <a:avLst/>
              <a:gdLst>
                <a:gd name="T0" fmla="*/ 0 w 4789"/>
                <a:gd name="T1" fmla="*/ 1329 h 3144"/>
                <a:gd name="T2" fmla="*/ 4789 w 4789"/>
                <a:gd name="T3" fmla="*/ 3144 h 3144"/>
                <a:gd name="T4" fmla="*/ 3198 w 4789"/>
                <a:gd name="T5" fmla="*/ 0 h 3144"/>
                <a:gd name="T6" fmla="*/ 0 w 4789"/>
                <a:gd name="T7" fmla="*/ 1329 h 3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89" h="3144">
                  <a:moveTo>
                    <a:pt x="0" y="1329"/>
                  </a:moveTo>
                  <a:lnTo>
                    <a:pt x="4789" y="3144"/>
                  </a:lnTo>
                  <a:lnTo>
                    <a:pt x="3198" y="0"/>
                  </a:lnTo>
                  <a:lnTo>
                    <a:pt x="0" y="132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Freeform 293"/>
            <p:cNvSpPr>
              <a:spLocks/>
            </p:cNvSpPr>
            <p:nvPr/>
          </p:nvSpPr>
          <p:spPr bwMode="auto">
            <a:xfrm>
              <a:off x="8622506" y="2551463"/>
              <a:ext cx="521494" cy="1798435"/>
            </a:xfrm>
            <a:custGeom>
              <a:avLst/>
              <a:gdLst>
                <a:gd name="T0" fmla="*/ 0 w 1591"/>
                <a:gd name="T1" fmla="*/ 2517 h 5661"/>
                <a:gd name="T2" fmla="*/ 1591 w 1591"/>
                <a:gd name="T3" fmla="*/ 5661 h 5661"/>
                <a:gd name="T4" fmla="*/ 1591 w 1591"/>
                <a:gd name="T5" fmla="*/ 0 h 5661"/>
                <a:gd name="T6" fmla="*/ 0 w 1591"/>
                <a:gd name="T7" fmla="*/ 2517 h 5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1" h="5661">
                  <a:moveTo>
                    <a:pt x="0" y="2517"/>
                  </a:moveTo>
                  <a:lnTo>
                    <a:pt x="1591" y="5661"/>
                  </a:lnTo>
                  <a:lnTo>
                    <a:pt x="1591" y="0"/>
                  </a:lnTo>
                  <a:lnTo>
                    <a:pt x="0" y="251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294"/>
            <p:cNvSpPr>
              <a:spLocks/>
            </p:cNvSpPr>
            <p:nvPr/>
          </p:nvSpPr>
          <p:spPr bwMode="auto">
            <a:xfrm>
              <a:off x="4399360" y="2340234"/>
              <a:ext cx="1696640" cy="855658"/>
            </a:xfrm>
            <a:custGeom>
              <a:avLst/>
              <a:gdLst>
                <a:gd name="T0" fmla="*/ 5342 w 5342"/>
                <a:gd name="T1" fmla="*/ 2698 h 2698"/>
                <a:gd name="T2" fmla="*/ 3603 w 5342"/>
                <a:gd name="T3" fmla="*/ 0 h 2698"/>
                <a:gd name="T4" fmla="*/ 0 w 5342"/>
                <a:gd name="T5" fmla="*/ 1092 h 2698"/>
                <a:gd name="T6" fmla="*/ 5342 w 5342"/>
                <a:gd name="T7" fmla="*/ 2698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42" h="2698">
                  <a:moveTo>
                    <a:pt x="5342" y="2698"/>
                  </a:moveTo>
                  <a:lnTo>
                    <a:pt x="3603" y="0"/>
                  </a:lnTo>
                  <a:lnTo>
                    <a:pt x="0" y="1092"/>
                  </a:lnTo>
                  <a:lnTo>
                    <a:pt x="5342" y="2698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295"/>
            <p:cNvSpPr>
              <a:spLocks/>
            </p:cNvSpPr>
            <p:nvPr/>
          </p:nvSpPr>
          <p:spPr bwMode="auto">
            <a:xfrm>
              <a:off x="6529388" y="1849752"/>
              <a:ext cx="1114425" cy="1227996"/>
            </a:xfrm>
            <a:custGeom>
              <a:avLst/>
              <a:gdLst>
                <a:gd name="T0" fmla="*/ 0 w 3506"/>
                <a:gd name="T1" fmla="*/ 1997 h 3859"/>
                <a:gd name="T2" fmla="*/ 3506 w 3506"/>
                <a:gd name="T3" fmla="*/ 3859 h 3859"/>
                <a:gd name="T4" fmla="*/ 2148 w 3506"/>
                <a:gd name="T5" fmla="*/ 0 h 3859"/>
                <a:gd name="T6" fmla="*/ 0 w 3506"/>
                <a:gd name="T7" fmla="*/ 1997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6" h="3859">
                  <a:moveTo>
                    <a:pt x="0" y="1997"/>
                  </a:moveTo>
                  <a:lnTo>
                    <a:pt x="3506" y="3859"/>
                  </a:lnTo>
                  <a:lnTo>
                    <a:pt x="2148" y="0"/>
                  </a:lnTo>
                  <a:lnTo>
                    <a:pt x="0" y="1997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296"/>
            <p:cNvSpPr>
              <a:spLocks/>
            </p:cNvSpPr>
            <p:nvPr/>
          </p:nvSpPr>
          <p:spPr bwMode="auto">
            <a:xfrm>
              <a:off x="3070622" y="1"/>
              <a:ext cx="1250156" cy="537024"/>
            </a:xfrm>
            <a:custGeom>
              <a:avLst/>
              <a:gdLst>
                <a:gd name="T0" fmla="*/ 3136 w 3932"/>
                <a:gd name="T1" fmla="*/ 1691 h 1691"/>
                <a:gd name="T2" fmla="*/ 3932 w 3932"/>
                <a:gd name="T3" fmla="*/ 0 h 1691"/>
                <a:gd name="T4" fmla="*/ 0 w 3932"/>
                <a:gd name="T5" fmla="*/ 0 h 1691"/>
                <a:gd name="T6" fmla="*/ 3136 w 3932"/>
                <a:gd name="T7" fmla="*/ 1691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32" h="1691">
                  <a:moveTo>
                    <a:pt x="3136" y="1691"/>
                  </a:moveTo>
                  <a:lnTo>
                    <a:pt x="3932" y="0"/>
                  </a:lnTo>
                  <a:lnTo>
                    <a:pt x="0" y="0"/>
                  </a:lnTo>
                  <a:lnTo>
                    <a:pt x="3136" y="1691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297"/>
            <p:cNvSpPr>
              <a:spLocks/>
            </p:cNvSpPr>
            <p:nvPr/>
          </p:nvSpPr>
          <p:spPr bwMode="auto">
            <a:xfrm>
              <a:off x="1821656" y="1"/>
              <a:ext cx="1268016" cy="985738"/>
            </a:xfrm>
            <a:custGeom>
              <a:avLst/>
              <a:gdLst>
                <a:gd name="T0" fmla="*/ 3987 w 3988"/>
                <a:gd name="T1" fmla="*/ 3100 h 3100"/>
                <a:gd name="T2" fmla="*/ 3988 w 3988"/>
                <a:gd name="T3" fmla="*/ 3099 h 3100"/>
                <a:gd name="T4" fmla="*/ 3931 w 3988"/>
                <a:gd name="T5" fmla="*/ 0 h 3100"/>
                <a:gd name="T6" fmla="*/ 0 w 3988"/>
                <a:gd name="T7" fmla="*/ 0 h 3100"/>
                <a:gd name="T8" fmla="*/ 966 w 3988"/>
                <a:gd name="T9" fmla="*/ 989 h 3100"/>
                <a:gd name="T10" fmla="*/ 3987 w 3988"/>
                <a:gd name="T11" fmla="*/ 3100 h 3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8" h="3100">
                  <a:moveTo>
                    <a:pt x="3987" y="3100"/>
                  </a:moveTo>
                  <a:lnTo>
                    <a:pt x="3988" y="3099"/>
                  </a:lnTo>
                  <a:lnTo>
                    <a:pt x="3931" y="0"/>
                  </a:lnTo>
                  <a:lnTo>
                    <a:pt x="0" y="0"/>
                  </a:lnTo>
                  <a:lnTo>
                    <a:pt x="966" y="989"/>
                  </a:lnTo>
                  <a:lnTo>
                    <a:pt x="3987" y="310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298"/>
            <p:cNvSpPr>
              <a:spLocks/>
            </p:cNvSpPr>
            <p:nvPr/>
          </p:nvSpPr>
          <p:spPr bwMode="auto">
            <a:xfrm>
              <a:off x="3087291" y="985739"/>
              <a:ext cx="1052513" cy="1058535"/>
            </a:xfrm>
            <a:custGeom>
              <a:avLst/>
              <a:gdLst>
                <a:gd name="T0" fmla="*/ 1 w 3310"/>
                <a:gd name="T1" fmla="*/ 0 h 3331"/>
                <a:gd name="T2" fmla="*/ 0 w 3310"/>
                <a:gd name="T3" fmla="*/ 1 h 3331"/>
                <a:gd name="T4" fmla="*/ 1114 w 3310"/>
                <a:gd name="T5" fmla="*/ 3331 h 3331"/>
                <a:gd name="T6" fmla="*/ 3310 w 3310"/>
                <a:gd name="T7" fmla="*/ 930 h 3331"/>
                <a:gd name="T8" fmla="*/ 1 w 3310"/>
                <a:gd name="T9" fmla="*/ 0 h 3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0" h="3331">
                  <a:moveTo>
                    <a:pt x="1" y="0"/>
                  </a:moveTo>
                  <a:lnTo>
                    <a:pt x="0" y="1"/>
                  </a:lnTo>
                  <a:lnTo>
                    <a:pt x="1114" y="3331"/>
                  </a:lnTo>
                  <a:lnTo>
                    <a:pt x="3310" y="9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299"/>
            <p:cNvSpPr>
              <a:spLocks/>
            </p:cNvSpPr>
            <p:nvPr/>
          </p:nvSpPr>
          <p:spPr bwMode="auto">
            <a:xfrm>
              <a:off x="1625204" y="315055"/>
              <a:ext cx="1462088" cy="1325854"/>
            </a:xfrm>
            <a:custGeom>
              <a:avLst/>
              <a:gdLst>
                <a:gd name="T0" fmla="*/ 2901 w 4603"/>
                <a:gd name="T1" fmla="*/ 2846 h 4171"/>
                <a:gd name="T2" fmla="*/ 4603 w 4603"/>
                <a:gd name="T3" fmla="*/ 2111 h 4171"/>
                <a:gd name="T4" fmla="*/ 1582 w 4603"/>
                <a:gd name="T5" fmla="*/ 0 h 4171"/>
                <a:gd name="T6" fmla="*/ 0 w 4603"/>
                <a:gd name="T7" fmla="*/ 1381 h 4171"/>
                <a:gd name="T8" fmla="*/ 1336 w 4603"/>
                <a:gd name="T9" fmla="*/ 4171 h 4171"/>
                <a:gd name="T10" fmla="*/ 2901 w 4603"/>
                <a:gd name="T11" fmla="*/ 2846 h 4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3" h="4171">
                  <a:moveTo>
                    <a:pt x="2901" y="2846"/>
                  </a:moveTo>
                  <a:lnTo>
                    <a:pt x="4603" y="2111"/>
                  </a:lnTo>
                  <a:lnTo>
                    <a:pt x="1582" y="0"/>
                  </a:lnTo>
                  <a:lnTo>
                    <a:pt x="0" y="1381"/>
                  </a:lnTo>
                  <a:lnTo>
                    <a:pt x="1336" y="4171"/>
                  </a:lnTo>
                  <a:lnTo>
                    <a:pt x="2901" y="284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300"/>
            <p:cNvSpPr>
              <a:spLocks/>
            </p:cNvSpPr>
            <p:nvPr/>
          </p:nvSpPr>
          <p:spPr bwMode="auto">
            <a:xfrm>
              <a:off x="2050256" y="985739"/>
              <a:ext cx="1391841" cy="1058535"/>
            </a:xfrm>
            <a:custGeom>
              <a:avLst/>
              <a:gdLst>
                <a:gd name="T0" fmla="*/ 3267 w 4381"/>
                <a:gd name="T1" fmla="*/ 0 h 3330"/>
                <a:gd name="T2" fmla="*/ 1565 w 4381"/>
                <a:gd name="T3" fmla="*/ 735 h 3330"/>
                <a:gd name="T4" fmla="*/ 0 w 4381"/>
                <a:gd name="T5" fmla="*/ 2060 h 3330"/>
                <a:gd name="T6" fmla="*/ 4381 w 4381"/>
                <a:gd name="T7" fmla="*/ 3330 h 3330"/>
                <a:gd name="T8" fmla="*/ 3267 w 4381"/>
                <a:gd name="T9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1" h="3330">
                  <a:moveTo>
                    <a:pt x="3267" y="0"/>
                  </a:moveTo>
                  <a:lnTo>
                    <a:pt x="1565" y="735"/>
                  </a:lnTo>
                  <a:lnTo>
                    <a:pt x="0" y="2060"/>
                  </a:lnTo>
                  <a:lnTo>
                    <a:pt x="4381" y="3330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301"/>
            <p:cNvSpPr>
              <a:spLocks/>
            </p:cNvSpPr>
            <p:nvPr/>
          </p:nvSpPr>
          <p:spPr bwMode="auto">
            <a:xfrm>
              <a:off x="3070622" y="1"/>
              <a:ext cx="996553" cy="985738"/>
            </a:xfrm>
            <a:custGeom>
              <a:avLst/>
              <a:gdLst>
                <a:gd name="T0" fmla="*/ 0 w 3136"/>
                <a:gd name="T1" fmla="*/ 0 h 3099"/>
                <a:gd name="T2" fmla="*/ 57 w 3136"/>
                <a:gd name="T3" fmla="*/ 3099 h 3099"/>
                <a:gd name="T4" fmla="*/ 3136 w 3136"/>
                <a:gd name="T5" fmla="*/ 1691 h 3099"/>
                <a:gd name="T6" fmla="*/ 0 w 3136"/>
                <a:gd name="T7" fmla="*/ 0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36" h="3099">
                  <a:moveTo>
                    <a:pt x="0" y="0"/>
                  </a:moveTo>
                  <a:lnTo>
                    <a:pt x="57" y="3099"/>
                  </a:lnTo>
                  <a:lnTo>
                    <a:pt x="3136" y="1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302"/>
            <p:cNvSpPr>
              <a:spLocks/>
            </p:cNvSpPr>
            <p:nvPr/>
          </p:nvSpPr>
          <p:spPr bwMode="auto">
            <a:xfrm>
              <a:off x="3089672" y="537025"/>
              <a:ext cx="1825228" cy="744674"/>
            </a:xfrm>
            <a:custGeom>
              <a:avLst/>
              <a:gdLst>
                <a:gd name="T0" fmla="*/ 3079 w 5745"/>
                <a:gd name="T1" fmla="*/ 0 h 2338"/>
                <a:gd name="T2" fmla="*/ 0 w 5745"/>
                <a:gd name="T3" fmla="*/ 1408 h 2338"/>
                <a:gd name="T4" fmla="*/ 3309 w 5745"/>
                <a:gd name="T5" fmla="*/ 2338 h 2338"/>
                <a:gd name="T6" fmla="*/ 5745 w 5745"/>
                <a:gd name="T7" fmla="*/ 979 h 2338"/>
                <a:gd name="T8" fmla="*/ 3079 w 5745"/>
                <a:gd name="T9" fmla="*/ 0 h 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5" h="2338">
                  <a:moveTo>
                    <a:pt x="3079" y="0"/>
                  </a:moveTo>
                  <a:lnTo>
                    <a:pt x="0" y="1408"/>
                  </a:lnTo>
                  <a:lnTo>
                    <a:pt x="3309" y="2338"/>
                  </a:lnTo>
                  <a:lnTo>
                    <a:pt x="5745" y="979"/>
                  </a:lnTo>
                  <a:lnTo>
                    <a:pt x="3079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303"/>
            <p:cNvSpPr>
              <a:spLocks/>
            </p:cNvSpPr>
            <p:nvPr/>
          </p:nvSpPr>
          <p:spPr bwMode="auto">
            <a:xfrm>
              <a:off x="3442097" y="1281699"/>
              <a:ext cx="1656159" cy="762575"/>
            </a:xfrm>
            <a:custGeom>
              <a:avLst/>
              <a:gdLst>
                <a:gd name="T0" fmla="*/ 2196 w 5210"/>
                <a:gd name="T1" fmla="*/ 0 h 2401"/>
                <a:gd name="T2" fmla="*/ 0 w 5210"/>
                <a:gd name="T3" fmla="*/ 2401 h 2401"/>
                <a:gd name="T4" fmla="*/ 5210 w 5210"/>
                <a:gd name="T5" fmla="*/ 1611 h 2401"/>
                <a:gd name="T6" fmla="*/ 2196 w 5210"/>
                <a:gd name="T7" fmla="*/ 0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0" h="2401">
                  <a:moveTo>
                    <a:pt x="2196" y="0"/>
                  </a:moveTo>
                  <a:lnTo>
                    <a:pt x="0" y="2401"/>
                  </a:lnTo>
                  <a:lnTo>
                    <a:pt x="5210" y="1611"/>
                  </a:lnTo>
                  <a:lnTo>
                    <a:pt x="2196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304"/>
            <p:cNvSpPr>
              <a:spLocks/>
            </p:cNvSpPr>
            <p:nvPr/>
          </p:nvSpPr>
          <p:spPr bwMode="auto">
            <a:xfrm>
              <a:off x="3388519" y="2044274"/>
              <a:ext cx="1039416" cy="1307953"/>
            </a:xfrm>
            <a:custGeom>
              <a:avLst/>
              <a:gdLst>
                <a:gd name="T0" fmla="*/ 3178 w 3266"/>
                <a:gd name="T1" fmla="*/ 2019 h 4116"/>
                <a:gd name="T2" fmla="*/ 169 w 3266"/>
                <a:gd name="T3" fmla="*/ 0 h 4116"/>
                <a:gd name="T4" fmla="*/ 0 w 3266"/>
                <a:gd name="T5" fmla="*/ 3842 h 4116"/>
                <a:gd name="T6" fmla="*/ 3266 w 3266"/>
                <a:gd name="T7" fmla="*/ 4116 h 4116"/>
                <a:gd name="T8" fmla="*/ 3178 w 3266"/>
                <a:gd name="T9" fmla="*/ 2019 h 4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6" h="4116">
                  <a:moveTo>
                    <a:pt x="3178" y="2019"/>
                  </a:moveTo>
                  <a:lnTo>
                    <a:pt x="169" y="0"/>
                  </a:lnTo>
                  <a:lnTo>
                    <a:pt x="0" y="3842"/>
                  </a:lnTo>
                  <a:lnTo>
                    <a:pt x="3266" y="4116"/>
                  </a:lnTo>
                  <a:lnTo>
                    <a:pt x="3178" y="201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305"/>
            <p:cNvSpPr>
              <a:spLocks/>
            </p:cNvSpPr>
            <p:nvPr/>
          </p:nvSpPr>
          <p:spPr bwMode="auto">
            <a:xfrm>
              <a:off x="3442097" y="1792469"/>
              <a:ext cx="1656159" cy="893848"/>
            </a:xfrm>
            <a:custGeom>
              <a:avLst/>
              <a:gdLst>
                <a:gd name="T0" fmla="*/ 0 w 5210"/>
                <a:gd name="T1" fmla="*/ 790 h 2809"/>
                <a:gd name="T2" fmla="*/ 3009 w 5210"/>
                <a:gd name="T3" fmla="*/ 2809 h 2809"/>
                <a:gd name="T4" fmla="*/ 5210 w 5210"/>
                <a:gd name="T5" fmla="*/ 0 h 2809"/>
                <a:gd name="T6" fmla="*/ 0 w 5210"/>
                <a:gd name="T7" fmla="*/ 790 h 2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0" h="2809">
                  <a:moveTo>
                    <a:pt x="0" y="790"/>
                  </a:moveTo>
                  <a:lnTo>
                    <a:pt x="3009" y="2809"/>
                  </a:lnTo>
                  <a:lnTo>
                    <a:pt x="5210" y="0"/>
                  </a:lnTo>
                  <a:lnTo>
                    <a:pt x="0" y="79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306"/>
            <p:cNvSpPr>
              <a:spLocks/>
            </p:cNvSpPr>
            <p:nvPr/>
          </p:nvSpPr>
          <p:spPr bwMode="auto">
            <a:xfrm>
              <a:off x="779860" y="1"/>
              <a:ext cx="1347788" cy="952323"/>
            </a:xfrm>
            <a:custGeom>
              <a:avLst/>
              <a:gdLst>
                <a:gd name="T0" fmla="*/ 4241 w 4241"/>
                <a:gd name="T1" fmla="*/ 989 h 2994"/>
                <a:gd name="T2" fmla="*/ 3275 w 4241"/>
                <a:gd name="T3" fmla="*/ 0 h 2994"/>
                <a:gd name="T4" fmla="*/ 1995 w 4241"/>
                <a:gd name="T5" fmla="*/ 0 h 2994"/>
                <a:gd name="T6" fmla="*/ 0 w 4241"/>
                <a:gd name="T7" fmla="*/ 2994 h 2994"/>
                <a:gd name="T8" fmla="*/ 2659 w 4241"/>
                <a:gd name="T9" fmla="*/ 2370 h 2994"/>
                <a:gd name="T10" fmla="*/ 4241 w 4241"/>
                <a:gd name="T11" fmla="*/ 989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41" h="2994">
                  <a:moveTo>
                    <a:pt x="4241" y="989"/>
                  </a:moveTo>
                  <a:lnTo>
                    <a:pt x="3275" y="0"/>
                  </a:lnTo>
                  <a:lnTo>
                    <a:pt x="1995" y="0"/>
                  </a:lnTo>
                  <a:lnTo>
                    <a:pt x="0" y="2994"/>
                  </a:lnTo>
                  <a:lnTo>
                    <a:pt x="2659" y="2370"/>
                  </a:lnTo>
                  <a:lnTo>
                    <a:pt x="4241" y="989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307"/>
            <p:cNvSpPr>
              <a:spLocks/>
            </p:cNvSpPr>
            <p:nvPr/>
          </p:nvSpPr>
          <p:spPr bwMode="auto">
            <a:xfrm>
              <a:off x="0" y="1"/>
              <a:ext cx="779860" cy="952323"/>
            </a:xfrm>
            <a:custGeom>
              <a:avLst/>
              <a:gdLst>
                <a:gd name="T0" fmla="*/ 1101 w 2454"/>
                <a:gd name="T1" fmla="*/ 0 h 2994"/>
                <a:gd name="T2" fmla="*/ 0 w 2454"/>
                <a:gd name="T3" fmla="*/ 0 h 2994"/>
                <a:gd name="T4" fmla="*/ 0 w 2454"/>
                <a:gd name="T5" fmla="*/ 2045 h 2994"/>
                <a:gd name="T6" fmla="*/ 2454 w 2454"/>
                <a:gd name="T7" fmla="*/ 2994 h 2994"/>
                <a:gd name="T8" fmla="*/ 1101 w 2454"/>
                <a:gd name="T9" fmla="*/ 0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4" h="2994">
                  <a:moveTo>
                    <a:pt x="1101" y="0"/>
                  </a:moveTo>
                  <a:lnTo>
                    <a:pt x="0" y="0"/>
                  </a:lnTo>
                  <a:lnTo>
                    <a:pt x="0" y="2045"/>
                  </a:lnTo>
                  <a:lnTo>
                    <a:pt x="2454" y="2994"/>
                  </a:lnTo>
                  <a:lnTo>
                    <a:pt x="1101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308"/>
            <p:cNvSpPr>
              <a:spLocks/>
            </p:cNvSpPr>
            <p:nvPr/>
          </p:nvSpPr>
          <p:spPr bwMode="auto">
            <a:xfrm>
              <a:off x="350044" y="1"/>
              <a:ext cx="1064419" cy="952323"/>
            </a:xfrm>
            <a:custGeom>
              <a:avLst/>
              <a:gdLst>
                <a:gd name="T0" fmla="*/ 0 w 3348"/>
                <a:gd name="T1" fmla="*/ 0 h 2994"/>
                <a:gd name="T2" fmla="*/ 1353 w 3348"/>
                <a:gd name="T3" fmla="*/ 2994 h 2994"/>
                <a:gd name="T4" fmla="*/ 3348 w 3348"/>
                <a:gd name="T5" fmla="*/ 0 h 2994"/>
                <a:gd name="T6" fmla="*/ 0 w 3348"/>
                <a:gd name="T7" fmla="*/ 0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48" h="2994">
                  <a:moveTo>
                    <a:pt x="0" y="0"/>
                  </a:moveTo>
                  <a:lnTo>
                    <a:pt x="1353" y="2994"/>
                  </a:lnTo>
                  <a:lnTo>
                    <a:pt x="3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6E6"/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309"/>
            <p:cNvSpPr>
              <a:spLocks/>
            </p:cNvSpPr>
            <p:nvPr/>
          </p:nvSpPr>
          <p:spPr bwMode="auto">
            <a:xfrm>
              <a:off x="0" y="650398"/>
              <a:ext cx="825104" cy="1039440"/>
            </a:xfrm>
            <a:custGeom>
              <a:avLst/>
              <a:gdLst>
                <a:gd name="T0" fmla="*/ 2454 w 2592"/>
                <a:gd name="T1" fmla="*/ 949 h 3269"/>
                <a:gd name="T2" fmla="*/ 0 w 2592"/>
                <a:gd name="T3" fmla="*/ 0 h 3269"/>
                <a:gd name="T4" fmla="*/ 0 w 2592"/>
                <a:gd name="T5" fmla="*/ 2269 h 3269"/>
                <a:gd name="T6" fmla="*/ 2592 w 2592"/>
                <a:gd name="T7" fmla="*/ 3269 h 3269"/>
                <a:gd name="T8" fmla="*/ 2454 w 2592"/>
                <a:gd name="T9" fmla="*/ 949 h 3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2" h="3269">
                  <a:moveTo>
                    <a:pt x="2454" y="949"/>
                  </a:moveTo>
                  <a:lnTo>
                    <a:pt x="0" y="0"/>
                  </a:lnTo>
                  <a:lnTo>
                    <a:pt x="0" y="2269"/>
                  </a:lnTo>
                  <a:lnTo>
                    <a:pt x="2592" y="3269"/>
                  </a:lnTo>
                  <a:lnTo>
                    <a:pt x="2454" y="949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310"/>
            <p:cNvSpPr>
              <a:spLocks/>
            </p:cNvSpPr>
            <p:nvPr/>
          </p:nvSpPr>
          <p:spPr bwMode="auto">
            <a:xfrm>
              <a:off x="0" y="1371204"/>
              <a:ext cx="825104" cy="842532"/>
            </a:xfrm>
            <a:custGeom>
              <a:avLst/>
              <a:gdLst>
                <a:gd name="T0" fmla="*/ 0 w 2592"/>
                <a:gd name="T1" fmla="*/ 2652 h 2652"/>
                <a:gd name="T2" fmla="*/ 2592 w 2592"/>
                <a:gd name="T3" fmla="*/ 1000 h 2652"/>
                <a:gd name="T4" fmla="*/ 0 w 2592"/>
                <a:gd name="T5" fmla="*/ 0 h 2652"/>
                <a:gd name="T6" fmla="*/ 0 w 2592"/>
                <a:gd name="T7" fmla="*/ 2652 h 2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2" h="2652">
                  <a:moveTo>
                    <a:pt x="0" y="2652"/>
                  </a:moveTo>
                  <a:lnTo>
                    <a:pt x="2592" y="1000"/>
                  </a:lnTo>
                  <a:lnTo>
                    <a:pt x="0" y="0"/>
                  </a:lnTo>
                  <a:lnTo>
                    <a:pt x="0" y="2652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311"/>
            <p:cNvSpPr>
              <a:spLocks/>
            </p:cNvSpPr>
            <p:nvPr/>
          </p:nvSpPr>
          <p:spPr bwMode="auto">
            <a:xfrm>
              <a:off x="0" y="1689838"/>
              <a:ext cx="1157288" cy="1284085"/>
            </a:xfrm>
            <a:custGeom>
              <a:avLst/>
              <a:gdLst>
                <a:gd name="T0" fmla="*/ 2592 w 3640"/>
                <a:gd name="T1" fmla="*/ 0 h 4042"/>
                <a:gd name="T2" fmla="*/ 0 w 3640"/>
                <a:gd name="T3" fmla="*/ 1652 h 4042"/>
                <a:gd name="T4" fmla="*/ 1371 w 3640"/>
                <a:gd name="T5" fmla="*/ 4042 h 4042"/>
                <a:gd name="T6" fmla="*/ 3640 w 3640"/>
                <a:gd name="T7" fmla="*/ 3112 h 4042"/>
                <a:gd name="T8" fmla="*/ 2592 w 3640"/>
                <a:gd name="T9" fmla="*/ 0 h 4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0" h="4042">
                  <a:moveTo>
                    <a:pt x="2592" y="0"/>
                  </a:moveTo>
                  <a:lnTo>
                    <a:pt x="0" y="1652"/>
                  </a:lnTo>
                  <a:lnTo>
                    <a:pt x="1371" y="4042"/>
                  </a:lnTo>
                  <a:lnTo>
                    <a:pt x="3640" y="3112"/>
                  </a:lnTo>
                  <a:lnTo>
                    <a:pt x="2592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312"/>
            <p:cNvSpPr>
              <a:spLocks/>
            </p:cNvSpPr>
            <p:nvPr/>
          </p:nvSpPr>
          <p:spPr bwMode="auto">
            <a:xfrm>
              <a:off x="1157288" y="2654095"/>
              <a:ext cx="894160" cy="838952"/>
            </a:xfrm>
            <a:custGeom>
              <a:avLst/>
              <a:gdLst>
                <a:gd name="T0" fmla="*/ 2816 w 2816"/>
                <a:gd name="T1" fmla="*/ 1 h 2636"/>
                <a:gd name="T2" fmla="*/ 2815 w 2816"/>
                <a:gd name="T3" fmla="*/ 0 h 2636"/>
                <a:gd name="T4" fmla="*/ 0 w 2816"/>
                <a:gd name="T5" fmla="*/ 75 h 2636"/>
                <a:gd name="T6" fmla="*/ 1129 w 2816"/>
                <a:gd name="T7" fmla="*/ 2636 h 2636"/>
                <a:gd name="T8" fmla="*/ 2816 w 2816"/>
                <a:gd name="T9" fmla="*/ 1 h 2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6" h="2636">
                  <a:moveTo>
                    <a:pt x="2816" y="1"/>
                  </a:moveTo>
                  <a:lnTo>
                    <a:pt x="2815" y="0"/>
                  </a:lnTo>
                  <a:lnTo>
                    <a:pt x="0" y="75"/>
                  </a:lnTo>
                  <a:lnTo>
                    <a:pt x="1129" y="2636"/>
                  </a:lnTo>
                  <a:lnTo>
                    <a:pt x="2816" y="1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313"/>
            <p:cNvSpPr>
              <a:spLocks/>
            </p:cNvSpPr>
            <p:nvPr/>
          </p:nvSpPr>
          <p:spPr bwMode="auto">
            <a:xfrm>
              <a:off x="2051447" y="2654095"/>
              <a:ext cx="1337072" cy="1138492"/>
            </a:xfrm>
            <a:custGeom>
              <a:avLst/>
              <a:gdLst>
                <a:gd name="T0" fmla="*/ 0 w 4206"/>
                <a:gd name="T1" fmla="*/ 0 h 3576"/>
                <a:gd name="T2" fmla="*/ 1 w 4206"/>
                <a:gd name="T3" fmla="*/ 1 h 3576"/>
                <a:gd name="T4" fmla="*/ 865 w 4206"/>
                <a:gd name="T5" fmla="*/ 3576 h 3576"/>
                <a:gd name="T6" fmla="*/ 4206 w 4206"/>
                <a:gd name="T7" fmla="*/ 1921 h 3576"/>
                <a:gd name="T8" fmla="*/ 1 w 4206"/>
                <a:gd name="T9" fmla="*/ 0 h 3576"/>
                <a:gd name="T10" fmla="*/ 0 w 4206"/>
                <a:gd name="T11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06" h="3576">
                  <a:moveTo>
                    <a:pt x="0" y="0"/>
                  </a:moveTo>
                  <a:lnTo>
                    <a:pt x="1" y="1"/>
                  </a:lnTo>
                  <a:lnTo>
                    <a:pt x="865" y="3576"/>
                  </a:lnTo>
                  <a:lnTo>
                    <a:pt x="4206" y="192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314"/>
            <p:cNvSpPr>
              <a:spLocks/>
            </p:cNvSpPr>
            <p:nvPr/>
          </p:nvSpPr>
          <p:spPr bwMode="auto">
            <a:xfrm>
              <a:off x="2051447" y="2654095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315"/>
            <p:cNvSpPr>
              <a:spLocks/>
            </p:cNvSpPr>
            <p:nvPr/>
          </p:nvSpPr>
          <p:spPr bwMode="auto">
            <a:xfrm>
              <a:off x="2050256" y="1640909"/>
              <a:ext cx="1391841" cy="1013186"/>
            </a:xfrm>
            <a:custGeom>
              <a:avLst/>
              <a:gdLst>
                <a:gd name="T0" fmla="*/ 6 w 4381"/>
                <a:gd name="T1" fmla="*/ 3191 h 3191"/>
                <a:gd name="T2" fmla="*/ 7 w 4381"/>
                <a:gd name="T3" fmla="*/ 3191 h 3191"/>
                <a:gd name="T4" fmla="*/ 4381 w 4381"/>
                <a:gd name="T5" fmla="*/ 1270 h 3191"/>
                <a:gd name="T6" fmla="*/ 0 w 4381"/>
                <a:gd name="T7" fmla="*/ 0 h 3191"/>
                <a:gd name="T8" fmla="*/ 6 w 4381"/>
                <a:gd name="T9" fmla="*/ 3191 h 3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1" h="3191">
                  <a:moveTo>
                    <a:pt x="6" y="3191"/>
                  </a:moveTo>
                  <a:lnTo>
                    <a:pt x="7" y="3191"/>
                  </a:lnTo>
                  <a:lnTo>
                    <a:pt x="4381" y="1270"/>
                  </a:lnTo>
                  <a:lnTo>
                    <a:pt x="0" y="0"/>
                  </a:lnTo>
                  <a:lnTo>
                    <a:pt x="6" y="3191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316"/>
            <p:cNvSpPr>
              <a:spLocks/>
            </p:cNvSpPr>
            <p:nvPr/>
          </p:nvSpPr>
          <p:spPr bwMode="auto">
            <a:xfrm>
              <a:off x="1157288" y="1640909"/>
              <a:ext cx="894160" cy="1037053"/>
            </a:xfrm>
            <a:custGeom>
              <a:avLst/>
              <a:gdLst>
                <a:gd name="T0" fmla="*/ 2815 w 2815"/>
                <a:gd name="T1" fmla="*/ 3191 h 3266"/>
                <a:gd name="T2" fmla="*/ 2809 w 2815"/>
                <a:gd name="T3" fmla="*/ 0 h 3266"/>
                <a:gd name="T4" fmla="*/ 0 w 2815"/>
                <a:gd name="T5" fmla="*/ 3266 h 3266"/>
                <a:gd name="T6" fmla="*/ 2815 w 2815"/>
                <a:gd name="T7" fmla="*/ 3191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5" h="3266">
                  <a:moveTo>
                    <a:pt x="2815" y="3191"/>
                  </a:moveTo>
                  <a:lnTo>
                    <a:pt x="2809" y="0"/>
                  </a:lnTo>
                  <a:lnTo>
                    <a:pt x="0" y="3266"/>
                  </a:lnTo>
                  <a:lnTo>
                    <a:pt x="2815" y="319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317"/>
            <p:cNvSpPr>
              <a:spLocks/>
            </p:cNvSpPr>
            <p:nvPr/>
          </p:nvSpPr>
          <p:spPr bwMode="auto">
            <a:xfrm>
              <a:off x="825104" y="1640909"/>
              <a:ext cx="1225153" cy="1037053"/>
            </a:xfrm>
            <a:custGeom>
              <a:avLst/>
              <a:gdLst>
                <a:gd name="T0" fmla="*/ 1048 w 3857"/>
                <a:gd name="T1" fmla="*/ 3266 h 3266"/>
                <a:gd name="T2" fmla="*/ 3857 w 3857"/>
                <a:gd name="T3" fmla="*/ 0 h 3266"/>
                <a:gd name="T4" fmla="*/ 0 w 3857"/>
                <a:gd name="T5" fmla="*/ 154 h 3266"/>
                <a:gd name="T6" fmla="*/ 1048 w 3857"/>
                <a:gd name="T7" fmla="*/ 326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7" h="3266">
                  <a:moveTo>
                    <a:pt x="1048" y="3266"/>
                  </a:moveTo>
                  <a:lnTo>
                    <a:pt x="3857" y="0"/>
                  </a:lnTo>
                  <a:lnTo>
                    <a:pt x="0" y="154"/>
                  </a:lnTo>
                  <a:lnTo>
                    <a:pt x="1048" y="326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318"/>
            <p:cNvSpPr>
              <a:spLocks/>
            </p:cNvSpPr>
            <p:nvPr/>
          </p:nvSpPr>
          <p:spPr bwMode="auto">
            <a:xfrm>
              <a:off x="779860" y="753029"/>
              <a:ext cx="1270397" cy="936809"/>
            </a:xfrm>
            <a:custGeom>
              <a:avLst/>
              <a:gdLst>
                <a:gd name="T0" fmla="*/ 3995 w 3995"/>
                <a:gd name="T1" fmla="*/ 2790 h 2944"/>
                <a:gd name="T2" fmla="*/ 2659 w 3995"/>
                <a:gd name="T3" fmla="*/ 0 h 2944"/>
                <a:gd name="T4" fmla="*/ 0 w 3995"/>
                <a:gd name="T5" fmla="*/ 624 h 2944"/>
                <a:gd name="T6" fmla="*/ 138 w 3995"/>
                <a:gd name="T7" fmla="*/ 2944 h 2944"/>
                <a:gd name="T8" fmla="*/ 3995 w 3995"/>
                <a:gd name="T9" fmla="*/ 2790 h 2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5" h="2944">
                  <a:moveTo>
                    <a:pt x="3995" y="2790"/>
                  </a:moveTo>
                  <a:lnTo>
                    <a:pt x="2659" y="0"/>
                  </a:lnTo>
                  <a:lnTo>
                    <a:pt x="0" y="624"/>
                  </a:lnTo>
                  <a:lnTo>
                    <a:pt x="138" y="2944"/>
                  </a:lnTo>
                  <a:lnTo>
                    <a:pt x="3995" y="279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319"/>
            <p:cNvSpPr>
              <a:spLocks/>
            </p:cNvSpPr>
            <p:nvPr/>
          </p:nvSpPr>
          <p:spPr bwMode="auto">
            <a:xfrm>
              <a:off x="435769" y="2677962"/>
              <a:ext cx="1079897" cy="1441612"/>
            </a:xfrm>
            <a:custGeom>
              <a:avLst/>
              <a:gdLst>
                <a:gd name="T0" fmla="*/ 0 w 3398"/>
                <a:gd name="T1" fmla="*/ 930 h 4535"/>
                <a:gd name="T2" fmla="*/ 1124 w 3398"/>
                <a:gd name="T3" fmla="*/ 4535 h 4535"/>
                <a:gd name="T4" fmla="*/ 3398 w 3398"/>
                <a:gd name="T5" fmla="*/ 2561 h 4535"/>
                <a:gd name="T6" fmla="*/ 2269 w 3398"/>
                <a:gd name="T7" fmla="*/ 0 h 4535"/>
                <a:gd name="T8" fmla="*/ 0 w 3398"/>
                <a:gd name="T9" fmla="*/ 930 h 4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8" h="4535">
                  <a:moveTo>
                    <a:pt x="0" y="930"/>
                  </a:moveTo>
                  <a:lnTo>
                    <a:pt x="1124" y="4535"/>
                  </a:lnTo>
                  <a:lnTo>
                    <a:pt x="3398" y="2561"/>
                  </a:lnTo>
                  <a:lnTo>
                    <a:pt x="2269" y="0"/>
                  </a:lnTo>
                  <a:lnTo>
                    <a:pt x="0" y="93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320"/>
            <p:cNvSpPr>
              <a:spLocks/>
            </p:cNvSpPr>
            <p:nvPr/>
          </p:nvSpPr>
          <p:spPr bwMode="auto">
            <a:xfrm>
              <a:off x="0" y="2973923"/>
              <a:ext cx="792956" cy="1145652"/>
            </a:xfrm>
            <a:custGeom>
              <a:avLst/>
              <a:gdLst>
                <a:gd name="T0" fmla="*/ 1371 w 2495"/>
                <a:gd name="T1" fmla="*/ 0 h 3605"/>
                <a:gd name="T2" fmla="*/ 0 w 2495"/>
                <a:gd name="T3" fmla="*/ 1203 h 3605"/>
                <a:gd name="T4" fmla="*/ 0 w 2495"/>
                <a:gd name="T5" fmla="*/ 3203 h 3605"/>
                <a:gd name="T6" fmla="*/ 2495 w 2495"/>
                <a:gd name="T7" fmla="*/ 3605 h 3605"/>
                <a:gd name="T8" fmla="*/ 1371 w 2495"/>
                <a:gd name="T9" fmla="*/ 0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5" h="3605">
                  <a:moveTo>
                    <a:pt x="1371" y="0"/>
                  </a:moveTo>
                  <a:lnTo>
                    <a:pt x="0" y="1203"/>
                  </a:lnTo>
                  <a:lnTo>
                    <a:pt x="0" y="3203"/>
                  </a:lnTo>
                  <a:lnTo>
                    <a:pt x="2495" y="3605"/>
                  </a:lnTo>
                  <a:lnTo>
                    <a:pt x="1371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321"/>
            <p:cNvSpPr>
              <a:spLocks/>
            </p:cNvSpPr>
            <p:nvPr/>
          </p:nvSpPr>
          <p:spPr bwMode="auto">
            <a:xfrm>
              <a:off x="0" y="2213735"/>
              <a:ext cx="435769" cy="1143265"/>
            </a:xfrm>
            <a:custGeom>
              <a:avLst/>
              <a:gdLst>
                <a:gd name="T0" fmla="*/ 0 w 1371"/>
                <a:gd name="T1" fmla="*/ 3593 h 3593"/>
                <a:gd name="T2" fmla="*/ 1371 w 1371"/>
                <a:gd name="T3" fmla="*/ 2390 h 3593"/>
                <a:gd name="T4" fmla="*/ 0 w 1371"/>
                <a:gd name="T5" fmla="*/ 0 h 3593"/>
                <a:gd name="T6" fmla="*/ 0 w 1371"/>
                <a:gd name="T7" fmla="*/ 3593 h 3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1" h="3593">
                  <a:moveTo>
                    <a:pt x="0" y="3593"/>
                  </a:moveTo>
                  <a:lnTo>
                    <a:pt x="1371" y="2390"/>
                  </a:lnTo>
                  <a:lnTo>
                    <a:pt x="0" y="0"/>
                  </a:lnTo>
                  <a:lnTo>
                    <a:pt x="0" y="359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322"/>
            <p:cNvSpPr>
              <a:spLocks/>
            </p:cNvSpPr>
            <p:nvPr/>
          </p:nvSpPr>
          <p:spPr bwMode="auto">
            <a:xfrm>
              <a:off x="0" y="3993075"/>
              <a:ext cx="792956" cy="811503"/>
            </a:xfrm>
            <a:custGeom>
              <a:avLst/>
              <a:gdLst>
                <a:gd name="T0" fmla="*/ 2495 w 2495"/>
                <a:gd name="T1" fmla="*/ 402 h 2554"/>
                <a:gd name="T2" fmla="*/ 0 w 2495"/>
                <a:gd name="T3" fmla="*/ 0 h 2554"/>
                <a:gd name="T4" fmla="*/ 0 w 2495"/>
                <a:gd name="T5" fmla="*/ 2554 h 2554"/>
                <a:gd name="T6" fmla="*/ 2495 w 2495"/>
                <a:gd name="T7" fmla="*/ 402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5" h="2554">
                  <a:moveTo>
                    <a:pt x="2495" y="402"/>
                  </a:moveTo>
                  <a:lnTo>
                    <a:pt x="0" y="0"/>
                  </a:lnTo>
                  <a:lnTo>
                    <a:pt x="0" y="2554"/>
                  </a:lnTo>
                  <a:lnTo>
                    <a:pt x="2495" y="402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323"/>
            <p:cNvSpPr>
              <a:spLocks/>
            </p:cNvSpPr>
            <p:nvPr/>
          </p:nvSpPr>
          <p:spPr bwMode="auto">
            <a:xfrm>
              <a:off x="839391" y="4631538"/>
              <a:ext cx="838200" cy="511963"/>
            </a:xfrm>
            <a:custGeom>
              <a:avLst/>
              <a:gdLst>
                <a:gd name="T0" fmla="*/ 627 w 2640"/>
                <a:gd name="T1" fmla="*/ 0 h 1608"/>
                <a:gd name="T2" fmla="*/ 0 w 2640"/>
                <a:gd name="T3" fmla="*/ 1608 h 1608"/>
                <a:gd name="T4" fmla="*/ 2640 w 2640"/>
                <a:gd name="T5" fmla="*/ 1608 h 1608"/>
                <a:gd name="T6" fmla="*/ 627 w 2640"/>
                <a:gd name="T7" fmla="*/ 0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0" h="1608">
                  <a:moveTo>
                    <a:pt x="627" y="0"/>
                  </a:moveTo>
                  <a:lnTo>
                    <a:pt x="0" y="1608"/>
                  </a:lnTo>
                  <a:lnTo>
                    <a:pt x="2640" y="1608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324"/>
            <p:cNvSpPr>
              <a:spLocks/>
            </p:cNvSpPr>
            <p:nvPr/>
          </p:nvSpPr>
          <p:spPr bwMode="auto">
            <a:xfrm>
              <a:off x="0" y="4119575"/>
              <a:ext cx="1039416" cy="1023926"/>
            </a:xfrm>
            <a:custGeom>
              <a:avLst/>
              <a:gdLst>
                <a:gd name="T0" fmla="*/ 2640 w 3267"/>
                <a:gd name="T1" fmla="*/ 3217 h 3217"/>
                <a:gd name="T2" fmla="*/ 3267 w 3267"/>
                <a:gd name="T3" fmla="*/ 1609 h 3217"/>
                <a:gd name="T4" fmla="*/ 2495 w 3267"/>
                <a:gd name="T5" fmla="*/ 0 h 3217"/>
                <a:gd name="T6" fmla="*/ 0 w 3267"/>
                <a:gd name="T7" fmla="*/ 2152 h 3217"/>
                <a:gd name="T8" fmla="*/ 0 w 3267"/>
                <a:gd name="T9" fmla="*/ 3217 h 3217"/>
                <a:gd name="T10" fmla="*/ 2640 w 3267"/>
                <a:gd name="T11" fmla="*/ 3217 h 3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7" h="3217">
                  <a:moveTo>
                    <a:pt x="2640" y="3217"/>
                  </a:moveTo>
                  <a:lnTo>
                    <a:pt x="3267" y="1609"/>
                  </a:lnTo>
                  <a:lnTo>
                    <a:pt x="2495" y="0"/>
                  </a:lnTo>
                  <a:lnTo>
                    <a:pt x="0" y="2152"/>
                  </a:lnTo>
                  <a:lnTo>
                    <a:pt x="0" y="3217"/>
                  </a:lnTo>
                  <a:lnTo>
                    <a:pt x="2640" y="3217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325"/>
            <p:cNvSpPr>
              <a:spLocks/>
            </p:cNvSpPr>
            <p:nvPr/>
          </p:nvSpPr>
          <p:spPr bwMode="auto">
            <a:xfrm>
              <a:off x="1677591" y="4493105"/>
              <a:ext cx="1414463" cy="650396"/>
            </a:xfrm>
            <a:custGeom>
              <a:avLst/>
              <a:gdLst>
                <a:gd name="T0" fmla="*/ 1478 w 4447"/>
                <a:gd name="T1" fmla="*/ 334 h 2046"/>
                <a:gd name="T2" fmla="*/ 0 w 4447"/>
                <a:gd name="T3" fmla="*/ 2046 h 2046"/>
                <a:gd name="T4" fmla="*/ 3122 w 4447"/>
                <a:gd name="T5" fmla="*/ 2046 h 2046"/>
                <a:gd name="T6" fmla="*/ 4447 w 4447"/>
                <a:gd name="T7" fmla="*/ 0 h 2046"/>
                <a:gd name="T8" fmla="*/ 1478 w 4447"/>
                <a:gd name="T9" fmla="*/ 334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7" h="2046">
                  <a:moveTo>
                    <a:pt x="1478" y="334"/>
                  </a:moveTo>
                  <a:lnTo>
                    <a:pt x="0" y="2046"/>
                  </a:lnTo>
                  <a:lnTo>
                    <a:pt x="3122" y="2046"/>
                  </a:lnTo>
                  <a:lnTo>
                    <a:pt x="4447" y="0"/>
                  </a:lnTo>
                  <a:lnTo>
                    <a:pt x="1478" y="33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326"/>
            <p:cNvSpPr>
              <a:spLocks/>
            </p:cNvSpPr>
            <p:nvPr/>
          </p:nvSpPr>
          <p:spPr bwMode="auto">
            <a:xfrm>
              <a:off x="1515666" y="3493047"/>
              <a:ext cx="810815" cy="1650454"/>
            </a:xfrm>
            <a:custGeom>
              <a:avLst/>
              <a:gdLst>
                <a:gd name="T0" fmla="*/ 511 w 2551"/>
                <a:gd name="T1" fmla="*/ 5191 h 5191"/>
                <a:gd name="T2" fmla="*/ 1989 w 2551"/>
                <a:gd name="T3" fmla="*/ 3479 h 5191"/>
                <a:gd name="T4" fmla="*/ 2551 w 2551"/>
                <a:gd name="T5" fmla="*/ 940 h 5191"/>
                <a:gd name="T6" fmla="*/ 0 w 2551"/>
                <a:gd name="T7" fmla="*/ 0 h 5191"/>
                <a:gd name="T8" fmla="*/ 511 w 2551"/>
                <a:gd name="T9" fmla="*/ 5191 h 5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1" h="5191">
                  <a:moveTo>
                    <a:pt x="511" y="5191"/>
                  </a:moveTo>
                  <a:lnTo>
                    <a:pt x="1989" y="3479"/>
                  </a:lnTo>
                  <a:lnTo>
                    <a:pt x="2551" y="940"/>
                  </a:lnTo>
                  <a:lnTo>
                    <a:pt x="0" y="0"/>
                  </a:lnTo>
                  <a:lnTo>
                    <a:pt x="511" y="519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27"/>
            <p:cNvSpPr>
              <a:spLocks/>
            </p:cNvSpPr>
            <p:nvPr/>
          </p:nvSpPr>
          <p:spPr bwMode="auto">
            <a:xfrm>
              <a:off x="792956" y="3493047"/>
              <a:ext cx="884635" cy="1650454"/>
            </a:xfrm>
            <a:custGeom>
              <a:avLst/>
              <a:gdLst>
                <a:gd name="T0" fmla="*/ 0 w 2785"/>
                <a:gd name="T1" fmla="*/ 1974 h 5191"/>
                <a:gd name="T2" fmla="*/ 772 w 2785"/>
                <a:gd name="T3" fmla="*/ 3583 h 5191"/>
                <a:gd name="T4" fmla="*/ 2785 w 2785"/>
                <a:gd name="T5" fmla="*/ 5191 h 5191"/>
                <a:gd name="T6" fmla="*/ 2274 w 2785"/>
                <a:gd name="T7" fmla="*/ 0 h 5191"/>
                <a:gd name="T8" fmla="*/ 0 w 2785"/>
                <a:gd name="T9" fmla="*/ 1974 h 5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5" h="5191">
                  <a:moveTo>
                    <a:pt x="0" y="1974"/>
                  </a:moveTo>
                  <a:lnTo>
                    <a:pt x="772" y="3583"/>
                  </a:lnTo>
                  <a:lnTo>
                    <a:pt x="2785" y="5191"/>
                  </a:lnTo>
                  <a:lnTo>
                    <a:pt x="2274" y="0"/>
                  </a:lnTo>
                  <a:lnTo>
                    <a:pt x="0" y="1974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28"/>
            <p:cNvSpPr>
              <a:spLocks/>
            </p:cNvSpPr>
            <p:nvPr/>
          </p:nvSpPr>
          <p:spPr bwMode="auto">
            <a:xfrm>
              <a:off x="2326481" y="3266303"/>
              <a:ext cx="1062038" cy="1226802"/>
            </a:xfrm>
            <a:custGeom>
              <a:avLst/>
              <a:gdLst>
                <a:gd name="T0" fmla="*/ 3341 w 3341"/>
                <a:gd name="T1" fmla="*/ 0 h 3860"/>
                <a:gd name="T2" fmla="*/ 0 w 3341"/>
                <a:gd name="T3" fmla="*/ 1655 h 3860"/>
                <a:gd name="T4" fmla="*/ 2407 w 3341"/>
                <a:gd name="T5" fmla="*/ 3860 h 3860"/>
                <a:gd name="T6" fmla="*/ 3341 w 3341"/>
                <a:gd name="T7" fmla="*/ 0 h 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41" h="3860">
                  <a:moveTo>
                    <a:pt x="3341" y="0"/>
                  </a:moveTo>
                  <a:lnTo>
                    <a:pt x="0" y="1655"/>
                  </a:lnTo>
                  <a:lnTo>
                    <a:pt x="2407" y="3860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29"/>
            <p:cNvSpPr>
              <a:spLocks/>
            </p:cNvSpPr>
            <p:nvPr/>
          </p:nvSpPr>
          <p:spPr bwMode="auto">
            <a:xfrm>
              <a:off x="2671763" y="4493105"/>
              <a:ext cx="1469231" cy="650396"/>
            </a:xfrm>
            <a:custGeom>
              <a:avLst/>
              <a:gdLst>
                <a:gd name="T0" fmla="*/ 1325 w 4628"/>
                <a:gd name="T1" fmla="*/ 0 h 2046"/>
                <a:gd name="T2" fmla="*/ 0 w 4628"/>
                <a:gd name="T3" fmla="*/ 2046 h 2046"/>
                <a:gd name="T4" fmla="*/ 4628 w 4628"/>
                <a:gd name="T5" fmla="*/ 2046 h 2046"/>
                <a:gd name="T6" fmla="*/ 1325 w 4628"/>
                <a:gd name="T7" fmla="*/ 0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8" h="2046">
                  <a:moveTo>
                    <a:pt x="1325" y="0"/>
                  </a:moveTo>
                  <a:lnTo>
                    <a:pt x="0" y="2046"/>
                  </a:lnTo>
                  <a:lnTo>
                    <a:pt x="4628" y="2046"/>
                  </a:lnTo>
                  <a:lnTo>
                    <a:pt x="1325" y="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330"/>
            <p:cNvSpPr>
              <a:spLocks/>
            </p:cNvSpPr>
            <p:nvPr/>
          </p:nvSpPr>
          <p:spPr bwMode="auto">
            <a:xfrm>
              <a:off x="4005263" y="4268748"/>
              <a:ext cx="1075135" cy="874753"/>
            </a:xfrm>
            <a:custGeom>
              <a:avLst/>
              <a:gdLst>
                <a:gd name="T0" fmla="*/ 0 w 3384"/>
                <a:gd name="T1" fmla="*/ 0 h 2749"/>
                <a:gd name="T2" fmla="*/ 430 w 3384"/>
                <a:gd name="T3" fmla="*/ 2749 h 2749"/>
                <a:gd name="T4" fmla="*/ 3384 w 3384"/>
                <a:gd name="T5" fmla="*/ 8 h 2749"/>
                <a:gd name="T6" fmla="*/ 0 w 3384"/>
                <a:gd name="T7" fmla="*/ 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4" h="2749">
                  <a:moveTo>
                    <a:pt x="0" y="0"/>
                  </a:moveTo>
                  <a:lnTo>
                    <a:pt x="430" y="2749"/>
                  </a:lnTo>
                  <a:lnTo>
                    <a:pt x="3384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331"/>
            <p:cNvSpPr>
              <a:spLocks/>
            </p:cNvSpPr>
            <p:nvPr/>
          </p:nvSpPr>
          <p:spPr bwMode="auto">
            <a:xfrm>
              <a:off x="3092054" y="4268748"/>
              <a:ext cx="1048940" cy="874753"/>
            </a:xfrm>
            <a:custGeom>
              <a:avLst/>
              <a:gdLst>
                <a:gd name="T0" fmla="*/ 3303 w 3303"/>
                <a:gd name="T1" fmla="*/ 2749 h 2749"/>
                <a:gd name="T2" fmla="*/ 2873 w 3303"/>
                <a:gd name="T3" fmla="*/ 0 h 2749"/>
                <a:gd name="T4" fmla="*/ 0 w 3303"/>
                <a:gd name="T5" fmla="*/ 703 h 2749"/>
                <a:gd name="T6" fmla="*/ 3303 w 3303"/>
                <a:gd name="T7" fmla="*/ 2749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3" h="2749">
                  <a:moveTo>
                    <a:pt x="3303" y="2749"/>
                  </a:moveTo>
                  <a:lnTo>
                    <a:pt x="2873" y="0"/>
                  </a:lnTo>
                  <a:lnTo>
                    <a:pt x="0" y="703"/>
                  </a:lnTo>
                  <a:lnTo>
                    <a:pt x="3303" y="274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332"/>
            <p:cNvSpPr>
              <a:spLocks/>
            </p:cNvSpPr>
            <p:nvPr/>
          </p:nvSpPr>
          <p:spPr bwMode="auto">
            <a:xfrm>
              <a:off x="3388519" y="3266303"/>
              <a:ext cx="1691879" cy="1006025"/>
            </a:xfrm>
            <a:custGeom>
              <a:avLst/>
              <a:gdLst>
                <a:gd name="T0" fmla="*/ 0 w 5323"/>
                <a:gd name="T1" fmla="*/ 0 h 3165"/>
                <a:gd name="T2" fmla="*/ 1939 w 5323"/>
                <a:gd name="T3" fmla="*/ 3157 h 3165"/>
                <a:gd name="T4" fmla="*/ 5323 w 5323"/>
                <a:gd name="T5" fmla="*/ 3165 h 3165"/>
                <a:gd name="T6" fmla="*/ 3266 w 5323"/>
                <a:gd name="T7" fmla="*/ 274 h 3165"/>
                <a:gd name="T8" fmla="*/ 0 w 5323"/>
                <a:gd name="T9" fmla="*/ 0 h 3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3" h="3165">
                  <a:moveTo>
                    <a:pt x="0" y="0"/>
                  </a:moveTo>
                  <a:lnTo>
                    <a:pt x="1939" y="3157"/>
                  </a:lnTo>
                  <a:lnTo>
                    <a:pt x="5323" y="3165"/>
                  </a:lnTo>
                  <a:lnTo>
                    <a:pt x="3266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333"/>
            <p:cNvSpPr>
              <a:spLocks/>
            </p:cNvSpPr>
            <p:nvPr/>
          </p:nvSpPr>
          <p:spPr bwMode="auto">
            <a:xfrm>
              <a:off x="3092054" y="3266303"/>
              <a:ext cx="913209" cy="1226802"/>
            </a:xfrm>
            <a:custGeom>
              <a:avLst/>
              <a:gdLst>
                <a:gd name="T0" fmla="*/ 2873 w 2873"/>
                <a:gd name="T1" fmla="*/ 3157 h 3860"/>
                <a:gd name="T2" fmla="*/ 934 w 2873"/>
                <a:gd name="T3" fmla="*/ 0 h 3860"/>
                <a:gd name="T4" fmla="*/ 0 w 2873"/>
                <a:gd name="T5" fmla="*/ 3860 h 3860"/>
                <a:gd name="T6" fmla="*/ 2873 w 2873"/>
                <a:gd name="T7" fmla="*/ 3157 h 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3" h="3860">
                  <a:moveTo>
                    <a:pt x="2873" y="3157"/>
                  </a:moveTo>
                  <a:lnTo>
                    <a:pt x="934" y="0"/>
                  </a:lnTo>
                  <a:lnTo>
                    <a:pt x="0" y="3860"/>
                  </a:lnTo>
                  <a:lnTo>
                    <a:pt x="2873" y="315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334"/>
            <p:cNvSpPr>
              <a:spLocks/>
            </p:cNvSpPr>
            <p:nvPr/>
          </p:nvSpPr>
          <p:spPr bwMode="auto">
            <a:xfrm>
              <a:off x="2149079" y="3792586"/>
              <a:ext cx="942975" cy="805537"/>
            </a:xfrm>
            <a:custGeom>
              <a:avLst/>
              <a:gdLst>
                <a:gd name="T0" fmla="*/ 2969 w 2969"/>
                <a:gd name="T1" fmla="*/ 2205 h 2539"/>
                <a:gd name="T2" fmla="*/ 562 w 2969"/>
                <a:gd name="T3" fmla="*/ 0 h 2539"/>
                <a:gd name="T4" fmla="*/ 0 w 2969"/>
                <a:gd name="T5" fmla="*/ 2539 h 2539"/>
                <a:gd name="T6" fmla="*/ 2969 w 2969"/>
                <a:gd name="T7" fmla="*/ 2205 h 2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9" h="2539">
                  <a:moveTo>
                    <a:pt x="2969" y="2205"/>
                  </a:moveTo>
                  <a:lnTo>
                    <a:pt x="562" y="0"/>
                  </a:lnTo>
                  <a:lnTo>
                    <a:pt x="0" y="2539"/>
                  </a:lnTo>
                  <a:lnTo>
                    <a:pt x="2969" y="220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335"/>
            <p:cNvSpPr>
              <a:spLocks/>
            </p:cNvSpPr>
            <p:nvPr/>
          </p:nvSpPr>
          <p:spPr bwMode="auto">
            <a:xfrm>
              <a:off x="2051447" y="2044274"/>
              <a:ext cx="1390650" cy="1222029"/>
            </a:xfrm>
            <a:custGeom>
              <a:avLst/>
              <a:gdLst>
                <a:gd name="T0" fmla="*/ 0 w 4374"/>
                <a:gd name="T1" fmla="*/ 1921 h 3842"/>
                <a:gd name="T2" fmla="*/ 4205 w 4374"/>
                <a:gd name="T3" fmla="*/ 3842 h 3842"/>
                <a:gd name="T4" fmla="*/ 4374 w 4374"/>
                <a:gd name="T5" fmla="*/ 0 h 3842"/>
                <a:gd name="T6" fmla="*/ 0 w 4374"/>
                <a:gd name="T7" fmla="*/ 1921 h 3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4" h="3842">
                  <a:moveTo>
                    <a:pt x="0" y="1921"/>
                  </a:moveTo>
                  <a:lnTo>
                    <a:pt x="4205" y="3842"/>
                  </a:lnTo>
                  <a:lnTo>
                    <a:pt x="4374" y="0"/>
                  </a:lnTo>
                  <a:lnTo>
                    <a:pt x="0" y="192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336"/>
            <p:cNvSpPr>
              <a:spLocks/>
            </p:cNvSpPr>
            <p:nvPr/>
          </p:nvSpPr>
          <p:spPr bwMode="auto">
            <a:xfrm>
              <a:off x="4399360" y="2686317"/>
              <a:ext cx="1696640" cy="665910"/>
            </a:xfrm>
            <a:custGeom>
              <a:avLst/>
              <a:gdLst>
                <a:gd name="T0" fmla="*/ 0 w 5342"/>
                <a:gd name="T1" fmla="*/ 0 h 2097"/>
                <a:gd name="T2" fmla="*/ 88 w 5342"/>
                <a:gd name="T3" fmla="*/ 2097 h 2097"/>
                <a:gd name="T4" fmla="*/ 5342 w 5342"/>
                <a:gd name="T5" fmla="*/ 1606 h 2097"/>
                <a:gd name="T6" fmla="*/ 0 w 5342"/>
                <a:gd name="T7" fmla="*/ 0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42" h="2097">
                  <a:moveTo>
                    <a:pt x="0" y="0"/>
                  </a:moveTo>
                  <a:lnTo>
                    <a:pt x="88" y="2097"/>
                  </a:lnTo>
                  <a:lnTo>
                    <a:pt x="5342" y="1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337"/>
            <p:cNvSpPr>
              <a:spLocks/>
            </p:cNvSpPr>
            <p:nvPr/>
          </p:nvSpPr>
          <p:spPr bwMode="auto">
            <a:xfrm>
              <a:off x="1515666" y="2656482"/>
              <a:ext cx="810815" cy="1136105"/>
            </a:xfrm>
            <a:custGeom>
              <a:avLst/>
              <a:gdLst>
                <a:gd name="T0" fmla="*/ 2551 w 2551"/>
                <a:gd name="T1" fmla="*/ 3575 h 3575"/>
                <a:gd name="T2" fmla="*/ 1687 w 2551"/>
                <a:gd name="T3" fmla="*/ 0 h 3575"/>
                <a:gd name="T4" fmla="*/ 0 w 2551"/>
                <a:gd name="T5" fmla="*/ 2635 h 3575"/>
                <a:gd name="T6" fmla="*/ 2551 w 2551"/>
                <a:gd name="T7" fmla="*/ 3575 h 3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1" h="3575">
                  <a:moveTo>
                    <a:pt x="2551" y="3575"/>
                  </a:moveTo>
                  <a:lnTo>
                    <a:pt x="1687" y="0"/>
                  </a:lnTo>
                  <a:lnTo>
                    <a:pt x="0" y="2635"/>
                  </a:lnTo>
                  <a:lnTo>
                    <a:pt x="2551" y="357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385"/>
            <p:cNvSpPr>
              <a:spLocks/>
            </p:cNvSpPr>
            <p:nvPr/>
          </p:nvSpPr>
          <p:spPr bwMode="auto">
            <a:xfrm>
              <a:off x="8440341" y="4349899"/>
              <a:ext cx="700088" cy="793602"/>
            </a:xfrm>
            <a:custGeom>
              <a:avLst/>
              <a:gdLst>
                <a:gd name="T0" fmla="*/ 0 w 2203"/>
                <a:gd name="T1" fmla="*/ 2495 h 2495"/>
                <a:gd name="T2" fmla="*/ 2203 w 2203"/>
                <a:gd name="T3" fmla="*/ 2495 h 2495"/>
                <a:gd name="T4" fmla="*/ 2203 w 2203"/>
                <a:gd name="T5" fmla="*/ 0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3" h="2495">
                  <a:moveTo>
                    <a:pt x="0" y="2495"/>
                  </a:moveTo>
                  <a:lnTo>
                    <a:pt x="2203" y="2495"/>
                  </a:lnTo>
                  <a:lnTo>
                    <a:pt x="2203" y="0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13"/>
            <p:cNvSpPr>
              <a:spLocks/>
            </p:cNvSpPr>
            <p:nvPr/>
          </p:nvSpPr>
          <p:spPr bwMode="auto">
            <a:xfrm>
              <a:off x="2050256" y="985739"/>
              <a:ext cx="1037035" cy="655170"/>
            </a:xfrm>
            <a:custGeom>
              <a:avLst/>
              <a:gdLst>
                <a:gd name="T0" fmla="*/ 3267 w 3267"/>
                <a:gd name="T1" fmla="*/ 0 h 2060"/>
                <a:gd name="T2" fmla="*/ 1565 w 3267"/>
                <a:gd name="T3" fmla="*/ 735 h 2060"/>
                <a:gd name="T4" fmla="*/ 0 w 3267"/>
                <a:gd name="T5" fmla="*/ 2060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67" h="2060">
                  <a:moveTo>
                    <a:pt x="3267" y="0"/>
                  </a:moveTo>
                  <a:lnTo>
                    <a:pt x="1565" y="735"/>
                  </a:lnTo>
                  <a:lnTo>
                    <a:pt x="0" y="2060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425"/>
            <p:cNvSpPr>
              <a:spLocks/>
            </p:cNvSpPr>
            <p:nvPr/>
          </p:nvSpPr>
          <p:spPr bwMode="auto">
            <a:xfrm>
              <a:off x="0" y="1"/>
              <a:ext cx="350044" cy="650397"/>
            </a:xfrm>
            <a:custGeom>
              <a:avLst/>
              <a:gdLst>
                <a:gd name="T0" fmla="*/ 1101 w 1101"/>
                <a:gd name="T1" fmla="*/ 0 h 2045"/>
                <a:gd name="T2" fmla="*/ 0 w 1101"/>
                <a:gd name="T3" fmla="*/ 0 h 2045"/>
                <a:gd name="T4" fmla="*/ 0 w 1101"/>
                <a:gd name="T5" fmla="*/ 2045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1" h="2045">
                  <a:moveTo>
                    <a:pt x="1101" y="0"/>
                  </a:moveTo>
                  <a:lnTo>
                    <a:pt x="0" y="0"/>
                  </a:lnTo>
                  <a:lnTo>
                    <a:pt x="0" y="2045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450"/>
            <p:cNvSpPr>
              <a:spLocks/>
            </p:cNvSpPr>
            <p:nvPr/>
          </p:nvSpPr>
          <p:spPr bwMode="auto">
            <a:xfrm>
              <a:off x="0" y="4804579"/>
              <a:ext cx="839391" cy="338922"/>
            </a:xfrm>
            <a:custGeom>
              <a:avLst/>
              <a:gdLst>
                <a:gd name="T0" fmla="*/ 0 w 2640"/>
                <a:gd name="T1" fmla="*/ 0 h 1065"/>
                <a:gd name="T2" fmla="*/ 0 w 2640"/>
                <a:gd name="T3" fmla="*/ 1065 h 1065"/>
                <a:gd name="T4" fmla="*/ 2640 w 2640"/>
                <a:gd name="T5" fmla="*/ 1065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40" h="1065">
                  <a:moveTo>
                    <a:pt x="0" y="0"/>
                  </a:moveTo>
                  <a:lnTo>
                    <a:pt x="0" y="1065"/>
                  </a:lnTo>
                  <a:lnTo>
                    <a:pt x="2640" y="1065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93" name="矩形 9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83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jp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/>
          <p:cNvSpPr txBox="1"/>
          <p:nvPr/>
        </p:nvSpPr>
        <p:spPr>
          <a:xfrm>
            <a:off x="5807174" y="2865710"/>
            <a:ext cx="647522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spc="600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大众汽车公司企业介绍</a:t>
            </a:r>
            <a:r>
              <a:rPr lang="en-US" altLang="zh-CN" sz="2800" b="1" spc="600" dirty="0" err="1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800" b="1" spc="600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2800" b="1" spc="600" dirty="0">
              <a:gradFill flip="none" rotWithShape="1">
                <a:gsLst>
                  <a:gs pos="0">
                    <a:srgbClr val="04B5EC"/>
                  </a:gs>
                  <a:gs pos="100000">
                    <a:srgbClr val="00C88A"/>
                  </a:gs>
                </a:gsLst>
                <a:lin ang="0" scaled="1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7679382" y="4436501"/>
            <a:ext cx="394298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汇报单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位：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XXX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汇报人：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239222" y="3816048"/>
            <a:ext cx="5112568" cy="0"/>
          </a:xfrm>
          <a:prstGeom prst="line">
            <a:avLst/>
          </a:prstGeom>
          <a:ln>
            <a:solidFill>
              <a:srgbClr val="00C8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239222" y="4924281"/>
            <a:ext cx="5112568" cy="0"/>
          </a:xfrm>
          <a:prstGeom prst="line">
            <a:avLst/>
          </a:prstGeom>
          <a:ln>
            <a:solidFill>
              <a:srgbClr val="00C8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20018" y="-401073"/>
            <a:ext cx="0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决策 10"/>
          <p:cNvSpPr/>
          <p:nvPr/>
        </p:nvSpPr>
        <p:spPr>
          <a:xfrm>
            <a:off x="915035" y="1133444"/>
            <a:ext cx="4040168" cy="3830493"/>
          </a:xfrm>
          <a:prstGeom prst="flowChartDecision">
            <a:avLst/>
          </a:prstGeom>
          <a:blipFill dpi="0" rotWithShape="1">
            <a:blip r:embed="rId3"/>
            <a:srcRect/>
            <a:tile tx="-228600" ty="0" sx="100000" sy="100000" flip="none" algn="ctr"/>
          </a:blipFill>
          <a:ln>
            <a:noFill/>
          </a:ln>
          <a:effectLst>
            <a:innerShdw blurRad="241300" dist="266700" dir="13500000">
              <a:prstClr val="black">
                <a:alpha val="3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流程图: 决策 39"/>
          <p:cNvSpPr/>
          <p:nvPr/>
        </p:nvSpPr>
        <p:spPr>
          <a:xfrm>
            <a:off x="3136761" y="-41747"/>
            <a:ext cx="2204848" cy="2090422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决策 40"/>
          <p:cNvSpPr/>
          <p:nvPr/>
        </p:nvSpPr>
        <p:spPr>
          <a:xfrm>
            <a:off x="-1155988" y="-743703"/>
            <a:ext cx="3797678" cy="3600587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4680755">
            <a:off x="3856184" y="4430225"/>
            <a:ext cx="567268" cy="567268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直角三角形 41"/>
          <p:cNvSpPr/>
          <p:nvPr/>
        </p:nvSpPr>
        <p:spPr>
          <a:xfrm rot="15485977">
            <a:off x="4412419" y="3904937"/>
            <a:ext cx="567268" cy="567268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决策 44"/>
          <p:cNvSpPr/>
          <p:nvPr/>
        </p:nvSpPr>
        <p:spPr>
          <a:xfrm>
            <a:off x="-1600438" y="2334760"/>
            <a:ext cx="2964358" cy="2810515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直角三角形 47"/>
          <p:cNvSpPr/>
          <p:nvPr/>
        </p:nvSpPr>
        <p:spPr>
          <a:xfrm rot="18571015">
            <a:off x="4168527" y="5801728"/>
            <a:ext cx="382997" cy="382997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直角三角形 48"/>
          <p:cNvSpPr/>
          <p:nvPr/>
        </p:nvSpPr>
        <p:spPr>
          <a:xfrm rot="18571015">
            <a:off x="5213802" y="2210939"/>
            <a:ext cx="382997" cy="382997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流程图: 决策 50"/>
          <p:cNvSpPr/>
          <p:nvPr/>
        </p:nvSpPr>
        <p:spPr>
          <a:xfrm>
            <a:off x="1764060" y="5373216"/>
            <a:ext cx="2496329" cy="2366776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流程图: 决策 53"/>
          <p:cNvSpPr/>
          <p:nvPr/>
        </p:nvSpPr>
        <p:spPr>
          <a:xfrm>
            <a:off x="168931" y="3968039"/>
            <a:ext cx="2635914" cy="2499117"/>
          </a:xfrm>
          <a:prstGeom prst="flowChartDecisi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60000" sy="60000" flip="none" algn="ctr"/>
          </a:blipFill>
          <a:ln>
            <a:noFill/>
          </a:ln>
          <a:effectLst>
            <a:innerShdw blurRad="241300" dist="266700" dir="13500000">
              <a:prstClr val="black">
                <a:alpha val="3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3511863" y="794980"/>
            <a:ext cx="1389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99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7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8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1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2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5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6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9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0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3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4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7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8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1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2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5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6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9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0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3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4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5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61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7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76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80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11" grpId="0" animBg="1"/>
          <p:bldP spid="11" grpId="1" animBg="1"/>
          <p:bldP spid="11" grpId="2" animBg="1"/>
          <p:bldP spid="40" grpId="0" animBg="1"/>
          <p:bldP spid="41" grpId="0" animBg="1"/>
          <p:bldP spid="12" grpId="0" animBg="1"/>
          <p:bldP spid="42" grpId="0" animBg="1"/>
          <p:bldP spid="45" grpId="0" animBg="1"/>
          <p:bldP spid="48" grpId="0" animBg="1"/>
          <p:bldP spid="49" grpId="0" animBg="1"/>
          <p:bldP spid="51" grpId="0" animBg="1"/>
          <p:bldP spid="54" grpId="0" animBg="1"/>
          <p:bldP spid="54" grpId="1" animBg="1"/>
          <p:bldP spid="54" grpId="2" animBg="1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5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61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7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76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80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11" grpId="0" animBg="1"/>
          <p:bldP spid="11" grpId="1" animBg="1"/>
          <p:bldP spid="11" grpId="2" animBg="1"/>
          <p:bldP spid="40" grpId="0" animBg="1"/>
          <p:bldP spid="41" grpId="0" animBg="1"/>
          <p:bldP spid="12" grpId="0" animBg="1"/>
          <p:bldP spid="42" grpId="0" animBg="1"/>
          <p:bldP spid="45" grpId="0" animBg="1"/>
          <p:bldP spid="48" grpId="0" animBg="1"/>
          <p:bldP spid="49" grpId="0" animBg="1"/>
          <p:bldP spid="51" grpId="0" animBg="1"/>
          <p:bldP spid="54" grpId="0" animBg="1"/>
          <p:bldP spid="54" grpId="1" animBg="1"/>
          <p:bldP spid="54" grpId="2" animBg="1"/>
          <p:bldP spid="2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rot="198227">
            <a:off x="-49555" y="2954307"/>
            <a:ext cx="12256069" cy="865720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0C8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1338589" flipV="1">
            <a:off x="-25474" y="2994928"/>
            <a:ext cx="12256069" cy="434071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4B5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408782" y="435639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标题一</a:t>
            </a:r>
          </a:p>
        </p:txBody>
      </p:sp>
      <p:sp>
        <p:nvSpPr>
          <p:cNvPr id="12" name="矩形 11"/>
          <p:cNvSpPr/>
          <p:nvPr/>
        </p:nvSpPr>
        <p:spPr>
          <a:xfrm>
            <a:off x="4195301" y="4356393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</a:p>
        </p:txBody>
      </p:sp>
      <p:sp>
        <p:nvSpPr>
          <p:cNvPr id="13" name="矩形 12"/>
          <p:cNvSpPr/>
          <p:nvPr/>
        </p:nvSpPr>
        <p:spPr>
          <a:xfrm>
            <a:off x="6581620" y="4356393"/>
            <a:ext cx="2105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标题三</a:t>
            </a:r>
          </a:p>
        </p:txBody>
      </p:sp>
      <p:sp>
        <p:nvSpPr>
          <p:cNvPr id="14" name="矩形 13"/>
          <p:cNvSpPr/>
          <p:nvPr/>
        </p:nvSpPr>
        <p:spPr>
          <a:xfrm>
            <a:off x="9458260" y="435639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标题四</a:t>
            </a:r>
          </a:p>
        </p:txBody>
      </p:sp>
      <p:sp>
        <p:nvSpPr>
          <p:cNvPr id="20" name="文本框 3"/>
          <p:cNvSpPr txBox="1"/>
          <p:nvPr/>
        </p:nvSpPr>
        <p:spPr>
          <a:xfrm>
            <a:off x="4511030" y="758695"/>
            <a:ext cx="314985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21" name="矩形 20"/>
          <p:cNvSpPr/>
          <p:nvPr/>
        </p:nvSpPr>
        <p:spPr>
          <a:xfrm>
            <a:off x="4790560" y="1630541"/>
            <a:ext cx="276902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CONTENTS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486694" y="2665507"/>
            <a:ext cx="1297399" cy="1284485"/>
            <a:chOff x="1486694" y="2665507"/>
            <a:chExt cx="1297399" cy="1284485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rot="5400000">
              <a:off x="1476182" y="2728182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486694" y="3047437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b="1" dirty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22998" y="2665507"/>
            <a:ext cx="1297399" cy="1284485"/>
            <a:chOff x="4222998" y="2665507"/>
            <a:chExt cx="1297399" cy="1284485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 rot="5400000">
              <a:off x="4226425" y="2728182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222998" y="3078969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b="1" dirty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959302" y="2689493"/>
            <a:ext cx="1297399" cy="1284485"/>
            <a:chOff x="6959302" y="2689493"/>
            <a:chExt cx="1297399" cy="1284485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 rot="5400000">
              <a:off x="6967655" y="2752168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959302" y="3068303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b="1" dirty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479582" y="2562069"/>
            <a:ext cx="1297399" cy="1284485"/>
            <a:chOff x="9479582" y="2562069"/>
            <a:chExt cx="1297399" cy="1284485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5400000">
              <a:off x="9456528" y="2624744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479582" y="2996952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b="1" dirty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742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3" grpId="0" animBg="1"/>
      <p:bldP spid="10" grpId="0"/>
      <p:bldP spid="12" grpId="0"/>
      <p:bldP spid="13" grpId="0"/>
      <p:bldP spid="14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9196780" y="5331227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30" name="任意多边形 29"/>
          <p:cNvSpPr/>
          <p:nvPr/>
        </p:nvSpPr>
        <p:spPr>
          <a:xfrm rot="198227">
            <a:off x="-49555" y="2954307"/>
            <a:ext cx="12256069" cy="865720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0C8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21338589" flipV="1">
            <a:off x="-25474" y="2994928"/>
            <a:ext cx="12256069" cy="434071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4B5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 rot="5400000">
            <a:off x="4466762" y="1526764"/>
            <a:ext cx="3271596" cy="2952328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429779" y="1888328"/>
            <a:ext cx="1297399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01</a:t>
            </a:r>
            <a:endParaRPr lang="zh-CN" altLang="en-US" sz="3200" b="1" dirty="0"/>
          </a:p>
        </p:txBody>
      </p:sp>
      <p:sp>
        <p:nvSpPr>
          <p:cNvPr id="22" name="文本框 3"/>
          <p:cNvSpPr txBox="1"/>
          <p:nvPr/>
        </p:nvSpPr>
        <p:spPr>
          <a:xfrm>
            <a:off x="4782685" y="2564904"/>
            <a:ext cx="4552881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BFCF2"/>
                </a:solidFill>
                <a:latin typeface="微软雅黑" pitchFamily="34" charset="-122"/>
                <a:ea typeface="微软雅黑" pitchFamily="34" charset="-122"/>
              </a:rPr>
              <a:t>公司介绍</a:t>
            </a:r>
          </a:p>
        </p:txBody>
      </p:sp>
      <p:sp>
        <p:nvSpPr>
          <p:cNvPr id="2" name="矩形 1"/>
          <p:cNvSpPr/>
          <p:nvPr/>
        </p:nvSpPr>
        <p:spPr>
          <a:xfrm>
            <a:off x="1270670" y="534359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公司概述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2198" y="534359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发展历程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33725" y="533122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产业结构</a:t>
            </a:r>
          </a:p>
        </p:txBody>
      </p:sp>
      <p:sp>
        <p:nvSpPr>
          <p:cNvPr id="5" name="矩形 4"/>
          <p:cNvSpPr/>
          <p:nvPr/>
        </p:nvSpPr>
        <p:spPr>
          <a:xfrm>
            <a:off x="7215252" y="533122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分支机构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490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31" grpId="0" animBg="1"/>
      <p:bldP spid="40" grpId="0" animBg="1"/>
      <p:bldP spid="45" grpId="0"/>
      <p:bldP spid="22" grpId="0"/>
      <p:bldP spid="2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4005064"/>
            <a:ext cx="12190413" cy="2852936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8702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公司介绍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7494" y="1817536"/>
            <a:ext cx="2304256" cy="1536171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66655" y="1786653"/>
            <a:ext cx="2304256" cy="1536170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:\PPT加油\免版权\buildings-984195_960_72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310" y="1786653"/>
            <a:ext cx="2304256" cy="1536171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6186494" y="1788564"/>
            <a:ext cx="2304256" cy="1536170"/>
          </a:xfrm>
          <a:prstGeom prst="round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4566" y="2094177"/>
            <a:ext cx="1656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logo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5932" y="4440500"/>
            <a:ext cx="3567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XXXXXXXXXXX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有限公司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40334" y="4869160"/>
            <a:ext cx="979543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公司演变而来的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，坐落于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XXXXXX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经济开发区。公司始建于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2005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年是一家集研发、生产、销售、施工、服务于一体的高科技企业，公司占地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余亩，建筑面积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2500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余平，年产各类固化剂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余万吨。公司现有员工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30 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多人，其中高级技术职称有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5 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人，中级职称有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7 </a:t>
            </a:r>
            <a:r>
              <a:rPr lang="zh-CN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295006" y="4640555"/>
            <a:ext cx="66967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5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1486694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公司介绍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62558" y="2132856"/>
            <a:ext cx="4262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创新</a:t>
            </a:r>
            <a:r>
              <a:rPr lang="zh-CN" altLang="en-US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zh-CN" altLang="zh-CN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稳定</a:t>
            </a:r>
            <a:r>
              <a:rPr lang="zh-CN" altLang="en-US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zh-CN" altLang="zh-CN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发展</a:t>
            </a:r>
            <a:r>
              <a:rPr lang="zh-CN" altLang="en-US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　</a:t>
            </a:r>
            <a:r>
              <a:rPr lang="zh-CN" altLang="zh-CN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环保</a:t>
            </a:r>
            <a:endParaRPr lang="zh-CN" altLang="en-US" sz="24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6746" y="2861799"/>
            <a:ext cx="4536504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公司以地球环境保护作为开展公司业务的基础，不断以新颖的技术及优质的服务为客户提供一流的产品及解决方案，因此我们将一如既往，不断努力为更好地服务于社会，不断改进、更新、提高产品性能。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10504" y="4581128"/>
            <a:ext cx="775209" cy="637746"/>
            <a:chOff x="7425108" y="4581128"/>
            <a:chExt cx="775209" cy="637746"/>
          </a:xfrm>
        </p:grpSpPr>
        <p:sp>
          <p:nvSpPr>
            <p:cNvPr id="9" name="矩形 8"/>
            <p:cNvSpPr/>
            <p:nvPr/>
          </p:nvSpPr>
          <p:spPr>
            <a:xfrm>
              <a:off x="7425108" y="4581128"/>
              <a:ext cx="775209" cy="63774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557592" y="4674845"/>
              <a:ext cx="524393" cy="445522"/>
              <a:chOff x="3351213" y="1103313"/>
              <a:chExt cx="5467350" cy="4645026"/>
            </a:xfrm>
            <a:solidFill>
              <a:schemeClr val="bg1"/>
            </a:solidFill>
          </p:grpSpPr>
          <p:sp>
            <p:nvSpPr>
              <p:cNvPr id="14" name="Freeform 22"/>
              <p:cNvSpPr>
                <a:spLocks/>
              </p:cNvSpPr>
              <p:nvPr/>
            </p:nvSpPr>
            <p:spPr bwMode="auto">
              <a:xfrm>
                <a:off x="8081963" y="4530726"/>
                <a:ext cx="736600" cy="833438"/>
              </a:xfrm>
              <a:custGeom>
                <a:avLst/>
                <a:gdLst>
                  <a:gd name="T0" fmla="*/ 0 w 196"/>
                  <a:gd name="T1" fmla="*/ 59 h 222"/>
                  <a:gd name="T2" fmla="*/ 85 w 196"/>
                  <a:gd name="T3" fmla="*/ 0 h 222"/>
                  <a:gd name="T4" fmla="*/ 196 w 196"/>
                  <a:gd name="T5" fmla="*/ 89 h 222"/>
                  <a:gd name="T6" fmla="*/ 196 w 196"/>
                  <a:gd name="T7" fmla="*/ 222 h 222"/>
                  <a:gd name="T8" fmla="*/ 14 w 196"/>
                  <a:gd name="T9" fmla="*/ 222 h 222"/>
                  <a:gd name="T10" fmla="*/ 36 w 196"/>
                  <a:gd name="T11" fmla="*/ 189 h 222"/>
                  <a:gd name="T12" fmla="*/ 0 w 196"/>
                  <a:gd name="T13" fmla="*/ 59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22">
                    <a:moveTo>
                      <a:pt x="0" y="59"/>
                    </a:moveTo>
                    <a:cubicBezTo>
                      <a:pt x="38" y="56"/>
                      <a:pt x="70" y="33"/>
                      <a:pt x="85" y="0"/>
                    </a:cubicBezTo>
                    <a:cubicBezTo>
                      <a:pt x="139" y="15"/>
                      <a:pt x="196" y="42"/>
                      <a:pt x="196" y="89"/>
                    </a:cubicBezTo>
                    <a:cubicBezTo>
                      <a:pt x="196" y="179"/>
                      <a:pt x="196" y="222"/>
                      <a:pt x="196" y="222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36" y="189"/>
                      <a:pt x="36" y="189"/>
                      <a:pt x="36" y="189"/>
                    </a:cubicBezTo>
                    <a:lnTo>
                      <a:pt x="0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23"/>
              <p:cNvSpPr>
                <a:spLocks/>
              </p:cNvSpPr>
              <p:nvPr/>
            </p:nvSpPr>
            <p:spPr bwMode="auto">
              <a:xfrm>
                <a:off x="7585076" y="4530726"/>
                <a:ext cx="439738" cy="833438"/>
              </a:xfrm>
              <a:custGeom>
                <a:avLst/>
                <a:gdLst>
                  <a:gd name="T0" fmla="*/ 32 w 117"/>
                  <a:gd name="T1" fmla="*/ 0 h 222"/>
                  <a:gd name="T2" fmla="*/ 117 w 117"/>
                  <a:gd name="T3" fmla="*/ 59 h 222"/>
                  <a:gd name="T4" fmla="*/ 81 w 117"/>
                  <a:gd name="T5" fmla="*/ 189 h 222"/>
                  <a:gd name="T6" fmla="*/ 103 w 117"/>
                  <a:gd name="T7" fmla="*/ 222 h 222"/>
                  <a:gd name="T8" fmla="*/ 14 w 117"/>
                  <a:gd name="T9" fmla="*/ 222 h 222"/>
                  <a:gd name="T10" fmla="*/ 14 w 117"/>
                  <a:gd name="T11" fmla="*/ 65 h 222"/>
                  <a:gd name="T12" fmla="*/ 0 w 117"/>
                  <a:gd name="T13" fmla="*/ 10 h 222"/>
                  <a:gd name="T14" fmla="*/ 32 w 117"/>
                  <a:gd name="T15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22">
                    <a:moveTo>
                      <a:pt x="32" y="0"/>
                    </a:moveTo>
                    <a:cubicBezTo>
                      <a:pt x="47" y="33"/>
                      <a:pt x="79" y="56"/>
                      <a:pt x="117" y="59"/>
                    </a:cubicBezTo>
                    <a:cubicBezTo>
                      <a:pt x="81" y="189"/>
                      <a:pt x="81" y="189"/>
                      <a:pt x="81" y="189"/>
                    </a:cubicBezTo>
                    <a:cubicBezTo>
                      <a:pt x="103" y="222"/>
                      <a:pt x="103" y="222"/>
                      <a:pt x="103" y="222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4" y="181"/>
                      <a:pt x="14" y="129"/>
                      <a:pt x="14" y="65"/>
                    </a:cubicBezTo>
                    <a:cubicBezTo>
                      <a:pt x="14" y="45"/>
                      <a:pt x="9" y="27"/>
                      <a:pt x="0" y="10"/>
                    </a:cubicBezTo>
                    <a:cubicBezTo>
                      <a:pt x="10" y="6"/>
                      <a:pt x="21" y="3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4"/>
              <p:cNvSpPr>
                <a:spLocks noEditPoints="1"/>
              </p:cNvSpPr>
              <p:nvPr/>
            </p:nvSpPr>
            <p:spPr bwMode="auto">
              <a:xfrm>
                <a:off x="7615238" y="3722688"/>
                <a:ext cx="857250" cy="860425"/>
              </a:xfrm>
              <a:custGeom>
                <a:avLst/>
                <a:gdLst>
                  <a:gd name="T0" fmla="*/ 114 w 228"/>
                  <a:gd name="T1" fmla="*/ 229 h 229"/>
                  <a:gd name="T2" fmla="*/ 0 w 228"/>
                  <a:gd name="T3" fmla="*/ 115 h 229"/>
                  <a:gd name="T4" fmla="*/ 114 w 228"/>
                  <a:gd name="T5" fmla="*/ 0 h 229"/>
                  <a:gd name="T6" fmla="*/ 228 w 228"/>
                  <a:gd name="T7" fmla="*/ 115 h 229"/>
                  <a:gd name="T8" fmla="*/ 114 w 228"/>
                  <a:gd name="T9" fmla="*/ 229 h 229"/>
                  <a:gd name="T10" fmla="*/ 208 w 228"/>
                  <a:gd name="T11" fmla="*/ 111 h 229"/>
                  <a:gd name="T12" fmla="*/ 178 w 228"/>
                  <a:gd name="T13" fmla="*/ 46 h 229"/>
                  <a:gd name="T14" fmla="*/ 186 w 228"/>
                  <a:gd name="T15" fmla="*/ 91 h 229"/>
                  <a:gd name="T16" fmla="*/ 136 w 228"/>
                  <a:gd name="T17" fmla="*/ 193 h 229"/>
                  <a:gd name="T18" fmla="*/ 208 w 228"/>
                  <a:gd name="T19" fmla="*/ 1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8" h="229">
                    <a:moveTo>
                      <a:pt x="114" y="229"/>
                    </a:moveTo>
                    <a:cubicBezTo>
                      <a:pt x="51" y="229"/>
                      <a:pt x="0" y="178"/>
                      <a:pt x="0" y="115"/>
                    </a:cubicBezTo>
                    <a:cubicBezTo>
                      <a:pt x="0" y="52"/>
                      <a:pt x="51" y="0"/>
                      <a:pt x="114" y="0"/>
                    </a:cubicBezTo>
                    <a:cubicBezTo>
                      <a:pt x="177" y="0"/>
                      <a:pt x="228" y="52"/>
                      <a:pt x="228" y="115"/>
                    </a:cubicBezTo>
                    <a:cubicBezTo>
                      <a:pt x="228" y="178"/>
                      <a:pt x="177" y="229"/>
                      <a:pt x="114" y="229"/>
                    </a:cubicBezTo>
                    <a:close/>
                    <a:moveTo>
                      <a:pt x="208" y="111"/>
                    </a:moveTo>
                    <a:cubicBezTo>
                      <a:pt x="208" y="85"/>
                      <a:pt x="196" y="62"/>
                      <a:pt x="178" y="46"/>
                    </a:cubicBezTo>
                    <a:cubicBezTo>
                      <a:pt x="183" y="60"/>
                      <a:pt x="186" y="76"/>
                      <a:pt x="186" y="91"/>
                    </a:cubicBezTo>
                    <a:cubicBezTo>
                      <a:pt x="186" y="133"/>
                      <a:pt x="166" y="170"/>
                      <a:pt x="136" y="193"/>
                    </a:cubicBezTo>
                    <a:cubicBezTo>
                      <a:pt x="177" y="188"/>
                      <a:pt x="208" y="153"/>
                      <a:pt x="208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25"/>
              <p:cNvSpPr>
                <a:spLocks/>
              </p:cNvSpPr>
              <p:nvPr/>
            </p:nvSpPr>
            <p:spPr bwMode="auto">
              <a:xfrm>
                <a:off x="6157913" y="4222751"/>
                <a:ext cx="1352550" cy="1525588"/>
              </a:xfrm>
              <a:custGeom>
                <a:avLst/>
                <a:gdLst>
                  <a:gd name="T0" fmla="*/ 157 w 360"/>
                  <a:gd name="T1" fmla="*/ 0 h 406"/>
                  <a:gd name="T2" fmla="*/ 360 w 360"/>
                  <a:gd name="T3" fmla="*/ 162 h 406"/>
                  <a:gd name="T4" fmla="*/ 360 w 360"/>
                  <a:gd name="T5" fmla="*/ 406 h 406"/>
                  <a:gd name="T6" fmla="*/ 26 w 360"/>
                  <a:gd name="T7" fmla="*/ 406 h 406"/>
                  <a:gd name="T8" fmla="*/ 65 w 360"/>
                  <a:gd name="T9" fmla="*/ 344 h 406"/>
                  <a:gd name="T10" fmla="*/ 0 w 360"/>
                  <a:gd name="T11" fmla="*/ 107 h 406"/>
                  <a:gd name="T12" fmla="*/ 157 w 360"/>
                  <a:gd name="T13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406">
                    <a:moveTo>
                      <a:pt x="157" y="0"/>
                    </a:moveTo>
                    <a:cubicBezTo>
                      <a:pt x="255" y="27"/>
                      <a:pt x="360" y="75"/>
                      <a:pt x="360" y="162"/>
                    </a:cubicBezTo>
                    <a:cubicBezTo>
                      <a:pt x="360" y="326"/>
                      <a:pt x="360" y="406"/>
                      <a:pt x="360" y="406"/>
                    </a:cubicBezTo>
                    <a:cubicBezTo>
                      <a:pt x="26" y="406"/>
                      <a:pt x="26" y="406"/>
                      <a:pt x="26" y="406"/>
                    </a:cubicBezTo>
                    <a:cubicBezTo>
                      <a:pt x="65" y="344"/>
                      <a:pt x="65" y="344"/>
                      <a:pt x="65" y="344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69" y="102"/>
                      <a:pt x="128" y="60"/>
                      <a:pt x="1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26"/>
              <p:cNvSpPr>
                <a:spLocks/>
              </p:cNvSpPr>
              <p:nvPr/>
            </p:nvSpPr>
            <p:spPr bwMode="auto">
              <a:xfrm>
                <a:off x="6529388" y="3060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7"/>
              <p:cNvSpPr>
                <a:spLocks/>
              </p:cNvSpPr>
              <p:nvPr/>
            </p:nvSpPr>
            <p:spPr bwMode="auto">
              <a:xfrm>
                <a:off x="4703763" y="4222751"/>
                <a:ext cx="1352550" cy="1525588"/>
              </a:xfrm>
              <a:custGeom>
                <a:avLst/>
                <a:gdLst>
                  <a:gd name="T0" fmla="*/ 0 w 360"/>
                  <a:gd name="T1" fmla="*/ 406 h 406"/>
                  <a:gd name="T2" fmla="*/ 0 w 360"/>
                  <a:gd name="T3" fmla="*/ 162 h 406"/>
                  <a:gd name="T4" fmla="*/ 203 w 360"/>
                  <a:gd name="T5" fmla="*/ 0 h 406"/>
                  <a:gd name="T6" fmla="*/ 360 w 360"/>
                  <a:gd name="T7" fmla="*/ 107 h 406"/>
                  <a:gd name="T8" fmla="*/ 295 w 360"/>
                  <a:gd name="T9" fmla="*/ 344 h 406"/>
                  <a:gd name="T10" fmla="*/ 334 w 360"/>
                  <a:gd name="T11" fmla="*/ 406 h 406"/>
                  <a:gd name="T12" fmla="*/ 0 w 360"/>
                  <a:gd name="T13" fmla="*/ 406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406">
                    <a:moveTo>
                      <a:pt x="0" y="406"/>
                    </a:moveTo>
                    <a:cubicBezTo>
                      <a:pt x="0" y="406"/>
                      <a:pt x="0" y="326"/>
                      <a:pt x="0" y="162"/>
                    </a:cubicBezTo>
                    <a:cubicBezTo>
                      <a:pt x="0" y="75"/>
                      <a:pt x="105" y="27"/>
                      <a:pt x="203" y="0"/>
                    </a:cubicBezTo>
                    <a:cubicBezTo>
                      <a:pt x="232" y="60"/>
                      <a:pt x="291" y="102"/>
                      <a:pt x="360" y="107"/>
                    </a:cubicBezTo>
                    <a:cubicBezTo>
                      <a:pt x="295" y="344"/>
                      <a:pt x="295" y="344"/>
                      <a:pt x="295" y="344"/>
                    </a:cubicBezTo>
                    <a:cubicBezTo>
                      <a:pt x="334" y="406"/>
                      <a:pt x="334" y="406"/>
                      <a:pt x="334" y="406"/>
                    </a:cubicBezTo>
                    <a:lnTo>
                      <a:pt x="0" y="4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>
                <a:off x="5454651" y="1103313"/>
                <a:ext cx="3322638" cy="1690688"/>
              </a:xfrm>
              <a:custGeom>
                <a:avLst/>
                <a:gdLst>
                  <a:gd name="T0" fmla="*/ 137 w 884"/>
                  <a:gd name="T1" fmla="*/ 396 h 450"/>
                  <a:gd name="T2" fmla="*/ 10 w 884"/>
                  <a:gd name="T3" fmla="*/ 450 h 450"/>
                  <a:gd name="T4" fmla="*/ 0 w 884"/>
                  <a:gd name="T5" fmla="*/ 437 h 450"/>
                  <a:gd name="T6" fmla="*/ 349 w 884"/>
                  <a:gd name="T7" fmla="*/ 157 h 450"/>
                  <a:gd name="T8" fmla="*/ 450 w 884"/>
                  <a:gd name="T9" fmla="*/ 335 h 450"/>
                  <a:gd name="T10" fmla="*/ 620 w 884"/>
                  <a:gd name="T11" fmla="*/ 190 h 450"/>
                  <a:gd name="T12" fmla="*/ 484 w 884"/>
                  <a:gd name="T13" fmla="*/ 112 h 450"/>
                  <a:gd name="T14" fmla="*/ 884 w 884"/>
                  <a:gd name="T15" fmla="*/ 0 h 450"/>
                  <a:gd name="T16" fmla="*/ 744 w 884"/>
                  <a:gd name="T17" fmla="*/ 391 h 450"/>
                  <a:gd name="T18" fmla="*/ 662 w 884"/>
                  <a:gd name="T19" fmla="*/ 225 h 450"/>
                  <a:gd name="T20" fmla="*/ 435 w 884"/>
                  <a:gd name="T21" fmla="*/ 418 h 450"/>
                  <a:gd name="T22" fmla="*/ 334 w 884"/>
                  <a:gd name="T23" fmla="*/ 238 h 450"/>
                  <a:gd name="T24" fmla="*/ 137 w 884"/>
                  <a:gd name="T25" fmla="*/ 396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4" h="450">
                    <a:moveTo>
                      <a:pt x="137" y="396"/>
                    </a:moveTo>
                    <a:cubicBezTo>
                      <a:pt x="89" y="402"/>
                      <a:pt x="46" y="421"/>
                      <a:pt x="10" y="450"/>
                    </a:cubicBezTo>
                    <a:cubicBezTo>
                      <a:pt x="0" y="437"/>
                      <a:pt x="0" y="437"/>
                      <a:pt x="0" y="437"/>
                    </a:cubicBezTo>
                    <a:cubicBezTo>
                      <a:pt x="349" y="157"/>
                      <a:pt x="349" y="157"/>
                      <a:pt x="349" y="157"/>
                    </a:cubicBezTo>
                    <a:cubicBezTo>
                      <a:pt x="450" y="335"/>
                      <a:pt x="450" y="335"/>
                      <a:pt x="450" y="335"/>
                    </a:cubicBezTo>
                    <a:cubicBezTo>
                      <a:pt x="620" y="190"/>
                      <a:pt x="620" y="190"/>
                      <a:pt x="620" y="190"/>
                    </a:cubicBezTo>
                    <a:cubicBezTo>
                      <a:pt x="484" y="112"/>
                      <a:pt x="484" y="112"/>
                      <a:pt x="484" y="112"/>
                    </a:cubicBezTo>
                    <a:cubicBezTo>
                      <a:pt x="884" y="0"/>
                      <a:pt x="884" y="0"/>
                      <a:pt x="884" y="0"/>
                    </a:cubicBezTo>
                    <a:cubicBezTo>
                      <a:pt x="744" y="391"/>
                      <a:pt x="744" y="391"/>
                      <a:pt x="744" y="391"/>
                    </a:cubicBezTo>
                    <a:cubicBezTo>
                      <a:pt x="662" y="225"/>
                      <a:pt x="662" y="225"/>
                      <a:pt x="662" y="225"/>
                    </a:cubicBezTo>
                    <a:cubicBezTo>
                      <a:pt x="435" y="418"/>
                      <a:pt x="435" y="418"/>
                      <a:pt x="435" y="418"/>
                    </a:cubicBezTo>
                    <a:cubicBezTo>
                      <a:pt x="334" y="238"/>
                      <a:pt x="334" y="238"/>
                      <a:pt x="334" y="238"/>
                    </a:cubicBezTo>
                    <a:lnTo>
                      <a:pt x="137" y="3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>
                <a:off x="3351213" y="2474913"/>
                <a:ext cx="2141538" cy="1333500"/>
              </a:xfrm>
              <a:custGeom>
                <a:avLst/>
                <a:gdLst>
                  <a:gd name="T0" fmla="*/ 492 w 570"/>
                  <a:gd name="T1" fmla="*/ 196 h 355"/>
                  <a:gd name="T2" fmla="*/ 415 w 570"/>
                  <a:gd name="T3" fmla="*/ 258 h 355"/>
                  <a:gd name="T4" fmla="*/ 323 w 570"/>
                  <a:gd name="T5" fmla="*/ 86 h 355"/>
                  <a:gd name="T6" fmla="*/ 59 w 570"/>
                  <a:gd name="T7" fmla="*/ 334 h 355"/>
                  <a:gd name="T8" fmla="*/ 10 w 570"/>
                  <a:gd name="T9" fmla="*/ 344 h 355"/>
                  <a:gd name="T10" fmla="*/ 22 w 570"/>
                  <a:gd name="T11" fmla="*/ 295 h 355"/>
                  <a:gd name="T12" fmla="*/ 338 w 570"/>
                  <a:gd name="T13" fmla="*/ 0 h 355"/>
                  <a:gd name="T14" fmla="*/ 432 w 570"/>
                  <a:gd name="T15" fmla="*/ 176 h 355"/>
                  <a:gd name="T16" fmla="*/ 560 w 570"/>
                  <a:gd name="T17" fmla="*/ 72 h 355"/>
                  <a:gd name="T18" fmla="*/ 570 w 570"/>
                  <a:gd name="T19" fmla="*/ 85 h 355"/>
                  <a:gd name="T20" fmla="*/ 492 w 570"/>
                  <a:gd name="T21" fmla="*/ 196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0" h="355">
                    <a:moveTo>
                      <a:pt x="492" y="196"/>
                    </a:moveTo>
                    <a:cubicBezTo>
                      <a:pt x="415" y="258"/>
                      <a:pt x="415" y="258"/>
                      <a:pt x="415" y="258"/>
                    </a:cubicBezTo>
                    <a:cubicBezTo>
                      <a:pt x="323" y="86"/>
                      <a:pt x="323" y="86"/>
                      <a:pt x="323" y="86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42" y="350"/>
                      <a:pt x="20" y="355"/>
                      <a:pt x="10" y="344"/>
                    </a:cubicBezTo>
                    <a:cubicBezTo>
                      <a:pt x="0" y="333"/>
                      <a:pt x="5" y="312"/>
                      <a:pt x="22" y="295"/>
                    </a:cubicBezTo>
                    <a:cubicBezTo>
                      <a:pt x="338" y="0"/>
                      <a:pt x="338" y="0"/>
                      <a:pt x="338" y="0"/>
                    </a:cubicBezTo>
                    <a:cubicBezTo>
                      <a:pt x="432" y="176"/>
                      <a:pt x="432" y="176"/>
                      <a:pt x="432" y="176"/>
                    </a:cubicBezTo>
                    <a:cubicBezTo>
                      <a:pt x="560" y="72"/>
                      <a:pt x="560" y="72"/>
                      <a:pt x="560" y="72"/>
                    </a:cubicBezTo>
                    <a:cubicBezTo>
                      <a:pt x="570" y="85"/>
                      <a:pt x="570" y="85"/>
                      <a:pt x="570" y="85"/>
                    </a:cubicBezTo>
                    <a:cubicBezTo>
                      <a:pt x="535" y="114"/>
                      <a:pt x="507" y="152"/>
                      <a:pt x="492" y="1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30"/>
              <p:cNvSpPr>
                <a:spLocks noEditPoints="1"/>
              </p:cNvSpPr>
              <p:nvPr/>
            </p:nvSpPr>
            <p:spPr bwMode="auto">
              <a:xfrm>
                <a:off x="5305426" y="2744788"/>
                <a:ext cx="1570038" cy="1571625"/>
              </a:xfrm>
              <a:custGeom>
                <a:avLst/>
                <a:gdLst>
                  <a:gd name="T0" fmla="*/ 249 w 418"/>
                  <a:gd name="T1" fmla="*/ 352 h 418"/>
                  <a:gd name="T2" fmla="*/ 381 w 418"/>
                  <a:gd name="T3" fmla="*/ 201 h 418"/>
                  <a:gd name="T4" fmla="*/ 326 w 418"/>
                  <a:gd name="T5" fmla="*/ 84 h 418"/>
                  <a:gd name="T6" fmla="*/ 326 w 418"/>
                  <a:gd name="T7" fmla="*/ 84 h 418"/>
                  <a:gd name="T8" fmla="*/ 326 w 418"/>
                  <a:gd name="T9" fmla="*/ 84 h 418"/>
                  <a:gd name="T10" fmla="*/ 341 w 418"/>
                  <a:gd name="T11" fmla="*/ 166 h 418"/>
                  <a:gd name="T12" fmla="*/ 249 w 418"/>
                  <a:gd name="T13" fmla="*/ 352 h 418"/>
                  <a:gd name="T14" fmla="*/ 209 w 418"/>
                  <a:gd name="T15" fmla="*/ 418 h 418"/>
                  <a:gd name="T16" fmla="*/ 0 w 418"/>
                  <a:gd name="T17" fmla="*/ 209 h 418"/>
                  <a:gd name="T18" fmla="*/ 209 w 418"/>
                  <a:gd name="T19" fmla="*/ 0 h 418"/>
                  <a:gd name="T20" fmla="*/ 418 w 418"/>
                  <a:gd name="T21" fmla="*/ 209 h 418"/>
                  <a:gd name="T22" fmla="*/ 209 w 418"/>
                  <a:gd name="T23" fmla="*/ 418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8" h="418">
                    <a:moveTo>
                      <a:pt x="249" y="352"/>
                    </a:moveTo>
                    <a:cubicBezTo>
                      <a:pt x="324" y="342"/>
                      <a:pt x="381" y="279"/>
                      <a:pt x="381" y="201"/>
                    </a:cubicBezTo>
                    <a:cubicBezTo>
                      <a:pt x="381" y="154"/>
                      <a:pt x="360" y="112"/>
                      <a:pt x="326" y="84"/>
                    </a:cubicBezTo>
                    <a:cubicBezTo>
                      <a:pt x="326" y="84"/>
                      <a:pt x="326" y="84"/>
                      <a:pt x="326" y="84"/>
                    </a:cubicBezTo>
                    <a:cubicBezTo>
                      <a:pt x="326" y="84"/>
                      <a:pt x="326" y="84"/>
                      <a:pt x="326" y="84"/>
                    </a:cubicBezTo>
                    <a:cubicBezTo>
                      <a:pt x="335" y="109"/>
                      <a:pt x="341" y="137"/>
                      <a:pt x="341" y="166"/>
                    </a:cubicBezTo>
                    <a:cubicBezTo>
                      <a:pt x="341" y="242"/>
                      <a:pt x="305" y="309"/>
                      <a:pt x="249" y="352"/>
                    </a:cubicBezTo>
                    <a:close/>
                    <a:moveTo>
                      <a:pt x="209" y="418"/>
                    </a:moveTo>
                    <a:cubicBezTo>
                      <a:pt x="93" y="418"/>
                      <a:pt x="0" y="325"/>
                      <a:pt x="0" y="209"/>
                    </a:cubicBezTo>
                    <a:cubicBezTo>
                      <a:pt x="0" y="94"/>
                      <a:pt x="93" y="0"/>
                      <a:pt x="209" y="0"/>
                    </a:cubicBezTo>
                    <a:cubicBezTo>
                      <a:pt x="325" y="0"/>
                      <a:pt x="418" y="94"/>
                      <a:pt x="418" y="209"/>
                    </a:cubicBezTo>
                    <a:cubicBezTo>
                      <a:pt x="418" y="325"/>
                      <a:pt x="325" y="418"/>
                      <a:pt x="209" y="4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31"/>
              <p:cNvSpPr>
                <a:spLocks/>
              </p:cNvSpPr>
              <p:nvPr/>
            </p:nvSpPr>
            <p:spPr bwMode="auto">
              <a:xfrm>
                <a:off x="4181476" y="4541838"/>
                <a:ext cx="439738" cy="830263"/>
              </a:xfrm>
              <a:custGeom>
                <a:avLst/>
                <a:gdLst>
                  <a:gd name="T0" fmla="*/ 0 w 117"/>
                  <a:gd name="T1" fmla="*/ 58 h 221"/>
                  <a:gd name="T2" fmla="*/ 86 w 117"/>
                  <a:gd name="T3" fmla="*/ 0 h 221"/>
                  <a:gd name="T4" fmla="*/ 117 w 117"/>
                  <a:gd name="T5" fmla="*/ 10 h 221"/>
                  <a:gd name="T6" fmla="*/ 104 w 117"/>
                  <a:gd name="T7" fmla="*/ 65 h 221"/>
                  <a:gd name="T8" fmla="*/ 104 w 117"/>
                  <a:gd name="T9" fmla="*/ 221 h 221"/>
                  <a:gd name="T10" fmla="*/ 14 w 117"/>
                  <a:gd name="T11" fmla="*/ 221 h 221"/>
                  <a:gd name="T12" fmla="*/ 36 w 117"/>
                  <a:gd name="T13" fmla="*/ 188 h 221"/>
                  <a:gd name="T14" fmla="*/ 0 w 117"/>
                  <a:gd name="T15" fmla="*/ 5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21">
                    <a:moveTo>
                      <a:pt x="0" y="58"/>
                    </a:moveTo>
                    <a:cubicBezTo>
                      <a:pt x="38" y="56"/>
                      <a:pt x="70" y="32"/>
                      <a:pt x="86" y="0"/>
                    </a:cubicBezTo>
                    <a:cubicBezTo>
                      <a:pt x="96" y="3"/>
                      <a:pt x="107" y="6"/>
                      <a:pt x="117" y="10"/>
                    </a:cubicBezTo>
                    <a:cubicBezTo>
                      <a:pt x="108" y="26"/>
                      <a:pt x="104" y="45"/>
                      <a:pt x="104" y="65"/>
                    </a:cubicBezTo>
                    <a:cubicBezTo>
                      <a:pt x="104" y="128"/>
                      <a:pt x="104" y="180"/>
                      <a:pt x="104" y="221"/>
                    </a:cubicBezTo>
                    <a:cubicBezTo>
                      <a:pt x="14" y="221"/>
                      <a:pt x="14" y="221"/>
                      <a:pt x="14" y="221"/>
                    </a:cubicBezTo>
                    <a:cubicBezTo>
                      <a:pt x="36" y="188"/>
                      <a:pt x="36" y="188"/>
                      <a:pt x="36" y="188"/>
                    </a:cubicBezTo>
                    <a:lnTo>
                      <a:pt x="0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32"/>
              <p:cNvSpPr>
                <a:spLocks/>
              </p:cNvSpPr>
              <p:nvPr/>
            </p:nvSpPr>
            <p:spPr bwMode="auto">
              <a:xfrm>
                <a:off x="3387726" y="4541838"/>
                <a:ext cx="736600" cy="830263"/>
              </a:xfrm>
              <a:custGeom>
                <a:avLst/>
                <a:gdLst>
                  <a:gd name="T0" fmla="*/ 196 w 196"/>
                  <a:gd name="T1" fmla="*/ 58 h 221"/>
                  <a:gd name="T2" fmla="*/ 160 w 196"/>
                  <a:gd name="T3" fmla="*/ 188 h 221"/>
                  <a:gd name="T4" fmla="*/ 182 w 196"/>
                  <a:gd name="T5" fmla="*/ 221 h 221"/>
                  <a:gd name="T6" fmla="*/ 0 w 196"/>
                  <a:gd name="T7" fmla="*/ 221 h 221"/>
                  <a:gd name="T8" fmla="*/ 0 w 196"/>
                  <a:gd name="T9" fmla="*/ 88 h 221"/>
                  <a:gd name="T10" fmla="*/ 111 w 196"/>
                  <a:gd name="T11" fmla="*/ 0 h 221"/>
                  <a:gd name="T12" fmla="*/ 196 w 196"/>
                  <a:gd name="T13" fmla="*/ 5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21">
                    <a:moveTo>
                      <a:pt x="196" y="58"/>
                    </a:moveTo>
                    <a:cubicBezTo>
                      <a:pt x="160" y="188"/>
                      <a:pt x="160" y="188"/>
                      <a:pt x="160" y="188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221"/>
                      <a:pt x="0" y="178"/>
                      <a:pt x="0" y="88"/>
                    </a:cubicBezTo>
                    <a:cubicBezTo>
                      <a:pt x="0" y="41"/>
                      <a:pt x="57" y="14"/>
                      <a:pt x="111" y="0"/>
                    </a:cubicBezTo>
                    <a:cubicBezTo>
                      <a:pt x="126" y="32"/>
                      <a:pt x="158" y="56"/>
                      <a:pt x="19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33"/>
              <p:cNvSpPr>
                <a:spLocks/>
              </p:cNvSpPr>
              <p:nvPr/>
            </p:nvSpPr>
            <p:spPr bwMode="auto">
              <a:xfrm>
                <a:off x="3922713" y="39068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34"/>
              <p:cNvSpPr>
                <a:spLocks noEditPoints="1"/>
              </p:cNvSpPr>
              <p:nvPr/>
            </p:nvSpPr>
            <p:spPr bwMode="auto">
              <a:xfrm>
                <a:off x="3733801" y="3733801"/>
                <a:ext cx="857250" cy="860425"/>
              </a:xfrm>
              <a:custGeom>
                <a:avLst/>
                <a:gdLst>
                  <a:gd name="T0" fmla="*/ 50 w 228"/>
                  <a:gd name="T1" fmla="*/ 46 h 229"/>
                  <a:gd name="T2" fmla="*/ 20 w 228"/>
                  <a:gd name="T3" fmla="*/ 110 h 229"/>
                  <a:gd name="T4" fmla="*/ 92 w 228"/>
                  <a:gd name="T5" fmla="*/ 192 h 229"/>
                  <a:gd name="T6" fmla="*/ 42 w 228"/>
                  <a:gd name="T7" fmla="*/ 91 h 229"/>
                  <a:gd name="T8" fmla="*/ 50 w 228"/>
                  <a:gd name="T9" fmla="*/ 46 h 229"/>
                  <a:gd name="T10" fmla="*/ 50 w 228"/>
                  <a:gd name="T11" fmla="*/ 46 h 229"/>
                  <a:gd name="T12" fmla="*/ 114 w 228"/>
                  <a:gd name="T13" fmla="*/ 229 h 229"/>
                  <a:gd name="T14" fmla="*/ 0 w 228"/>
                  <a:gd name="T15" fmla="*/ 114 h 229"/>
                  <a:gd name="T16" fmla="*/ 114 w 228"/>
                  <a:gd name="T17" fmla="*/ 0 h 229"/>
                  <a:gd name="T18" fmla="*/ 228 w 228"/>
                  <a:gd name="T19" fmla="*/ 114 h 229"/>
                  <a:gd name="T20" fmla="*/ 114 w 228"/>
                  <a:gd name="T21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229">
                    <a:moveTo>
                      <a:pt x="50" y="46"/>
                    </a:moveTo>
                    <a:cubicBezTo>
                      <a:pt x="32" y="61"/>
                      <a:pt x="20" y="84"/>
                      <a:pt x="20" y="110"/>
                    </a:cubicBezTo>
                    <a:cubicBezTo>
                      <a:pt x="20" y="152"/>
                      <a:pt x="51" y="187"/>
                      <a:pt x="92" y="192"/>
                    </a:cubicBezTo>
                    <a:cubicBezTo>
                      <a:pt x="62" y="169"/>
                      <a:pt x="42" y="132"/>
                      <a:pt x="42" y="91"/>
                    </a:cubicBezTo>
                    <a:cubicBezTo>
                      <a:pt x="42" y="75"/>
                      <a:pt x="45" y="60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lose/>
                    <a:moveTo>
                      <a:pt x="114" y="229"/>
                    </a:moveTo>
                    <a:cubicBezTo>
                      <a:pt x="51" y="229"/>
                      <a:pt x="0" y="177"/>
                      <a:pt x="0" y="114"/>
                    </a:cubicBezTo>
                    <a:cubicBezTo>
                      <a:pt x="0" y="51"/>
                      <a:pt x="51" y="0"/>
                      <a:pt x="114" y="0"/>
                    </a:cubicBezTo>
                    <a:cubicBezTo>
                      <a:pt x="177" y="0"/>
                      <a:pt x="228" y="51"/>
                      <a:pt x="228" y="114"/>
                    </a:cubicBezTo>
                    <a:cubicBezTo>
                      <a:pt x="228" y="177"/>
                      <a:pt x="177" y="229"/>
                      <a:pt x="114" y="2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1225750" y="4581128"/>
            <a:ext cx="775209" cy="637746"/>
            <a:chOff x="8340354" y="4581128"/>
            <a:chExt cx="775209" cy="637746"/>
          </a:xfrm>
        </p:grpSpPr>
        <p:sp>
          <p:nvSpPr>
            <p:cNvPr id="10" name="矩形 9"/>
            <p:cNvSpPr/>
            <p:nvPr/>
          </p:nvSpPr>
          <p:spPr>
            <a:xfrm>
              <a:off x="8340354" y="4581128"/>
              <a:ext cx="775209" cy="637746"/>
            </a:xfrm>
            <a:prstGeom prst="rect">
              <a:avLst/>
            </a:prstGeom>
            <a:solidFill>
              <a:srgbClr val="00C8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8501499" y="4690042"/>
              <a:ext cx="443093" cy="457117"/>
              <a:chOff x="3613150" y="869950"/>
              <a:chExt cx="4965700" cy="5122863"/>
            </a:xfrm>
            <a:solidFill>
              <a:schemeClr val="bg1"/>
            </a:solidFill>
          </p:grpSpPr>
          <p:sp>
            <p:nvSpPr>
              <p:cNvPr id="28" name="Freeform 111"/>
              <p:cNvSpPr>
                <a:spLocks/>
              </p:cNvSpPr>
              <p:nvPr/>
            </p:nvSpPr>
            <p:spPr bwMode="auto">
              <a:xfrm>
                <a:off x="6578600" y="1433513"/>
                <a:ext cx="2000250" cy="3994150"/>
              </a:xfrm>
              <a:custGeom>
                <a:avLst/>
                <a:gdLst>
                  <a:gd name="T0" fmla="*/ 269 w 532"/>
                  <a:gd name="T1" fmla="*/ 903 h 1063"/>
                  <a:gd name="T2" fmla="*/ 73 w 532"/>
                  <a:gd name="T3" fmla="*/ 985 h 1063"/>
                  <a:gd name="T4" fmla="*/ 73 w 532"/>
                  <a:gd name="T5" fmla="*/ 1063 h 1063"/>
                  <a:gd name="T6" fmla="*/ 0 w 532"/>
                  <a:gd name="T7" fmla="*/ 1063 h 1063"/>
                  <a:gd name="T8" fmla="*/ 0 w 532"/>
                  <a:gd name="T9" fmla="*/ 949 h 1063"/>
                  <a:gd name="T10" fmla="*/ 418 w 532"/>
                  <a:gd name="T11" fmla="*/ 532 h 1063"/>
                  <a:gd name="T12" fmla="*/ 0 w 532"/>
                  <a:gd name="T13" fmla="*/ 114 h 1063"/>
                  <a:gd name="T14" fmla="*/ 0 w 532"/>
                  <a:gd name="T15" fmla="*/ 0 h 1063"/>
                  <a:gd name="T16" fmla="*/ 73 w 532"/>
                  <a:gd name="T17" fmla="*/ 0 h 1063"/>
                  <a:gd name="T18" fmla="*/ 73 w 532"/>
                  <a:gd name="T19" fmla="*/ 79 h 1063"/>
                  <a:gd name="T20" fmla="*/ 269 w 532"/>
                  <a:gd name="T21" fmla="*/ 160 h 1063"/>
                  <a:gd name="T22" fmla="*/ 325 w 532"/>
                  <a:gd name="T23" fmla="*/ 105 h 1063"/>
                  <a:gd name="T24" fmla="*/ 427 w 532"/>
                  <a:gd name="T25" fmla="*/ 207 h 1063"/>
                  <a:gd name="T26" fmla="*/ 372 w 532"/>
                  <a:gd name="T27" fmla="*/ 263 h 1063"/>
                  <a:gd name="T28" fmla="*/ 453 w 532"/>
                  <a:gd name="T29" fmla="*/ 459 h 1063"/>
                  <a:gd name="T30" fmla="*/ 532 w 532"/>
                  <a:gd name="T31" fmla="*/ 459 h 1063"/>
                  <a:gd name="T32" fmla="*/ 532 w 532"/>
                  <a:gd name="T33" fmla="*/ 604 h 1063"/>
                  <a:gd name="T34" fmla="*/ 453 w 532"/>
                  <a:gd name="T35" fmla="*/ 604 h 1063"/>
                  <a:gd name="T36" fmla="*/ 372 w 532"/>
                  <a:gd name="T37" fmla="*/ 800 h 1063"/>
                  <a:gd name="T38" fmla="*/ 427 w 532"/>
                  <a:gd name="T39" fmla="*/ 856 h 1063"/>
                  <a:gd name="T40" fmla="*/ 325 w 532"/>
                  <a:gd name="T41" fmla="*/ 959 h 1063"/>
                  <a:gd name="T42" fmla="*/ 269 w 532"/>
                  <a:gd name="T43" fmla="*/ 903 h 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2" h="1063">
                    <a:moveTo>
                      <a:pt x="269" y="903"/>
                    </a:moveTo>
                    <a:cubicBezTo>
                      <a:pt x="212" y="945"/>
                      <a:pt x="146" y="973"/>
                      <a:pt x="73" y="985"/>
                    </a:cubicBezTo>
                    <a:cubicBezTo>
                      <a:pt x="73" y="1063"/>
                      <a:pt x="73" y="1063"/>
                      <a:pt x="73" y="1063"/>
                    </a:cubicBezTo>
                    <a:cubicBezTo>
                      <a:pt x="0" y="1063"/>
                      <a:pt x="0" y="1063"/>
                      <a:pt x="0" y="1063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231" y="949"/>
                      <a:pt x="418" y="762"/>
                      <a:pt x="418" y="532"/>
                    </a:cubicBezTo>
                    <a:cubicBezTo>
                      <a:pt x="418" y="301"/>
                      <a:pt x="231" y="114"/>
                      <a:pt x="0" y="1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146" y="90"/>
                      <a:pt x="212" y="119"/>
                      <a:pt x="269" y="160"/>
                    </a:cubicBezTo>
                    <a:cubicBezTo>
                      <a:pt x="325" y="105"/>
                      <a:pt x="325" y="105"/>
                      <a:pt x="325" y="105"/>
                    </a:cubicBezTo>
                    <a:cubicBezTo>
                      <a:pt x="427" y="207"/>
                      <a:pt x="427" y="207"/>
                      <a:pt x="427" y="207"/>
                    </a:cubicBezTo>
                    <a:cubicBezTo>
                      <a:pt x="372" y="263"/>
                      <a:pt x="372" y="263"/>
                      <a:pt x="372" y="263"/>
                    </a:cubicBezTo>
                    <a:cubicBezTo>
                      <a:pt x="413" y="320"/>
                      <a:pt x="442" y="386"/>
                      <a:pt x="453" y="459"/>
                    </a:cubicBezTo>
                    <a:cubicBezTo>
                      <a:pt x="532" y="459"/>
                      <a:pt x="532" y="459"/>
                      <a:pt x="532" y="459"/>
                    </a:cubicBezTo>
                    <a:cubicBezTo>
                      <a:pt x="532" y="604"/>
                      <a:pt x="532" y="604"/>
                      <a:pt x="532" y="604"/>
                    </a:cubicBezTo>
                    <a:cubicBezTo>
                      <a:pt x="453" y="604"/>
                      <a:pt x="453" y="604"/>
                      <a:pt x="453" y="604"/>
                    </a:cubicBezTo>
                    <a:cubicBezTo>
                      <a:pt x="442" y="677"/>
                      <a:pt x="413" y="744"/>
                      <a:pt x="372" y="800"/>
                    </a:cubicBezTo>
                    <a:cubicBezTo>
                      <a:pt x="427" y="856"/>
                      <a:pt x="427" y="856"/>
                      <a:pt x="427" y="856"/>
                    </a:cubicBezTo>
                    <a:cubicBezTo>
                      <a:pt x="325" y="959"/>
                      <a:pt x="325" y="959"/>
                      <a:pt x="325" y="959"/>
                    </a:cubicBezTo>
                    <a:lnTo>
                      <a:pt x="269" y="9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112"/>
              <p:cNvSpPr>
                <a:spLocks/>
              </p:cNvSpPr>
              <p:nvPr/>
            </p:nvSpPr>
            <p:spPr bwMode="auto">
              <a:xfrm>
                <a:off x="6578600" y="2482850"/>
                <a:ext cx="950913" cy="1897063"/>
              </a:xfrm>
              <a:custGeom>
                <a:avLst/>
                <a:gdLst>
                  <a:gd name="T0" fmla="*/ 216 w 253"/>
                  <a:gd name="T1" fmla="*/ 287 h 505"/>
                  <a:gd name="T2" fmla="*/ 177 w 253"/>
                  <a:gd name="T3" fmla="*/ 380 h 505"/>
                  <a:gd name="T4" fmla="*/ 203 w 253"/>
                  <a:gd name="T5" fmla="*/ 407 h 505"/>
                  <a:gd name="T6" fmla="*/ 154 w 253"/>
                  <a:gd name="T7" fmla="*/ 455 h 505"/>
                  <a:gd name="T8" fmla="*/ 128 w 253"/>
                  <a:gd name="T9" fmla="*/ 429 h 505"/>
                  <a:gd name="T10" fmla="*/ 35 w 253"/>
                  <a:gd name="T11" fmla="*/ 468 h 505"/>
                  <a:gd name="T12" fmla="*/ 35 w 253"/>
                  <a:gd name="T13" fmla="*/ 505 h 505"/>
                  <a:gd name="T14" fmla="*/ 0 w 253"/>
                  <a:gd name="T15" fmla="*/ 505 h 505"/>
                  <a:gd name="T16" fmla="*/ 0 w 253"/>
                  <a:gd name="T17" fmla="*/ 451 h 505"/>
                  <a:gd name="T18" fmla="*/ 199 w 253"/>
                  <a:gd name="T19" fmla="*/ 253 h 505"/>
                  <a:gd name="T20" fmla="*/ 0 w 253"/>
                  <a:gd name="T21" fmla="*/ 55 h 505"/>
                  <a:gd name="T22" fmla="*/ 0 w 253"/>
                  <a:gd name="T23" fmla="*/ 0 h 505"/>
                  <a:gd name="T24" fmla="*/ 35 w 253"/>
                  <a:gd name="T25" fmla="*/ 0 h 505"/>
                  <a:gd name="T26" fmla="*/ 35 w 253"/>
                  <a:gd name="T27" fmla="*/ 38 h 505"/>
                  <a:gd name="T28" fmla="*/ 128 w 253"/>
                  <a:gd name="T29" fmla="*/ 76 h 505"/>
                  <a:gd name="T30" fmla="*/ 154 w 253"/>
                  <a:gd name="T31" fmla="*/ 50 h 505"/>
                  <a:gd name="T32" fmla="*/ 203 w 253"/>
                  <a:gd name="T33" fmla="*/ 99 h 505"/>
                  <a:gd name="T34" fmla="*/ 177 w 253"/>
                  <a:gd name="T35" fmla="*/ 125 h 505"/>
                  <a:gd name="T36" fmla="*/ 216 w 253"/>
                  <a:gd name="T37" fmla="*/ 218 h 505"/>
                  <a:gd name="T38" fmla="*/ 253 w 253"/>
                  <a:gd name="T39" fmla="*/ 218 h 505"/>
                  <a:gd name="T40" fmla="*/ 253 w 253"/>
                  <a:gd name="T41" fmla="*/ 287 h 505"/>
                  <a:gd name="T42" fmla="*/ 216 w 253"/>
                  <a:gd name="T43" fmla="*/ 287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3" h="505">
                    <a:moveTo>
                      <a:pt x="216" y="287"/>
                    </a:moveTo>
                    <a:cubicBezTo>
                      <a:pt x="210" y="321"/>
                      <a:pt x="196" y="353"/>
                      <a:pt x="177" y="380"/>
                    </a:cubicBezTo>
                    <a:cubicBezTo>
                      <a:pt x="203" y="407"/>
                      <a:pt x="203" y="407"/>
                      <a:pt x="203" y="407"/>
                    </a:cubicBezTo>
                    <a:cubicBezTo>
                      <a:pt x="154" y="455"/>
                      <a:pt x="154" y="455"/>
                      <a:pt x="154" y="455"/>
                    </a:cubicBezTo>
                    <a:cubicBezTo>
                      <a:pt x="128" y="429"/>
                      <a:pt x="128" y="429"/>
                      <a:pt x="128" y="429"/>
                    </a:cubicBezTo>
                    <a:cubicBezTo>
                      <a:pt x="101" y="449"/>
                      <a:pt x="69" y="462"/>
                      <a:pt x="35" y="468"/>
                    </a:cubicBezTo>
                    <a:cubicBezTo>
                      <a:pt x="35" y="505"/>
                      <a:pt x="35" y="505"/>
                      <a:pt x="35" y="505"/>
                    </a:cubicBezTo>
                    <a:cubicBezTo>
                      <a:pt x="0" y="505"/>
                      <a:pt x="0" y="505"/>
                      <a:pt x="0" y="505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110" y="451"/>
                      <a:pt x="199" y="362"/>
                      <a:pt x="199" y="253"/>
                    </a:cubicBezTo>
                    <a:cubicBezTo>
                      <a:pt x="199" y="143"/>
                      <a:pt x="110" y="55"/>
                      <a:pt x="0" y="5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69" y="43"/>
                      <a:pt x="101" y="57"/>
                      <a:pt x="128" y="76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77" y="125"/>
                      <a:pt x="177" y="125"/>
                      <a:pt x="177" y="125"/>
                    </a:cubicBezTo>
                    <a:cubicBezTo>
                      <a:pt x="196" y="152"/>
                      <a:pt x="210" y="184"/>
                      <a:pt x="216" y="218"/>
                    </a:cubicBezTo>
                    <a:cubicBezTo>
                      <a:pt x="253" y="218"/>
                      <a:pt x="253" y="218"/>
                      <a:pt x="253" y="218"/>
                    </a:cubicBezTo>
                    <a:cubicBezTo>
                      <a:pt x="253" y="287"/>
                      <a:pt x="253" y="287"/>
                      <a:pt x="253" y="287"/>
                    </a:cubicBezTo>
                    <a:lnTo>
                      <a:pt x="216" y="2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113"/>
              <p:cNvSpPr>
                <a:spLocks noChangeArrowheads="1"/>
              </p:cNvSpPr>
              <p:nvPr/>
            </p:nvSpPr>
            <p:spPr bwMode="auto">
              <a:xfrm>
                <a:off x="5861050" y="3011488"/>
                <a:ext cx="835025" cy="838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14"/>
              <p:cNvSpPr>
                <a:spLocks/>
              </p:cNvSpPr>
              <p:nvPr/>
            </p:nvSpPr>
            <p:spPr bwMode="auto">
              <a:xfrm>
                <a:off x="4794250" y="1947863"/>
                <a:ext cx="1484313" cy="2970213"/>
              </a:xfrm>
              <a:custGeom>
                <a:avLst/>
                <a:gdLst>
                  <a:gd name="T0" fmla="*/ 341 w 395"/>
                  <a:gd name="T1" fmla="*/ 0 h 790"/>
                  <a:gd name="T2" fmla="*/ 395 w 395"/>
                  <a:gd name="T3" fmla="*/ 0 h 790"/>
                  <a:gd name="T4" fmla="*/ 395 w 395"/>
                  <a:gd name="T5" fmla="*/ 85 h 790"/>
                  <a:gd name="T6" fmla="*/ 85 w 395"/>
                  <a:gd name="T7" fmla="*/ 395 h 790"/>
                  <a:gd name="T8" fmla="*/ 395 w 395"/>
                  <a:gd name="T9" fmla="*/ 705 h 790"/>
                  <a:gd name="T10" fmla="*/ 395 w 395"/>
                  <a:gd name="T11" fmla="*/ 790 h 790"/>
                  <a:gd name="T12" fmla="*/ 341 w 395"/>
                  <a:gd name="T13" fmla="*/ 790 h 790"/>
                  <a:gd name="T14" fmla="*/ 341 w 395"/>
                  <a:gd name="T15" fmla="*/ 731 h 790"/>
                  <a:gd name="T16" fmla="*/ 195 w 395"/>
                  <a:gd name="T17" fmla="*/ 671 h 790"/>
                  <a:gd name="T18" fmla="*/ 154 w 395"/>
                  <a:gd name="T19" fmla="*/ 712 h 790"/>
                  <a:gd name="T20" fmla="*/ 78 w 395"/>
                  <a:gd name="T21" fmla="*/ 636 h 790"/>
                  <a:gd name="T22" fmla="*/ 119 w 395"/>
                  <a:gd name="T23" fmla="*/ 594 h 790"/>
                  <a:gd name="T24" fmla="*/ 58 w 395"/>
                  <a:gd name="T25" fmla="*/ 449 h 790"/>
                  <a:gd name="T26" fmla="*/ 0 w 395"/>
                  <a:gd name="T27" fmla="*/ 449 h 790"/>
                  <a:gd name="T28" fmla="*/ 0 w 395"/>
                  <a:gd name="T29" fmla="*/ 341 h 790"/>
                  <a:gd name="T30" fmla="*/ 58 w 395"/>
                  <a:gd name="T31" fmla="*/ 341 h 790"/>
                  <a:gd name="T32" fmla="*/ 119 w 395"/>
                  <a:gd name="T33" fmla="*/ 195 h 790"/>
                  <a:gd name="T34" fmla="*/ 78 w 395"/>
                  <a:gd name="T35" fmla="*/ 153 h 790"/>
                  <a:gd name="T36" fmla="*/ 154 w 395"/>
                  <a:gd name="T37" fmla="*/ 77 h 790"/>
                  <a:gd name="T38" fmla="*/ 195 w 395"/>
                  <a:gd name="T39" fmla="*/ 118 h 790"/>
                  <a:gd name="T40" fmla="*/ 341 w 395"/>
                  <a:gd name="T41" fmla="*/ 58 h 790"/>
                  <a:gd name="T42" fmla="*/ 341 w 395"/>
                  <a:gd name="T43" fmla="*/ 0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5" h="790">
                    <a:moveTo>
                      <a:pt x="341" y="0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95" y="85"/>
                      <a:pt x="395" y="85"/>
                      <a:pt x="395" y="85"/>
                    </a:cubicBezTo>
                    <a:cubicBezTo>
                      <a:pt x="224" y="85"/>
                      <a:pt x="85" y="223"/>
                      <a:pt x="85" y="395"/>
                    </a:cubicBezTo>
                    <a:cubicBezTo>
                      <a:pt x="85" y="566"/>
                      <a:pt x="224" y="705"/>
                      <a:pt x="395" y="705"/>
                    </a:cubicBezTo>
                    <a:cubicBezTo>
                      <a:pt x="395" y="790"/>
                      <a:pt x="395" y="790"/>
                      <a:pt x="395" y="790"/>
                    </a:cubicBezTo>
                    <a:cubicBezTo>
                      <a:pt x="341" y="790"/>
                      <a:pt x="341" y="790"/>
                      <a:pt x="341" y="790"/>
                    </a:cubicBezTo>
                    <a:cubicBezTo>
                      <a:pt x="341" y="731"/>
                      <a:pt x="341" y="731"/>
                      <a:pt x="341" y="731"/>
                    </a:cubicBezTo>
                    <a:cubicBezTo>
                      <a:pt x="287" y="723"/>
                      <a:pt x="238" y="701"/>
                      <a:pt x="195" y="671"/>
                    </a:cubicBezTo>
                    <a:cubicBezTo>
                      <a:pt x="154" y="712"/>
                      <a:pt x="154" y="712"/>
                      <a:pt x="154" y="712"/>
                    </a:cubicBezTo>
                    <a:cubicBezTo>
                      <a:pt x="78" y="636"/>
                      <a:pt x="78" y="636"/>
                      <a:pt x="78" y="636"/>
                    </a:cubicBezTo>
                    <a:cubicBezTo>
                      <a:pt x="119" y="594"/>
                      <a:pt x="119" y="594"/>
                      <a:pt x="119" y="594"/>
                    </a:cubicBezTo>
                    <a:cubicBezTo>
                      <a:pt x="88" y="552"/>
                      <a:pt x="67" y="503"/>
                      <a:pt x="58" y="449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41"/>
                      <a:pt x="0" y="341"/>
                      <a:pt x="0" y="341"/>
                    </a:cubicBezTo>
                    <a:cubicBezTo>
                      <a:pt x="58" y="341"/>
                      <a:pt x="58" y="341"/>
                      <a:pt x="58" y="341"/>
                    </a:cubicBezTo>
                    <a:cubicBezTo>
                      <a:pt x="67" y="287"/>
                      <a:pt x="88" y="237"/>
                      <a:pt x="119" y="195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238" y="88"/>
                      <a:pt x="287" y="66"/>
                      <a:pt x="341" y="58"/>
                    </a:cubicBezTo>
                    <a:lnTo>
                      <a:pt x="3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15"/>
              <p:cNvSpPr>
                <a:spLocks/>
              </p:cNvSpPr>
              <p:nvPr/>
            </p:nvSpPr>
            <p:spPr bwMode="auto">
              <a:xfrm>
                <a:off x="3613150" y="869950"/>
                <a:ext cx="2563813" cy="5122863"/>
              </a:xfrm>
              <a:custGeom>
                <a:avLst/>
                <a:gdLst>
                  <a:gd name="T0" fmla="*/ 101 w 682"/>
                  <a:gd name="T1" fmla="*/ 588 h 1363"/>
                  <a:gd name="T2" fmla="*/ 205 w 682"/>
                  <a:gd name="T3" fmla="*/ 337 h 1363"/>
                  <a:gd name="T4" fmla="*/ 134 w 682"/>
                  <a:gd name="T5" fmla="*/ 265 h 1363"/>
                  <a:gd name="T6" fmla="*/ 266 w 682"/>
                  <a:gd name="T7" fmla="*/ 134 h 1363"/>
                  <a:gd name="T8" fmla="*/ 337 w 682"/>
                  <a:gd name="T9" fmla="*/ 205 h 1363"/>
                  <a:gd name="T10" fmla="*/ 589 w 682"/>
                  <a:gd name="T11" fmla="*/ 101 h 1363"/>
                  <a:gd name="T12" fmla="*/ 589 w 682"/>
                  <a:gd name="T13" fmla="*/ 0 h 1363"/>
                  <a:gd name="T14" fmla="*/ 682 w 682"/>
                  <a:gd name="T15" fmla="*/ 0 h 1363"/>
                  <a:gd name="T16" fmla="*/ 682 w 682"/>
                  <a:gd name="T17" fmla="*/ 146 h 1363"/>
                  <a:gd name="T18" fmla="*/ 147 w 682"/>
                  <a:gd name="T19" fmla="*/ 682 h 1363"/>
                  <a:gd name="T20" fmla="*/ 682 w 682"/>
                  <a:gd name="T21" fmla="*/ 1217 h 1363"/>
                  <a:gd name="T22" fmla="*/ 682 w 682"/>
                  <a:gd name="T23" fmla="*/ 1363 h 1363"/>
                  <a:gd name="T24" fmla="*/ 589 w 682"/>
                  <a:gd name="T25" fmla="*/ 1363 h 1363"/>
                  <a:gd name="T26" fmla="*/ 589 w 682"/>
                  <a:gd name="T27" fmla="*/ 1263 h 1363"/>
                  <a:gd name="T28" fmla="*/ 337 w 682"/>
                  <a:gd name="T29" fmla="*/ 1158 h 1363"/>
                  <a:gd name="T30" fmla="*/ 266 w 682"/>
                  <a:gd name="T31" fmla="*/ 1230 h 1363"/>
                  <a:gd name="T32" fmla="*/ 134 w 682"/>
                  <a:gd name="T33" fmla="*/ 1098 h 1363"/>
                  <a:gd name="T34" fmla="*/ 205 w 682"/>
                  <a:gd name="T35" fmla="*/ 1026 h 1363"/>
                  <a:gd name="T36" fmla="*/ 101 w 682"/>
                  <a:gd name="T37" fmla="*/ 775 h 1363"/>
                  <a:gd name="T38" fmla="*/ 0 w 682"/>
                  <a:gd name="T39" fmla="*/ 775 h 1363"/>
                  <a:gd name="T40" fmla="*/ 0 w 682"/>
                  <a:gd name="T41" fmla="*/ 588 h 1363"/>
                  <a:gd name="T42" fmla="*/ 101 w 682"/>
                  <a:gd name="T43" fmla="*/ 588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82" h="1363">
                    <a:moveTo>
                      <a:pt x="101" y="588"/>
                    </a:moveTo>
                    <a:cubicBezTo>
                      <a:pt x="116" y="495"/>
                      <a:pt x="152" y="410"/>
                      <a:pt x="205" y="337"/>
                    </a:cubicBezTo>
                    <a:cubicBezTo>
                      <a:pt x="134" y="265"/>
                      <a:pt x="134" y="265"/>
                      <a:pt x="134" y="265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337" y="205"/>
                      <a:pt x="337" y="205"/>
                      <a:pt x="337" y="205"/>
                    </a:cubicBezTo>
                    <a:cubicBezTo>
                      <a:pt x="410" y="152"/>
                      <a:pt x="496" y="115"/>
                      <a:pt x="589" y="101"/>
                    </a:cubicBezTo>
                    <a:cubicBezTo>
                      <a:pt x="589" y="0"/>
                      <a:pt x="589" y="0"/>
                      <a:pt x="589" y="0"/>
                    </a:cubicBezTo>
                    <a:cubicBezTo>
                      <a:pt x="682" y="0"/>
                      <a:pt x="682" y="0"/>
                      <a:pt x="682" y="0"/>
                    </a:cubicBezTo>
                    <a:cubicBezTo>
                      <a:pt x="682" y="146"/>
                      <a:pt x="682" y="146"/>
                      <a:pt x="682" y="146"/>
                    </a:cubicBezTo>
                    <a:cubicBezTo>
                      <a:pt x="386" y="146"/>
                      <a:pt x="147" y="386"/>
                      <a:pt x="147" y="682"/>
                    </a:cubicBezTo>
                    <a:cubicBezTo>
                      <a:pt x="147" y="977"/>
                      <a:pt x="386" y="1217"/>
                      <a:pt x="682" y="1217"/>
                    </a:cubicBezTo>
                    <a:cubicBezTo>
                      <a:pt x="682" y="1363"/>
                      <a:pt x="682" y="1363"/>
                      <a:pt x="682" y="1363"/>
                    </a:cubicBezTo>
                    <a:cubicBezTo>
                      <a:pt x="589" y="1363"/>
                      <a:pt x="589" y="1363"/>
                      <a:pt x="589" y="1363"/>
                    </a:cubicBezTo>
                    <a:cubicBezTo>
                      <a:pt x="589" y="1263"/>
                      <a:pt x="589" y="1263"/>
                      <a:pt x="589" y="1263"/>
                    </a:cubicBezTo>
                    <a:cubicBezTo>
                      <a:pt x="496" y="1248"/>
                      <a:pt x="410" y="1211"/>
                      <a:pt x="337" y="1158"/>
                    </a:cubicBezTo>
                    <a:cubicBezTo>
                      <a:pt x="266" y="1230"/>
                      <a:pt x="266" y="1230"/>
                      <a:pt x="266" y="1230"/>
                    </a:cubicBezTo>
                    <a:cubicBezTo>
                      <a:pt x="134" y="1098"/>
                      <a:pt x="134" y="1098"/>
                      <a:pt x="134" y="1098"/>
                    </a:cubicBezTo>
                    <a:cubicBezTo>
                      <a:pt x="205" y="1026"/>
                      <a:pt x="205" y="1026"/>
                      <a:pt x="205" y="1026"/>
                    </a:cubicBezTo>
                    <a:cubicBezTo>
                      <a:pt x="152" y="953"/>
                      <a:pt x="116" y="868"/>
                      <a:pt x="101" y="775"/>
                    </a:cubicBezTo>
                    <a:cubicBezTo>
                      <a:pt x="0" y="775"/>
                      <a:pt x="0" y="775"/>
                      <a:pt x="0" y="775"/>
                    </a:cubicBezTo>
                    <a:cubicBezTo>
                      <a:pt x="0" y="588"/>
                      <a:pt x="0" y="588"/>
                      <a:pt x="0" y="588"/>
                    </a:cubicBezTo>
                    <a:lnTo>
                      <a:pt x="101" y="5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2140997" y="4581128"/>
            <a:ext cx="775209" cy="637746"/>
            <a:chOff x="9255601" y="4581128"/>
            <a:chExt cx="775209" cy="637746"/>
          </a:xfrm>
        </p:grpSpPr>
        <p:sp>
          <p:nvSpPr>
            <p:cNvPr id="11" name="矩形 10"/>
            <p:cNvSpPr/>
            <p:nvPr/>
          </p:nvSpPr>
          <p:spPr>
            <a:xfrm>
              <a:off x="9255601" y="4581128"/>
              <a:ext cx="775209" cy="637746"/>
            </a:xfrm>
            <a:prstGeom prst="rect">
              <a:avLst/>
            </a:prstGeom>
            <a:solidFill>
              <a:srgbClr val="04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409069" y="4661308"/>
              <a:ext cx="468272" cy="478125"/>
              <a:chOff x="3810000" y="1108075"/>
              <a:chExt cx="4602163" cy="4699000"/>
            </a:xfrm>
            <a:solidFill>
              <a:schemeClr val="bg1"/>
            </a:solidFill>
          </p:grpSpPr>
          <p:sp>
            <p:nvSpPr>
              <p:cNvPr id="34" name="Rectangle 188"/>
              <p:cNvSpPr>
                <a:spLocks noChangeArrowheads="1"/>
              </p:cNvSpPr>
              <p:nvPr/>
            </p:nvSpPr>
            <p:spPr bwMode="auto">
              <a:xfrm>
                <a:off x="3810000" y="4749800"/>
                <a:ext cx="579438" cy="933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189"/>
              <p:cNvSpPr>
                <a:spLocks/>
              </p:cNvSpPr>
              <p:nvPr/>
            </p:nvSpPr>
            <p:spPr bwMode="auto">
              <a:xfrm>
                <a:off x="4449763" y="4070350"/>
                <a:ext cx="3962400" cy="1736725"/>
              </a:xfrm>
              <a:custGeom>
                <a:avLst/>
                <a:gdLst>
                  <a:gd name="T0" fmla="*/ 0 w 1054"/>
                  <a:gd name="T1" fmla="*/ 201 h 462"/>
                  <a:gd name="T2" fmla="*/ 0 w 1054"/>
                  <a:gd name="T3" fmla="*/ 406 h 462"/>
                  <a:gd name="T4" fmla="*/ 263 w 1054"/>
                  <a:gd name="T5" fmla="*/ 432 h 462"/>
                  <a:gd name="T6" fmla="*/ 598 w 1054"/>
                  <a:gd name="T7" fmla="*/ 432 h 462"/>
                  <a:gd name="T8" fmla="*/ 801 w 1054"/>
                  <a:gd name="T9" fmla="*/ 354 h 462"/>
                  <a:gd name="T10" fmla="*/ 961 w 1054"/>
                  <a:gd name="T11" fmla="*/ 231 h 462"/>
                  <a:gd name="T12" fmla="*/ 1028 w 1054"/>
                  <a:gd name="T13" fmla="*/ 101 h 462"/>
                  <a:gd name="T14" fmla="*/ 1045 w 1054"/>
                  <a:gd name="T15" fmla="*/ 31 h 462"/>
                  <a:gd name="T16" fmla="*/ 972 w 1054"/>
                  <a:gd name="T17" fmla="*/ 33 h 462"/>
                  <a:gd name="T18" fmla="*/ 898 w 1054"/>
                  <a:gd name="T19" fmla="*/ 160 h 462"/>
                  <a:gd name="T20" fmla="*/ 723 w 1054"/>
                  <a:gd name="T21" fmla="*/ 257 h 462"/>
                  <a:gd name="T22" fmla="*/ 548 w 1054"/>
                  <a:gd name="T23" fmla="*/ 257 h 462"/>
                  <a:gd name="T24" fmla="*/ 447 w 1054"/>
                  <a:gd name="T25" fmla="*/ 209 h 462"/>
                  <a:gd name="T26" fmla="*/ 570 w 1054"/>
                  <a:gd name="T27" fmla="*/ 209 h 462"/>
                  <a:gd name="T28" fmla="*/ 667 w 1054"/>
                  <a:gd name="T29" fmla="*/ 141 h 462"/>
                  <a:gd name="T30" fmla="*/ 596 w 1054"/>
                  <a:gd name="T31" fmla="*/ 100 h 462"/>
                  <a:gd name="T32" fmla="*/ 536 w 1054"/>
                  <a:gd name="T33" fmla="*/ 100 h 462"/>
                  <a:gd name="T34" fmla="*/ 360 w 1054"/>
                  <a:gd name="T35" fmla="*/ 100 h 462"/>
                  <a:gd name="T36" fmla="*/ 289 w 1054"/>
                  <a:gd name="T37" fmla="*/ 119 h 462"/>
                  <a:gd name="T38" fmla="*/ 148 w 1054"/>
                  <a:gd name="T39" fmla="*/ 182 h 462"/>
                  <a:gd name="T40" fmla="*/ 49 w 1054"/>
                  <a:gd name="T41" fmla="*/ 201 h 462"/>
                  <a:gd name="T42" fmla="*/ 0 w 1054"/>
                  <a:gd name="T43" fmla="*/ 201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4" h="462">
                    <a:moveTo>
                      <a:pt x="0" y="201"/>
                    </a:moveTo>
                    <a:cubicBezTo>
                      <a:pt x="0" y="406"/>
                      <a:pt x="0" y="406"/>
                      <a:pt x="0" y="406"/>
                    </a:cubicBezTo>
                    <a:cubicBezTo>
                      <a:pt x="0" y="406"/>
                      <a:pt x="199" y="414"/>
                      <a:pt x="263" y="432"/>
                    </a:cubicBezTo>
                    <a:cubicBezTo>
                      <a:pt x="263" y="432"/>
                      <a:pt x="418" y="462"/>
                      <a:pt x="598" y="432"/>
                    </a:cubicBezTo>
                    <a:cubicBezTo>
                      <a:pt x="659" y="422"/>
                      <a:pt x="801" y="354"/>
                      <a:pt x="801" y="354"/>
                    </a:cubicBezTo>
                    <a:cubicBezTo>
                      <a:pt x="961" y="231"/>
                      <a:pt x="961" y="231"/>
                      <a:pt x="961" y="231"/>
                    </a:cubicBezTo>
                    <a:cubicBezTo>
                      <a:pt x="961" y="231"/>
                      <a:pt x="995" y="171"/>
                      <a:pt x="1028" y="101"/>
                    </a:cubicBezTo>
                    <a:cubicBezTo>
                      <a:pt x="1037" y="83"/>
                      <a:pt x="1054" y="51"/>
                      <a:pt x="1045" y="31"/>
                    </a:cubicBezTo>
                    <a:cubicBezTo>
                      <a:pt x="1031" y="0"/>
                      <a:pt x="992" y="13"/>
                      <a:pt x="972" y="33"/>
                    </a:cubicBezTo>
                    <a:cubicBezTo>
                      <a:pt x="898" y="160"/>
                      <a:pt x="898" y="160"/>
                      <a:pt x="898" y="160"/>
                    </a:cubicBezTo>
                    <a:cubicBezTo>
                      <a:pt x="723" y="257"/>
                      <a:pt x="723" y="257"/>
                      <a:pt x="723" y="257"/>
                    </a:cubicBezTo>
                    <a:cubicBezTo>
                      <a:pt x="723" y="257"/>
                      <a:pt x="622" y="257"/>
                      <a:pt x="548" y="257"/>
                    </a:cubicBezTo>
                    <a:cubicBezTo>
                      <a:pt x="473" y="257"/>
                      <a:pt x="447" y="209"/>
                      <a:pt x="447" y="209"/>
                    </a:cubicBezTo>
                    <a:cubicBezTo>
                      <a:pt x="447" y="209"/>
                      <a:pt x="495" y="209"/>
                      <a:pt x="570" y="209"/>
                    </a:cubicBezTo>
                    <a:cubicBezTo>
                      <a:pt x="644" y="209"/>
                      <a:pt x="667" y="194"/>
                      <a:pt x="667" y="141"/>
                    </a:cubicBezTo>
                    <a:cubicBezTo>
                      <a:pt x="667" y="89"/>
                      <a:pt x="596" y="100"/>
                      <a:pt x="596" y="100"/>
                    </a:cubicBezTo>
                    <a:cubicBezTo>
                      <a:pt x="536" y="100"/>
                      <a:pt x="536" y="100"/>
                      <a:pt x="536" y="100"/>
                    </a:cubicBezTo>
                    <a:cubicBezTo>
                      <a:pt x="536" y="100"/>
                      <a:pt x="406" y="100"/>
                      <a:pt x="360" y="100"/>
                    </a:cubicBezTo>
                    <a:cubicBezTo>
                      <a:pt x="315" y="100"/>
                      <a:pt x="289" y="119"/>
                      <a:pt x="289" y="119"/>
                    </a:cubicBezTo>
                    <a:cubicBezTo>
                      <a:pt x="148" y="182"/>
                      <a:pt x="148" y="182"/>
                      <a:pt x="148" y="182"/>
                    </a:cubicBezTo>
                    <a:cubicBezTo>
                      <a:pt x="148" y="182"/>
                      <a:pt x="99" y="201"/>
                      <a:pt x="49" y="201"/>
                    </a:cubicBezTo>
                    <a:cubicBezTo>
                      <a:pt x="0" y="201"/>
                      <a:pt x="0" y="201"/>
                      <a:pt x="0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90"/>
              <p:cNvSpPr>
                <a:spLocks/>
              </p:cNvSpPr>
              <p:nvPr/>
            </p:nvSpPr>
            <p:spPr bwMode="auto">
              <a:xfrm>
                <a:off x="4603750" y="2652713"/>
                <a:ext cx="1143000" cy="1162050"/>
              </a:xfrm>
              <a:custGeom>
                <a:avLst/>
                <a:gdLst>
                  <a:gd name="T0" fmla="*/ 360 w 720"/>
                  <a:gd name="T1" fmla="*/ 0 h 732"/>
                  <a:gd name="T2" fmla="*/ 0 w 720"/>
                  <a:gd name="T3" fmla="*/ 732 h 732"/>
                  <a:gd name="T4" fmla="*/ 365 w 720"/>
                  <a:gd name="T5" fmla="*/ 616 h 732"/>
                  <a:gd name="T6" fmla="*/ 720 w 720"/>
                  <a:gd name="T7" fmla="*/ 732 h 732"/>
                  <a:gd name="T8" fmla="*/ 360 w 720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32">
                    <a:moveTo>
                      <a:pt x="360" y="0"/>
                    </a:moveTo>
                    <a:lnTo>
                      <a:pt x="0" y="732"/>
                    </a:lnTo>
                    <a:lnTo>
                      <a:pt x="365" y="616"/>
                    </a:lnTo>
                    <a:lnTo>
                      <a:pt x="720" y="732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191"/>
              <p:cNvSpPr>
                <a:spLocks noChangeArrowheads="1"/>
              </p:cNvSpPr>
              <p:nvPr/>
            </p:nvSpPr>
            <p:spPr bwMode="auto">
              <a:xfrm>
                <a:off x="5002213" y="4171950"/>
                <a:ext cx="349250" cy="1047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192"/>
              <p:cNvSpPr>
                <a:spLocks noChangeArrowheads="1"/>
              </p:cNvSpPr>
              <p:nvPr/>
            </p:nvSpPr>
            <p:spPr bwMode="auto">
              <a:xfrm>
                <a:off x="5002213" y="3983038"/>
                <a:ext cx="349250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93"/>
              <p:cNvSpPr>
                <a:spLocks/>
              </p:cNvSpPr>
              <p:nvPr/>
            </p:nvSpPr>
            <p:spPr bwMode="auto">
              <a:xfrm>
                <a:off x="5002213" y="3727450"/>
                <a:ext cx="349250" cy="184150"/>
              </a:xfrm>
              <a:custGeom>
                <a:avLst/>
                <a:gdLst>
                  <a:gd name="T0" fmla="*/ 0 w 220"/>
                  <a:gd name="T1" fmla="*/ 36 h 116"/>
                  <a:gd name="T2" fmla="*/ 0 w 220"/>
                  <a:gd name="T3" fmla="*/ 116 h 116"/>
                  <a:gd name="T4" fmla="*/ 220 w 220"/>
                  <a:gd name="T5" fmla="*/ 116 h 116"/>
                  <a:gd name="T6" fmla="*/ 220 w 220"/>
                  <a:gd name="T7" fmla="*/ 33 h 116"/>
                  <a:gd name="T8" fmla="*/ 116 w 220"/>
                  <a:gd name="T9" fmla="*/ 0 h 116"/>
                  <a:gd name="T10" fmla="*/ 0 w 220"/>
                  <a:gd name="T11" fmla="*/ 3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16">
                    <a:moveTo>
                      <a:pt x="0" y="36"/>
                    </a:moveTo>
                    <a:lnTo>
                      <a:pt x="0" y="116"/>
                    </a:lnTo>
                    <a:lnTo>
                      <a:pt x="220" y="116"/>
                    </a:lnTo>
                    <a:lnTo>
                      <a:pt x="220" y="33"/>
                    </a:lnTo>
                    <a:lnTo>
                      <a:pt x="116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94"/>
              <p:cNvSpPr>
                <a:spLocks/>
              </p:cNvSpPr>
              <p:nvPr/>
            </p:nvSpPr>
            <p:spPr bwMode="auto">
              <a:xfrm>
                <a:off x="5765800" y="2024063"/>
                <a:ext cx="1141413" cy="1162050"/>
              </a:xfrm>
              <a:custGeom>
                <a:avLst/>
                <a:gdLst>
                  <a:gd name="T0" fmla="*/ 360 w 719"/>
                  <a:gd name="T1" fmla="*/ 0 h 732"/>
                  <a:gd name="T2" fmla="*/ 0 w 719"/>
                  <a:gd name="T3" fmla="*/ 732 h 732"/>
                  <a:gd name="T4" fmla="*/ 364 w 719"/>
                  <a:gd name="T5" fmla="*/ 616 h 732"/>
                  <a:gd name="T6" fmla="*/ 719 w 719"/>
                  <a:gd name="T7" fmla="*/ 732 h 732"/>
                  <a:gd name="T8" fmla="*/ 360 w 719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9" h="732">
                    <a:moveTo>
                      <a:pt x="360" y="0"/>
                    </a:moveTo>
                    <a:lnTo>
                      <a:pt x="0" y="732"/>
                    </a:lnTo>
                    <a:lnTo>
                      <a:pt x="364" y="616"/>
                    </a:lnTo>
                    <a:lnTo>
                      <a:pt x="719" y="732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Rectangle 195"/>
              <p:cNvSpPr>
                <a:spLocks noChangeArrowheads="1"/>
              </p:cNvSpPr>
              <p:nvPr/>
            </p:nvSpPr>
            <p:spPr bwMode="auto">
              <a:xfrm>
                <a:off x="6164263" y="4171950"/>
                <a:ext cx="349250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196"/>
              <p:cNvSpPr>
                <a:spLocks noChangeArrowheads="1"/>
              </p:cNvSpPr>
              <p:nvPr/>
            </p:nvSpPr>
            <p:spPr bwMode="auto">
              <a:xfrm>
                <a:off x="6164263" y="3983038"/>
                <a:ext cx="349250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197"/>
              <p:cNvSpPr>
                <a:spLocks noChangeArrowheads="1"/>
              </p:cNvSpPr>
              <p:nvPr/>
            </p:nvSpPr>
            <p:spPr bwMode="auto">
              <a:xfrm>
                <a:off x="6164263" y="3790950"/>
                <a:ext cx="3492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Rectangle 198"/>
              <p:cNvSpPr>
                <a:spLocks noChangeArrowheads="1"/>
              </p:cNvSpPr>
              <p:nvPr/>
            </p:nvSpPr>
            <p:spPr bwMode="auto">
              <a:xfrm>
                <a:off x="6164263" y="3595688"/>
                <a:ext cx="349250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199"/>
              <p:cNvSpPr>
                <a:spLocks noChangeArrowheads="1"/>
              </p:cNvSpPr>
              <p:nvPr/>
            </p:nvSpPr>
            <p:spPr bwMode="auto">
              <a:xfrm>
                <a:off x="6164263" y="3408363"/>
                <a:ext cx="3492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200"/>
              <p:cNvSpPr>
                <a:spLocks/>
              </p:cNvSpPr>
              <p:nvPr/>
            </p:nvSpPr>
            <p:spPr bwMode="auto">
              <a:xfrm>
                <a:off x="6164263" y="3095625"/>
                <a:ext cx="349250" cy="241300"/>
              </a:xfrm>
              <a:custGeom>
                <a:avLst/>
                <a:gdLst>
                  <a:gd name="T0" fmla="*/ 0 w 220"/>
                  <a:gd name="T1" fmla="*/ 38 h 152"/>
                  <a:gd name="T2" fmla="*/ 0 w 220"/>
                  <a:gd name="T3" fmla="*/ 152 h 152"/>
                  <a:gd name="T4" fmla="*/ 220 w 220"/>
                  <a:gd name="T5" fmla="*/ 152 h 152"/>
                  <a:gd name="T6" fmla="*/ 220 w 220"/>
                  <a:gd name="T7" fmla="*/ 36 h 152"/>
                  <a:gd name="T8" fmla="*/ 116 w 220"/>
                  <a:gd name="T9" fmla="*/ 0 h 152"/>
                  <a:gd name="T10" fmla="*/ 0 w 220"/>
                  <a:gd name="T11" fmla="*/ 3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52">
                    <a:moveTo>
                      <a:pt x="0" y="38"/>
                    </a:moveTo>
                    <a:lnTo>
                      <a:pt x="0" y="152"/>
                    </a:lnTo>
                    <a:lnTo>
                      <a:pt x="220" y="152"/>
                    </a:lnTo>
                    <a:lnTo>
                      <a:pt x="220" y="36"/>
                    </a:lnTo>
                    <a:lnTo>
                      <a:pt x="116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01"/>
              <p:cNvSpPr>
                <a:spLocks/>
              </p:cNvSpPr>
              <p:nvPr/>
            </p:nvSpPr>
            <p:spPr bwMode="auto">
              <a:xfrm>
                <a:off x="6870700" y="1108075"/>
                <a:ext cx="1143000" cy="1160463"/>
              </a:xfrm>
              <a:custGeom>
                <a:avLst/>
                <a:gdLst>
                  <a:gd name="T0" fmla="*/ 360 w 720"/>
                  <a:gd name="T1" fmla="*/ 0 h 731"/>
                  <a:gd name="T2" fmla="*/ 0 w 720"/>
                  <a:gd name="T3" fmla="*/ 731 h 731"/>
                  <a:gd name="T4" fmla="*/ 364 w 720"/>
                  <a:gd name="T5" fmla="*/ 615 h 731"/>
                  <a:gd name="T6" fmla="*/ 720 w 720"/>
                  <a:gd name="T7" fmla="*/ 731 h 731"/>
                  <a:gd name="T8" fmla="*/ 360 w 720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31">
                    <a:moveTo>
                      <a:pt x="360" y="0"/>
                    </a:moveTo>
                    <a:lnTo>
                      <a:pt x="0" y="731"/>
                    </a:lnTo>
                    <a:lnTo>
                      <a:pt x="364" y="615"/>
                    </a:lnTo>
                    <a:lnTo>
                      <a:pt x="720" y="731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202"/>
              <p:cNvSpPr>
                <a:spLocks noChangeArrowheads="1"/>
              </p:cNvSpPr>
              <p:nvPr/>
            </p:nvSpPr>
            <p:spPr bwMode="auto">
              <a:xfrm>
                <a:off x="7264400" y="4130675"/>
                <a:ext cx="35401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203"/>
              <p:cNvSpPr>
                <a:spLocks noChangeArrowheads="1"/>
              </p:cNvSpPr>
              <p:nvPr/>
            </p:nvSpPr>
            <p:spPr bwMode="auto">
              <a:xfrm>
                <a:off x="7264400" y="3952875"/>
                <a:ext cx="354013" cy="1063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204"/>
              <p:cNvSpPr>
                <a:spLocks noChangeArrowheads="1"/>
              </p:cNvSpPr>
              <p:nvPr/>
            </p:nvSpPr>
            <p:spPr bwMode="auto">
              <a:xfrm>
                <a:off x="7264400" y="3760788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Rectangle 205"/>
              <p:cNvSpPr>
                <a:spLocks noChangeArrowheads="1"/>
              </p:cNvSpPr>
              <p:nvPr/>
            </p:nvSpPr>
            <p:spPr bwMode="auto">
              <a:xfrm>
                <a:off x="7264400" y="3570288"/>
                <a:ext cx="354013" cy="1190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Rectangle 206"/>
              <p:cNvSpPr>
                <a:spLocks noChangeArrowheads="1"/>
              </p:cNvSpPr>
              <p:nvPr/>
            </p:nvSpPr>
            <p:spPr bwMode="auto">
              <a:xfrm>
                <a:off x="7264400" y="3378200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Rectangle 207"/>
              <p:cNvSpPr>
                <a:spLocks noChangeArrowheads="1"/>
              </p:cNvSpPr>
              <p:nvPr/>
            </p:nvSpPr>
            <p:spPr bwMode="auto">
              <a:xfrm>
                <a:off x="7264400" y="3190875"/>
                <a:ext cx="354013" cy="1158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Rectangle 208"/>
              <p:cNvSpPr>
                <a:spLocks noChangeArrowheads="1"/>
              </p:cNvSpPr>
              <p:nvPr/>
            </p:nvSpPr>
            <p:spPr bwMode="auto">
              <a:xfrm>
                <a:off x="7264400" y="2998788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Rectangle 209"/>
              <p:cNvSpPr>
                <a:spLocks noChangeArrowheads="1"/>
              </p:cNvSpPr>
              <p:nvPr/>
            </p:nvSpPr>
            <p:spPr bwMode="auto">
              <a:xfrm>
                <a:off x="7264400" y="2803525"/>
                <a:ext cx="354013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10"/>
              <p:cNvSpPr>
                <a:spLocks noChangeArrowheads="1"/>
              </p:cNvSpPr>
              <p:nvPr/>
            </p:nvSpPr>
            <p:spPr bwMode="auto">
              <a:xfrm>
                <a:off x="7264400" y="2614613"/>
                <a:ext cx="354013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11"/>
              <p:cNvSpPr>
                <a:spLocks/>
              </p:cNvSpPr>
              <p:nvPr/>
            </p:nvSpPr>
            <p:spPr bwMode="auto">
              <a:xfrm>
                <a:off x="7264400" y="2178050"/>
                <a:ext cx="354013" cy="365125"/>
              </a:xfrm>
              <a:custGeom>
                <a:avLst/>
                <a:gdLst>
                  <a:gd name="T0" fmla="*/ 0 w 223"/>
                  <a:gd name="T1" fmla="*/ 38 h 230"/>
                  <a:gd name="T2" fmla="*/ 0 w 223"/>
                  <a:gd name="T3" fmla="*/ 230 h 230"/>
                  <a:gd name="T4" fmla="*/ 223 w 223"/>
                  <a:gd name="T5" fmla="*/ 230 h 230"/>
                  <a:gd name="T6" fmla="*/ 223 w 223"/>
                  <a:gd name="T7" fmla="*/ 36 h 230"/>
                  <a:gd name="T8" fmla="*/ 116 w 223"/>
                  <a:gd name="T9" fmla="*/ 0 h 230"/>
                  <a:gd name="T10" fmla="*/ 0 w 223"/>
                  <a:gd name="T11" fmla="*/ 38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30">
                    <a:moveTo>
                      <a:pt x="0" y="38"/>
                    </a:moveTo>
                    <a:lnTo>
                      <a:pt x="0" y="230"/>
                    </a:lnTo>
                    <a:lnTo>
                      <a:pt x="223" y="230"/>
                    </a:lnTo>
                    <a:lnTo>
                      <a:pt x="223" y="36"/>
                    </a:lnTo>
                    <a:lnTo>
                      <a:pt x="116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085058" y="4591454"/>
            <a:ext cx="775209" cy="637746"/>
            <a:chOff x="10199662" y="4591454"/>
            <a:chExt cx="775209" cy="637746"/>
          </a:xfrm>
        </p:grpSpPr>
        <p:sp>
          <p:nvSpPr>
            <p:cNvPr id="12" name="矩形 11"/>
            <p:cNvSpPr/>
            <p:nvPr/>
          </p:nvSpPr>
          <p:spPr>
            <a:xfrm>
              <a:off x="10199662" y="4591454"/>
              <a:ext cx="775209" cy="637746"/>
            </a:xfrm>
            <a:prstGeom prst="rect">
              <a:avLst/>
            </a:prstGeom>
            <a:solidFill>
              <a:srgbClr val="009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7"/>
            <p:cNvSpPr>
              <a:spLocks noEditPoints="1"/>
            </p:cNvSpPr>
            <p:nvPr/>
          </p:nvSpPr>
          <p:spPr bwMode="auto">
            <a:xfrm rot="20811102">
              <a:off x="10268756" y="4801152"/>
              <a:ext cx="667500" cy="258758"/>
            </a:xfrm>
            <a:custGeom>
              <a:avLst/>
              <a:gdLst>
                <a:gd name="T0" fmla="*/ 54 w 415"/>
                <a:gd name="T1" fmla="*/ 102 h 159"/>
                <a:gd name="T2" fmla="*/ 0 w 415"/>
                <a:gd name="T3" fmla="*/ 105 h 159"/>
                <a:gd name="T4" fmla="*/ 30 w 415"/>
                <a:gd name="T5" fmla="*/ 90 h 159"/>
                <a:gd name="T6" fmla="*/ 31 w 415"/>
                <a:gd name="T7" fmla="*/ 90 h 159"/>
                <a:gd name="T8" fmla="*/ 67 w 415"/>
                <a:gd name="T9" fmla="*/ 96 h 159"/>
                <a:gd name="T10" fmla="*/ 54 w 415"/>
                <a:gd name="T11" fmla="*/ 102 h 159"/>
                <a:gd name="T12" fmla="*/ 314 w 415"/>
                <a:gd name="T13" fmla="*/ 37 h 159"/>
                <a:gd name="T14" fmla="*/ 326 w 415"/>
                <a:gd name="T15" fmla="*/ 38 h 159"/>
                <a:gd name="T16" fmla="*/ 332 w 415"/>
                <a:gd name="T17" fmla="*/ 21 h 159"/>
                <a:gd name="T18" fmla="*/ 319 w 415"/>
                <a:gd name="T19" fmla="*/ 2 h 159"/>
                <a:gd name="T20" fmla="*/ 298 w 415"/>
                <a:gd name="T21" fmla="*/ 0 h 159"/>
                <a:gd name="T22" fmla="*/ 283 w 415"/>
                <a:gd name="T23" fmla="*/ 20 h 159"/>
                <a:gd name="T24" fmla="*/ 314 w 415"/>
                <a:gd name="T25" fmla="*/ 37 h 159"/>
                <a:gd name="T26" fmla="*/ 397 w 415"/>
                <a:gd name="T27" fmla="*/ 56 h 159"/>
                <a:gd name="T28" fmla="*/ 397 w 415"/>
                <a:gd name="T29" fmla="*/ 75 h 159"/>
                <a:gd name="T30" fmla="*/ 415 w 415"/>
                <a:gd name="T31" fmla="*/ 66 h 159"/>
                <a:gd name="T32" fmla="*/ 397 w 415"/>
                <a:gd name="T33" fmla="*/ 56 h 159"/>
                <a:gd name="T34" fmla="*/ 385 w 415"/>
                <a:gd name="T35" fmla="*/ 77 h 159"/>
                <a:gd name="T36" fmla="*/ 295 w 415"/>
                <a:gd name="T37" fmla="*/ 103 h 159"/>
                <a:gd name="T38" fmla="*/ 292 w 415"/>
                <a:gd name="T39" fmla="*/ 103 h 159"/>
                <a:gd name="T40" fmla="*/ 181 w 415"/>
                <a:gd name="T41" fmla="*/ 151 h 159"/>
                <a:gd name="T42" fmla="*/ 86 w 415"/>
                <a:gd name="T43" fmla="*/ 154 h 159"/>
                <a:gd name="T44" fmla="*/ 160 w 415"/>
                <a:gd name="T45" fmla="*/ 113 h 159"/>
                <a:gd name="T46" fmla="*/ 170 w 415"/>
                <a:gd name="T47" fmla="*/ 99 h 159"/>
                <a:gd name="T48" fmla="*/ 33 w 415"/>
                <a:gd name="T49" fmla="*/ 78 h 159"/>
                <a:gd name="T50" fmla="*/ 2 w 415"/>
                <a:gd name="T51" fmla="*/ 3 h 159"/>
                <a:gd name="T52" fmla="*/ 18 w 415"/>
                <a:gd name="T53" fmla="*/ 3 h 159"/>
                <a:gd name="T54" fmla="*/ 47 w 415"/>
                <a:gd name="T55" fmla="*/ 14 h 159"/>
                <a:gd name="T56" fmla="*/ 69 w 415"/>
                <a:gd name="T57" fmla="*/ 36 h 159"/>
                <a:gd name="T58" fmla="*/ 123 w 415"/>
                <a:gd name="T59" fmla="*/ 51 h 159"/>
                <a:gd name="T60" fmla="*/ 235 w 415"/>
                <a:gd name="T61" fmla="*/ 24 h 159"/>
                <a:gd name="T62" fmla="*/ 310 w 415"/>
                <a:gd name="T63" fmla="*/ 48 h 159"/>
                <a:gd name="T64" fmla="*/ 385 w 415"/>
                <a:gd name="T65" fmla="*/ 55 h 159"/>
                <a:gd name="T66" fmla="*/ 385 w 415"/>
                <a:gd name="T67" fmla="*/ 77 h 159"/>
                <a:gd name="T68" fmla="*/ 301 w 415"/>
                <a:gd name="T69" fmla="*/ 56 h 159"/>
                <a:gd name="T70" fmla="*/ 239 w 415"/>
                <a:gd name="T71" fmla="*/ 36 h 159"/>
                <a:gd name="T72" fmla="*/ 209 w 415"/>
                <a:gd name="T73" fmla="*/ 41 h 159"/>
                <a:gd name="T74" fmla="*/ 259 w 415"/>
                <a:gd name="T75" fmla="*/ 69 h 159"/>
                <a:gd name="T76" fmla="*/ 301 w 415"/>
                <a:gd name="T77" fmla="*/ 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5" h="159">
                  <a:moveTo>
                    <a:pt x="54" y="102"/>
                  </a:moveTo>
                  <a:cubicBezTo>
                    <a:pt x="34" y="110"/>
                    <a:pt x="0" y="105"/>
                    <a:pt x="0" y="10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1" y="90"/>
                    <a:pt x="46" y="93"/>
                    <a:pt x="67" y="96"/>
                  </a:cubicBezTo>
                  <a:cubicBezTo>
                    <a:pt x="64" y="98"/>
                    <a:pt x="59" y="100"/>
                    <a:pt x="54" y="102"/>
                  </a:cubicBezTo>
                  <a:close/>
                  <a:moveTo>
                    <a:pt x="314" y="37"/>
                  </a:moveTo>
                  <a:cubicBezTo>
                    <a:pt x="317" y="37"/>
                    <a:pt x="321" y="37"/>
                    <a:pt x="326" y="38"/>
                  </a:cubicBezTo>
                  <a:cubicBezTo>
                    <a:pt x="328" y="35"/>
                    <a:pt x="330" y="29"/>
                    <a:pt x="332" y="21"/>
                  </a:cubicBezTo>
                  <a:cubicBezTo>
                    <a:pt x="336" y="10"/>
                    <a:pt x="328" y="4"/>
                    <a:pt x="319" y="2"/>
                  </a:cubicBezTo>
                  <a:cubicBezTo>
                    <a:pt x="306" y="1"/>
                    <a:pt x="298" y="0"/>
                    <a:pt x="298" y="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99" y="26"/>
                    <a:pt x="309" y="33"/>
                    <a:pt x="314" y="37"/>
                  </a:cubicBezTo>
                  <a:close/>
                  <a:moveTo>
                    <a:pt x="397" y="56"/>
                  </a:moveTo>
                  <a:cubicBezTo>
                    <a:pt x="397" y="75"/>
                    <a:pt x="397" y="75"/>
                    <a:pt x="397" y="75"/>
                  </a:cubicBezTo>
                  <a:cubicBezTo>
                    <a:pt x="407" y="74"/>
                    <a:pt x="415" y="70"/>
                    <a:pt x="415" y="66"/>
                  </a:cubicBezTo>
                  <a:cubicBezTo>
                    <a:pt x="415" y="62"/>
                    <a:pt x="407" y="57"/>
                    <a:pt x="397" y="56"/>
                  </a:cubicBezTo>
                  <a:close/>
                  <a:moveTo>
                    <a:pt x="385" y="77"/>
                  </a:moveTo>
                  <a:cubicBezTo>
                    <a:pt x="385" y="77"/>
                    <a:pt x="371" y="103"/>
                    <a:pt x="295" y="103"/>
                  </a:cubicBezTo>
                  <a:cubicBezTo>
                    <a:pt x="294" y="103"/>
                    <a:pt x="293" y="103"/>
                    <a:pt x="292" y="103"/>
                  </a:cubicBezTo>
                  <a:cubicBezTo>
                    <a:pt x="270" y="113"/>
                    <a:pt x="194" y="146"/>
                    <a:pt x="181" y="151"/>
                  </a:cubicBezTo>
                  <a:cubicBezTo>
                    <a:pt x="161" y="159"/>
                    <a:pt x="137" y="159"/>
                    <a:pt x="86" y="154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67" y="107"/>
                    <a:pt x="172" y="103"/>
                    <a:pt x="170" y="99"/>
                  </a:cubicBezTo>
                  <a:cubicBezTo>
                    <a:pt x="107" y="91"/>
                    <a:pt x="33" y="78"/>
                    <a:pt x="33" y="7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1" y="3"/>
                    <a:pt x="18" y="3"/>
                  </a:cubicBezTo>
                  <a:cubicBezTo>
                    <a:pt x="29" y="3"/>
                    <a:pt x="38" y="5"/>
                    <a:pt x="47" y="14"/>
                  </a:cubicBezTo>
                  <a:cubicBezTo>
                    <a:pt x="52" y="19"/>
                    <a:pt x="59" y="27"/>
                    <a:pt x="69" y="36"/>
                  </a:cubicBezTo>
                  <a:cubicBezTo>
                    <a:pt x="86" y="54"/>
                    <a:pt x="99" y="58"/>
                    <a:pt x="123" y="51"/>
                  </a:cubicBezTo>
                  <a:cubicBezTo>
                    <a:pt x="159" y="41"/>
                    <a:pt x="208" y="24"/>
                    <a:pt x="235" y="24"/>
                  </a:cubicBezTo>
                  <a:cubicBezTo>
                    <a:pt x="284" y="24"/>
                    <a:pt x="310" y="48"/>
                    <a:pt x="310" y="48"/>
                  </a:cubicBezTo>
                  <a:cubicBezTo>
                    <a:pt x="310" y="48"/>
                    <a:pt x="374" y="53"/>
                    <a:pt x="385" y="55"/>
                  </a:cubicBezTo>
                  <a:cubicBezTo>
                    <a:pt x="385" y="58"/>
                    <a:pt x="385" y="77"/>
                    <a:pt x="385" y="77"/>
                  </a:cubicBezTo>
                  <a:close/>
                  <a:moveTo>
                    <a:pt x="301" y="56"/>
                  </a:moveTo>
                  <a:cubicBezTo>
                    <a:pt x="298" y="54"/>
                    <a:pt x="277" y="37"/>
                    <a:pt x="239" y="36"/>
                  </a:cubicBezTo>
                  <a:cubicBezTo>
                    <a:pt x="232" y="36"/>
                    <a:pt x="221" y="38"/>
                    <a:pt x="209" y="41"/>
                  </a:cubicBezTo>
                  <a:cubicBezTo>
                    <a:pt x="221" y="60"/>
                    <a:pt x="235" y="69"/>
                    <a:pt x="259" y="69"/>
                  </a:cubicBezTo>
                  <a:cubicBezTo>
                    <a:pt x="276" y="70"/>
                    <a:pt x="291" y="65"/>
                    <a:pt x="301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64" name="表格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560569"/>
              </p:ext>
            </p:extLst>
          </p:nvPr>
        </p:nvGraphicFramePr>
        <p:xfrm>
          <a:off x="5278145" y="2112312"/>
          <a:ext cx="6685392" cy="3188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464">
                  <a:extLst>
                    <a:ext uri="{9D8B030D-6E8A-4147-A177-3AD203B41FA5}">
                      <a16:colId xmlns="" xmlns:a16="http://schemas.microsoft.com/office/drawing/2014/main" val="2160004601"/>
                    </a:ext>
                  </a:extLst>
                </a:gridCol>
                <a:gridCol w="2228464">
                  <a:extLst>
                    <a:ext uri="{9D8B030D-6E8A-4147-A177-3AD203B41FA5}">
                      <a16:colId xmlns="" xmlns:a16="http://schemas.microsoft.com/office/drawing/2014/main" val="3063379802"/>
                    </a:ext>
                  </a:extLst>
                </a:gridCol>
                <a:gridCol w="2228464">
                  <a:extLst>
                    <a:ext uri="{9D8B030D-6E8A-4147-A177-3AD203B41FA5}">
                      <a16:colId xmlns="" xmlns:a16="http://schemas.microsoft.com/office/drawing/2014/main" val="731568741"/>
                    </a:ext>
                  </a:extLst>
                </a:gridCol>
              </a:tblGrid>
              <a:tr h="318889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 r="-115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 l="-112000" r="-35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 l="-530000"/>
                      </a:stretch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241630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625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右箭头 16"/>
          <p:cNvSpPr/>
          <p:nvPr/>
        </p:nvSpPr>
        <p:spPr>
          <a:xfrm>
            <a:off x="1588" y="3932449"/>
            <a:ext cx="9615487" cy="393700"/>
          </a:xfrm>
          <a:prstGeom prst="rightArrow">
            <a:avLst/>
          </a:prstGeom>
          <a:solidFill>
            <a:srgbClr val="0091C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圆角右箭头 17"/>
          <p:cNvSpPr/>
          <p:nvPr/>
        </p:nvSpPr>
        <p:spPr>
          <a:xfrm rot="5400000" flipH="1">
            <a:off x="3860007" y="-637170"/>
            <a:ext cx="711200" cy="8428037"/>
          </a:xfrm>
          <a:prstGeom prst="bentArrow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圆角右箭头 18"/>
          <p:cNvSpPr/>
          <p:nvPr/>
        </p:nvSpPr>
        <p:spPr>
          <a:xfrm rot="16200000" flipH="1" flipV="1">
            <a:off x="3382170" y="945567"/>
            <a:ext cx="709612" cy="7470775"/>
          </a:xfrm>
          <a:prstGeom prst="bentArrow">
            <a:avLst/>
          </a:prstGeom>
          <a:solidFill>
            <a:srgbClr val="04B5EC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圆角右箭头 19"/>
          <p:cNvSpPr/>
          <p:nvPr/>
        </p:nvSpPr>
        <p:spPr>
          <a:xfrm rot="5400000" flipH="1">
            <a:off x="2524919" y="696330"/>
            <a:ext cx="711200" cy="5761038"/>
          </a:xfrm>
          <a:prstGeom prst="bentArrow">
            <a:avLst/>
          </a:prstGeom>
          <a:solidFill>
            <a:srgbClr val="00C898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3" name="圆角右箭头 22"/>
          <p:cNvSpPr/>
          <p:nvPr/>
        </p:nvSpPr>
        <p:spPr>
          <a:xfrm rot="5400000" flipH="1">
            <a:off x="1128713" y="2073486"/>
            <a:ext cx="711200" cy="3006725"/>
          </a:xfrm>
          <a:prstGeom prst="bentArrow">
            <a:avLst/>
          </a:prstGeom>
          <a:solidFill>
            <a:srgbClr val="92D05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6" name="圆角右箭头 35"/>
          <p:cNvSpPr/>
          <p:nvPr/>
        </p:nvSpPr>
        <p:spPr>
          <a:xfrm rot="16200000" flipH="1" flipV="1">
            <a:off x="2057401" y="2268748"/>
            <a:ext cx="709612" cy="4824413"/>
          </a:xfrm>
          <a:prstGeom prst="bentArrow">
            <a:avLst/>
          </a:prstGeom>
          <a:solidFill>
            <a:srgbClr val="00C898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8" name="文本框 3"/>
          <p:cNvSpPr txBox="1"/>
          <p:nvPr/>
        </p:nvSpPr>
        <p:spPr>
          <a:xfrm>
            <a:off x="1486694" y="42832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发展历程</a:t>
            </a:r>
          </a:p>
        </p:txBody>
      </p:sp>
      <p:sp>
        <p:nvSpPr>
          <p:cNvPr id="39" name="矩形 38"/>
          <p:cNvSpPr/>
          <p:nvPr/>
        </p:nvSpPr>
        <p:spPr>
          <a:xfrm>
            <a:off x="9335566" y="3426043"/>
            <a:ext cx="26057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某集团有限公司</a:t>
            </a:r>
          </a:p>
        </p:txBody>
      </p:sp>
      <p:sp>
        <p:nvSpPr>
          <p:cNvPr id="40" name="矩形 39"/>
          <p:cNvSpPr/>
          <p:nvPr/>
        </p:nvSpPr>
        <p:spPr>
          <a:xfrm>
            <a:off x="9721080" y="3859491"/>
            <a:ext cx="222018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请输入您的内容，或通过右键选择只保留文本来粘贴您的内容。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29680" y="4971095"/>
            <a:ext cx="1302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2001</a:t>
            </a:r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sp>
        <p:nvSpPr>
          <p:cNvPr id="42" name="矩形 41"/>
          <p:cNvSpPr/>
          <p:nvPr/>
        </p:nvSpPr>
        <p:spPr>
          <a:xfrm>
            <a:off x="922690" y="5297374"/>
            <a:ext cx="22201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13764" y="2105633"/>
            <a:ext cx="1302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2003</a:t>
            </a:r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sp>
        <p:nvSpPr>
          <p:cNvPr id="44" name="矩形 43"/>
          <p:cNvSpPr/>
          <p:nvPr/>
        </p:nvSpPr>
        <p:spPr>
          <a:xfrm>
            <a:off x="2206774" y="2431912"/>
            <a:ext cx="22201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377952" y="4943872"/>
            <a:ext cx="1302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2007</a:t>
            </a:r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sp>
        <p:nvSpPr>
          <p:cNvPr id="46" name="矩形 45"/>
          <p:cNvSpPr/>
          <p:nvPr/>
        </p:nvSpPr>
        <p:spPr>
          <a:xfrm>
            <a:off x="3370962" y="5270151"/>
            <a:ext cx="22201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553685" y="2121749"/>
            <a:ext cx="1302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sp>
        <p:nvSpPr>
          <p:cNvPr id="48" name="矩形 47"/>
          <p:cNvSpPr/>
          <p:nvPr/>
        </p:nvSpPr>
        <p:spPr>
          <a:xfrm>
            <a:off x="4546695" y="2448028"/>
            <a:ext cx="22201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970240" y="4943872"/>
            <a:ext cx="1302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sp>
        <p:nvSpPr>
          <p:cNvPr id="50" name="矩形 49"/>
          <p:cNvSpPr/>
          <p:nvPr/>
        </p:nvSpPr>
        <p:spPr>
          <a:xfrm>
            <a:off x="5963250" y="5270151"/>
            <a:ext cx="22201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218561" y="2105633"/>
            <a:ext cx="1302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20XX</a:t>
            </a:r>
            <a:r>
              <a:rPr lang="zh-CN" altLang="en-US" sz="2000" b="1" dirty="0" smtClean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211571" y="2431912"/>
            <a:ext cx="22201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圆角右箭头 52"/>
          <p:cNvSpPr/>
          <p:nvPr/>
        </p:nvSpPr>
        <p:spPr>
          <a:xfrm rot="16200000" flipH="1" flipV="1">
            <a:off x="726282" y="3657017"/>
            <a:ext cx="709612" cy="2162175"/>
          </a:xfrm>
          <a:prstGeom prst="bentArrow">
            <a:avLst/>
          </a:prstGeom>
          <a:solidFill>
            <a:srgbClr val="92D05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57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8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1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95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700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50"/>
                            </p:stCondLst>
                            <p:childTnLst>
                              <p:par>
                                <p:cTn id="9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3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800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150"/>
                            </p:stCondLst>
                            <p:childTnLst>
                              <p:par>
                                <p:cTn id="10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 animBg="1"/>
      <p:bldP spid="36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4388090" y="2466975"/>
            <a:ext cx="3286125" cy="1158875"/>
            <a:chOff x="3038475" y="2625725"/>
            <a:chExt cx="3286125" cy="1158875"/>
          </a:xfrm>
        </p:grpSpPr>
        <p:sp>
          <p:nvSpPr>
            <p:cNvPr id="2" name="任意多边形 47"/>
            <p:cNvSpPr>
              <a:spLocks/>
            </p:cNvSpPr>
            <p:nvPr/>
          </p:nvSpPr>
          <p:spPr bwMode="auto">
            <a:xfrm rot="21480000" flipH="1">
              <a:off x="3038475" y="2651125"/>
              <a:ext cx="1901825" cy="1133475"/>
            </a:xfrm>
            <a:custGeom>
              <a:avLst/>
              <a:gdLst>
                <a:gd name="T0" fmla="*/ 0 w 2262142"/>
                <a:gd name="T1" fmla="*/ 0 h 1396256"/>
                <a:gd name="T2" fmla="*/ 74770 w 2262142"/>
                <a:gd name="T3" fmla="*/ 1396256 h 1396256"/>
                <a:gd name="T4" fmla="*/ 2262142 w 2262142"/>
                <a:gd name="T5" fmla="*/ 1396256 h 1396256"/>
                <a:gd name="T6" fmla="*/ 0 w 2262142"/>
                <a:gd name="T7" fmla="*/ 0 h 1396256"/>
                <a:gd name="T8" fmla="*/ 2262142 w 2262142"/>
                <a:gd name="T9" fmla="*/ 1396256 h 1396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262142" h="1396256">
                  <a:moveTo>
                    <a:pt x="0" y="0"/>
                  </a:moveTo>
                  <a:lnTo>
                    <a:pt x="74770" y="1396256"/>
                  </a:lnTo>
                  <a:lnTo>
                    <a:pt x="2262142" y="1396256"/>
                  </a:lnTo>
                  <a:close/>
                </a:path>
              </a:pathLst>
            </a:custGeom>
            <a:solidFill>
              <a:srgbClr val="04B5EC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" name="任意多边形 51"/>
            <p:cNvSpPr>
              <a:spLocks/>
            </p:cNvSpPr>
            <p:nvPr/>
          </p:nvSpPr>
          <p:spPr bwMode="auto">
            <a:xfrm>
              <a:off x="4895850" y="2625725"/>
              <a:ext cx="1428750" cy="1133475"/>
            </a:xfrm>
            <a:custGeom>
              <a:avLst/>
              <a:gdLst>
                <a:gd name="T0" fmla="*/ 0 w 1699399"/>
                <a:gd name="T1" fmla="*/ 0 h 1344593"/>
                <a:gd name="T2" fmla="*/ 1475296 w 1699399"/>
                <a:gd name="T3" fmla="*/ 0 h 1344593"/>
                <a:gd name="T4" fmla="*/ 1699399 w 1699399"/>
                <a:gd name="T5" fmla="*/ 224103 h 1344593"/>
                <a:gd name="T6" fmla="*/ 1699399 w 1699399"/>
                <a:gd name="T7" fmla="*/ 1120490 h 1344593"/>
                <a:gd name="T8" fmla="*/ 1475296 w 1699399"/>
                <a:gd name="T9" fmla="*/ 1344593 h 1344593"/>
                <a:gd name="T10" fmla="*/ 0 w 1699399"/>
                <a:gd name="T11" fmla="*/ 1344593 h 1344593"/>
                <a:gd name="T12" fmla="*/ 0 w 1699399"/>
                <a:gd name="T13" fmla="*/ 0 h 1344593"/>
                <a:gd name="T14" fmla="*/ 1699399 w 1699399"/>
                <a:gd name="T15" fmla="*/ 1344593 h 1344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solidFill>
              <a:srgbClr val="00A1DA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388090" y="3683000"/>
            <a:ext cx="3268663" cy="1146175"/>
            <a:chOff x="3038475" y="3841750"/>
            <a:chExt cx="3268663" cy="1146175"/>
          </a:xfrm>
        </p:grpSpPr>
        <p:sp>
          <p:nvSpPr>
            <p:cNvPr id="4" name="任意多边形 63"/>
            <p:cNvSpPr>
              <a:spLocks/>
            </p:cNvSpPr>
            <p:nvPr/>
          </p:nvSpPr>
          <p:spPr bwMode="auto">
            <a:xfrm rot="120000" flipH="1" flipV="1">
              <a:off x="3038475" y="3841750"/>
              <a:ext cx="1901825" cy="1128713"/>
            </a:xfrm>
            <a:custGeom>
              <a:avLst/>
              <a:gdLst>
                <a:gd name="T0" fmla="*/ 1901961 w 1901961"/>
                <a:gd name="T1" fmla="*/ 1128526 h 1128526"/>
                <a:gd name="T2" fmla="*/ 62575 w 1901961"/>
                <a:gd name="T3" fmla="*/ 1128526 h 1128526"/>
                <a:gd name="T4" fmla="*/ 0 w 1901961"/>
                <a:gd name="T5" fmla="*/ 290 h 1128526"/>
                <a:gd name="T6" fmla="*/ 8289 w 1901961"/>
                <a:gd name="T7" fmla="*/ 0 h 1128526"/>
                <a:gd name="T8" fmla="*/ 0 w 1901961"/>
                <a:gd name="T9" fmla="*/ 0 h 1128526"/>
                <a:gd name="T10" fmla="*/ 1901961 w 1901961"/>
                <a:gd name="T11" fmla="*/ 1128526 h 1128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901961" h="1128526">
                  <a:moveTo>
                    <a:pt x="1901961" y="1128526"/>
                  </a:moveTo>
                  <a:lnTo>
                    <a:pt x="62575" y="1128526"/>
                  </a:lnTo>
                  <a:lnTo>
                    <a:pt x="0" y="290"/>
                  </a:lnTo>
                  <a:lnTo>
                    <a:pt x="8289" y="0"/>
                  </a:lnTo>
                  <a:close/>
                </a:path>
              </a:pathLst>
            </a:custGeom>
            <a:solidFill>
              <a:srgbClr val="00C898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任意多边形 53"/>
            <p:cNvSpPr>
              <a:spLocks/>
            </p:cNvSpPr>
            <p:nvPr/>
          </p:nvSpPr>
          <p:spPr bwMode="auto">
            <a:xfrm flipV="1">
              <a:off x="4878388" y="3867150"/>
              <a:ext cx="1428750" cy="1120775"/>
            </a:xfrm>
            <a:custGeom>
              <a:avLst/>
              <a:gdLst>
                <a:gd name="T0" fmla="*/ 0 w 1699399"/>
                <a:gd name="T1" fmla="*/ 0 h 1344593"/>
                <a:gd name="T2" fmla="*/ 1475296 w 1699399"/>
                <a:gd name="T3" fmla="*/ 0 h 1344593"/>
                <a:gd name="T4" fmla="*/ 1699399 w 1699399"/>
                <a:gd name="T5" fmla="*/ 224103 h 1344593"/>
                <a:gd name="T6" fmla="*/ 1699399 w 1699399"/>
                <a:gd name="T7" fmla="*/ 1120490 h 1344593"/>
                <a:gd name="T8" fmla="*/ 1475296 w 1699399"/>
                <a:gd name="T9" fmla="*/ 1344593 h 1344593"/>
                <a:gd name="T10" fmla="*/ 0 w 1699399"/>
                <a:gd name="T11" fmla="*/ 1344593 h 1344593"/>
                <a:gd name="T12" fmla="*/ 0 w 1699399"/>
                <a:gd name="T13" fmla="*/ 0 h 1344593"/>
                <a:gd name="T14" fmla="*/ 1699399 w 1699399"/>
                <a:gd name="T15" fmla="*/ 1344593 h 1344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857865" y="4378325"/>
            <a:ext cx="3798888" cy="1693863"/>
            <a:chOff x="2508250" y="4537075"/>
            <a:chExt cx="3798888" cy="1693863"/>
          </a:xfrm>
        </p:grpSpPr>
        <p:sp>
          <p:nvSpPr>
            <p:cNvPr id="6" name="任意多边形 55"/>
            <p:cNvSpPr>
              <a:spLocks/>
            </p:cNvSpPr>
            <p:nvPr/>
          </p:nvSpPr>
          <p:spPr bwMode="auto">
            <a:xfrm rot="13105210" flipV="1">
              <a:off x="2508250" y="4537075"/>
              <a:ext cx="3000375" cy="879475"/>
            </a:xfrm>
            <a:custGeom>
              <a:avLst/>
              <a:gdLst>
                <a:gd name="T0" fmla="*/ 0 w 3567861"/>
                <a:gd name="T1" fmla="*/ 1045825 h 1045825"/>
                <a:gd name="T2" fmla="*/ 829510 w 3567861"/>
                <a:gd name="T3" fmla="*/ 0 h 1045825"/>
                <a:gd name="T4" fmla="*/ 3567861 w 3567861"/>
                <a:gd name="T5" fmla="*/ 116658 h 1045825"/>
                <a:gd name="T6" fmla="*/ 0 w 3567861"/>
                <a:gd name="T7" fmla="*/ 1045825 h 1045825"/>
                <a:gd name="T8" fmla="*/ 0 w 3567861"/>
                <a:gd name="T9" fmla="*/ 0 h 1045825"/>
                <a:gd name="T10" fmla="*/ 3567861 w 3567861"/>
                <a:gd name="T11" fmla="*/ 1045825 h 1045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567861" h="1045825">
                  <a:moveTo>
                    <a:pt x="0" y="1045825"/>
                  </a:moveTo>
                  <a:lnTo>
                    <a:pt x="829510" y="0"/>
                  </a:lnTo>
                  <a:lnTo>
                    <a:pt x="3567861" y="116658"/>
                  </a:lnTo>
                  <a:cubicBezTo>
                    <a:pt x="2354936" y="465266"/>
                    <a:pt x="1212925" y="697217"/>
                    <a:pt x="0" y="1045825"/>
                  </a:cubicBezTo>
                  <a:close/>
                </a:path>
              </a:pathLst>
            </a:custGeom>
            <a:solidFill>
              <a:srgbClr val="00D3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7" name="任意多边形 56"/>
            <p:cNvSpPr>
              <a:spLocks/>
            </p:cNvSpPr>
            <p:nvPr/>
          </p:nvSpPr>
          <p:spPr bwMode="auto">
            <a:xfrm flipV="1">
              <a:off x="4878388" y="5114925"/>
              <a:ext cx="1428750" cy="1116013"/>
            </a:xfrm>
            <a:custGeom>
              <a:avLst/>
              <a:gdLst>
                <a:gd name="T0" fmla="*/ 0 w 1699399"/>
                <a:gd name="T1" fmla="*/ 0 h 1344593"/>
                <a:gd name="T2" fmla="*/ 1475296 w 1699399"/>
                <a:gd name="T3" fmla="*/ 0 h 1344593"/>
                <a:gd name="T4" fmla="*/ 1699399 w 1699399"/>
                <a:gd name="T5" fmla="*/ 224103 h 1344593"/>
                <a:gd name="T6" fmla="*/ 1699399 w 1699399"/>
                <a:gd name="T7" fmla="*/ 1120490 h 1344593"/>
                <a:gd name="T8" fmla="*/ 1475296 w 1699399"/>
                <a:gd name="T9" fmla="*/ 1344593 h 1344593"/>
                <a:gd name="T10" fmla="*/ 0 w 1699399"/>
                <a:gd name="T11" fmla="*/ 1344593 h 1344593"/>
                <a:gd name="T12" fmla="*/ 0 w 1699399"/>
                <a:gd name="T13" fmla="*/ 0 h 1344593"/>
                <a:gd name="T14" fmla="*/ 1699399 w 1699399"/>
                <a:gd name="T15" fmla="*/ 1344593 h 1344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solidFill>
              <a:srgbClr val="00A1D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 sz="200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57865" y="1216025"/>
            <a:ext cx="3816350" cy="1701800"/>
            <a:chOff x="2508250" y="1374775"/>
            <a:chExt cx="3816350" cy="1701800"/>
          </a:xfrm>
        </p:grpSpPr>
        <p:sp>
          <p:nvSpPr>
            <p:cNvPr id="8" name="任意多边形 58"/>
            <p:cNvSpPr>
              <a:spLocks/>
            </p:cNvSpPr>
            <p:nvPr/>
          </p:nvSpPr>
          <p:spPr bwMode="auto">
            <a:xfrm rot="8494790">
              <a:off x="2508250" y="2197100"/>
              <a:ext cx="3000375" cy="879475"/>
            </a:xfrm>
            <a:custGeom>
              <a:avLst/>
              <a:gdLst>
                <a:gd name="T0" fmla="*/ 0 w 3567861"/>
                <a:gd name="T1" fmla="*/ 1045825 h 1045825"/>
                <a:gd name="T2" fmla="*/ 829510 w 3567861"/>
                <a:gd name="T3" fmla="*/ 0 h 1045825"/>
                <a:gd name="T4" fmla="*/ 3567861 w 3567861"/>
                <a:gd name="T5" fmla="*/ 116658 h 1045825"/>
                <a:gd name="T6" fmla="*/ 0 w 3567861"/>
                <a:gd name="T7" fmla="*/ 1045825 h 1045825"/>
                <a:gd name="T8" fmla="*/ 0 w 3567861"/>
                <a:gd name="T9" fmla="*/ 0 h 1045825"/>
                <a:gd name="T10" fmla="*/ 3567861 w 3567861"/>
                <a:gd name="T11" fmla="*/ 1045825 h 1045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567861" h="1045825">
                  <a:moveTo>
                    <a:pt x="0" y="1045825"/>
                  </a:moveTo>
                  <a:lnTo>
                    <a:pt x="829510" y="0"/>
                  </a:lnTo>
                  <a:lnTo>
                    <a:pt x="3567861" y="116658"/>
                  </a:lnTo>
                  <a:cubicBezTo>
                    <a:pt x="2354936" y="465266"/>
                    <a:pt x="1212925" y="697217"/>
                    <a:pt x="0" y="1045825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任意多边形 59"/>
            <p:cNvSpPr>
              <a:spLocks/>
            </p:cNvSpPr>
            <p:nvPr/>
          </p:nvSpPr>
          <p:spPr bwMode="auto">
            <a:xfrm>
              <a:off x="4895850" y="1374775"/>
              <a:ext cx="1428750" cy="1117600"/>
            </a:xfrm>
            <a:custGeom>
              <a:avLst/>
              <a:gdLst>
                <a:gd name="T0" fmla="*/ 0 w 1699399"/>
                <a:gd name="T1" fmla="*/ 0 h 1344593"/>
                <a:gd name="T2" fmla="*/ 1475296 w 1699399"/>
                <a:gd name="T3" fmla="*/ 0 h 1344593"/>
                <a:gd name="T4" fmla="*/ 1699399 w 1699399"/>
                <a:gd name="T5" fmla="*/ 224103 h 1344593"/>
                <a:gd name="T6" fmla="*/ 1699399 w 1699399"/>
                <a:gd name="T7" fmla="*/ 1120490 h 1344593"/>
                <a:gd name="T8" fmla="*/ 1475296 w 1699399"/>
                <a:gd name="T9" fmla="*/ 1344593 h 1344593"/>
                <a:gd name="T10" fmla="*/ 0 w 1699399"/>
                <a:gd name="T11" fmla="*/ 1344593 h 1344593"/>
                <a:gd name="T12" fmla="*/ 0 w 1699399"/>
                <a:gd name="T13" fmla="*/ 0 h 1344593"/>
                <a:gd name="T14" fmla="*/ 1699399 w 1699399"/>
                <a:gd name="T15" fmla="*/ 1344593 h 1344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solidFill>
              <a:srgbClr val="74B230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0" name="组合 27"/>
          <p:cNvGrpSpPr>
            <a:grpSpLocks/>
          </p:cNvGrpSpPr>
          <p:nvPr/>
        </p:nvGrpSpPr>
        <p:grpSpPr bwMode="auto">
          <a:xfrm>
            <a:off x="3065703" y="3082925"/>
            <a:ext cx="1368425" cy="1374775"/>
            <a:chOff x="0" y="0"/>
            <a:chExt cx="1375837" cy="1380067"/>
          </a:xfrm>
          <a:solidFill>
            <a:schemeClr val="bg2">
              <a:lumMod val="50000"/>
            </a:schemeClr>
          </a:solidFill>
        </p:grpSpPr>
        <p:grpSp>
          <p:nvGrpSpPr>
            <p:cNvPr id="11" name="组合 25"/>
            <p:cNvGrpSpPr>
              <a:grpSpLocks/>
            </p:cNvGrpSpPr>
            <p:nvPr/>
          </p:nvGrpSpPr>
          <p:grpSpPr bwMode="auto">
            <a:xfrm>
              <a:off x="0" y="0"/>
              <a:ext cx="1375837" cy="1380067"/>
              <a:chOff x="0" y="0"/>
              <a:chExt cx="1375837" cy="1380067"/>
            </a:xfrm>
            <a:grpFill/>
          </p:grpSpPr>
          <p:sp>
            <p:nvSpPr>
              <p:cNvPr id="13" name="矩形 11"/>
              <p:cNvSpPr>
                <a:spLocks noChangeArrowheads="1"/>
              </p:cNvSpPr>
              <p:nvPr/>
            </p:nvSpPr>
            <p:spPr bwMode="auto">
              <a:xfrm>
                <a:off x="0" y="254000"/>
                <a:ext cx="795866" cy="626533"/>
              </a:xfrm>
              <a:prstGeom prst="rect">
                <a:avLst/>
              </a:prstGeom>
              <a:gradFill flip="none" rotWithShape="1">
                <a:gsLst>
                  <a:gs pos="100000">
                    <a:srgbClr val="00C898"/>
                  </a:gs>
                  <a:gs pos="0">
                    <a:srgbClr val="04B5EC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52400" dist="63500" dir="2700000" sx="101000" sy="101000" algn="tl" rotWithShape="0">
                  <a:prstClr val="black">
                    <a:alpha val="2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  <p:sp>
            <p:nvSpPr>
              <p:cNvPr id="14" name="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59857" cy="254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00C898"/>
                  </a:gs>
                  <a:gs pos="0">
                    <a:srgbClr val="04B5EC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52400" dist="63500" dir="2700000" sx="101000" sy="101000" algn="tl" rotWithShape="0">
                  <a:prstClr val="black">
                    <a:alpha val="2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  <p:sp>
            <p:nvSpPr>
              <p:cNvPr id="15" name="矩形 13"/>
              <p:cNvSpPr>
                <a:spLocks noChangeArrowheads="1"/>
              </p:cNvSpPr>
              <p:nvPr/>
            </p:nvSpPr>
            <p:spPr bwMode="auto">
              <a:xfrm>
                <a:off x="829733" y="287867"/>
                <a:ext cx="295406" cy="567266"/>
              </a:xfrm>
              <a:prstGeom prst="rect">
                <a:avLst/>
              </a:prstGeom>
              <a:gradFill flip="none" rotWithShape="1">
                <a:gsLst>
                  <a:gs pos="100000">
                    <a:srgbClr val="00C898"/>
                  </a:gs>
                  <a:gs pos="0">
                    <a:srgbClr val="04B5EC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52400" dist="63500" dir="2700000" sx="101000" sy="101000" algn="tl" rotWithShape="0">
                  <a:prstClr val="black">
                    <a:alpha val="2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  <p:sp>
            <p:nvSpPr>
              <p:cNvPr id="16" name="任意多边形 18"/>
              <p:cNvSpPr>
                <a:spLocks/>
              </p:cNvSpPr>
              <p:nvPr/>
            </p:nvSpPr>
            <p:spPr bwMode="auto">
              <a:xfrm>
                <a:off x="1156761" y="143317"/>
                <a:ext cx="219076" cy="839485"/>
              </a:xfrm>
              <a:custGeom>
                <a:avLst/>
                <a:gdLst>
                  <a:gd name="T0" fmla="*/ 215619 w 215619"/>
                  <a:gd name="T1" fmla="*/ 0 h 839485"/>
                  <a:gd name="T2" fmla="*/ 215619 w 215619"/>
                  <a:gd name="T3" fmla="*/ 839485 h 839485"/>
                  <a:gd name="T4" fmla="*/ 0 w 215619"/>
                  <a:gd name="T5" fmla="*/ 691923 h 839485"/>
                  <a:gd name="T6" fmla="*/ 0 w 215619"/>
                  <a:gd name="T7" fmla="*/ 147562 h 839485"/>
                  <a:gd name="T8" fmla="*/ 0 w 215619"/>
                  <a:gd name="T9" fmla="*/ 0 h 839485"/>
                  <a:gd name="T10" fmla="*/ 215619 w 215619"/>
                  <a:gd name="T11" fmla="*/ 839485 h 839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5619" h="839485">
                    <a:moveTo>
                      <a:pt x="215619" y="0"/>
                    </a:moveTo>
                    <a:lnTo>
                      <a:pt x="215619" y="839485"/>
                    </a:lnTo>
                    <a:lnTo>
                      <a:pt x="0" y="691923"/>
                    </a:lnTo>
                    <a:lnTo>
                      <a:pt x="0" y="147562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00C898"/>
                  </a:gs>
                  <a:gs pos="0">
                    <a:srgbClr val="04B5EC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52400" dist="63500" dir="2700000" sx="101000" sy="101000" algn="tl" rotWithShape="0">
                  <a:prstClr val="black">
                    <a:alpha val="2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任意多边形 21"/>
              <p:cNvSpPr>
                <a:spLocks/>
              </p:cNvSpPr>
              <p:nvPr/>
            </p:nvSpPr>
            <p:spPr bwMode="auto">
              <a:xfrm>
                <a:off x="92709" y="821266"/>
                <a:ext cx="431799" cy="558801"/>
              </a:xfrm>
              <a:custGeom>
                <a:avLst/>
                <a:gdLst>
                  <a:gd name="T0" fmla="*/ 62411 w 431799"/>
                  <a:gd name="T1" fmla="*/ 80767 h 558801"/>
                  <a:gd name="T2" fmla="*/ 62411 w 431799"/>
                  <a:gd name="T3" fmla="*/ 478032 h 558801"/>
                  <a:gd name="T4" fmla="*/ 369387 w 431799"/>
                  <a:gd name="T5" fmla="*/ 478032 h 558801"/>
                  <a:gd name="T6" fmla="*/ 369387 w 431799"/>
                  <a:gd name="T7" fmla="*/ 80767 h 558801"/>
                  <a:gd name="T8" fmla="*/ 0 w 431799"/>
                  <a:gd name="T9" fmla="*/ 0 h 558801"/>
                  <a:gd name="T10" fmla="*/ 431799 w 431799"/>
                  <a:gd name="T11" fmla="*/ 0 h 558801"/>
                  <a:gd name="T12" fmla="*/ 431799 w 431799"/>
                  <a:gd name="T13" fmla="*/ 558801 h 558801"/>
                  <a:gd name="T14" fmla="*/ 0 w 431799"/>
                  <a:gd name="T15" fmla="*/ 558801 h 558801"/>
                  <a:gd name="T16" fmla="*/ 0 w 431799"/>
                  <a:gd name="T17" fmla="*/ 0 h 558801"/>
                  <a:gd name="T18" fmla="*/ 431799 w 431799"/>
                  <a:gd name="T19" fmla="*/ 558801 h 558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431799" h="558801">
                    <a:moveTo>
                      <a:pt x="62411" y="80767"/>
                    </a:moveTo>
                    <a:lnTo>
                      <a:pt x="62411" y="478032"/>
                    </a:lnTo>
                    <a:lnTo>
                      <a:pt x="369387" y="478032"/>
                    </a:lnTo>
                    <a:lnTo>
                      <a:pt x="369387" y="80767"/>
                    </a:lnTo>
                    <a:close/>
                    <a:moveTo>
                      <a:pt x="0" y="0"/>
                    </a:moveTo>
                    <a:lnTo>
                      <a:pt x="431799" y="0"/>
                    </a:lnTo>
                    <a:lnTo>
                      <a:pt x="431799" y="558801"/>
                    </a:lnTo>
                    <a:lnTo>
                      <a:pt x="0" y="558801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00C898"/>
                  </a:gs>
                  <a:gs pos="0">
                    <a:srgbClr val="04B5EC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52400" dist="63500" dir="2700000" sx="101000" sy="101000" algn="tl" rotWithShape="0">
                  <a:prstClr val="black">
                    <a:alpha val="2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椭圆 22"/>
              <p:cNvSpPr>
                <a:spLocks noChangeArrowheads="1"/>
              </p:cNvSpPr>
              <p:nvPr/>
            </p:nvSpPr>
            <p:spPr bwMode="auto">
              <a:xfrm>
                <a:off x="470600" y="1004001"/>
                <a:ext cx="376066" cy="376066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C898"/>
                  </a:gs>
                  <a:gs pos="0">
                    <a:srgbClr val="04B5EC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52400" dist="63500" dir="2700000" sx="101000" sy="101000" algn="tl" rotWithShape="0">
                  <a:prstClr val="black">
                    <a:alpha val="2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  <p:sp>
            <p:nvSpPr>
              <p:cNvPr id="19" name="矩形 23"/>
              <p:cNvSpPr>
                <a:spLocks noChangeArrowheads="1"/>
              </p:cNvSpPr>
              <p:nvPr/>
            </p:nvSpPr>
            <p:spPr bwMode="auto">
              <a:xfrm>
                <a:off x="476797" y="812801"/>
                <a:ext cx="167786" cy="567266"/>
              </a:xfrm>
              <a:prstGeom prst="rect">
                <a:avLst/>
              </a:prstGeom>
              <a:gradFill flip="none" rotWithShape="1">
                <a:gsLst>
                  <a:gs pos="100000">
                    <a:srgbClr val="00C898"/>
                  </a:gs>
                  <a:gs pos="0">
                    <a:srgbClr val="04B5EC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152400" dist="63500" dir="2700000" sx="101000" sy="101000" algn="tl" rotWithShape="0">
                  <a:prstClr val="black">
                    <a:alpha val="2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</p:grpSp>
        <p:sp>
          <p:nvSpPr>
            <p:cNvPr id="12" name="椭圆 26"/>
            <p:cNvSpPr>
              <a:spLocks noChangeAspect="1" noChangeArrowheads="1"/>
            </p:cNvSpPr>
            <p:nvPr/>
          </p:nvSpPr>
          <p:spPr bwMode="auto">
            <a:xfrm>
              <a:off x="535892" y="1071836"/>
              <a:ext cx="252000" cy="252000"/>
            </a:xfrm>
            <a:prstGeom prst="ellipse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sym typeface="宋体" pitchFamily="2" charset="-122"/>
              </a:endParaRPr>
            </a:p>
          </p:txBody>
        </p:sp>
      </p:grpSp>
      <p:sp>
        <p:nvSpPr>
          <p:cNvPr id="28" name="文本框 3"/>
          <p:cNvSpPr txBox="1"/>
          <p:nvPr/>
        </p:nvSpPr>
        <p:spPr>
          <a:xfrm>
            <a:off x="1558702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产业结构</a:t>
            </a:r>
          </a:p>
        </p:txBody>
      </p:sp>
      <p:sp>
        <p:nvSpPr>
          <p:cNvPr id="33" name="矩形 32"/>
          <p:cNvSpPr/>
          <p:nvPr/>
        </p:nvSpPr>
        <p:spPr>
          <a:xfrm>
            <a:off x="8364648" y="1322474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请添加您的内容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8357658" y="1648753"/>
            <a:ext cx="261555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00283" y="1591603"/>
            <a:ext cx="1185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地产</a:t>
            </a:r>
          </a:p>
        </p:txBody>
      </p:sp>
      <p:sp>
        <p:nvSpPr>
          <p:cNvPr id="36" name="矩形 35"/>
          <p:cNvSpPr/>
          <p:nvPr/>
        </p:nvSpPr>
        <p:spPr>
          <a:xfrm>
            <a:off x="8397762" y="2502973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请添加您的内容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8390772" y="2829252"/>
            <a:ext cx="261555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33397" y="2772102"/>
            <a:ext cx="1185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金融</a:t>
            </a:r>
          </a:p>
        </p:txBody>
      </p:sp>
      <p:sp>
        <p:nvSpPr>
          <p:cNvPr id="39" name="矩形 38"/>
          <p:cNvSpPr/>
          <p:nvPr/>
        </p:nvSpPr>
        <p:spPr>
          <a:xfrm>
            <a:off x="8397762" y="3760026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8390772" y="4086305"/>
            <a:ext cx="261555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33397" y="4029155"/>
            <a:ext cx="1185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娱乐</a:t>
            </a:r>
          </a:p>
        </p:txBody>
      </p:sp>
      <p:sp>
        <p:nvSpPr>
          <p:cNvPr id="42" name="矩形 41"/>
          <p:cNvSpPr/>
          <p:nvPr/>
        </p:nvSpPr>
        <p:spPr>
          <a:xfrm>
            <a:off x="8416018" y="4983442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请添加您的内容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8409028" y="5309721"/>
            <a:ext cx="261555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51653" y="5252571"/>
            <a:ext cx="1185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汽车</a:t>
            </a:r>
          </a:p>
        </p:txBody>
      </p:sp>
      <p:sp>
        <p:nvSpPr>
          <p:cNvPr id="45" name="矩形 44"/>
          <p:cNvSpPr/>
          <p:nvPr/>
        </p:nvSpPr>
        <p:spPr>
          <a:xfrm>
            <a:off x="989628" y="3080984"/>
            <a:ext cx="18322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910630" y="3537340"/>
            <a:ext cx="183919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295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5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5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95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7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5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Shape"/>
          <p:cNvSpPr/>
          <p:nvPr/>
        </p:nvSpPr>
        <p:spPr>
          <a:xfrm>
            <a:off x="1191394" y="2183532"/>
            <a:ext cx="2520280" cy="1905000"/>
          </a:xfrm>
          <a:prstGeom prst="wav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KSO_Shape"/>
          <p:cNvSpPr/>
          <p:nvPr/>
        </p:nvSpPr>
        <p:spPr>
          <a:xfrm>
            <a:off x="3718942" y="2194198"/>
            <a:ext cx="2520280" cy="1905000"/>
          </a:xfrm>
          <a:prstGeom prst="wav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/>
          <p:nvPr/>
        </p:nvSpPr>
        <p:spPr>
          <a:xfrm>
            <a:off x="6220544" y="2194198"/>
            <a:ext cx="2520280" cy="1905000"/>
          </a:xfrm>
          <a:prstGeom prst="wav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KSO_Shape"/>
          <p:cNvSpPr/>
          <p:nvPr/>
        </p:nvSpPr>
        <p:spPr>
          <a:xfrm>
            <a:off x="8740402" y="2204864"/>
            <a:ext cx="2520280" cy="1905000"/>
          </a:xfrm>
          <a:prstGeom prst="wav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1486694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分支机构</a:t>
            </a:r>
          </a:p>
        </p:txBody>
      </p:sp>
      <p:sp>
        <p:nvSpPr>
          <p:cNvPr id="10" name="矩形 9"/>
          <p:cNvSpPr/>
          <p:nvPr/>
        </p:nvSpPr>
        <p:spPr>
          <a:xfrm>
            <a:off x="1793776" y="4797152"/>
            <a:ext cx="1550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1" name="矩形 10"/>
          <p:cNvSpPr/>
          <p:nvPr/>
        </p:nvSpPr>
        <p:spPr>
          <a:xfrm>
            <a:off x="1247402" y="5123431"/>
            <a:ext cx="225551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57534" y="5123431"/>
            <a:ext cx="225551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793186" y="4827079"/>
            <a:ext cx="1550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7" name="矩形 16"/>
          <p:cNvSpPr/>
          <p:nvPr/>
        </p:nvSpPr>
        <p:spPr>
          <a:xfrm>
            <a:off x="6246812" y="5153358"/>
            <a:ext cx="225551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300096" y="4797152"/>
            <a:ext cx="1550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9" name="矩形 18"/>
          <p:cNvSpPr/>
          <p:nvPr/>
        </p:nvSpPr>
        <p:spPr>
          <a:xfrm>
            <a:off x="8753722" y="5153358"/>
            <a:ext cx="225551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203908" y="4797152"/>
            <a:ext cx="15503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</p:spTree>
    <p:extLst>
      <p:ext uri="{BB962C8B-B14F-4D97-AF65-F5344CB8AC3E}">
        <p14:creationId xmlns:p14="http://schemas.microsoft.com/office/powerpoint/2010/main" val="350766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5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8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57"/>
          <p:cNvCxnSpPr/>
          <p:nvPr/>
        </p:nvCxnSpPr>
        <p:spPr bwMode="auto">
          <a:xfrm>
            <a:off x="2184399" y="2959347"/>
            <a:ext cx="0" cy="1587500"/>
          </a:xfrm>
          <a:prstGeom prst="line">
            <a:avLst/>
          </a:prstGeom>
          <a:ln>
            <a:solidFill>
              <a:srgbClr val="0091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燕尾形 4"/>
          <p:cNvSpPr/>
          <p:nvPr/>
        </p:nvSpPr>
        <p:spPr bwMode="auto">
          <a:xfrm>
            <a:off x="792161" y="3651496"/>
            <a:ext cx="2784475" cy="581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6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</a:p>
        </p:txBody>
      </p:sp>
      <p:cxnSp>
        <p:nvCxnSpPr>
          <p:cNvPr id="8" name="直接连接符 58"/>
          <p:cNvCxnSpPr/>
          <p:nvPr/>
        </p:nvCxnSpPr>
        <p:spPr bwMode="auto">
          <a:xfrm>
            <a:off x="4719637" y="2959347"/>
            <a:ext cx="0" cy="1587500"/>
          </a:xfrm>
          <a:prstGeom prst="line">
            <a:avLst/>
          </a:prstGeom>
          <a:ln>
            <a:solidFill>
              <a:srgbClr val="0091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燕尾形 9"/>
          <p:cNvSpPr/>
          <p:nvPr/>
        </p:nvSpPr>
        <p:spPr bwMode="auto">
          <a:xfrm>
            <a:off x="3327399" y="3651496"/>
            <a:ext cx="2784475" cy="581024"/>
          </a:xfrm>
          <a:prstGeom prst="chevron">
            <a:avLst/>
          </a:prstGeom>
          <a:solidFill>
            <a:srgbClr val="00C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6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</a:p>
        </p:txBody>
      </p:sp>
      <p:cxnSp>
        <p:nvCxnSpPr>
          <p:cNvPr id="13" name="直接连接符 59"/>
          <p:cNvCxnSpPr/>
          <p:nvPr/>
        </p:nvCxnSpPr>
        <p:spPr bwMode="auto">
          <a:xfrm>
            <a:off x="7258049" y="2959347"/>
            <a:ext cx="0" cy="1587500"/>
          </a:xfrm>
          <a:prstGeom prst="line">
            <a:avLst/>
          </a:prstGeom>
          <a:ln>
            <a:solidFill>
              <a:srgbClr val="0091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燕尾形 14"/>
          <p:cNvSpPr/>
          <p:nvPr/>
        </p:nvSpPr>
        <p:spPr bwMode="auto">
          <a:xfrm>
            <a:off x="5862636" y="3651496"/>
            <a:ext cx="2784475" cy="581024"/>
          </a:xfrm>
          <a:prstGeom prst="chevron">
            <a:avLst/>
          </a:prstGeom>
          <a:solidFill>
            <a:srgbClr val="04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6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</a:p>
        </p:txBody>
      </p:sp>
      <p:cxnSp>
        <p:nvCxnSpPr>
          <p:cNvPr id="18" name="直接连接符 60"/>
          <p:cNvCxnSpPr/>
          <p:nvPr/>
        </p:nvCxnSpPr>
        <p:spPr bwMode="auto">
          <a:xfrm>
            <a:off x="9794874" y="2959347"/>
            <a:ext cx="0" cy="1587500"/>
          </a:xfrm>
          <a:prstGeom prst="line">
            <a:avLst/>
          </a:prstGeom>
          <a:ln>
            <a:solidFill>
              <a:srgbClr val="0091C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燕尾形 19"/>
          <p:cNvSpPr/>
          <p:nvPr/>
        </p:nvSpPr>
        <p:spPr bwMode="auto">
          <a:xfrm>
            <a:off x="8397874" y="3651496"/>
            <a:ext cx="2784475" cy="581024"/>
          </a:xfrm>
          <a:prstGeom prst="chevron">
            <a:avLst/>
          </a:prstGeom>
          <a:solidFill>
            <a:srgbClr val="009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6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</a:p>
        </p:txBody>
      </p:sp>
      <p:pic>
        <p:nvPicPr>
          <p:cNvPr id="4098" name="Picture 2" descr="F:\PPT加油\3. 免版权\businessman-1284460_960_7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08" y="1331986"/>
            <a:ext cx="1808982" cy="1808982"/>
          </a:xfrm>
          <a:prstGeom prst="ellipse">
            <a:avLst/>
          </a:prstGeom>
          <a:noFill/>
          <a:ln w="762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3"/>
          <p:cNvSpPr txBox="1"/>
          <p:nvPr/>
        </p:nvSpPr>
        <p:spPr>
          <a:xfrm>
            <a:off x="1558702" y="40927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24" name="矩形 23"/>
          <p:cNvSpPr/>
          <p:nvPr/>
        </p:nvSpPr>
        <p:spPr>
          <a:xfrm>
            <a:off x="1621928" y="4797152"/>
            <a:ext cx="1808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职务介绍</a:t>
            </a:r>
          </a:p>
        </p:txBody>
      </p:sp>
      <p:sp>
        <p:nvSpPr>
          <p:cNvPr id="25" name="矩形 24"/>
          <p:cNvSpPr/>
          <p:nvPr/>
        </p:nvSpPr>
        <p:spPr>
          <a:xfrm>
            <a:off x="1272918" y="5267874"/>
            <a:ext cx="2054481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pic>
        <p:nvPicPr>
          <p:cNvPr id="26" name="Picture 2" descr="F:\PPT加油\3. 免版权\businessman-1284460_960_7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5146" y="1297334"/>
            <a:ext cx="1808982" cy="1808982"/>
          </a:xfrm>
          <a:prstGeom prst="ellipse">
            <a:avLst/>
          </a:prstGeom>
          <a:noFill/>
          <a:ln w="76200">
            <a:solidFill>
              <a:srgbClr val="00C88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4142208" y="4797152"/>
            <a:ext cx="1808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职务介绍</a:t>
            </a:r>
          </a:p>
        </p:txBody>
      </p:sp>
      <p:sp>
        <p:nvSpPr>
          <p:cNvPr id="28" name="矩形 27"/>
          <p:cNvSpPr/>
          <p:nvPr/>
        </p:nvSpPr>
        <p:spPr>
          <a:xfrm>
            <a:off x="3793198" y="5267874"/>
            <a:ext cx="2054481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pic>
        <p:nvPicPr>
          <p:cNvPr id="29" name="Picture 2" descr="F:\PPT加油\3. 免版权\businessman-1284460_960_7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382" y="1331986"/>
            <a:ext cx="1808982" cy="1808982"/>
          </a:xfrm>
          <a:prstGeom prst="ellipse">
            <a:avLst/>
          </a:prstGeom>
          <a:noFill/>
          <a:ln w="76200">
            <a:solidFill>
              <a:srgbClr val="00D3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6478768" y="4797152"/>
            <a:ext cx="1808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职务介绍</a:t>
            </a:r>
          </a:p>
        </p:txBody>
      </p:sp>
      <p:sp>
        <p:nvSpPr>
          <p:cNvPr id="31" name="矩形 30"/>
          <p:cNvSpPr/>
          <p:nvPr/>
        </p:nvSpPr>
        <p:spPr>
          <a:xfrm>
            <a:off x="6129758" y="5267874"/>
            <a:ext cx="2054481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pic>
        <p:nvPicPr>
          <p:cNvPr id="32" name="Picture 2" descr="F:\PPT加油\3. 免版权\businessman-1284460_960_7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5620" y="1285911"/>
            <a:ext cx="1808982" cy="1808982"/>
          </a:xfrm>
          <a:prstGeom prst="ellipse">
            <a:avLst/>
          </a:prstGeom>
          <a:noFill/>
          <a:ln w="76200">
            <a:solidFill>
              <a:srgbClr val="0091C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矩形 32"/>
          <p:cNvSpPr/>
          <p:nvPr/>
        </p:nvSpPr>
        <p:spPr>
          <a:xfrm>
            <a:off x="9254776" y="4778102"/>
            <a:ext cx="1808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职务介绍</a:t>
            </a:r>
          </a:p>
        </p:txBody>
      </p:sp>
      <p:sp>
        <p:nvSpPr>
          <p:cNvPr id="34" name="矩形 33"/>
          <p:cNvSpPr/>
          <p:nvPr/>
        </p:nvSpPr>
        <p:spPr>
          <a:xfrm>
            <a:off x="8905766" y="5248824"/>
            <a:ext cx="2054481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</p:spTree>
    <p:extLst>
      <p:ext uri="{BB962C8B-B14F-4D97-AF65-F5344CB8AC3E}">
        <p14:creationId xmlns:p14="http://schemas.microsoft.com/office/powerpoint/2010/main" val="368499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50"/>
                            </p:stCondLst>
                            <p:childTnLst>
                              <p:par>
                                <p:cTn id="4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5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45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5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450"/>
                            </p:stCondLst>
                            <p:childTnLst>
                              <p:par>
                                <p:cTn id="7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95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600"/>
                            </p:stCondLst>
                            <p:childTnLst>
                              <p:par>
                                <p:cTn id="8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850"/>
                            </p:stCondLst>
                            <p:childTnLst>
                              <p:par>
                                <p:cTn id="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35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850"/>
                            </p:stCondLst>
                            <p:childTnLst>
                              <p:par>
                                <p:cTn id="10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350"/>
                            </p:stCondLst>
                            <p:childTnLst>
                              <p:par>
                                <p:cTn id="10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20" grpId="0" animBg="1"/>
      <p:bldP spid="23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PPT加油\3. 免版权\businessman-1284460_960_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240" y="1967936"/>
            <a:ext cx="3168352" cy="3168352"/>
          </a:xfrm>
          <a:prstGeom prst="ellipse">
            <a:avLst/>
          </a:prstGeom>
          <a:noFill/>
          <a:ln w="76200">
            <a:solidFill>
              <a:srgbClr val="04B5E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3"/>
          <p:cNvSpPr txBox="1"/>
          <p:nvPr/>
        </p:nvSpPr>
        <p:spPr>
          <a:xfrm>
            <a:off x="1558702" y="42832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核心成员</a:t>
            </a:r>
          </a:p>
        </p:txBody>
      </p:sp>
      <p:sp>
        <p:nvSpPr>
          <p:cNvPr id="4" name="椭圆 3"/>
          <p:cNvSpPr/>
          <p:nvPr/>
        </p:nvSpPr>
        <p:spPr>
          <a:xfrm>
            <a:off x="3851374" y="1554938"/>
            <a:ext cx="3888432" cy="3888432"/>
          </a:xfrm>
          <a:prstGeom prst="ellipse">
            <a:avLst/>
          </a:prstGeom>
          <a:noFill/>
          <a:ln>
            <a:solidFill>
              <a:srgbClr val="04B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589276" y="1609618"/>
            <a:ext cx="324036" cy="324036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04B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714482" y="2964329"/>
            <a:ext cx="1301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</a:p>
        </p:txBody>
      </p:sp>
      <p:sp>
        <p:nvSpPr>
          <p:cNvPr id="10" name="矩形 9"/>
          <p:cNvSpPr/>
          <p:nvPr/>
        </p:nvSpPr>
        <p:spPr>
          <a:xfrm>
            <a:off x="1598088" y="3627431"/>
            <a:ext cx="1533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技术骨干</a:t>
            </a:r>
          </a:p>
        </p:txBody>
      </p:sp>
      <p:sp>
        <p:nvSpPr>
          <p:cNvPr id="13" name="矩形 12"/>
          <p:cNvSpPr/>
          <p:nvPr/>
        </p:nvSpPr>
        <p:spPr>
          <a:xfrm>
            <a:off x="7698432" y="1196752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主要操作项目一</a:t>
            </a:r>
          </a:p>
        </p:txBody>
      </p:sp>
      <p:sp>
        <p:nvSpPr>
          <p:cNvPr id="14" name="矩形 13"/>
          <p:cNvSpPr/>
          <p:nvPr/>
        </p:nvSpPr>
        <p:spPr>
          <a:xfrm>
            <a:off x="7728122" y="1594892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sp>
        <p:nvSpPr>
          <p:cNvPr id="15" name="椭圆 14"/>
          <p:cNvSpPr/>
          <p:nvPr/>
        </p:nvSpPr>
        <p:spPr>
          <a:xfrm>
            <a:off x="7490052" y="2689738"/>
            <a:ext cx="324036" cy="324036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04B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599208" y="2276872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主要操作项目二</a:t>
            </a:r>
          </a:p>
        </p:txBody>
      </p:sp>
      <p:sp>
        <p:nvSpPr>
          <p:cNvPr id="17" name="矩形 16"/>
          <p:cNvSpPr/>
          <p:nvPr/>
        </p:nvSpPr>
        <p:spPr>
          <a:xfrm>
            <a:off x="8592218" y="2603151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sp>
        <p:nvSpPr>
          <p:cNvPr id="18" name="椭圆 17"/>
          <p:cNvSpPr/>
          <p:nvPr/>
        </p:nvSpPr>
        <p:spPr>
          <a:xfrm>
            <a:off x="7490052" y="3934704"/>
            <a:ext cx="324036" cy="324036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04B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524926" y="3613455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主要操作项目三</a:t>
            </a:r>
          </a:p>
        </p:txBody>
      </p:sp>
      <p:sp>
        <p:nvSpPr>
          <p:cNvPr id="20" name="矩形 19"/>
          <p:cNvSpPr/>
          <p:nvPr/>
        </p:nvSpPr>
        <p:spPr>
          <a:xfrm>
            <a:off x="8517936" y="3939734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sp>
        <p:nvSpPr>
          <p:cNvPr id="21" name="椭圆 20"/>
          <p:cNvSpPr/>
          <p:nvPr/>
        </p:nvSpPr>
        <p:spPr>
          <a:xfrm>
            <a:off x="6671270" y="5023921"/>
            <a:ext cx="324036" cy="324036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04B5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780426" y="5043103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主要操作项目四</a:t>
            </a:r>
          </a:p>
        </p:txBody>
      </p:sp>
      <p:sp>
        <p:nvSpPr>
          <p:cNvPr id="23" name="矩形 22"/>
          <p:cNvSpPr/>
          <p:nvPr/>
        </p:nvSpPr>
        <p:spPr>
          <a:xfrm>
            <a:off x="7773436" y="5369382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0" y="3488420"/>
            <a:ext cx="3718942" cy="0"/>
          </a:xfrm>
          <a:prstGeom prst="straightConnector1">
            <a:avLst/>
          </a:prstGeom>
          <a:ln w="12700">
            <a:solidFill>
              <a:srgbClr val="04B5E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887362" y="4089096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</p:spTree>
    <p:extLst>
      <p:ext uri="{BB962C8B-B14F-4D97-AF65-F5344CB8AC3E}">
        <p14:creationId xmlns:p14="http://schemas.microsoft.com/office/powerpoint/2010/main" val="130260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5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5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75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65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9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4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80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9" grpId="0"/>
      <p:bldP spid="10" grpId="0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762000" y="1614488"/>
            <a:ext cx="4465638" cy="21653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" name="矩形 11"/>
          <p:cNvSpPr>
            <a:spLocks noChangeArrowheads="1"/>
          </p:cNvSpPr>
          <p:nvPr/>
        </p:nvSpPr>
        <p:spPr bwMode="auto">
          <a:xfrm>
            <a:off x="762000" y="3903663"/>
            <a:ext cx="1858963" cy="21669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" name="矩形 12"/>
          <p:cNvSpPr>
            <a:spLocks noChangeArrowheads="1"/>
          </p:cNvSpPr>
          <p:nvPr/>
        </p:nvSpPr>
        <p:spPr bwMode="auto">
          <a:xfrm>
            <a:off x="2755900" y="3903663"/>
            <a:ext cx="2471738" cy="2166937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" name="矩形 17"/>
          <p:cNvSpPr>
            <a:spLocks noChangeArrowheads="1"/>
          </p:cNvSpPr>
          <p:nvPr/>
        </p:nvSpPr>
        <p:spPr bwMode="auto">
          <a:xfrm>
            <a:off x="7383463" y="1509713"/>
            <a:ext cx="4165600" cy="982662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宋体" pitchFamily="2" charset="-122"/>
            </a:endParaRPr>
          </a:p>
        </p:txBody>
      </p:sp>
      <p:sp>
        <p:nvSpPr>
          <p:cNvPr id="10" name="矩形 18"/>
          <p:cNvSpPr>
            <a:spLocks noChangeArrowheads="1"/>
          </p:cNvSpPr>
          <p:nvPr/>
        </p:nvSpPr>
        <p:spPr bwMode="auto">
          <a:xfrm>
            <a:off x="7391400" y="2732088"/>
            <a:ext cx="4165600" cy="982662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宋体" pitchFamily="2" charset="-122"/>
            </a:endParaRPr>
          </a:p>
        </p:txBody>
      </p:sp>
      <p:sp>
        <p:nvSpPr>
          <p:cNvPr id="11" name="矩形 19"/>
          <p:cNvSpPr>
            <a:spLocks noChangeArrowheads="1"/>
          </p:cNvSpPr>
          <p:nvPr/>
        </p:nvSpPr>
        <p:spPr bwMode="auto">
          <a:xfrm>
            <a:off x="7391400" y="3954463"/>
            <a:ext cx="4165600" cy="982662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宋体" pitchFamily="2" charset="-122"/>
            </a:endParaRPr>
          </a:p>
        </p:txBody>
      </p:sp>
      <p:sp>
        <p:nvSpPr>
          <p:cNvPr id="12" name="矩形 20"/>
          <p:cNvSpPr>
            <a:spLocks noChangeArrowheads="1"/>
          </p:cNvSpPr>
          <p:nvPr/>
        </p:nvSpPr>
        <p:spPr bwMode="auto">
          <a:xfrm>
            <a:off x="7391400" y="5175250"/>
            <a:ext cx="4165600" cy="982663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宋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129338" y="2732088"/>
            <a:ext cx="982662" cy="982662"/>
            <a:chOff x="6129338" y="2732088"/>
            <a:chExt cx="982662" cy="982662"/>
          </a:xfrm>
        </p:grpSpPr>
        <p:sp>
          <p:nvSpPr>
            <p:cNvPr id="6" name="矩形 14"/>
            <p:cNvSpPr>
              <a:spLocks noChangeArrowheads="1"/>
            </p:cNvSpPr>
            <p:nvPr/>
          </p:nvSpPr>
          <p:spPr bwMode="auto">
            <a:xfrm>
              <a:off x="6129338" y="2732088"/>
              <a:ext cx="982662" cy="982662"/>
            </a:xfrm>
            <a:prstGeom prst="rect">
              <a:avLst/>
            </a:prstGeom>
            <a:solidFill>
              <a:srgbClr val="00A1D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14" name="图片 22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725" y="2901950"/>
              <a:ext cx="623888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组合 25"/>
          <p:cNvGrpSpPr/>
          <p:nvPr/>
        </p:nvGrpSpPr>
        <p:grpSpPr>
          <a:xfrm>
            <a:off x="6129338" y="3954463"/>
            <a:ext cx="982662" cy="982662"/>
            <a:chOff x="6129338" y="3954463"/>
            <a:chExt cx="982662" cy="982662"/>
          </a:xfrm>
        </p:grpSpPr>
        <p:sp>
          <p:nvSpPr>
            <p:cNvPr id="7" name="矩形 15"/>
            <p:cNvSpPr>
              <a:spLocks noChangeArrowheads="1"/>
            </p:cNvSpPr>
            <p:nvPr/>
          </p:nvSpPr>
          <p:spPr bwMode="auto">
            <a:xfrm>
              <a:off x="6129338" y="3954463"/>
              <a:ext cx="982662" cy="982662"/>
            </a:xfrm>
            <a:prstGeom prst="rect">
              <a:avLst/>
            </a:prstGeom>
            <a:solidFill>
              <a:srgbClr val="00C89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15" name="图片 23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188" y="4194175"/>
              <a:ext cx="587375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组合 26"/>
          <p:cNvGrpSpPr/>
          <p:nvPr/>
        </p:nvGrpSpPr>
        <p:grpSpPr>
          <a:xfrm>
            <a:off x="6129338" y="5175250"/>
            <a:ext cx="982662" cy="982663"/>
            <a:chOff x="6129338" y="5175250"/>
            <a:chExt cx="982662" cy="982663"/>
          </a:xfrm>
        </p:grpSpPr>
        <p:sp>
          <p:nvSpPr>
            <p:cNvPr id="8" name="矩形 16"/>
            <p:cNvSpPr>
              <a:spLocks noChangeArrowheads="1"/>
            </p:cNvSpPr>
            <p:nvPr/>
          </p:nvSpPr>
          <p:spPr bwMode="auto">
            <a:xfrm>
              <a:off x="6129338" y="5175250"/>
              <a:ext cx="982662" cy="98266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16" name="图片 24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7625" y="5416550"/>
              <a:ext cx="51117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文本框 3"/>
          <p:cNvSpPr txBox="1"/>
          <p:nvPr/>
        </p:nvSpPr>
        <p:spPr>
          <a:xfrm>
            <a:off x="1558702" y="42832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主要业务</a:t>
            </a:r>
          </a:p>
        </p:txBody>
      </p:sp>
      <p:sp>
        <p:nvSpPr>
          <p:cNvPr id="22" name="矩形 21"/>
          <p:cNvSpPr/>
          <p:nvPr/>
        </p:nvSpPr>
        <p:spPr>
          <a:xfrm>
            <a:off x="7698432" y="1614488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主要业务一</a:t>
            </a:r>
          </a:p>
        </p:txBody>
      </p:sp>
      <p:sp>
        <p:nvSpPr>
          <p:cNvPr id="23" name="矩形 22"/>
          <p:cNvSpPr/>
          <p:nvPr/>
        </p:nvSpPr>
        <p:spPr>
          <a:xfrm>
            <a:off x="7728122" y="2012628"/>
            <a:ext cx="382887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704434" y="2852936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主要业务二</a:t>
            </a:r>
          </a:p>
        </p:txBody>
      </p:sp>
      <p:sp>
        <p:nvSpPr>
          <p:cNvPr id="29" name="矩形 28"/>
          <p:cNvSpPr/>
          <p:nvPr/>
        </p:nvSpPr>
        <p:spPr>
          <a:xfrm>
            <a:off x="7734124" y="3251076"/>
            <a:ext cx="382887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sp>
        <p:nvSpPr>
          <p:cNvPr id="30" name="矩形 29"/>
          <p:cNvSpPr/>
          <p:nvPr/>
        </p:nvSpPr>
        <p:spPr>
          <a:xfrm>
            <a:off x="7674744" y="4077072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主要业务三</a:t>
            </a:r>
          </a:p>
        </p:txBody>
      </p:sp>
      <p:sp>
        <p:nvSpPr>
          <p:cNvPr id="31" name="矩形 30"/>
          <p:cNvSpPr/>
          <p:nvPr/>
        </p:nvSpPr>
        <p:spPr>
          <a:xfrm>
            <a:off x="7704434" y="4475212"/>
            <a:ext cx="382887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sp>
        <p:nvSpPr>
          <p:cNvPr id="32" name="矩形 31"/>
          <p:cNvSpPr/>
          <p:nvPr/>
        </p:nvSpPr>
        <p:spPr>
          <a:xfrm>
            <a:off x="7734124" y="5294212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主要业务四</a:t>
            </a:r>
          </a:p>
        </p:txBody>
      </p:sp>
      <p:sp>
        <p:nvSpPr>
          <p:cNvPr id="33" name="矩形 32"/>
          <p:cNvSpPr/>
          <p:nvPr/>
        </p:nvSpPr>
        <p:spPr>
          <a:xfrm>
            <a:off x="7763814" y="5692352"/>
            <a:ext cx="382887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129338" y="1509713"/>
            <a:ext cx="982662" cy="982662"/>
            <a:chOff x="6129338" y="1509713"/>
            <a:chExt cx="982662" cy="982662"/>
          </a:xfrm>
        </p:grpSpPr>
        <p:sp>
          <p:nvSpPr>
            <p:cNvPr id="35" name="矩形 13"/>
            <p:cNvSpPr>
              <a:spLocks noChangeArrowheads="1"/>
            </p:cNvSpPr>
            <p:nvPr/>
          </p:nvSpPr>
          <p:spPr bwMode="auto">
            <a:xfrm>
              <a:off x="6129338" y="1509713"/>
              <a:ext cx="982662" cy="982662"/>
            </a:xfrm>
            <a:prstGeom prst="rect">
              <a:avLst/>
            </a:prstGeom>
            <a:solidFill>
              <a:srgbClr val="0091C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36" name="图片 21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8100" y="1677988"/>
              <a:ext cx="485775" cy="60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800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5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35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6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5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2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95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3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9" grpId="0" animBg="1"/>
      <p:bldP spid="10" grpId="0" animBg="1"/>
      <p:bldP spid="11" grpId="0" animBg="1"/>
      <p:bldP spid="12" grpId="0" animBg="1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/>
        </p:nvSpPr>
        <p:spPr bwMode="auto">
          <a:xfrm>
            <a:off x="3730351" y="5391150"/>
            <a:ext cx="263525" cy="220663"/>
          </a:xfrm>
          <a:custGeom>
            <a:avLst/>
            <a:gdLst>
              <a:gd name="T0" fmla="*/ 48 w 177"/>
              <a:gd name="T1" fmla="*/ 16 h 161"/>
              <a:gd name="T2" fmla="*/ 64 w 177"/>
              <a:gd name="T3" fmla="*/ 16 h 161"/>
              <a:gd name="T4" fmla="*/ 80 w 177"/>
              <a:gd name="T5" fmla="*/ 8 h 161"/>
              <a:gd name="T6" fmla="*/ 96 w 177"/>
              <a:gd name="T7" fmla="*/ 16 h 161"/>
              <a:gd name="T8" fmla="*/ 120 w 177"/>
              <a:gd name="T9" fmla="*/ 0 h 161"/>
              <a:gd name="T10" fmla="*/ 152 w 177"/>
              <a:gd name="T11" fmla="*/ 8 h 161"/>
              <a:gd name="T12" fmla="*/ 168 w 177"/>
              <a:gd name="T13" fmla="*/ 0 h 161"/>
              <a:gd name="T14" fmla="*/ 176 w 177"/>
              <a:gd name="T15" fmla="*/ 32 h 161"/>
              <a:gd name="T16" fmla="*/ 152 w 177"/>
              <a:gd name="T17" fmla="*/ 48 h 161"/>
              <a:gd name="T18" fmla="*/ 144 w 177"/>
              <a:gd name="T19" fmla="*/ 104 h 161"/>
              <a:gd name="T20" fmla="*/ 128 w 177"/>
              <a:gd name="T21" fmla="*/ 120 h 161"/>
              <a:gd name="T22" fmla="*/ 128 w 177"/>
              <a:gd name="T23" fmla="*/ 144 h 161"/>
              <a:gd name="T24" fmla="*/ 104 w 177"/>
              <a:gd name="T25" fmla="*/ 136 h 161"/>
              <a:gd name="T26" fmla="*/ 96 w 177"/>
              <a:gd name="T27" fmla="*/ 144 h 161"/>
              <a:gd name="T28" fmla="*/ 96 w 177"/>
              <a:gd name="T29" fmla="*/ 160 h 161"/>
              <a:gd name="T30" fmla="*/ 80 w 177"/>
              <a:gd name="T31" fmla="*/ 160 h 161"/>
              <a:gd name="T32" fmla="*/ 48 w 177"/>
              <a:gd name="T33" fmla="*/ 144 h 161"/>
              <a:gd name="T34" fmla="*/ 8 w 177"/>
              <a:gd name="T35" fmla="*/ 136 h 161"/>
              <a:gd name="T36" fmla="*/ 0 w 177"/>
              <a:gd name="T37" fmla="*/ 88 h 161"/>
              <a:gd name="T38" fmla="*/ 0 w 177"/>
              <a:gd name="T39" fmla="*/ 64 h 161"/>
              <a:gd name="T40" fmla="*/ 40 w 177"/>
              <a:gd name="T41" fmla="*/ 32 h 161"/>
              <a:gd name="T42" fmla="*/ 48 w 177"/>
              <a:gd name="T43" fmla="*/ 16 h 161"/>
              <a:gd name="T44" fmla="*/ 0 w 177"/>
              <a:gd name="T45" fmla="*/ 0 h 161"/>
              <a:gd name="T46" fmla="*/ 177 w 177"/>
              <a:gd name="T47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T44" t="T45" r="T46" b="T47"/>
            <a:pathLst>
              <a:path w="177" h="161">
                <a:moveTo>
                  <a:pt x="48" y="16"/>
                </a:moveTo>
                <a:lnTo>
                  <a:pt x="64" y="16"/>
                </a:lnTo>
                <a:lnTo>
                  <a:pt x="80" y="8"/>
                </a:lnTo>
                <a:lnTo>
                  <a:pt x="96" y="16"/>
                </a:lnTo>
                <a:lnTo>
                  <a:pt x="120" y="0"/>
                </a:lnTo>
                <a:lnTo>
                  <a:pt x="152" y="8"/>
                </a:lnTo>
                <a:lnTo>
                  <a:pt x="168" y="0"/>
                </a:lnTo>
                <a:lnTo>
                  <a:pt x="176" y="32"/>
                </a:lnTo>
                <a:lnTo>
                  <a:pt x="152" y="48"/>
                </a:lnTo>
                <a:lnTo>
                  <a:pt x="144" y="104"/>
                </a:lnTo>
                <a:lnTo>
                  <a:pt x="128" y="120"/>
                </a:lnTo>
                <a:lnTo>
                  <a:pt x="128" y="144"/>
                </a:lnTo>
                <a:lnTo>
                  <a:pt x="104" y="136"/>
                </a:lnTo>
                <a:lnTo>
                  <a:pt x="96" y="144"/>
                </a:lnTo>
                <a:lnTo>
                  <a:pt x="96" y="160"/>
                </a:lnTo>
                <a:lnTo>
                  <a:pt x="80" y="160"/>
                </a:lnTo>
                <a:lnTo>
                  <a:pt x="48" y="144"/>
                </a:lnTo>
                <a:lnTo>
                  <a:pt x="8" y="136"/>
                </a:lnTo>
                <a:lnTo>
                  <a:pt x="0" y="88"/>
                </a:lnTo>
                <a:lnTo>
                  <a:pt x="0" y="64"/>
                </a:lnTo>
                <a:lnTo>
                  <a:pt x="40" y="32"/>
                </a:lnTo>
                <a:lnTo>
                  <a:pt x="48" y="16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4310063" y="1847850"/>
            <a:ext cx="1049337" cy="958850"/>
          </a:xfrm>
          <a:custGeom>
            <a:avLst/>
            <a:gdLst>
              <a:gd name="T0" fmla="*/ 16 w 705"/>
              <a:gd name="T1" fmla="*/ 64 h 697"/>
              <a:gd name="T2" fmla="*/ 32 w 705"/>
              <a:gd name="T3" fmla="*/ 104 h 697"/>
              <a:gd name="T4" fmla="*/ 72 w 705"/>
              <a:gd name="T5" fmla="*/ 104 h 697"/>
              <a:gd name="T6" fmla="*/ 104 w 705"/>
              <a:gd name="T7" fmla="*/ 176 h 697"/>
              <a:gd name="T8" fmla="*/ 160 w 705"/>
              <a:gd name="T9" fmla="*/ 160 h 697"/>
              <a:gd name="T10" fmla="*/ 232 w 705"/>
              <a:gd name="T11" fmla="*/ 168 h 697"/>
              <a:gd name="T12" fmla="*/ 216 w 705"/>
              <a:gd name="T13" fmla="*/ 312 h 697"/>
              <a:gd name="T14" fmla="*/ 192 w 705"/>
              <a:gd name="T15" fmla="*/ 392 h 697"/>
              <a:gd name="T16" fmla="*/ 104 w 705"/>
              <a:gd name="T17" fmla="*/ 464 h 697"/>
              <a:gd name="T18" fmla="*/ 152 w 705"/>
              <a:gd name="T19" fmla="*/ 488 h 697"/>
              <a:gd name="T20" fmla="*/ 136 w 705"/>
              <a:gd name="T21" fmla="*/ 520 h 697"/>
              <a:gd name="T22" fmla="*/ 176 w 705"/>
              <a:gd name="T23" fmla="*/ 544 h 697"/>
              <a:gd name="T24" fmla="*/ 192 w 705"/>
              <a:gd name="T25" fmla="*/ 576 h 697"/>
              <a:gd name="T26" fmla="*/ 288 w 705"/>
              <a:gd name="T27" fmla="*/ 584 h 697"/>
              <a:gd name="T28" fmla="*/ 320 w 705"/>
              <a:gd name="T29" fmla="*/ 592 h 697"/>
              <a:gd name="T30" fmla="*/ 384 w 705"/>
              <a:gd name="T31" fmla="*/ 640 h 697"/>
              <a:gd name="T32" fmla="*/ 424 w 705"/>
              <a:gd name="T33" fmla="*/ 664 h 697"/>
              <a:gd name="T34" fmla="*/ 432 w 705"/>
              <a:gd name="T35" fmla="*/ 624 h 697"/>
              <a:gd name="T36" fmla="*/ 480 w 705"/>
              <a:gd name="T37" fmla="*/ 696 h 697"/>
              <a:gd name="T38" fmla="*/ 496 w 705"/>
              <a:gd name="T39" fmla="*/ 680 h 697"/>
              <a:gd name="T40" fmla="*/ 552 w 705"/>
              <a:gd name="T41" fmla="*/ 680 h 697"/>
              <a:gd name="T42" fmla="*/ 592 w 705"/>
              <a:gd name="T43" fmla="*/ 632 h 697"/>
              <a:gd name="T44" fmla="*/ 600 w 705"/>
              <a:gd name="T45" fmla="*/ 528 h 697"/>
              <a:gd name="T46" fmla="*/ 664 w 705"/>
              <a:gd name="T47" fmla="*/ 536 h 697"/>
              <a:gd name="T48" fmla="*/ 680 w 705"/>
              <a:gd name="T49" fmla="*/ 344 h 697"/>
              <a:gd name="T50" fmla="*/ 696 w 705"/>
              <a:gd name="T51" fmla="*/ 296 h 697"/>
              <a:gd name="T52" fmla="*/ 704 w 705"/>
              <a:gd name="T53" fmla="*/ 256 h 697"/>
              <a:gd name="T54" fmla="*/ 608 w 705"/>
              <a:gd name="T55" fmla="*/ 320 h 697"/>
              <a:gd name="T56" fmla="*/ 560 w 705"/>
              <a:gd name="T57" fmla="*/ 360 h 697"/>
              <a:gd name="T58" fmla="*/ 488 w 705"/>
              <a:gd name="T59" fmla="*/ 304 h 697"/>
              <a:gd name="T60" fmla="*/ 440 w 705"/>
              <a:gd name="T61" fmla="*/ 280 h 697"/>
              <a:gd name="T62" fmla="*/ 376 w 705"/>
              <a:gd name="T63" fmla="*/ 256 h 697"/>
              <a:gd name="T64" fmla="*/ 360 w 705"/>
              <a:gd name="T65" fmla="*/ 240 h 697"/>
              <a:gd name="T66" fmla="*/ 336 w 705"/>
              <a:gd name="T67" fmla="*/ 248 h 697"/>
              <a:gd name="T68" fmla="*/ 264 w 705"/>
              <a:gd name="T69" fmla="*/ 128 h 697"/>
              <a:gd name="T70" fmla="*/ 248 w 705"/>
              <a:gd name="T71" fmla="*/ 88 h 697"/>
              <a:gd name="T72" fmla="*/ 144 w 705"/>
              <a:gd name="T73" fmla="*/ 24 h 697"/>
              <a:gd name="T74" fmla="*/ 16 w 705"/>
              <a:gd name="T75" fmla="*/ 16 h 697"/>
              <a:gd name="T76" fmla="*/ 0 w 705"/>
              <a:gd name="T77" fmla="*/ 0 h 697"/>
              <a:gd name="T78" fmla="*/ 705 w 705"/>
              <a:gd name="T79" fmla="*/ 697 h 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T76" t="T77" r="T78" b="T79"/>
            <a:pathLst>
              <a:path w="705" h="697">
                <a:moveTo>
                  <a:pt x="8" y="32"/>
                </a:moveTo>
                <a:lnTo>
                  <a:pt x="16" y="64"/>
                </a:lnTo>
                <a:lnTo>
                  <a:pt x="0" y="96"/>
                </a:lnTo>
                <a:lnTo>
                  <a:pt x="32" y="104"/>
                </a:lnTo>
                <a:lnTo>
                  <a:pt x="48" y="88"/>
                </a:lnTo>
                <a:lnTo>
                  <a:pt x="72" y="104"/>
                </a:lnTo>
                <a:lnTo>
                  <a:pt x="88" y="152"/>
                </a:lnTo>
                <a:lnTo>
                  <a:pt x="104" y="176"/>
                </a:lnTo>
                <a:lnTo>
                  <a:pt x="144" y="160"/>
                </a:lnTo>
                <a:lnTo>
                  <a:pt x="160" y="160"/>
                </a:lnTo>
                <a:lnTo>
                  <a:pt x="192" y="128"/>
                </a:lnTo>
                <a:lnTo>
                  <a:pt x="232" y="168"/>
                </a:lnTo>
                <a:lnTo>
                  <a:pt x="208" y="248"/>
                </a:lnTo>
                <a:lnTo>
                  <a:pt x="216" y="312"/>
                </a:lnTo>
                <a:lnTo>
                  <a:pt x="192" y="336"/>
                </a:lnTo>
                <a:lnTo>
                  <a:pt x="192" y="392"/>
                </a:lnTo>
                <a:lnTo>
                  <a:pt x="176" y="368"/>
                </a:lnTo>
                <a:lnTo>
                  <a:pt x="104" y="464"/>
                </a:lnTo>
                <a:lnTo>
                  <a:pt x="128" y="504"/>
                </a:lnTo>
                <a:lnTo>
                  <a:pt x="152" y="488"/>
                </a:lnTo>
                <a:lnTo>
                  <a:pt x="160" y="504"/>
                </a:lnTo>
                <a:lnTo>
                  <a:pt x="136" y="520"/>
                </a:lnTo>
                <a:lnTo>
                  <a:pt x="136" y="544"/>
                </a:lnTo>
                <a:lnTo>
                  <a:pt x="176" y="544"/>
                </a:lnTo>
                <a:lnTo>
                  <a:pt x="192" y="536"/>
                </a:lnTo>
                <a:lnTo>
                  <a:pt x="192" y="576"/>
                </a:lnTo>
                <a:lnTo>
                  <a:pt x="232" y="600"/>
                </a:lnTo>
                <a:lnTo>
                  <a:pt x="288" y="584"/>
                </a:lnTo>
                <a:lnTo>
                  <a:pt x="288" y="608"/>
                </a:lnTo>
                <a:lnTo>
                  <a:pt x="320" y="592"/>
                </a:lnTo>
                <a:lnTo>
                  <a:pt x="368" y="640"/>
                </a:lnTo>
                <a:lnTo>
                  <a:pt x="384" y="640"/>
                </a:lnTo>
                <a:lnTo>
                  <a:pt x="400" y="672"/>
                </a:lnTo>
                <a:lnTo>
                  <a:pt x="424" y="664"/>
                </a:lnTo>
                <a:lnTo>
                  <a:pt x="424" y="632"/>
                </a:lnTo>
                <a:lnTo>
                  <a:pt x="432" y="624"/>
                </a:lnTo>
                <a:lnTo>
                  <a:pt x="432" y="664"/>
                </a:lnTo>
                <a:lnTo>
                  <a:pt x="480" y="696"/>
                </a:lnTo>
                <a:lnTo>
                  <a:pt x="488" y="672"/>
                </a:lnTo>
                <a:lnTo>
                  <a:pt x="496" y="680"/>
                </a:lnTo>
                <a:lnTo>
                  <a:pt x="528" y="648"/>
                </a:lnTo>
                <a:lnTo>
                  <a:pt x="552" y="680"/>
                </a:lnTo>
                <a:lnTo>
                  <a:pt x="600" y="680"/>
                </a:lnTo>
                <a:lnTo>
                  <a:pt x="592" y="632"/>
                </a:lnTo>
                <a:lnTo>
                  <a:pt x="568" y="576"/>
                </a:lnTo>
                <a:lnTo>
                  <a:pt x="600" y="528"/>
                </a:lnTo>
                <a:lnTo>
                  <a:pt x="632" y="520"/>
                </a:lnTo>
                <a:lnTo>
                  <a:pt x="664" y="536"/>
                </a:lnTo>
                <a:lnTo>
                  <a:pt x="688" y="424"/>
                </a:lnTo>
                <a:lnTo>
                  <a:pt x="680" y="344"/>
                </a:lnTo>
                <a:lnTo>
                  <a:pt x="696" y="328"/>
                </a:lnTo>
                <a:lnTo>
                  <a:pt x="696" y="296"/>
                </a:lnTo>
                <a:lnTo>
                  <a:pt x="680" y="288"/>
                </a:lnTo>
                <a:lnTo>
                  <a:pt x="704" y="256"/>
                </a:lnTo>
                <a:lnTo>
                  <a:pt x="680" y="256"/>
                </a:lnTo>
                <a:lnTo>
                  <a:pt x="608" y="320"/>
                </a:lnTo>
                <a:lnTo>
                  <a:pt x="608" y="336"/>
                </a:lnTo>
                <a:lnTo>
                  <a:pt x="560" y="360"/>
                </a:lnTo>
                <a:lnTo>
                  <a:pt x="520" y="360"/>
                </a:lnTo>
                <a:lnTo>
                  <a:pt x="488" y="304"/>
                </a:lnTo>
                <a:lnTo>
                  <a:pt x="488" y="280"/>
                </a:lnTo>
                <a:lnTo>
                  <a:pt x="440" y="280"/>
                </a:lnTo>
                <a:lnTo>
                  <a:pt x="416" y="256"/>
                </a:lnTo>
                <a:lnTo>
                  <a:pt x="376" y="256"/>
                </a:lnTo>
                <a:lnTo>
                  <a:pt x="376" y="240"/>
                </a:lnTo>
                <a:lnTo>
                  <a:pt x="360" y="240"/>
                </a:lnTo>
                <a:lnTo>
                  <a:pt x="360" y="256"/>
                </a:lnTo>
                <a:lnTo>
                  <a:pt x="336" y="248"/>
                </a:lnTo>
                <a:lnTo>
                  <a:pt x="296" y="176"/>
                </a:lnTo>
                <a:lnTo>
                  <a:pt x="264" y="128"/>
                </a:lnTo>
                <a:lnTo>
                  <a:pt x="248" y="104"/>
                </a:lnTo>
                <a:lnTo>
                  <a:pt x="248" y="88"/>
                </a:lnTo>
                <a:lnTo>
                  <a:pt x="200" y="24"/>
                </a:lnTo>
                <a:lnTo>
                  <a:pt x="144" y="24"/>
                </a:lnTo>
                <a:lnTo>
                  <a:pt x="104" y="0"/>
                </a:lnTo>
                <a:lnTo>
                  <a:pt x="16" y="16"/>
                </a:lnTo>
                <a:lnTo>
                  <a:pt x="8" y="32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4414838" y="2584450"/>
            <a:ext cx="788987" cy="552450"/>
          </a:xfrm>
          <a:custGeom>
            <a:avLst/>
            <a:gdLst>
              <a:gd name="T0" fmla="*/ 528 w 529"/>
              <a:gd name="T1" fmla="*/ 144 h 401"/>
              <a:gd name="T2" fmla="*/ 480 w 529"/>
              <a:gd name="T3" fmla="*/ 144 h 401"/>
              <a:gd name="T4" fmla="*/ 456 w 529"/>
              <a:gd name="T5" fmla="*/ 120 h 401"/>
              <a:gd name="T6" fmla="*/ 424 w 529"/>
              <a:gd name="T7" fmla="*/ 152 h 401"/>
              <a:gd name="T8" fmla="*/ 416 w 529"/>
              <a:gd name="T9" fmla="*/ 136 h 401"/>
              <a:gd name="T10" fmla="*/ 408 w 529"/>
              <a:gd name="T11" fmla="*/ 160 h 401"/>
              <a:gd name="T12" fmla="*/ 360 w 529"/>
              <a:gd name="T13" fmla="*/ 128 h 401"/>
              <a:gd name="T14" fmla="*/ 360 w 529"/>
              <a:gd name="T15" fmla="*/ 88 h 401"/>
              <a:gd name="T16" fmla="*/ 344 w 529"/>
              <a:gd name="T17" fmla="*/ 96 h 401"/>
              <a:gd name="T18" fmla="*/ 352 w 529"/>
              <a:gd name="T19" fmla="*/ 128 h 401"/>
              <a:gd name="T20" fmla="*/ 328 w 529"/>
              <a:gd name="T21" fmla="*/ 128 h 401"/>
              <a:gd name="T22" fmla="*/ 312 w 529"/>
              <a:gd name="T23" fmla="*/ 104 h 401"/>
              <a:gd name="T24" fmla="*/ 296 w 529"/>
              <a:gd name="T25" fmla="*/ 104 h 401"/>
              <a:gd name="T26" fmla="*/ 248 w 529"/>
              <a:gd name="T27" fmla="*/ 56 h 401"/>
              <a:gd name="T28" fmla="*/ 216 w 529"/>
              <a:gd name="T29" fmla="*/ 72 h 401"/>
              <a:gd name="T30" fmla="*/ 216 w 529"/>
              <a:gd name="T31" fmla="*/ 56 h 401"/>
              <a:gd name="T32" fmla="*/ 160 w 529"/>
              <a:gd name="T33" fmla="*/ 64 h 401"/>
              <a:gd name="T34" fmla="*/ 120 w 529"/>
              <a:gd name="T35" fmla="*/ 40 h 401"/>
              <a:gd name="T36" fmla="*/ 120 w 529"/>
              <a:gd name="T37" fmla="*/ 0 h 401"/>
              <a:gd name="T38" fmla="*/ 104 w 529"/>
              <a:gd name="T39" fmla="*/ 8 h 401"/>
              <a:gd name="T40" fmla="*/ 64 w 529"/>
              <a:gd name="T41" fmla="*/ 8 h 401"/>
              <a:gd name="T42" fmla="*/ 72 w 529"/>
              <a:gd name="T43" fmla="*/ 56 h 401"/>
              <a:gd name="T44" fmla="*/ 48 w 529"/>
              <a:gd name="T45" fmla="*/ 56 h 401"/>
              <a:gd name="T46" fmla="*/ 8 w 529"/>
              <a:gd name="T47" fmla="*/ 32 h 401"/>
              <a:gd name="T48" fmla="*/ 0 w 529"/>
              <a:gd name="T49" fmla="*/ 56 h 401"/>
              <a:gd name="T50" fmla="*/ 32 w 529"/>
              <a:gd name="T51" fmla="*/ 88 h 401"/>
              <a:gd name="T52" fmla="*/ 24 w 529"/>
              <a:gd name="T53" fmla="*/ 120 h 401"/>
              <a:gd name="T54" fmla="*/ 48 w 529"/>
              <a:gd name="T55" fmla="*/ 160 h 401"/>
              <a:gd name="T56" fmla="*/ 88 w 529"/>
              <a:gd name="T57" fmla="*/ 136 h 401"/>
              <a:gd name="T58" fmla="*/ 112 w 529"/>
              <a:gd name="T59" fmla="*/ 184 h 401"/>
              <a:gd name="T60" fmla="*/ 112 w 529"/>
              <a:gd name="T61" fmla="*/ 224 h 401"/>
              <a:gd name="T62" fmla="*/ 152 w 529"/>
              <a:gd name="T63" fmla="*/ 224 h 401"/>
              <a:gd name="T64" fmla="*/ 168 w 529"/>
              <a:gd name="T65" fmla="*/ 264 h 401"/>
              <a:gd name="T66" fmla="*/ 176 w 529"/>
              <a:gd name="T67" fmla="*/ 232 h 401"/>
              <a:gd name="T68" fmla="*/ 208 w 529"/>
              <a:gd name="T69" fmla="*/ 280 h 401"/>
              <a:gd name="T70" fmla="*/ 232 w 529"/>
              <a:gd name="T71" fmla="*/ 320 h 401"/>
              <a:gd name="T72" fmla="*/ 232 w 529"/>
              <a:gd name="T73" fmla="*/ 344 h 401"/>
              <a:gd name="T74" fmla="*/ 264 w 529"/>
              <a:gd name="T75" fmla="*/ 400 h 401"/>
              <a:gd name="T76" fmla="*/ 288 w 529"/>
              <a:gd name="T77" fmla="*/ 376 h 401"/>
              <a:gd name="T78" fmla="*/ 304 w 529"/>
              <a:gd name="T79" fmla="*/ 328 h 401"/>
              <a:gd name="T80" fmla="*/ 320 w 529"/>
              <a:gd name="T81" fmla="*/ 320 h 401"/>
              <a:gd name="T82" fmla="*/ 336 w 529"/>
              <a:gd name="T83" fmla="*/ 328 h 401"/>
              <a:gd name="T84" fmla="*/ 328 w 529"/>
              <a:gd name="T85" fmla="*/ 344 h 401"/>
              <a:gd name="T86" fmla="*/ 376 w 529"/>
              <a:gd name="T87" fmla="*/ 344 h 401"/>
              <a:gd name="T88" fmla="*/ 392 w 529"/>
              <a:gd name="T89" fmla="*/ 328 h 401"/>
              <a:gd name="T90" fmla="*/ 392 w 529"/>
              <a:gd name="T91" fmla="*/ 312 h 401"/>
              <a:gd name="T92" fmla="*/ 384 w 529"/>
              <a:gd name="T93" fmla="*/ 296 h 401"/>
              <a:gd name="T94" fmla="*/ 432 w 529"/>
              <a:gd name="T95" fmla="*/ 272 h 401"/>
              <a:gd name="T96" fmla="*/ 440 w 529"/>
              <a:gd name="T97" fmla="*/ 264 h 401"/>
              <a:gd name="T98" fmla="*/ 440 w 529"/>
              <a:gd name="T99" fmla="*/ 248 h 401"/>
              <a:gd name="T100" fmla="*/ 456 w 529"/>
              <a:gd name="T101" fmla="*/ 240 h 401"/>
              <a:gd name="T102" fmla="*/ 456 w 529"/>
              <a:gd name="T103" fmla="*/ 192 h 401"/>
              <a:gd name="T104" fmla="*/ 472 w 529"/>
              <a:gd name="T105" fmla="*/ 192 h 401"/>
              <a:gd name="T106" fmla="*/ 480 w 529"/>
              <a:gd name="T107" fmla="*/ 216 h 401"/>
              <a:gd name="T108" fmla="*/ 504 w 529"/>
              <a:gd name="T109" fmla="*/ 232 h 401"/>
              <a:gd name="T110" fmla="*/ 512 w 529"/>
              <a:gd name="T111" fmla="*/ 224 h 401"/>
              <a:gd name="T112" fmla="*/ 504 w 529"/>
              <a:gd name="T113" fmla="*/ 208 h 401"/>
              <a:gd name="T114" fmla="*/ 504 w 529"/>
              <a:gd name="T115" fmla="*/ 192 h 401"/>
              <a:gd name="T116" fmla="*/ 528 w 529"/>
              <a:gd name="T117" fmla="*/ 184 h 401"/>
              <a:gd name="T118" fmla="*/ 528 w 529"/>
              <a:gd name="T119" fmla="*/ 144 h 401"/>
              <a:gd name="T120" fmla="*/ 0 w 529"/>
              <a:gd name="T121" fmla="*/ 0 h 401"/>
              <a:gd name="T122" fmla="*/ 529 w 529"/>
              <a:gd name="T123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T120" t="T121" r="T122" b="T123"/>
            <a:pathLst>
              <a:path w="529" h="401">
                <a:moveTo>
                  <a:pt x="528" y="144"/>
                </a:moveTo>
                <a:lnTo>
                  <a:pt x="480" y="144"/>
                </a:lnTo>
                <a:lnTo>
                  <a:pt x="456" y="120"/>
                </a:lnTo>
                <a:lnTo>
                  <a:pt x="424" y="152"/>
                </a:lnTo>
                <a:lnTo>
                  <a:pt x="416" y="136"/>
                </a:lnTo>
                <a:lnTo>
                  <a:pt x="408" y="160"/>
                </a:lnTo>
                <a:lnTo>
                  <a:pt x="360" y="128"/>
                </a:lnTo>
                <a:lnTo>
                  <a:pt x="360" y="88"/>
                </a:lnTo>
                <a:lnTo>
                  <a:pt x="344" y="96"/>
                </a:lnTo>
                <a:lnTo>
                  <a:pt x="352" y="128"/>
                </a:lnTo>
                <a:lnTo>
                  <a:pt x="328" y="128"/>
                </a:lnTo>
                <a:lnTo>
                  <a:pt x="312" y="104"/>
                </a:lnTo>
                <a:lnTo>
                  <a:pt x="296" y="104"/>
                </a:lnTo>
                <a:lnTo>
                  <a:pt x="248" y="56"/>
                </a:lnTo>
                <a:lnTo>
                  <a:pt x="216" y="72"/>
                </a:lnTo>
                <a:lnTo>
                  <a:pt x="216" y="56"/>
                </a:lnTo>
                <a:lnTo>
                  <a:pt x="160" y="64"/>
                </a:lnTo>
                <a:lnTo>
                  <a:pt x="120" y="40"/>
                </a:lnTo>
                <a:lnTo>
                  <a:pt x="120" y="0"/>
                </a:lnTo>
                <a:lnTo>
                  <a:pt x="104" y="8"/>
                </a:lnTo>
                <a:lnTo>
                  <a:pt x="64" y="8"/>
                </a:lnTo>
                <a:lnTo>
                  <a:pt x="72" y="56"/>
                </a:lnTo>
                <a:lnTo>
                  <a:pt x="48" y="56"/>
                </a:lnTo>
                <a:lnTo>
                  <a:pt x="8" y="32"/>
                </a:lnTo>
                <a:lnTo>
                  <a:pt x="0" y="56"/>
                </a:lnTo>
                <a:lnTo>
                  <a:pt x="32" y="88"/>
                </a:lnTo>
                <a:lnTo>
                  <a:pt x="24" y="120"/>
                </a:lnTo>
                <a:lnTo>
                  <a:pt x="48" y="160"/>
                </a:lnTo>
                <a:lnTo>
                  <a:pt x="88" y="136"/>
                </a:lnTo>
                <a:lnTo>
                  <a:pt x="112" y="184"/>
                </a:lnTo>
                <a:lnTo>
                  <a:pt x="112" y="224"/>
                </a:lnTo>
                <a:lnTo>
                  <a:pt x="152" y="224"/>
                </a:lnTo>
                <a:lnTo>
                  <a:pt x="168" y="264"/>
                </a:lnTo>
                <a:lnTo>
                  <a:pt x="176" y="232"/>
                </a:lnTo>
                <a:lnTo>
                  <a:pt x="208" y="280"/>
                </a:lnTo>
                <a:lnTo>
                  <a:pt x="232" y="320"/>
                </a:lnTo>
                <a:lnTo>
                  <a:pt x="232" y="344"/>
                </a:lnTo>
                <a:lnTo>
                  <a:pt x="264" y="400"/>
                </a:lnTo>
                <a:lnTo>
                  <a:pt x="288" y="376"/>
                </a:lnTo>
                <a:lnTo>
                  <a:pt x="304" y="328"/>
                </a:lnTo>
                <a:lnTo>
                  <a:pt x="320" y="320"/>
                </a:lnTo>
                <a:lnTo>
                  <a:pt x="336" y="328"/>
                </a:lnTo>
                <a:lnTo>
                  <a:pt x="328" y="344"/>
                </a:lnTo>
                <a:lnTo>
                  <a:pt x="376" y="344"/>
                </a:lnTo>
                <a:lnTo>
                  <a:pt x="392" y="328"/>
                </a:lnTo>
                <a:lnTo>
                  <a:pt x="392" y="312"/>
                </a:lnTo>
                <a:lnTo>
                  <a:pt x="384" y="296"/>
                </a:lnTo>
                <a:lnTo>
                  <a:pt x="432" y="272"/>
                </a:lnTo>
                <a:lnTo>
                  <a:pt x="440" y="264"/>
                </a:lnTo>
                <a:lnTo>
                  <a:pt x="440" y="248"/>
                </a:lnTo>
                <a:lnTo>
                  <a:pt x="456" y="240"/>
                </a:lnTo>
                <a:lnTo>
                  <a:pt x="456" y="192"/>
                </a:lnTo>
                <a:lnTo>
                  <a:pt x="472" y="192"/>
                </a:lnTo>
                <a:lnTo>
                  <a:pt x="480" y="216"/>
                </a:lnTo>
                <a:lnTo>
                  <a:pt x="504" y="232"/>
                </a:lnTo>
                <a:lnTo>
                  <a:pt x="512" y="224"/>
                </a:lnTo>
                <a:lnTo>
                  <a:pt x="504" y="208"/>
                </a:lnTo>
                <a:lnTo>
                  <a:pt x="504" y="192"/>
                </a:lnTo>
                <a:lnTo>
                  <a:pt x="528" y="184"/>
                </a:lnTo>
                <a:lnTo>
                  <a:pt x="528" y="144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9"/>
          <p:cNvSpPr>
            <a:spLocks/>
          </p:cNvSpPr>
          <p:nvPr/>
        </p:nvSpPr>
        <p:spPr bwMode="auto">
          <a:xfrm>
            <a:off x="4248150" y="2892425"/>
            <a:ext cx="561975" cy="541338"/>
          </a:xfrm>
          <a:custGeom>
            <a:avLst/>
            <a:gdLst>
              <a:gd name="T0" fmla="*/ 376 w 377"/>
              <a:gd name="T1" fmla="*/ 176 h 393"/>
              <a:gd name="T2" fmla="*/ 336 w 377"/>
              <a:gd name="T3" fmla="*/ 120 h 393"/>
              <a:gd name="T4" fmla="*/ 344 w 377"/>
              <a:gd name="T5" fmla="*/ 96 h 393"/>
              <a:gd name="T6" fmla="*/ 312 w 377"/>
              <a:gd name="T7" fmla="*/ 40 h 393"/>
              <a:gd name="T8" fmla="*/ 288 w 377"/>
              <a:gd name="T9" fmla="*/ 8 h 393"/>
              <a:gd name="T10" fmla="*/ 280 w 377"/>
              <a:gd name="T11" fmla="*/ 40 h 393"/>
              <a:gd name="T12" fmla="*/ 264 w 377"/>
              <a:gd name="T13" fmla="*/ 0 h 393"/>
              <a:gd name="T14" fmla="*/ 232 w 377"/>
              <a:gd name="T15" fmla="*/ 0 h 393"/>
              <a:gd name="T16" fmla="*/ 240 w 377"/>
              <a:gd name="T17" fmla="*/ 24 h 393"/>
              <a:gd name="T18" fmla="*/ 200 w 377"/>
              <a:gd name="T19" fmla="*/ 56 h 393"/>
              <a:gd name="T20" fmla="*/ 176 w 377"/>
              <a:gd name="T21" fmla="*/ 56 h 393"/>
              <a:gd name="T22" fmla="*/ 48 w 377"/>
              <a:gd name="T23" fmla="*/ 144 h 393"/>
              <a:gd name="T24" fmla="*/ 24 w 377"/>
              <a:gd name="T25" fmla="*/ 112 h 393"/>
              <a:gd name="T26" fmla="*/ 8 w 377"/>
              <a:gd name="T27" fmla="*/ 112 h 393"/>
              <a:gd name="T28" fmla="*/ 16 w 377"/>
              <a:gd name="T29" fmla="*/ 136 h 393"/>
              <a:gd name="T30" fmla="*/ 16 w 377"/>
              <a:gd name="T31" fmla="*/ 160 h 393"/>
              <a:gd name="T32" fmla="*/ 24 w 377"/>
              <a:gd name="T33" fmla="*/ 184 h 393"/>
              <a:gd name="T34" fmla="*/ 8 w 377"/>
              <a:gd name="T35" fmla="*/ 184 h 393"/>
              <a:gd name="T36" fmla="*/ 8 w 377"/>
              <a:gd name="T37" fmla="*/ 216 h 393"/>
              <a:gd name="T38" fmla="*/ 0 w 377"/>
              <a:gd name="T39" fmla="*/ 232 h 393"/>
              <a:gd name="T40" fmla="*/ 32 w 377"/>
              <a:gd name="T41" fmla="*/ 240 h 393"/>
              <a:gd name="T42" fmla="*/ 64 w 377"/>
              <a:gd name="T43" fmla="*/ 296 h 393"/>
              <a:gd name="T44" fmla="*/ 104 w 377"/>
              <a:gd name="T45" fmla="*/ 240 h 393"/>
              <a:gd name="T46" fmla="*/ 120 w 377"/>
              <a:gd name="T47" fmla="*/ 208 h 393"/>
              <a:gd name="T48" fmla="*/ 160 w 377"/>
              <a:gd name="T49" fmla="*/ 200 h 393"/>
              <a:gd name="T50" fmla="*/ 184 w 377"/>
              <a:gd name="T51" fmla="*/ 216 h 393"/>
              <a:gd name="T52" fmla="*/ 184 w 377"/>
              <a:gd name="T53" fmla="*/ 224 h 393"/>
              <a:gd name="T54" fmla="*/ 192 w 377"/>
              <a:gd name="T55" fmla="*/ 224 h 393"/>
              <a:gd name="T56" fmla="*/ 168 w 377"/>
              <a:gd name="T57" fmla="*/ 280 h 393"/>
              <a:gd name="T58" fmla="*/ 152 w 377"/>
              <a:gd name="T59" fmla="*/ 280 h 393"/>
              <a:gd name="T60" fmla="*/ 160 w 377"/>
              <a:gd name="T61" fmla="*/ 312 h 393"/>
              <a:gd name="T62" fmla="*/ 152 w 377"/>
              <a:gd name="T63" fmla="*/ 320 h 393"/>
              <a:gd name="T64" fmla="*/ 168 w 377"/>
              <a:gd name="T65" fmla="*/ 320 h 393"/>
              <a:gd name="T66" fmla="*/ 136 w 377"/>
              <a:gd name="T67" fmla="*/ 376 h 393"/>
              <a:gd name="T68" fmla="*/ 144 w 377"/>
              <a:gd name="T69" fmla="*/ 392 h 393"/>
              <a:gd name="T70" fmla="*/ 160 w 377"/>
              <a:gd name="T71" fmla="*/ 376 h 393"/>
              <a:gd name="T72" fmla="*/ 168 w 377"/>
              <a:gd name="T73" fmla="*/ 352 h 393"/>
              <a:gd name="T74" fmla="*/ 184 w 377"/>
              <a:gd name="T75" fmla="*/ 352 h 393"/>
              <a:gd name="T76" fmla="*/ 200 w 377"/>
              <a:gd name="T77" fmla="*/ 336 h 393"/>
              <a:gd name="T78" fmla="*/ 200 w 377"/>
              <a:gd name="T79" fmla="*/ 312 h 393"/>
              <a:gd name="T80" fmla="*/ 256 w 377"/>
              <a:gd name="T81" fmla="*/ 280 h 393"/>
              <a:gd name="T82" fmla="*/ 304 w 377"/>
              <a:gd name="T83" fmla="*/ 264 h 393"/>
              <a:gd name="T84" fmla="*/ 312 w 377"/>
              <a:gd name="T85" fmla="*/ 224 h 393"/>
              <a:gd name="T86" fmla="*/ 344 w 377"/>
              <a:gd name="T87" fmla="*/ 200 h 393"/>
              <a:gd name="T88" fmla="*/ 368 w 377"/>
              <a:gd name="T89" fmla="*/ 192 h 393"/>
              <a:gd name="T90" fmla="*/ 376 w 377"/>
              <a:gd name="T91" fmla="*/ 176 h 393"/>
              <a:gd name="T92" fmla="*/ 0 w 377"/>
              <a:gd name="T93" fmla="*/ 0 h 393"/>
              <a:gd name="T94" fmla="*/ 377 w 377"/>
              <a:gd name="T95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T92" t="T93" r="T94" b="T95"/>
            <a:pathLst>
              <a:path w="377" h="393">
                <a:moveTo>
                  <a:pt x="376" y="176"/>
                </a:moveTo>
                <a:lnTo>
                  <a:pt x="336" y="120"/>
                </a:lnTo>
                <a:lnTo>
                  <a:pt x="344" y="96"/>
                </a:lnTo>
                <a:lnTo>
                  <a:pt x="312" y="40"/>
                </a:lnTo>
                <a:lnTo>
                  <a:pt x="288" y="8"/>
                </a:lnTo>
                <a:lnTo>
                  <a:pt x="280" y="40"/>
                </a:lnTo>
                <a:lnTo>
                  <a:pt x="264" y="0"/>
                </a:lnTo>
                <a:lnTo>
                  <a:pt x="232" y="0"/>
                </a:lnTo>
                <a:lnTo>
                  <a:pt x="240" y="24"/>
                </a:lnTo>
                <a:lnTo>
                  <a:pt x="200" y="56"/>
                </a:lnTo>
                <a:lnTo>
                  <a:pt x="176" y="56"/>
                </a:lnTo>
                <a:lnTo>
                  <a:pt x="48" y="144"/>
                </a:lnTo>
                <a:lnTo>
                  <a:pt x="24" y="112"/>
                </a:lnTo>
                <a:lnTo>
                  <a:pt x="8" y="112"/>
                </a:lnTo>
                <a:lnTo>
                  <a:pt x="16" y="136"/>
                </a:lnTo>
                <a:lnTo>
                  <a:pt x="16" y="160"/>
                </a:lnTo>
                <a:lnTo>
                  <a:pt x="24" y="184"/>
                </a:lnTo>
                <a:lnTo>
                  <a:pt x="8" y="184"/>
                </a:lnTo>
                <a:lnTo>
                  <a:pt x="8" y="216"/>
                </a:lnTo>
                <a:lnTo>
                  <a:pt x="0" y="232"/>
                </a:lnTo>
                <a:lnTo>
                  <a:pt x="32" y="240"/>
                </a:lnTo>
                <a:lnTo>
                  <a:pt x="64" y="296"/>
                </a:lnTo>
                <a:lnTo>
                  <a:pt x="104" y="240"/>
                </a:lnTo>
                <a:lnTo>
                  <a:pt x="120" y="208"/>
                </a:lnTo>
                <a:lnTo>
                  <a:pt x="160" y="200"/>
                </a:lnTo>
                <a:lnTo>
                  <a:pt x="184" y="216"/>
                </a:lnTo>
                <a:lnTo>
                  <a:pt x="184" y="224"/>
                </a:lnTo>
                <a:lnTo>
                  <a:pt x="192" y="224"/>
                </a:lnTo>
                <a:lnTo>
                  <a:pt x="168" y="280"/>
                </a:lnTo>
                <a:lnTo>
                  <a:pt x="152" y="280"/>
                </a:lnTo>
                <a:lnTo>
                  <a:pt x="160" y="312"/>
                </a:lnTo>
                <a:lnTo>
                  <a:pt x="152" y="320"/>
                </a:lnTo>
                <a:lnTo>
                  <a:pt x="168" y="320"/>
                </a:lnTo>
                <a:lnTo>
                  <a:pt x="136" y="376"/>
                </a:lnTo>
                <a:lnTo>
                  <a:pt x="144" y="392"/>
                </a:lnTo>
                <a:lnTo>
                  <a:pt x="160" y="376"/>
                </a:lnTo>
                <a:lnTo>
                  <a:pt x="168" y="352"/>
                </a:lnTo>
                <a:lnTo>
                  <a:pt x="184" y="352"/>
                </a:lnTo>
                <a:lnTo>
                  <a:pt x="200" y="336"/>
                </a:lnTo>
                <a:lnTo>
                  <a:pt x="200" y="312"/>
                </a:lnTo>
                <a:lnTo>
                  <a:pt x="256" y="280"/>
                </a:lnTo>
                <a:lnTo>
                  <a:pt x="304" y="264"/>
                </a:lnTo>
                <a:lnTo>
                  <a:pt x="312" y="224"/>
                </a:lnTo>
                <a:lnTo>
                  <a:pt x="344" y="200"/>
                </a:lnTo>
                <a:lnTo>
                  <a:pt x="368" y="192"/>
                </a:lnTo>
                <a:lnTo>
                  <a:pt x="376" y="176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3821113" y="3014663"/>
            <a:ext cx="525462" cy="738187"/>
          </a:xfrm>
          <a:custGeom>
            <a:avLst/>
            <a:gdLst>
              <a:gd name="T0" fmla="*/ 320 w 353"/>
              <a:gd name="T1" fmla="*/ 160 h 537"/>
              <a:gd name="T2" fmla="*/ 296 w 353"/>
              <a:gd name="T3" fmla="*/ 96 h 537"/>
              <a:gd name="T4" fmla="*/ 248 w 353"/>
              <a:gd name="T5" fmla="*/ 88 h 537"/>
              <a:gd name="T6" fmla="*/ 224 w 353"/>
              <a:gd name="T7" fmla="*/ 0 h 537"/>
              <a:gd name="T8" fmla="*/ 176 w 353"/>
              <a:gd name="T9" fmla="*/ 64 h 537"/>
              <a:gd name="T10" fmla="*/ 136 w 353"/>
              <a:gd name="T11" fmla="*/ 80 h 537"/>
              <a:gd name="T12" fmla="*/ 80 w 353"/>
              <a:gd name="T13" fmla="*/ 104 h 537"/>
              <a:gd name="T14" fmla="*/ 32 w 353"/>
              <a:gd name="T15" fmla="*/ 72 h 537"/>
              <a:gd name="T16" fmla="*/ 8 w 353"/>
              <a:gd name="T17" fmla="*/ 120 h 537"/>
              <a:gd name="T18" fmla="*/ 56 w 353"/>
              <a:gd name="T19" fmla="*/ 200 h 537"/>
              <a:gd name="T20" fmla="*/ 24 w 353"/>
              <a:gd name="T21" fmla="*/ 232 h 537"/>
              <a:gd name="T22" fmla="*/ 64 w 353"/>
              <a:gd name="T23" fmla="*/ 272 h 537"/>
              <a:gd name="T24" fmla="*/ 32 w 353"/>
              <a:gd name="T25" fmla="*/ 288 h 537"/>
              <a:gd name="T26" fmla="*/ 16 w 353"/>
              <a:gd name="T27" fmla="*/ 328 h 537"/>
              <a:gd name="T28" fmla="*/ 32 w 353"/>
              <a:gd name="T29" fmla="*/ 400 h 537"/>
              <a:gd name="T30" fmla="*/ 24 w 353"/>
              <a:gd name="T31" fmla="*/ 512 h 537"/>
              <a:gd name="T32" fmla="*/ 88 w 353"/>
              <a:gd name="T33" fmla="*/ 528 h 537"/>
              <a:gd name="T34" fmla="*/ 112 w 353"/>
              <a:gd name="T35" fmla="*/ 512 h 537"/>
              <a:gd name="T36" fmla="*/ 152 w 353"/>
              <a:gd name="T37" fmla="*/ 424 h 537"/>
              <a:gd name="T38" fmla="*/ 232 w 353"/>
              <a:gd name="T39" fmla="*/ 376 h 537"/>
              <a:gd name="T40" fmla="*/ 240 w 353"/>
              <a:gd name="T41" fmla="*/ 344 h 537"/>
              <a:gd name="T42" fmla="*/ 192 w 353"/>
              <a:gd name="T43" fmla="*/ 320 h 537"/>
              <a:gd name="T44" fmla="*/ 184 w 353"/>
              <a:gd name="T45" fmla="*/ 288 h 537"/>
              <a:gd name="T46" fmla="*/ 160 w 353"/>
              <a:gd name="T47" fmla="*/ 264 h 537"/>
              <a:gd name="T48" fmla="*/ 104 w 353"/>
              <a:gd name="T49" fmla="*/ 256 h 537"/>
              <a:gd name="T50" fmla="*/ 136 w 353"/>
              <a:gd name="T51" fmla="*/ 168 h 537"/>
              <a:gd name="T52" fmla="*/ 160 w 353"/>
              <a:gd name="T53" fmla="*/ 136 h 537"/>
              <a:gd name="T54" fmla="*/ 192 w 353"/>
              <a:gd name="T55" fmla="*/ 152 h 537"/>
              <a:gd name="T56" fmla="*/ 208 w 353"/>
              <a:gd name="T57" fmla="*/ 184 h 537"/>
              <a:gd name="T58" fmla="*/ 224 w 353"/>
              <a:gd name="T59" fmla="*/ 200 h 537"/>
              <a:gd name="T60" fmla="*/ 256 w 353"/>
              <a:gd name="T61" fmla="*/ 256 h 537"/>
              <a:gd name="T62" fmla="*/ 272 w 353"/>
              <a:gd name="T63" fmla="*/ 288 h 537"/>
              <a:gd name="T64" fmla="*/ 328 w 353"/>
              <a:gd name="T65" fmla="*/ 216 h 537"/>
              <a:gd name="T66" fmla="*/ 0 w 353"/>
              <a:gd name="T67" fmla="*/ 0 h 537"/>
              <a:gd name="T68" fmla="*/ 353 w 353"/>
              <a:gd name="T6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T66" t="T67" r="T68" b="T69"/>
            <a:pathLst>
              <a:path w="353" h="537">
                <a:moveTo>
                  <a:pt x="352" y="208"/>
                </a:moveTo>
                <a:lnTo>
                  <a:pt x="320" y="160"/>
                </a:lnTo>
                <a:lnTo>
                  <a:pt x="288" y="152"/>
                </a:lnTo>
                <a:lnTo>
                  <a:pt x="296" y="96"/>
                </a:lnTo>
                <a:lnTo>
                  <a:pt x="264" y="104"/>
                </a:lnTo>
                <a:lnTo>
                  <a:pt x="248" y="88"/>
                </a:lnTo>
                <a:lnTo>
                  <a:pt x="248" y="48"/>
                </a:lnTo>
                <a:lnTo>
                  <a:pt x="224" y="0"/>
                </a:lnTo>
                <a:lnTo>
                  <a:pt x="176" y="24"/>
                </a:lnTo>
                <a:lnTo>
                  <a:pt x="176" y="64"/>
                </a:lnTo>
                <a:lnTo>
                  <a:pt x="144" y="56"/>
                </a:lnTo>
                <a:lnTo>
                  <a:pt x="136" y="80"/>
                </a:lnTo>
                <a:lnTo>
                  <a:pt x="112" y="72"/>
                </a:lnTo>
                <a:lnTo>
                  <a:pt x="80" y="104"/>
                </a:lnTo>
                <a:lnTo>
                  <a:pt x="56" y="56"/>
                </a:lnTo>
                <a:lnTo>
                  <a:pt x="32" y="72"/>
                </a:lnTo>
                <a:lnTo>
                  <a:pt x="24" y="112"/>
                </a:lnTo>
                <a:lnTo>
                  <a:pt x="8" y="120"/>
                </a:lnTo>
                <a:lnTo>
                  <a:pt x="32" y="184"/>
                </a:lnTo>
                <a:lnTo>
                  <a:pt x="56" y="200"/>
                </a:lnTo>
                <a:lnTo>
                  <a:pt x="32" y="216"/>
                </a:lnTo>
                <a:lnTo>
                  <a:pt x="24" y="232"/>
                </a:lnTo>
                <a:lnTo>
                  <a:pt x="56" y="232"/>
                </a:lnTo>
                <a:lnTo>
                  <a:pt x="64" y="272"/>
                </a:lnTo>
                <a:lnTo>
                  <a:pt x="48" y="304"/>
                </a:lnTo>
                <a:lnTo>
                  <a:pt x="32" y="288"/>
                </a:lnTo>
                <a:lnTo>
                  <a:pt x="16" y="304"/>
                </a:lnTo>
                <a:lnTo>
                  <a:pt x="16" y="328"/>
                </a:lnTo>
                <a:lnTo>
                  <a:pt x="0" y="344"/>
                </a:lnTo>
                <a:lnTo>
                  <a:pt x="32" y="400"/>
                </a:lnTo>
                <a:lnTo>
                  <a:pt x="8" y="488"/>
                </a:lnTo>
                <a:lnTo>
                  <a:pt x="24" y="512"/>
                </a:lnTo>
                <a:lnTo>
                  <a:pt x="72" y="512"/>
                </a:lnTo>
                <a:lnTo>
                  <a:pt x="88" y="528"/>
                </a:lnTo>
                <a:lnTo>
                  <a:pt x="128" y="536"/>
                </a:lnTo>
                <a:lnTo>
                  <a:pt x="112" y="512"/>
                </a:lnTo>
                <a:lnTo>
                  <a:pt x="120" y="480"/>
                </a:lnTo>
                <a:lnTo>
                  <a:pt x="152" y="424"/>
                </a:lnTo>
                <a:lnTo>
                  <a:pt x="192" y="384"/>
                </a:lnTo>
                <a:lnTo>
                  <a:pt x="232" y="376"/>
                </a:lnTo>
                <a:lnTo>
                  <a:pt x="248" y="360"/>
                </a:lnTo>
                <a:lnTo>
                  <a:pt x="240" y="344"/>
                </a:lnTo>
                <a:lnTo>
                  <a:pt x="224" y="312"/>
                </a:lnTo>
                <a:lnTo>
                  <a:pt x="192" y="320"/>
                </a:lnTo>
                <a:lnTo>
                  <a:pt x="176" y="312"/>
                </a:lnTo>
                <a:lnTo>
                  <a:pt x="184" y="288"/>
                </a:lnTo>
                <a:lnTo>
                  <a:pt x="184" y="248"/>
                </a:lnTo>
                <a:lnTo>
                  <a:pt x="160" y="264"/>
                </a:lnTo>
                <a:lnTo>
                  <a:pt x="128" y="256"/>
                </a:lnTo>
                <a:lnTo>
                  <a:pt x="104" y="256"/>
                </a:lnTo>
                <a:lnTo>
                  <a:pt x="104" y="224"/>
                </a:lnTo>
                <a:lnTo>
                  <a:pt x="136" y="168"/>
                </a:lnTo>
                <a:lnTo>
                  <a:pt x="152" y="168"/>
                </a:lnTo>
                <a:lnTo>
                  <a:pt x="160" y="136"/>
                </a:lnTo>
                <a:lnTo>
                  <a:pt x="176" y="136"/>
                </a:lnTo>
                <a:lnTo>
                  <a:pt x="192" y="152"/>
                </a:lnTo>
                <a:lnTo>
                  <a:pt x="216" y="152"/>
                </a:lnTo>
                <a:lnTo>
                  <a:pt x="208" y="184"/>
                </a:lnTo>
                <a:lnTo>
                  <a:pt x="208" y="200"/>
                </a:lnTo>
                <a:lnTo>
                  <a:pt x="224" y="200"/>
                </a:lnTo>
                <a:lnTo>
                  <a:pt x="224" y="232"/>
                </a:lnTo>
                <a:lnTo>
                  <a:pt x="256" y="256"/>
                </a:lnTo>
                <a:lnTo>
                  <a:pt x="264" y="280"/>
                </a:lnTo>
                <a:lnTo>
                  <a:pt x="272" y="288"/>
                </a:lnTo>
                <a:lnTo>
                  <a:pt x="312" y="256"/>
                </a:lnTo>
                <a:lnTo>
                  <a:pt x="328" y="216"/>
                </a:lnTo>
                <a:lnTo>
                  <a:pt x="352" y="208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1"/>
          <p:cNvSpPr>
            <a:spLocks/>
          </p:cNvSpPr>
          <p:nvPr/>
        </p:nvSpPr>
        <p:spPr bwMode="auto">
          <a:xfrm>
            <a:off x="3973513" y="3201988"/>
            <a:ext cx="168275" cy="176212"/>
          </a:xfrm>
          <a:custGeom>
            <a:avLst/>
            <a:gdLst>
              <a:gd name="T0" fmla="*/ 112 w 113"/>
              <a:gd name="T1" fmla="*/ 64 h 129"/>
              <a:gd name="T2" fmla="*/ 96 w 113"/>
              <a:gd name="T3" fmla="*/ 40 h 129"/>
              <a:gd name="T4" fmla="*/ 112 w 113"/>
              <a:gd name="T5" fmla="*/ 16 h 129"/>
              <a:gd name="T6" fmla="*/ 80 w 113"/>
              <a:gd name="T7" fmla="*/ 16 h 129"/>
              <a:gd name="T8" fmla="*/ 72 w 113"/>
              <a:gd name="T9" fmla="*/ 0 h 129"/>
              <a:gd name="T10" fmla="*/ 56 w 113"/>
              <a:gd name="T11" fmla="*/ 0 h 129"/>
              <a:gd name="T12" fmla="*/ 48 w 113"/>
              <a:gd name="T13" fmla="*/ 32 h 129"/>
              <a:gd name="T14" fmla="*/ 32 w 113"/>
              <a:gd name="T15" fmla="*/ 32 h 129"/>
              <a:gd name="T16" fmla="*/ 0 w 113"/>
              <a:gd name="T17" fmla="*/ 88 h 129"/>
              <a:gd name="T18" fmla="*/ 0 w 113"/>
              <a:gd name="T19" fmla="*/ 120 h 129"/>
              <a:gd name="T20" fmla="*/ 32 w 113"/>
              <a:gd name="T21" fmla="*/ 120 h 129"/>
              <a:gd name="T22" fmla="*/ 48 w 113"/>
              <a:gd name="T23" fmla="*/ 128 h 129"/>
              <a:gd name="T24" fmla="*/ 80 w 113"/>
              <a:gd name="T25" fmla="*/ 112 h 129"/>
              <a:gd name="T26" fmla="*/ 80 w 113"/>
              <a:gd name="T27" fmla="*/ 96 h 129"/>
              <a:gd name="T28" fmla="*/ 72 w 113"/>
              <a:gd name="T29" fmla="*/ 80 h 129"/>
              <a:gd name="T30" fmla="*/ 96 w 113"/>
              <a:gd name="T31" fmla="*/ 80 h 129"/>
              <a:gd name="T32" fmla="*/ 112 w 113"/>
              <a:gd name="T33" fmla="*/ 64 h 129"/>
              <a:gd name="T34" fmla="*/ 0 w 113"/>
              <a:gd name="T35" fmla="*/ 0 h 129"/>
              <a:gd name="T36" fmla="*/ 113 w 113"/>
              <a:gd name="T37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T34" t="T35" r="T36" b="T37"/>
            <a:pathLst>
              <a:path w="113" h="129">
                <a:moveTo>
                  <a:pt x="112" y="64"/>
                </a:moveTo>
                <a:lnTo>
                  <a:pt x="96" y="40"/>
                </a:lnTo>
                <a:lnTo>
                  <a:pt x="112" y="16"/>
                </a:lnTo>
                <a:lnTo>
                  <a:pt x="80" y="16"/>
                </a:lnTo>
                <a:lnTo>
                  <a:pt x="72" y="0"/>
                </a:lnTo>
                <a:lnTo>
                  <a:pt x="56" y="0"/>
                </a:lnTo>
                <a:lnTo>
                  <a:pt x="48" y="32"/>
                </a:lnTo>
                <a:lnTo>
                  <a:pt x="32" y="32"/>
                </a:lnTo>
                <a:lnTo>
                  <a:pt x="0" y="88"/>
                </a:lnTo>
                <a:lnTo>
                  <a:pt x="0" y="120"/>
                </a:lnTo>
                <a:lnTo>
                  <a:pt x="32" y="120"/>
                </a:lnTo>
                <a:lnTo>
                  <a:pt x="48" y="128"/>
                </a:lnTo>
                <a:lnTo>
                  <a:pt x="80" y="112"/>
                </a:lnTo>
                <a:lnTo>
                  <a:pt x="80" y="96"/>
                </a:lnTo>
                <a:lnTo>
                  <a:pt x="72" y="80"/>
                </a:lnTo>
                <a:lnTo>
                  <a:pt x="96" y="80"/>
                </a:lnTo>
                <a:lnTo>
                  <a:pt x="112" y="64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2"/>
          <p:cNvSpPr>
            <a:spLocks/>
          </p:cNvSpPr>
          <p:nvPr/>
        </p:nvSpPr>
        <p:spPr bwMode="auto">
          <a:xfrm>
            <a:off x="4081463" y="3289300"/>
            <a:ext cx="131762" cy="165100"/>
          </a:xfrm>
          <a:custGeom>
            <a:avLst/>
            <a:gdLst>
              <a:gd name="T0" fmla="*/ 88 w 89"/>
              <a:gd name="T1" fmla="*/ 80 h 121"/>
              <a:gd name="T2" fmla="*/ 80 w 89"/>
              <a:gd name="T3" fmla="*/ 56 h 121"/>
              <a:gd name="T4" fmla="*/ 56 w 89"/>
              <a:gd name="T5" fmla="*/ 40 h 121"/>
              <a:gd name="T6" fmla="*/ 48 w 89"/>
              <a:gd name="T7" fmla="*/ 8 h 121"/>
              <a:gd name="T8" fmla="*/ 32 w 89"/>
              <a:gd name="T9" fmla="*/ 0 h 121"/>
              <a:gd name="T10" fmla="*/ 24 w 89"/>
              <a:gd name="T11" fmla="*/ 8 h 121"/>
              <a:gd name="T12" fmla="*/ 32 w 89"/>
              <a:gd name="T13" fmla="*/ 48 h 121"/>
              <a:gd name="T14" fmla="*/ 8 w 89"/>
              <a:gd name="T15" fmla="*/ 48 h 121"/>
              <a:gd name="T16" fmla="*/ 0 w 89"/>
              <a:gd name="T17" fmla="*/ 112 h 121"/>
              <a:gd name="T18" fmla="*/ 16 w 89"/>
              <a:gd name="T19" fmla="*/ 120 h 121"/>
              <a:gd name="T20" fmla="*/ 56 w 89"/>
              <a:gd name="T21" fmla="*/ 112 h 121"/>
              <a:gd name="T22" fmla="*/ 56 w 89"/>
              <a:gd name="T23" fmla="*/ 80 h 121"/>
              <a:gd name="T24" fmla="*/ 88 w 89"/>
              <a:gd name="T25" fmla="*/ 80 h 121"/>
              <a:gd name="T26" fmla="*/ 0 w 89"/>
              <a:gd name="T27" fmla="*/ 0 h 121"/>
              <a:gd name="T28" fmla="*/ 89 w 89"/>
              <a:gd name="T29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89" h="121">
                <a:moveTo>
                  <a:pt x="88" y="80"/>
                </a:moveTo>
                <a:lnTo>
                  <a:pt x="80" y="56"/>
                </a:lnTo>
                <a:lnTo>
                  <a:pt x="56" y="40"/>
                </a:lnTo>
                <a:lnTo>
                  <a:pt x="48" y="8"/>
                </a:lnTo>
                <a:lnTo>
                  <a:pt x="32" y="0"/>
                </a:lnTo>
                <a:lnTo>
                  <a:pt x="24" y="8"/>
                </a:lnTo>
                <a:lnTo>
                  <a:pt x="32" y="48"/>
                </a:lnTo>
                <a:lnTo>
                  <a:pt x="8" y="48"/>
                </a:lnTo>
                <a:lnTo>
                  <a:pt x="0" y="112"/>
                </a:lnTo>
                <a:lnTo>
                  <a:pt x="16" y="120"/>
                </a:lnTo>
                <a:lnTo>
                  <a:pt x="56" y="112"/>
                </a:lnTo>
                <a:lnTo>
                  <a:pt x="56" y="80"/>
                </a:lnTo>
                <a:lnTo>
                  <a:pt x="88" y="8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4081463" y="3300413"/>
            <a:ext cx="50800" cy="55562"/>
          </a:xfrm>
          <a:custGeom>
            <a:avLst/>
            <a:gdLst>
              <a:gd name="T0" fmla="*/ 32 w 33"/>
              <a:gd name="T1" fmla="*/ 40 h 41"/>
              <a:gd name="T2" fmla="*/ 8 w 33"/>
              <a:gd name="T3" fmla="*/ 40 h 41"/>
              <a:gd name="T4" fmla="*/ 8 w 33"/>
              <a:gd name="T5" fmla="*/ 24 h 41"/>
              <a:gd name="T6" fmla="*/ 0 w 33"/>
              <a:gd name="T7" fmla="*/ 0 h 41"/>
              <a:gd name="T8" fmla="*/ 24 w 33"/>
              <a:gd name="T9" fmla="*/ 8 h 41"/>
              <a:gd name="T10" fmla="*/ 32 w 33"/>
              <a:gd name="T11" fmla="*/ 40 h 41"/>
              <a:gd name="T12" fmla="*/ 0 w 33"/>
              <a:gd name="T13" fmla="*/ 0 h 41"/>
              <a:gd name="T14" fmla="*/ 33 w 33"/>
              <a:gd name="T15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33" h="41">
                <a:moveTo>
                  <a:pt x="32" y="40"/>
                </a:moveTo>
                <a:lnTo>
                  <a:pt x="8" y="40"/>
                </a:lnTo>
                <a:lnTo>
                  <a:pt x="8" y="24"/>
                </a:lnTo>
                <a:lnTo>
                  <a:pt x="0" y="0"/>
                </a:lnTo>
                <a:lnTo>
                  <a:pt x="24" y="8"/>
                </a:lnTo>
                <a:lnTo>
                  <a:pt x="32" y="4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4"/>
          <p:cNvSpPr>
            <a:spLocks/>
          </p:cNvSpPr>
          <p:nvPr/>
        </p:nvSpPr>
        <p:spPr bwMode="auto">
          <a:xfrm>
            <a:off x="3962400" y="3498850"/>
            <a:ext cx="646113" cy="398463"/>
          </a:xfrm>
          <a:custGeom>
            <a:avLst/>
            <a:gdLst>
              <a:gd name="T0" fmla="*/ 152 w 433"/>
              <a:gd name="T1" fmla="*/ 8 h 289"/>
              <a:gd name="T2" fmla="*/ 136 w 433"/>
              <a:gd name="T3" fmla="*/ 24 h 289"/>
              <a:gd name="T4" fmla="*/ 96 w 433"/>
              <a:gd name="T5" fmla="*/ 32 h 289"/>
              <a:gd name="T6" fmla="*/ 56 w 433"/>
              <a:gd name="T7" fmla="*/ 72 h 289"/>
              <a:gd name="T8" fmla="*/ 16 w 433"/>
              <a:gd name="T9" fmla="*/ 128 h 289"/>
              <a:gd name="T10" fmla="*/ 16 w 433"/>
              <a:gd name="T11" fmla="*/ 160 h 289"/>
              <a:gd name="T12" fmla="*/ 32 w 433"/>
              <a:gd name="T13" fmla="*/ 184 h 289"/>
              <a:gd name="T14" fmla="*/ 48 w 433"/>
              <a:gd name="T15" fmla="*/ 176 h 289"/>
              <a:gd name="T16" fmla="*/ 64 w 433"/>
              <a:gd name="T17" fmla="*/ 176 h 289"/>
              <a:gd name="T18" fmla="*/ 8 w 433"/>
              <a:gd name="T19" fmla="*/ 224 h 289"/>
              <a:gd name="T20" fmla="*/ 0 w 433"/>
              <a:gd name="T21" fmla="*/ 248 h 289"/>
              <a:gd name="T22" fmla="*/ 16 w 433"/>
              <a:gd name="T23" fmla="*/ 256 h 289"/>
              <a:gd name="T24" fmla="*/ 48 w 433"/>
              <a:gd name="T25" fmla="*/ 288 h 289"/>
              <a:gd name="T26" fmla="*/ 80 w 433"/>
              <a:gd name="T27" fmla="*/ 288 h 289"/>
              <a:gd name="T28" fmla="*/ 96 w 433"/>
              <a:gd name="T29" fmla="*/ 272 h 289"/>
              <a:gd name="T30" fmla="*/ 96 w 433"/>
              <a:gd name="T31" fmla="*/ 256 h 289"/>
              <a:gd name="T32" fmla="*/ 112 w 433"/>
              <a:gd name="T33" fmla="*/ 264 h 289"/>
              <a:gd name="T34" fmla="*/ 120 w 433"/>
              <a:gd name="T35" fmla="*/ 272 h 289"/>
              <a:gd name="T36" fmla="*/ 152 w 433"/>
              <a:gd name="T37" fmla="*/ 288 h 289"/>
              <a:gd name="T38" fmla="*/ 168 w 433"/>
              <a:gd name="T39" fmla="*/ 272 h 289"/>
              <a:gd name="T40" fmla="*/ 192 w 433"/>
              <a:gd name="T41" fmla="*/ 272 h 289"/>
              <a:gd name="T42" fmla="*/ 192 w 433"/>
              <a:gd name="T43" fmla="*/ 288 h 289"/>
              <a:gd name="T44" fmla="*/ 208 w 433"/>
              <a:gd name="T45" fmla="*/ 280 h 289"/>
              <a:gd name="T46" fmla="*/ 240 w 433"/>
              <a:gd name="T47" fmla="*/ 232 h 289"/>
              <a:gd name="T48" fmla="*/ 256 w 433"/>
              <a:gd name="T49" fmla="*/ 232 h 289"/>
              <a:gd name="T50" fmla="*/ 296 w 433"/>
              <a:gd name="T51" fmla="*/ 168 h 289"/>
              <a:gd name="T52" fmla="*/ 296 w 433"/>
              <a:gd name="T53" fmla="*/ 144 h 289"/>
              <a:gd name="T54" fmla="*/ 304 w 433"/>
              <a:gd name="T55" fmla="*/ 136 h 289"/>
              <a:gd name="T56" fmla="*/ 312 w 433"/>
              <a:gd name="T57" fmla="*/ 152 h 289"/>
              <a:gd name="T58" fmla="*/ 344 w 433"/>
              <a:gd name="T59" fmla="*/ 96 h 289"/>
              <a:gd name="T60" fmla="*/ 376 w 433"/>
              <a:gd name="T61" fmla="*/ 80 h 289"/>
              <a:gd name="T62" fmla="*/ 376 w 433"/>
              <a:gd name="T63" fmla="*/ 88 h 289"/>
              <a:gd name="T64" fmla="*/ 400 w 433"/>
              <a:gd name="T65" fmla="*/ 64 h 289"/>
              <a:gd name="T66" fmla="*/ 416 w 433"/>
              <a:gd name="T67" fmla="*/ 72 h 289"/>
              <a:gd name="T68" fmla="*/ 432 w 433"/>
              <a:gd name="T69" fmla="*/ 24 h 289"/>
              <a:gd name="T70" fmla="*/ 424 w 433"/>
              <a:gd name="T71" fmla="*/ 16 h 289"/>
              <a:gd name="T72" fmla="*/ 400 w 433"/>
              <a:gd name="T73" fmla="*/ 16 h 289"/>
              <a:gd name="T74" fmla="*/ 384 w 433"/>
              <a:gd name="T75" fmla="*/ 24 h 289"/>
              <a:gd name="T76" fmla="*/ 344 w 433"/>
              <a:gd name="T77" fmla="*/ 24 h 289"/>
              <a:gd name="T78" fmla="*/ 328 w 433"/>
              <a:gd name="T79" fmla="*/ 0 h 289"/>
              <a:gd name="T80" fmla="*/ 272 w 433"/>
              <a:gd name="T81" fmla="*/ 40 h 289"/>
              <a:gd name="T82" fmla="*/ 264 w 433"/>
              <a:gd name="T83" fmla="*/ 64 h 289"/>
              <a:gd name="T84" fmla="*/ 248 w 433"/>
              <a:gd name="T85" fmla="*/ 64 h 289"/>
              <a:gd name="T86" fmla="*/ 200 w 433"/>
              <a:gd name="T87" fmla="*/ 64 h 289"/>
              <a:gd name="T88" fmla="*/ 200 w 433"/>
              <a:gd name="T89" fmla="*/ 48 h 289"/>
              <a:gd name="T90" fmla="*/ 216 w 433"/>
              <a:gd name="T91" fmla="*/ 32 h 289"/>
              <a:gd name="T92" fmla="*/ 200 w 433"/>
              <a:gd name="T93" fmla="*/ 0 h 289"/>
              <a:gd name="T94" fmla="*/ 176 w 433"/>
              <a:gd name="T95" fmla="*/ 0 h 289"/>
              <a:gd name="T96" fmla="*/ 168 w 433"/>
              <a:gd name="T97" fmla="*/ 0 h 289"/>
              <a:gd name="T98" fmla="*/ 160 w 433"/>
              <a:gd name="T99" fmla="*/ 16 h 289"/>
              <a:gd name="T100" fmla="*/ 152 w 433"/>
              <a:gd name="T101" fmla="*/ 8 h 289"/>
              <a:gd name="T102" fmla="*/ 0 w 433"/>
              <a:gd name="T103" fmla="*/ 0 h 289"/>
              <a:gd name="T104" fmla="*/ 433 w 433"/>
              <a:gd name="T105" fmla="*/ 28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T102" t="T103" r="T104" b="T105"/>
            <a:pathLst>
              <a:path w="433" h="289">
                <a:moveTo>
                  <a:pt x="152" y="8"/>
                </a:moveTo>
                <a:lnTo>
                  <a:pt x="136" y="24"/>
                </a:lnTo>
                <a:lnTo>
                  <a:pt x="96" y="32"/>
                </a:lnTo>
                <a:lnTo>
                  <a:pt x="56" y="72"/>
                </a:lnTo>
                <a:lnTo>
                  <a:pt x="16" y="128"/>
                </a:lnTo>
                <a:lnTo>
                  <a:pt x="16" y="160"/>
                </a:lnTo>
                <a:lnTo>
                  <a:pt x="32" y="184"/>
                </a:lnTo>
                <a:lnTo>
                  <a:pt x="48" y="176"/>
                </a:lnTo>
                <a:lnTo>
                  <a:pt x="64" y="176"/>
                </a:lnTo>
                <a:lnTo>
                  <a:pt x="8" y="224"/>
                </a:lnTo>
                <a:lnTo>
                  <a:pt x="0" y="248"/>
                </a:lnTo>
                <a:lnTo>
                  <a:pt x="16" y="256"/>
                </a:lnTo>
                <a:lnTo>
                  <a:pt x="48" y="288"/>
                </a:lnTo>
                <a:lnTo>
                  <a:pt x="80" y="288"/>
                </a:lnTo>
                <a:lnTo>
                  <a:pt x="96" y="272"/>
                </a:lnTo>
                <a:lnTo>
                  <a:pt x="96" y="256"/>
                </a:lnTo>
                <a:lnTo>
                  <a:pt x="112" y="264"/>
                </a:lnTo>
                <a:lnTo>
                  <a:pt x="120" y="272"/>
                </a:lnTo>
                <a:lnTo>
                  <a:pt x="152" y="288"/>
                </a:lnTo>
                <a:lnTo>
                  <a:pt x="168" y="272"/>
                </a:lnTo>
                <a:lnTo>
                  <a:pt x="192" y="272"/>
                </a:lnTo>
                <a:lnTo>
                  <a:pt x="192" y="288"/>
                </a:lnTo>
                <a:lnTo>
                  <a:pt x="208" y="280"/>
                </a:lnTo>
                <a:lnTo>
                  <a:pt x="240" y="232"/>
                </a:lnTo>
                <a:lnTo>
                  <a:pt x="256" y="232"/>
                </a:lnTo>
                <a:lnTo>
                  <a:pt x="296" y="168"/>
                </a:lnTo>
                <a:lnTo>
                  <a:pt x="296" y="144"/>
                </a:lnTo>
                <a:lnTo>
                  <a:pt x="304" y="136"/>
                </a:lnTo>
                <a:lnTo>
                  <a:pt x="312" y="152"/>
                </a:lnTo>
                <a:lnTo>
                  <a:pt x="344" y="96"/>
                </a:lnTo>
                <a:lnTo>
                  <a:pt x="376" y="80"/>
                </a:lnTo>
                <a:lnTo>
                  <a:pt x="376" y="88"/>
                </a:lnTo>
                <a:lnTo>
                  <a:pt x="400" y="64"/>
                </a:lnTo>
                <a:lnTo>
                  <a:pt x="416" y="72"/>
                </a:lnTo>
                <a:lnTo>
                  <a:pt x="432" y="24"/>
                </a:lnTo>
                <a:lnTo>
                  <a:pt x="424" y="16"/>
                </a:lnTo>
                <a:lnTo>
                  <a:pt x="400" y="16"/>
                </a:lnTo>
                <a:lnTo>
                  <a:pt x="384" y="24"/>
                </a:lnTo>
                <a:lnTo>
                  <a:pt x="344" y="24"/>
                </a:lnTo>
                <a:lnTo>
                  <a:pt x="328" y="0"/>
                </a:lnTo>
                <a:lnTo>
                  <a:pt x="272" y="40"/>
                </a:lnTo>
                <a:lnTo>
                  <a:pt x="264" y="64"/>
                </a:lnTo>
                <a:lnTo>
                  <a:pt x="248" y="64"/>
                </a:lnTo>
                <a:lnTo>
                  <a:pt x="200" y="64"/>
                </a:lnTo>
                <a:lnTo>
                  <a:pt x="200" y="48"/>
                </a:lnTo>
                <a:lnTo>
                  <a:pt x="216" y="32"/>
                </a:lnTo>
                <a:lnTo>
                  <a:pt x="200" y="0"/>
                </a:lnTo>
                <a:lnTo>
                  <a:pt x="176" y="0"/>
                </a:lnTo>
                <a:lnTo>
                  <a:pt x="168" y="0"/>
                </a:lnTo>
                <a:lnTo>
                  <a:pt x="160" y="16"/>
                </a:lnTo>
                <a:lnTo>
                  <a:pt x="152" y="8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4095750" y="3817938"/>
            <a:ext cx="534988" cy="439737"/>
          </a:xfrm>
          <a:custGeom>
            <a:avLst/>
            <a:gdLst>
              <a:gd name="T0" fmla="*/ 168 w 361"/>
              <a:gd name="T1" fmla="*/ 0 h 321"/>
              <a:gd name="T2" fmla="*/ 152 w 361"/>
              <a:gd name="T3" fmla="*/ 0 h 321"/>
              <a:gd name="T4" fmla="*/ 120 w 361"/>
              <a:gd name="T5" fmla="*/ 48 h 321"/>
              <a:gd name="T6" fmla="*/ 96 w 361"/>
              <a:gd name="T7" fmla="*/ 56 h 321"/>
              <a:gd name="T8" fmla="*/ 96 w 361"/>
              <a:gd name="T9" fmla="*/ 40 h 321"/>
              <a:gd name="T10" fmla="*/ 80 w 361"/>
              <a:gd name="T11" fmla="*/ 40 h 321"/>
              <a:gd name="T12" fmla="*/ 64 w 361"/>
              <a:gd name="T13" fmla="*/ 56 h 321"/>
              <a:gd name="T14" fmla="*/ 32 w 361"/>
              <a:gd name="T15" fmla="*/ 40 h 321"/>
              <a:gd name="T16" fmla="*/ 24 w 361"/>
              <a:gd name="T17" fmla="*/ 32 h 321"/>
              <a:gd name="T18" fmla="*/ 8 w 361"/>
              <a:gd name="T19" fmla="*/ 24 h 321"/>
              <a:gd name="T20" fmla="*/ 8 w 361"/>
              <a:gd name="T21" fmla="*/ 40 h 321"/>
              <a:gd name="T22" fmla="*/ 0 w 361"/>
              <a:gd name="T23" fmla="*/ 48 h 321"/>
              <a:gd name="T24" fmla="*/ 32 w 361"/>
              <a:gd name="T25" fmla="*/ 56 h 321"/>
              <a:gd name="T26" fmla="*/ 40 w 361"/>
              <a:gd name="T27" fmla="*/ 80 h 321"/>
              <a:gd name="T28" fmla="*/ 56 w 361"/>
              <a:gd name="T29" fmla="*/ 80 h 321"/>
              <a:gd name="T30" fmla="*/ 80 w 361"/>
              <a:gd name="T31" fmla="*/ 112 h 321"/>
              <a:gd name="T32" fmla="*/ 104 w 361"/>
              <a:gd name="T33" fmla="*/ 104 h 321"/>
              <a:gd name="T34" fmla="*/ 104 w 361"/>
              <a:gd name="T35" fmla="*/ 144 h 321"/>
              <a:gd name="T36" fmla="*/ 136 w 361"/>
              <a:gd name="T37" fmla="*/ 184 h 321"/>
              <a:gd name="T38" fmla="*/ 152 w 361"/>
              <a:gd name="T39" fmla="*/ 184 h 321"/>
              <a:gd name="T40" fmla="*/ 160 w 361"/>
              <a:gd name="T41" fmla="*/ 168 h 321"/>
              <a:gd name="T42" fmla="*/ 184 w 361"/>
              <a:gd name="T43" fmla="*/ 192 h 321"/>
              <a:gd name="T44" fmla="*/ 168 w 361"/>
              <a:gd name="T45" fmla="*/ 208 h 321"/>
              <a:gd name="T46" fmla="*/ 160 w 361"/>
              <a:gd name="T47" fmla="*/ 200 h 321"/>
              <a:gd name="T48" fmla="*/ 144 w 361"/>
              <a:gd name="T49" fmla="*/ 192 h 321"/>
              <a:gd name="T50" fmla="*/ 144 w 361"/>
              <a:gd name="T51" fmla="*/ 224 h 321"/>
              <a:gd name="T52" fmla="*/ 136 w 361"/>
              <a:gd name="T53" fmla="*/ 240 h 321"/>
              <a:gd name="T54" fmla="*/ 160 w 361"/>
              <a:gd name="T55" fmla="*/ 272 h 321"/>
              <a:gd name="T56" fmla="*/ 160 w 361"/>
              <a:gd name="T57" fmla="*/ 296 h 321"/>
              <a:gd name="T58" fmla="*/ 200 w 361"/>
              <a:gd name="T59" fmla="*/ 296 h 321"/>
              <a:gd name="T60" fmla="*/ 216 w 361"/>
              <a:gd name="T61" fmla="*/ 312 h 321"/>
              <a:gd name="T62" fmla="*/ 240 w 361"/>
              <a:gd name="T63" fmla="*/ 304 h 321"/>
              <a:gd name="T64" fmla="*/ 272 w 361"/>
              <a:gd name="T65" fmla="*/ 320 h 321"/>
              <a:gd name="T66" fmla="*/ 296 w 361"/>
              <a:gd name="T67" fmla="*/ 296 h 321"/>
              <a:gd name="T68" fmla="*/ 320 w 361"/>
              <a:gd name="T69" fmla="*/ 256 h 321"/>
              <a:gd name="T70" fmla="*/ 288 w 361"/>
              <a:gd name="T71" fmla="*/ 240 h 321"/>
              <a:gd name="T72" fmla="*/ 320 w 361"/>
              <a:gd name="T73" fmla="*/ 232 h 321"/>
              <a:gd name="T74" fmla="*/ 328 w 361"/>
              <a:gd name="T75" fmla="*/ 240 h 321"/>
              <a:gd name="T76" fmla="*/ 360 w 361"/>
              <a:gd name="T77" fmla="*/ 232 h 321"/>
              <a:gd name="T78" fmla="*/ 360 w 361"/>
              <a:gd name="T79" fmla="*/ 224 h 321"/>
              <a:gd name="T80" fmla="*/ 320 w 361"/>
              <a:gd name="T81" fmla="*/ 200 h 321"/>
              <a:gd name="T82" fmla="*/ 320 w 361"/>
              <a:gd name="T83" fmla="*/ 184 h 321"/>
              <a:gd name="T84" fmla="*/ 304 w 361"/>
              <a:gd name="T85" fmla="*/ 176 h 321"/>
              <a:gd name="T86" fmla="*/ 288 w 361"/>
              <a:gd name="T87" fmla="*/ 168 h 321"/>
              <a:gd name="T88" fmla="*/ 272 w 361"/>
              <a:gd name="T89" fmla="*/ 128 h 321"/>
              <a:gd name="T90" fmla="*/ 232 w 361"/>
              <a:gd name="T91" fmla="*/ 64 h 321"/>
              <a:gd name="T92" fmla="*/ 232 w 361"/>
              <a:gd name="T93" fmla="*/ 40 h 321"/>
              <a:gd name="T94" fmla="*/ 192 w 361"/>
              <a:gd name="T95" fmla="*/ 32 h 321"/>
              <a:gd name="T96" fmla="*/ 176 w 361"/>
              <a:gd name="T97" fmla="*/ 24 h 321"/>
              <a:gd name="T98" fmla="*/ 168 w 361"/>
              <a:gd name="T99" fmla="*/ 0 h 321"/>
              <a:gd name="T100" fmla="*/ 0 w 361"/>
              <a:gd name="T101" fmla="*/ 0 h 321"/>
              <a:gd name="T102" fmla="*/ 361 w 361"/>
              <a:gd name="T103" fmla="*/ 32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361" h="321">
                <a:moveTo>
                  <a:pt x="168" y="0"/>
                </a:moveTo>
                <a:lnTo>
                  <a:pt x="152" y="0"/>
                </a:lnTo>
                <a:lnTo>
                  <a:pt x="120" y="48"/>
                </a:lnTo>
                <a:lnTo>
                  <a:pt x="96" y="56"/>
                </a:lnTo>
                <a:lnTo>
                  <a:pt x="96" y="40"/>
                </a:lnTo>
                <a:lnTo>
                  <a:pt x="80" y="40"/>
                </a:lnTo>
                <a:lnTo>
                  <a:pt x="64" y="56"/>
                </a:lnTo>
                <a:lnTo>
                  <a:pt x="32" y="40"/>
                </a:lnTo>
                <a:lnTo>
                  <a:pt x="24" y="32"/>
                </a:lnTo>
                <a:lnTo>
                  <a:pt x="8" y="24"/>
                </a:lnTo>
                <a:lnTo>
                  <a:pt x="8" y="40"/>
                </a:lnTo>
                <a:lnTo>
                  <a:pt x="0" y="48"/>
                </a:lnTo>
                <a:lnTo>
                  <a:pt x="32" y="56"/>
                </a:lnTo>
                <a:lnTo>
                  <a:pt x="40" y="80"/>
                </a:lnTo>
                <a:lnTo>
                  <a:pt x="56" y="80"/>
                </a:lnTo>
                <a:lnTo>
                  <a:pt x="80" y="112"/>
                </a:lnTo>
                <a:lnTo>
                  <a:pt x="104" y="104"/>
                </a:lnTo>
                <a:lnTo>
                  <a:pt x="104" y="144"/>
                </a:lnTo>
                <a:lnTo>
                  <a:pt x="136" y="184"/>
                </a:lnTo>
                <a:lnTo>
                  <a:pt x="152" y="184"/>
                </a:lnTo>
                <a:lnTo>
                  <a:pt x="160" y="168"/>
                </a:lnTo>
                <a:lnTo>
                  <a:pt x="184" y="192"/>
                </a:lnTo>
                <a:lnTo>
                  <a:pt x="168" y="208"/>
                </a:lnTo>
                <a:lnTo>
                  <a:pt x="160" y="200"/>
                </a:lnTo>
                <a:lnTo>
                  <a:pt x="144" y="192"/>
                </a:lnTo>
                <a:lnTo>
                  <a:pt x="144" y="224"/>
                </a:lnTo>
                <a:lnTo>
                  <a:pt x="136" y="240"/>
                </a:lnTo>
                <a:lnTo>
                  <a:pt x="160" y="272"/>
                </a:lnTo>
                <a:lnTo>
                  <a:pt x="160" y="296"/>
                </a:lnTo>
                <a:lnTo>
                  <a:pt x="200" y="296"/>
                </a:lnTo>
                <a:lnTo>
                  <a:pt x="216" y="312"/>
                </a:lnTo>
                <a:lnTo>
                  <a:pt x="240" y="304"/>
                </a:lnTo>
                <a:lnTo>
                  <a:pt x="272" y="320"/>
                </a:lnTo>
                <a:lnTo>
                  <a:pt x="296" y="296"/>
                </a:lnTo>
                <a:lnTo>
                  <a:pt x="320" y="256"/>
                </a:lnTo>
                <a:lnTo>
                  <a:pt x="288" y="240"/>
                </a:lnTo>
                <a:lnTo>
                  <a:pt x="320" y="232"/>
                </a:lnTo>
                <a:lnTo>
                  <a:pt x="328" y="240"/>
                </a:lnTo>
                <a:lnTo>
                  <a:pt x="360" y="232"/>
                </a:lnTo>
                <a:lnTo>
                  <a:pt x="360" y="224"/>
                </a:lnTo>
                <a:lnTo>
                  <a:pt x="320" y="200"/>
                </a:lnTo>
                <a:lnTo>
                  <a:pt x="320" y="184"/>
                </a:lnTo>
                <a:lnTo>
                  <a:pt x="304" y="176"/>
                </a:lnTo>
                <a:lnTo>
                  <a:pt x="288" y="168"/>
                </a:lnTo>
                <a:lnTo>
                  <a:pt x="272" y="128"/>
                </a:lnTo>
                <a:lnTo>
                  <a:pt x="232" y="64"/>
                </a:lnTo>
                <a:lnTo>
                  <a:pt x="232" y="40"/>
                </a:lnTo>
                <a:lnTo>
                  <a:pt x="192" y="32"/>
                </a:lnTo>
                <a:lnTo>
                  <a:pt x="176" y="24"/>
                </a:lnTo>
                <a:lnTo>
                  <a:pt x="168" y="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6"/>
          <p:cNvSpPr>
            <a:spLocks/>
          </p:cNvSpPr>
          <p:nvPr/>
        </p:nvSpPr>
        <p:spPr bwMode="auto">
          <a:xfrm>
            <a:off x="4535488" y="4170363"/>
            <a:ext cx="95250" cy="74612"/>
          </a:xfrm>
          <a:custGeom>
            <a:avLst/>
            <a:gdLst>
              <a:gd name="T0" fmla="*/ 24 w 65"/>
              <a:gd name="T1" fmla="*/ 0 h 57"/>
              <a:gd name="T2" fmla="*/ 0 w 65"/>
              <a:gd name="T3" fmla="*/ 40 h 57"/>
              <a:gd name="T4" fmla="*/ 24 w 65"/>
              <a:gd name="T5" fmla="*/ 56 h 57"/>
              <a:gd name="T6" fmla="*/ 64 w 65"/>
              <a:gd name="T7" fmla="*/ 40 h 57"/>
              <a:gd name="T8" fmla="*/ 64 w 65"/>
              <a:gd name="T9" fmla="*/ 24 h 57"/>
              <a:gd name="T10" fmla="*/ 24 w 65"/>
              <a:gd name="T11" fmla="*/ 0 h 57"/>
              <a:gd name="T12" fmla="*/ 0 w 65"/>
              <a:gd name="T13" fmla="*/ 0 h 57"/>
              <a:gd name="T14" fmla="*/ 65 w 65"/>
              <a:gd name="T15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65" h="57">
                <a:moveTo>
                  <a:pt x="24" y="0"/>
                </a:moveTo>
                <a:lnTo>
                  <a:pt x="0" y="40"/>
                </a:lnTo>
                <a:lnTo>
                  <a:pt x="24" y="56"/>
                </a:lnTo>
                <a:lnTo>
                  <a:pt x="64" y="40"/>
                </a:lnTo>
                <a:lnTo>
                  <a:pt x="64" y="24"/>
                </a:lnTo>
                <a:lnTo>
                  <a:pt x="24" y="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7"/>
          <p:cNvSpPr>
            <a:spLocks/>
          </p:cNvSpPr>
          <p:nvPr/>
        </p:nvSpPr>
        <p:spPr bwMode="auto">
          <a:xfrm>
            <a:off x="4297363" y="4222750"/>
            <a:ext cx="357187" cy="409575"/>
          </a:xfrm>
          <a:custGeom>
            <a:avLst/>
            <a:gdLst>
              <a:gd name="T0" fmla="*/ 184 w 241"/>
              <a:gd name="T1" fmla="*/ 16 h 297"/>
              <a:gd name="T2" fmla="*/ 160 w 241"/>
              <a:gd name="T3" fmla="*/ 0 h 297"/>
              <a:gd name="T4" fmla="*/ 136 w 241"/>
              <a:gd name="T5" fmla="*/ 24 h 297"/>
              <a:gd name="T6" fmla="*/ 104 w 241"/>
              <a:gd name="T7" fmla="*/ 8 h 297"/>
              <a:gd name="T8" fmla="*/ 80 w 241"/>
              <a:gd name="T9" fmla="*/ 16 h 297"/>
              <a:gd name="T10" fmla="*/ 72 w 241"/>
              <a:gd name="T11" fmla="*/ 32 h 297"/>
              <a:gd name="T12" fmla="*/ 64 w 241"/>
              <a:gd name="T13" fmla="*/ 48 h 297"/>
              <a:gd name="T14" fmla="*/ 72 w 241"/>
              <a:gd name="T15" fmla="*/ 72 h 297"/>
              <a:gd name="T16" fmla="*/ 56 w 241"/>
              <a:gd name="T17" fmla="*/ 72 h 297"/>
              <a:gd name="T18" fmla="*/ 48 w 241"/>
              <a:gd name="T19" fmla="*/ 64 h 297"/>
              <a:gd name="T20" fmla="*/ 40 w 241"/>
              <a:gd name="T21" fmla="*/ 64 h 297"/>
              <a:gd name="T22" fmla="*/ 40 w 241"/>
              <a:gd name="T23" fmla="*/ 80 h 297"/>
              <a:gd name="T24" fmla="*/ 40 w 241"/>
              <a:gd name="T25" fmla="*/ 96 h 297"/>
              <a:gd name="T26" fmla="*/ 40 w 241"/>
              <a:gd name="T27" fmla="*/ 96 h 297"/>
              <a:gd name="T28" fmla="*/ 40 w 241"/>
              <a:gd name="T29" fmla="*/ 112 h 297"/>
              <a:gd name="T30" fmla="*/ 8 w 241"/>
              <a:gd name="T31" fmla="*/ 136 h 297"/>
              <a:gd name="T32" fmla="*/ 0 w 241"/>
              <a:gd name="T33" fmla="*/ 144 h 297"/>
              <a:gd name="T34" fmla="*/ 0 w 241"/>
              <a:gd name="T35" fmla="*/ 176 h 297"/>
              <a:gd name="T36" fmla="*/ 24 w 241"/>
              <a:gd name="T37" fmla="*/ 192 h 297"/>
              <a:gd name="T38" fmla="*/ 24 w 241"/>
              <a:gd name="T39" fmla="*/ 232 h 297"/>
              <a:gd name="T40" fmla="*/ 48 w 241"/>
              <a:gd name="T41" fmla="*/ 232 h 297"/>
              <a:gd name="T42" fmla="*/ 48 w 241"/>
              <a:gd name="T43" fmla="*/ 248 h 297"/>
              <a:gd name="T44" fmla="*/ 56 w 241"/>
              <a:gd name="T45" fmla="*/ 264 h 297"/>
              <a:gd name="T46" fmla="*/ 64 w 241"/>
              <a:gd name="T47" fmla="*/ 288 h 297"/>
              <a:gd name="T48" fmla="*/ 88 w 241"/>
              <a:gd name="T49" fmla="*/ 288 h 297"/>
              <a:gd name="T50" fmla="*/ 104 w 241"/>
              <a:gd name="T51" fmla="*/ 264 h 297"/>
              <a:gd name="T52" fmla="*/ 112 w 241"/>
              <a:gd name="T53" fmla="*/ 264 h 297"/>
              <a:gd name="T54" fmla="*/ 112 w 241"/>
              <a:gd name="T55" fmla="*/ 280 h 297"/>
              <a:gd name="T56" fmla="*/ 120 w 241"/>
              <a:gd name="T57" fmla="*/ 288 h 297"/>
              <a:gd name="T58" fmla="*/ 136 w 241"/>
              <a:gd name="T59" fmla="*/ 288 h 297"/>
              <a:gd name="T60" fmla="*/ 136 w 241"/>
              <a:gd name="T61" fmla="*/ 280 h 297"/>
              <a:gd name="T62" fmla="*/ 152 w 241"/>
              <a:gd name="T63" fmla="*/ 280 h 297"/>
              <a:gd name="T64" fmla="*/ 152 w 241"/>
              <a:gd name="T65" fmla="*/ 288 h 297"/>
              <a:gd name="T66" fmla="*/ 160 w 241"/>
              <a:gd name="T67" fmla="*/ 296 h 297"/>
              <a:gd name="T68" fmla="*/ 176 w 241"/>
              <a:gd name="T69" fmla="*/ 288 h 297"/>
              <a:gd name="T70" fmla="*/ 184 w 241"/>
              <a:gd name="T71" fmla="*/ 256 h 297"/>
              <a:gd name="T72" fmla="*/ 184 w 241"/>
              <a:gd name="T73" fmla="*/ 224 h 297"/>
              <a:gd name="T74" fmla="*/ 200 w 241"/>
              <a:gd name="T75" fmla="*/ 224 h 297"/>
              <a:gd name="T76" fmla="*/ 200 w 241"/>
              <a:gd name="T77" fmla="*/ 216 h 297"/>
              <a:gd name="T78" fmla="*/ 200 w 241"/>
              <a:gd name="T79" fmla="*/ 200 h 297"/>
              <a:gd name="T80" fmla="*/ 216 w 241"/>
              <a:gd name="T81" fmla="*/ 216 h 297"/>
              <a:gd name="T82" fmla="*/ 232 w 241"/>
              <a:gd name="T83" fmla="*/ 192 h 297"/>
              <a:gd name="T84" fmla="*/ 216 w 241"/>
              <a:gd name="T85" fmla="*/ 176 h 297"/>
              <a:gd name="T86" fmla="*/ 216 w 241"/>
              <a:gd name="T87" fmla="*/ 168 h 297"/>
              <a:gd name="T88" fmla="*/ 232 w 241"/>
              <a:gd name="T89" fmla="*/ 160 h 297"/>
              <a:gd name="T90" fmla="*/ 224 w 241"/>
              <a:gd name="T91" fmla="*/ 136 h 297"/>
              <a:gd name="T92" fmla="*/ 216 w 241"/>
              <a:gd name="T93" fmla="*/ 128 h 297"/>
              <a:gd name="T94" fmla="*/ 240 w 241"/>
              <a:gd name="T95" fmla="*/ 136 h 297"/>
              <a:gd name="T96" fmla="*/ 240 w 241"/>
              <a:gd name="T97" fmla="*/ 104 h 297"/>
              <a:gd name="T98" fmla="*/ 216 w 241"/>
              <a:gd name="T99" fmla="*/ 120 h 297"/>
              <a:gd name="T100" fmla="*/ 240 w 241"/>
              <a:gd name="T101" fmla="*/ 80 h 297"/>
              <a:gd name="T102" fmla="*/ 200 w 241"/>
              <a:gd name="T103" fmla="*/ 56 h 297"/>
              <a:gd name="T104" fmla="*/ 176 w 241"/>
              <a:gd name="T105" fmla="*/ 56 h 297"/>
              <a:gd name="T106" fmla="*/ 160 w 241"/>
              <a:gd name="T107" fmla="*/ 72 h 297"/>
              <a:gd name="T108" fmla="*/ 152 w 241"/>
              <a:gd name="T109" fmla="*/ 48 h 297"/>
              <a:gd name="T110" fmla="*/ 160 w 241"/>
              <a:gd name="T111" fmla="*/ 40 h 297"/>
              <a:gd name="T112" fmla="*/ 184 w 241"/>
              <a:gd name="T113" fmla="*/ 16 h 297"/>
              <a:gd name="T114" fmla="*/ 0 w 241"/>
              <a:gd name="T115" fmla="*/ 0 h 297"/>
              <a:gd name="T116" fmla="*/ 241 w 241"/>
              <a:gd name="T1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T114" t="T115" r="T116" b="T117"/>
            <a:pathLst>
              <a:path w="241" h="297">
                <a:moveTo>
                  <a:pt x="184" y="16"/>
                </a:moveTo>
                <a:lnTo>
                  <a:pt x="160" y="0"/>
                </a:lnTo>
                <a:lnTo>
                  <a:pt x="136" y="24"/>
                </a:lnTo>
                <a:lnTo>
                  <a:pt x="104" y="8"/>
                </a:lnTo>
                <a:lnTo>
                  <a:pt x="80" y="16"/>
                </a:lnTo>
                <a:lnTo>
                  <a:pt x="72" y="32"/>
                </a:lnTo>
                <a:lnTo>
                  <a:pt x="64" y="48"/>
                </a:lnTo>
                <a:lnTo>
                  <a:pt x="72" y="72"/>
                </a:lnTo>
                <a:lnTo>
                  <a:pt x="56" y="72"/>
                </a:lnTo>
                <a:lnTo>
                  <a:pt x="48" y="64"/>
                </a:lnTo>
                <a:lnTo>
                  <a:pt x="40" y="64"/>
                </a:lnTo>
                <a:lnTo>
                  <a:pt x="40" y="80"/>
                </a:lnTo>
                <a:lnTo>
                  <a:pt x="40" y="96"/>
                </a:lnTo>
                <a:lnTo>
                  <a:pt x="40" y="112"/>
                </a:lnTo>
                <a:lnTo>
                  <a:pt x="8" y="136"/>
                </a:lnTo>
                <a:lnTo>
                  <a:pt x="0" y="144"/>
                </a:lnTo>
                <a:lnTo>
                  <a:pt x="0" y="176"/>
                </a:lnTo>
                <a:lnTo>
                  <a:pt x="24" y="192"/>
                </a:lnTo>
                <a:lnTo>
                  <a:pt x="24" y="232"/>
                </a:lnTo>
                <a:lnTo>
                  <a:pt x="48" y="232"/>
                </a:lnTo>
                <a:lnTo>
                  <a:pt x="48" y="248"/>
                </a:lnTo>
                <a:lnTo>
                  <a:pt x="56" y="264"/>
                </a:lnTo>
                <a:lnTo>
                  <a:pt x="64" y="288"/>
                </a:lnTo>
                <a:lnTo>
                  <a:pt x="88" y="288"/>
                </a:lnTo>
                <a:lnTo>
                  <a:pt x="104" y="264"/>
                </a:lnTo>
                <a:lnTo>
                  <a:pt x="112" y="264"/>
                </a:lnTo>
                <a:lnTo>
                  <a:pt x="112" y="280"/>
                </a:lnTo>
                <a:lnTo>
                  <a:pt x="120" y="288"/>
                </a:lnTo>
                <a:lnTo>
                  <a:pt x="136" y="288"/>
                </a:lnTo>
                <a:lnTo>
                  <a:pt x="136" y="280"/>
                </a:lnTo>
                <a:lnTo>
                  <a:pt x="152" y="280"/>
                </a:lnTo>
                <a:lnTo>
                  <a:pt x="152" y="288"/>
                </a:lnTo>
                <a:lnTo>
                  <a:pt x="160" y="296"/>
                </a:lnTo>
                <a:lnTo>
                  <a:pt x="176" y="288"/>
                </a:lnTo>
                <a:lnTo>
                  <a:pt x="184" y="256"/>
                </a:lnTo>
                <a:lnTo>
                  <a:pt x="184" y="224"/>
                </a:lnTo>
                <a:lnTo>
                  <a:pt x="200" y="224"/>
                </a:lnTo>
                <a:lnTo>
                  <a:pt x="200" y="216"/>
                </a:lnTo>
                <a:lnTo>
                  <a:pt x="200" y="200"/>
                </a:lnTo>
                <a:lnTo>
                  <a:pt x="216" y="216"/>
                </a:lnTo>
                <a:lnTo>
                  <a:pt x="232" y="192"/>
                </a:lnTo>
                <a:lnTo>
                  <a:pt x="216" y="176"/>
                </a:lnTo>
                <a:lnTo>
                  <a:pt x="216" y="168"/>
                </a:lnTo>
                <a:lnTo>
                  <a:pt x="232" y="160"/>
                </a:lnTo>
                <a:lnTo>
                  <a:pt x="224" y="136"/>
                </a:lnTo>
                <a:lnTo>
                  <a:pt x="216" y="128"/>
                </a:lnTo>
                <a:lnTo>
                  <a:pt x="240" y="136"/>
                </a:lnTo>
                <a:lnTo>
                  <a:pt x="240" y="104"/>
                </a:lnTo>
                <a:lnTo>
                  <a:pt x="216" y="120"/>
                </a:lnTo>
                <a:lnTo>
                  <a:pt x="240" y="80"/>
                </a:lnTo>
                <a:lnTo>
                  <a:pt x="200" y="56"/>
                </a:lnTo>
                <a:lnTo>
                  <a:pt x="176" y="56"/>
                </a:lnTo>
                <a:lnTo>
                  <a:pt x="160" y="72"/>
                </a:lnTo>
                <a:lnTo>
                  <a:pt x="152" y="48"/>
                </a:lnTo>
                <a:lnTo>
                  <a:pt x="160" y="40"/>
                </a:lnTo>
                <a:lnTo>
                  <a:pt x="184" y="16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>
            <a:off x="4117975" y="4543425"/>
            <a:ext cx="406400" cy="508000"/>
          </a:xfrm>
          <a:custGeom>
            <a:avLst/>
            <a:gdLst>
              <a:gd name="T0" fmla="*/ 272 w 273"/>
              <a:gd name="T1" fmla="*/ 56 h 369"/>
              <a:gd name="T2" fmla="*/ 272 w 273"/>
              <a:gd name="T3" fmla="*/ 48 h 369"/>
              <a:gd name="T4" fmla="*/ 256 w 273"/>
              <a:gd name="T5" fmla="*/ 48 h 369"/>
              <a:gd name="T6" fmla="*/ 256 w 273"/>
              <a:gd name="T7" fmla="*/ 56 h 369"/>
              <a:gd name="T8" fmla="*/ 240 w 273"/>
              <a:gd name="T9" fmla="*/ 56 h 369"/>
              <a:gd name="T10" fmla="*/ 232 w 273"/>
              <a:gd name="T11" fmla="*/ 56 h 369"/>
              <a:gd name="T12" fmla="*/ 232 w 273"/>
              <a:gd name="T13" fmla="*/ 32 h 369"/>
              <a:gd name="T14" fmla="*/ 224 w 273"/>
              <a:gd name="T15" fmla="*/ 32 h 369"/>
              <a:gd name="T16" fmla="*/ 208 w 273"/>
              <a:gd name="T17" fmla="*/ 56 h 369"/>
              <a:gd name="T18" fmla="*/ 184 w 273"/>
              <a:gd name="T19" fmla="*/ 56 h 369"/>
              <a:gd name="T20" fmla="*/ 176 w 273"/>
              <a:gd name="T21" fmla="*/ 32 h 369"/>
              <a:gd name="T22" fmla="*/ 168 w 273"/>
              <a:gd name="T23" fmla="*/ 16 h 369"/>
              <a:gd name="T24" fmla="*/ 160 w 273"/>
              <a:gd name="T25" fmla="*/ 0 h 369"/>
              <a:gd name="T26" fmla="*/ 144 w 273"/>
              <a:gd name="T27" fmla="*/ 0 h 369"/>
              <a:gd name="T28" fmla="*/ 144 w 273"/>
              <a:gd name="T29" fmla="*/ 8 h 369"/>
              <a:gd name="T30" fmla="*/ 112 w 273"/>
              <a:gd name="T31" fmla="*/ 16 h 369"/>
              <a:gd name="T32" fmla="*/ 112 w 273"/>
              <a:gd name="T33" fmla="*/ 32 h 369"/>
              <a:gd name="T34" fmla="*/ 80 w 273"/>
              <a:gd name="T35" fmla="*/ 32 h 369"/>
              <a:gd name="T36" fmla="*/ 64 w 273"/>
              <a:gd name="T37" fmla="*/ 48 h 369"/>
              <a:gd name="T38" fmla="*/ 64 w 273"/>
              <a:gd name="T39" fmla="*/ 72 h 369"/>
              <a:gd name="T40" fmla="*/ 72 w 273"/>
              <a:gd name="T41" fmla="*/ 88 h 369"/>
              <a:gd name="T42" fmla="*/ 48 w 273"/>
              <a:gd name="T43" fmla="*/ 112 h 369"/>
              <a:gd name="T44" fmla="*/ 40 w 273"/>
              <a:gd name="T45" fmla="*/ 112 h 369"/>
              <a:gd name="T46" fmla="*/ 32 w 273"/>
              <a:gd name="T47" fmla="*/ 144 h 369"/>
              <a:gd name="T48" fmla="*/ 32 w 273"/>
              <a:gd name="T49" fmla="*/ 160 h 369"/>
              <a:gd name="T50" fmla="*/ 32 w 273"/>
              <a:gd name="T51" fmla="*/ 176 h 369"/>
              <a:gd name="T52" fmla="*/ 16 w 273"/>
              <a:gd name="T53" fmla="*/ 200 h 369"/>
              <a:gd name="T54" fmla="*/ 8 w 273"/>
              <a:gd name="T55" fmla="*/ 216 h 369"/>
              <a:gd name="T56" fmla="*/ 0 w 273"/>
              <a:gd name="T57" fmla="*/ 256 h 369"/>
              <a:gd name="T58" fmla="*/ 8 w 273"/>
              <a:gd name="T59" fmla="*/ 272 h 369"/>
              <a:gd name="T60" fmla="*/ 56 w 273"/>
              <a:gd name="T61" fmla="*/ 272 h 369"/>
              <a:gd name="T62" fmla="*/ 80 w 273"/>
              <a:gd name="T63" fmla="*/ 328 h 369"/>
              <a:gd name="T64" fmla="*/ 88 w 273"/>
              <a:gd name="T65" fmla="*/ 368 h 369"/>
              <a:gd name="T66" fmla="*/ 112 w 273"/>
              <a:gd name="T67" fmla="*/ 328 h 369"/>
              <a:gd name="T68" fmla="*/ 120 w 273"/>
              <a:gd name="T69" fmla="*/ 336 h 369"/>
              <a:gd name="T70" fmla="*/ 152 w 273"/>
              <a:gd name="T71" fmla="*/ 304 h 369"/>
              <a:gd name="T72" fmla="*/ 152 w 273"/>
              <a:gd name="T73" fmla="*/ 280 h 369"/>
              <a:gd name="T74" fmla="*/ 184 w 273"/>
              <a:gd name="T75" fmla="*/ 272 h 369"/>
              <a:gd name="T76" fmla="*/ 200 w 273"/>
              <a:gd name="T77" fmla="*/ 232 h 369"/>
              <a:gd name="T78" fmla="*/ 216 w 273"/>
              <a:gd name="T79" fmla="*/ 224 h 369"/>
              <a:gd name="T80" fmla="*/ 216 w 273"/>
              <a:gd name="T81" fmla="*/ 200 h 369"/>
              <a:gd name="T82" fmla="*/ 240 w 273"/>
              <a:gd name="T83" fmla="*/ 200 h 369"/>
              <a:gd name="T84" fmla="*/ 248 w 273"/>
              <a:gd name="T85" fmla="*/ 160 h 369"/>
              <a:gd name="T86" fmla="*/ 240 w 273"/>
              <a:gd name="T87" fmla="*/ 128 h 369"/>
              <a:gd name="T88" fmla="*/ 248 w 273"/>
              <a:gd name="T89" fmla="*/ 120 h 369"/>
              <a:gd name="T90" fmla="*/ 232 w 273"/>
              <a:gd name="T91" fmla="*/ 104 h 369"/>
              <a:gd name="T92" fmla="*/ 248 w 273"/>
              <a:gd name="T93" fmla="*/ 96 h 369"/>
              <a:gd name="T94" fmla="*/ 256 w 273"/>
              <a:gd name="T95" fmla="*/ 104 h 369"/>
              <a:gd name="T96" fmla="*/ 272 w 273"/>
              <a:gd name="T97" fmla="*/ 80 h 369"/>
              <a:gd name="T98" fmla="*/ 272 w 273"/>
              <a:gd name="T99" fmla="*/ 56 h 369"/>
              <a:gd name="T100" fmla="*/ 0 w 273"/>
              <a:gd name="T101" fmla="*/ 0 h 369"/>
              <a:gd name="T102" fmla="*/ 273 w 273"/>
              <a:gd name="T103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273" h="369">
                <a:moveTo>
                  <a:pt x="272" y="56"/>
                </a:moveTo>
                <a:lnTo>
                  <a:pt x="272" y="48"/>
                </a:lnTo>
                <a:lnTo>
                  <a:pt x="256" y="48"/>
                </a:lnTo>
                <a:lnTo>
                  <a:pt x="256" y="56"/>
                </a:lnTo>
                <a:lnTo>
                  <a:pt x="240" y="56"/>
                </a:lnTo>
                <a:lnTo>
                  <a:pt x="232" y="56"/>
                </a:lnTo>
                <a:lnTo>
                  <a:pt x="232" y="32"/>
                </a:lnTo>
                <a:lnTo>
                  <a:pt x="224" y="32"/>
                </a:lnTo>
                <a:lnTo>
                  <a:pt x="208" y="56"/>
                </a:lnTo>
                <a:lnTo>
                  <a:pt x="184" y="56"/>
                </a:lnTo>
                <a:lnTo>
                  <a:pt x="176" y="32"/>
                </a:lnTo>
                <a:lnTo>
                  <a:pt x="168" y="16"/>
                </a:lnTo>
                <a:lnTo>
                  <a:pt x="160" y="0"/>
                </a:lnTo>
                <a:lnTo>
                  <a:pt x="144" y="0"/>
                </a:lnTo>
                <a:lnTo>
                  <a:pt x="144" y="8"/>
                </a:lnTo>
                <a:lnTo>
                  <a:pt x="112" y="16"/>
                </a:lnTo>
                <a:lnTo>
                  <a:pt x="112" y="32"/>
                </a:lnTo>
                <a:lnTo>
                  <a:pt x="80" y="32"/>
                </a:lnTo>
                <a:lnTo>
                  <a:pt x="64" y="48"/>
                </a:lnTo>
                <a:lnTo>
                  <a:pt x="64" y="72"/>
                </a:lnTo>
                <a:lnTo>
                  <a:pt x="72" y="88"/>
                </a:lnTo>
                <a:lnTo>
                  <a:pt x="48" y="112"/>
                </a:lnTo>
                <a:lnTo>
                  <a:pt x="40" y="112"/>
                </a:lnTo>
                <a:lnTo>
                  <a:pt x="32" y="144"/>
                </a:lnTo>
                <a:lnTo>
                  <a:pt x="32" y="160"/>
                </a:lnTo>
                <a:lnTo>
                  <a:pt x="32" y="176"/>
                </a:lnTo>
                <a:lnTo>
                  <a:pt x="16" y="200"/>
                </a:lnTo>
                <a:lnTo>
                  <a:pt x="8" y="216"/>
                </a:lnTo>
                <a:lnTo>
                  <a:pt x="0" y="256"/>
                </a:lnTo>
                <a:lnTo>
                  <a:pt x="8" y="272"/>
                </a:lnTo>
                <a:lnTo>
                  <a:pt x="56" y="272"/>
                </a:lnTo>
                <a:lnTo>
                  <a:pt x="80" y="328"/>
                </a:lnTo>
                <a:lnTo>
                  <a:pt x="88" y="368"/>
                </a:lnTo>
                <a:lnTo>
                  <a:pt x="112" y="328"/>
                </a:lnTo>
                <a:lnTo>
                  <a:pt x="120" y="336"/>
                </a:lnTo>
                <a:lnTo>
                  <a:pt x="152" y="304"/>
                </a:lnTo>
                <a:lnTo>
                  <a:pt x="152" y="280"/>
                </a:lnTo>
                <a:lnTo>
                  <a:pt x="184" y="272"/>
                </a:lnTo>
                <a:lnTo>
                  <a:pt x="200" y="232"/>
                </a:lnTo>
                <a:lnTo>
                  <a:pt x="216" y="224"/>
                </a:lnTo>
                <a:lnTo>
                  <a:pt x="216" y="200"/>
                </a:lnTo>
                <a:lnTo>
                  <a:pt x="240" y="200"/>
                </a:lnTo>
                <a:lnTo>
                  <a:pt x="248" y="160"/>
                </a:lnTo>
                <a:lnTo>
                  <a:pt x="240" y="128"/>
                </a:lnTo>
                <a:lnTo>
                  <a:pt x="248" y="120"/>
                </a:lnTo>
                <a:lnTo>
                  <a:pt x="232" y="104"/>
                </a:lnTo>
                <a:lnTo>
                  <a:pt x="248" y="96"/>
                </a:lnTo>
                <a:lnTo>
                  <a:pt x="256" y="104"/>
                </a:lnTo>
                <a:lnTo>
                  <a:pt x="272" y="80"/>
                </a:lnTo>
                <a:lnTo>
                  <a:pt x="272" y="56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9"/>
          <p:cNvSpPr>
            <a:spLocks/>
          </p:cNvSpPr>
          <p:nvPr/>
        </p:nvSpPr>
        <p:spPr bwMode="auto">
          <a:xfrm>
            <a:off x="3497263" y="4862513"/>
            <a:ext cx="752475" cy="528637"/>
          </a:xfrm>
          <a:custGeom>
            <a:avLst/>
            <a:gdLst>
              <a:gd name="T0" fmla="*/ 496 w 505"/>
              <a:gd name="T1" fmla="*/ 96 h 385"/>
              <a:gd name="T2" fmla="*/ 424 w 505"/>
              <a:gd name="T3" fmla="*/ 40 h 385"/>
              <a:gd name="T4" fmla="*/ 408 w 505"/>
              <a:gd name="T5" fmla="*/ 56 h 385"/>
              <a:gd name="T6" fmla="*/ 376 w 505"/>
              <a:gd name="T7" fmla="*/ 40 h 385"/>
              <a:gd name="T8" fmla="*/ 312 w 505"/>
              <a:gd name="T9" fmla="*/ 56 h 385"/>
              <a:gd name="T10" fmla="*/ 312 w 505"/>
              <a:gd name="T11" fmla="*/ 0 h 385"/>
              <a:gd name="T12" fmla="*/ 280 w 505"/>
              <a:gd name="T13" fmla="*/ 0 h 385"/>
              <a:gd name="T14" fmla="*/ 216 w 505"/>
              <a:gd name="T15" fmla="*/ 8 h 385"/>
              <a:gd name="T16" fmla="*/ 208 w 505"/>
              <a:gd name="T17" fmla="*/ 40 h 385"/>
              <a:gd name="T18" fmla="*/ 168 w 505"/>
              <a:gd name="T19" fmla="*/ 24 h 385"/>
              <a:gd name="T20" fmla="*/ 144 w 505"/>
              <a:gd name="T21" fmla="*/ 48 h 385"/>
              <a:gd name="T22" fmla="*/ 152 w 505"/>
              <a:gd name="T23" fmla="*/ 88 h 385"/>
              <a:gd name="T24" fmla="*/ 144 w 505"/>
              <a:gd name="T25" fmla="*/ 112 h 385"/>
              <a:gd name="T26" fmla="*/ 112 w 505"/>
              <a:gd name="T27" fmla="*/ 168 h 385"/>
              <a:gd name="T28" fmla="*/ 72 w 505"/>
              <a:gd name="T29" fmla="*/ 224 h 385"/>
              <a:gd name="T30" fmla="*/ 32 w 505"/>
              <a:gd name="T31" fmla="*/ 272 h 385"/>
              <a:gd name="T32" fmla="*/ 0 w 505"/>
              <a:gd name="T33" fmla="*/ 296 h 385"/>
              <a:gd name="T34" fmla="*/ 8 w 505"/>
              <a:gd name="T35" fmla="*/ 312 h 385"/>
              <a:gd name="T36" fmla="*/ 16 w 505"/>
              <a:gd name="T37" fmla="*/ 360 h 385"/>
              <a:gd name="T38" fmla="*/ 56 w 505"/>
              <a:gd name="T39" fmla="*/ 384 h 385"/>
              <a:gd name="T40" fmla="*/ 40 w 505"/>
              <a:gd name="T41" fmla="*/ 344 h 385"/>
              <a:gd name="T42" fmla="*/ 80 w 505"/>
              <a:gd name="T43" fmla="*/ 304 h 385"/>
              <a:gd name="T44" fmla="*/ 152 w 505"/>
              <a:gd name="T45" fmla="*/ 280 h 385"/>
              <a:gd name="T46" fmla="*/ 192 w 505"/>
              <a:gd name="T47" fmla="*/ 296 h 385"/>
              <a:gd name="T48" fmla="*/ 240 w 505"/>
              <a:gd name="T49" fmla="*/ 248 h 385"/>
              <a:gd name="T50" fmla="*/ 264 w 505"/>
              <a:gd name="T51" fmla="*/ 240 h 385"/>
              <a:gd name="T52" fmla="*/ 264 w 505"/>
              <a:gd name="T53" fmla="*/ 216 h 385"/>
              <a:gd name="T54" fmla="*/ 280 w 505"/>
              <a:gd name="T55" fmla="*/ 208 h 385"/>
              <a:gd name="T56" fmla="*/ 336 w 505"/>
              <a:gd name="T57" fmla="*/ 232 h 385"/>
              <a:gd name="T58" fmla="*/ 336 w 505"/>
              <a:gd name="T59" fmla="*/ 200 h 385"/>
              <a:gd name="T60" fmla="*/ 376 w 505"/>
              <a:gd name="T61" fmla="*/ 192 h 385"/>
              <a:gd name="T62" fmla="*/ 392 w 505"/>
              <a:gd name="T63" fmla="*/ 200 h 385"/>
              <a:gd name="T64" fmla="*/ 400 w 505"/>
              <a:gd name="T65" fmla="*/ 184 h 385"/>
              <a:gd name="T66" fmla="*/ 448 w 505"/>
              <a:gd name="T67" fmla="*/ 176 h 385"/>
              <a:gd name="T68" fmla="*/ 480 w 505"/>
              <a:gd name="T69" fmla="*/ 136 h 385"/>
              <a:gd name="T70" fmla="*/ 0 w 505"/>
              <a:gd name="T71" fmla="*/ 0 h 385"/>
              <a:gd name="T72" fmla="*/ 505 w 505"/>
              <a:gd name="T73" fmla="*/ 385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T70" t="T71" r="T72" b="T73"/>
            <a:pathLst>
              <a:path w="505" h="385">
                <a:moveTo>
                  <a:pt x="504" y="128"/>
                </a:moveTo>
                <a:lnTo>
                  <a:pt x="496" y="96"/>
                </a:lnTo>
                <a:lnTo>
                  <a:pt x="472" y="40"/>
                </a:lnTo>
                <a:lnTo>
                  <a:pt x="424" y="40"/>
                </a:lnTo>
                <a:lnTo>
                  <a:pt x="416" y="32"/>
                </a:lnTo>
                <a:lnTo>
                  <a:pt x="408" y="56"/>
                </a:lnTo>
                <a:lnTo>
                  <a:pt x="392" y="56"/>
                </a:lnTo>
                <a:lnTo>
                  <a:pt x="376" y="40"/>
                </a:lnTo>
                <a:lnTo>
                  <a:pt x="320" y="64"/>
                </a:lnTo>
                <a:lnTo>
                  <a:pt x="312" y="56"/>
                </a:lnTo>
                <a:lnTo>
                  <a:pt x="336" y="8"/>
                </a:lnTo>
                <a:lnTo>
                  <a:pt x="312" y="0"/>
                </a:lnTo>
                <a:lnTo>
                  <a:pt x="296" y="16"/>
                </a:lnTo>
                <a:lnTo>
                  <a:pt x="280" y="0"/>
                </a:lnTo>
                <a:lnTo>
                  <a:pt x="272" y="8"/>
                </a:lnTo>
                <a:lnTo>
                  <a:pt x="216" y="8"/>
                </a:lnTo>
                <a:lnTo>
                  <a:pt x="224" y="40"/>
                </a:lnTo>
                <a:lnTo>
                  <a:pt x="208" y="40"/>
                </a:lnTo>
                <a:lnTo>
                  <a:pt x="176" y="16"/>
                </a:lnTo>
                <a:lnTo>
                  <a:pt x="168" y="24"/>
                </a:lnTo>
                <a:lnTo>
                  <a:pt x="168" y="48"/>
                </a:lnTo>
                <a:lnTo>
                  <a:pt x="144" y="48"/>
                </a:lnTo>
                <a:lnTo>
                  <a:pt x="144" y="72"/>
                </a:lnTo>
                <a:lnTo>
                  <a:pt x="152" y="88"/>
                </a:lnTo>
                <a:lnTo>
                  <a:pt x="144" y="96"/>
                </a:lnTo>
                <a:lnTo>
                  <a:pt x="144" y="112"/>
                </a:lnTo>
                <a:lnTo>
                  <a:pt x="112" y="144"/>
                </a:lnTo>
                <a:lnTo>
                  <a:pt x="112" y="168"/>
                </a:lnTo>
                <a:lnTo>
                  <a:pt x="104" y="200"/>
                </a:lnTo>
                <a:lnTo>
                  <a:pt x="72" y="224"/>
                </a:lnTo>
                <a:lnTo>
                  <a:pt x="48" y="256"/>
                </a:lnTo>
                <a:lnTo>
                  <a:pt x="32" y="272"/>
                </a:lnTo>
                <a:lnTo>
                  <a:pt x="8" y="280"/>
                </a:lnTo>
                <a:lnTo>
                  <a:pt x="0" y="296"/>
                </a:lnTo>
                <a:lnTo>
                  <a:pt x="16" y="304"/>
                </a:lnTo>
                <a:lnTo>
                  <a:pt x="8" y="312"/>
                </a:lnTo>
                <a:lnTo>
                  <a:pt x="8" y="352"/>
                </a:lnTo>
                <a:lnTo>
                  <a:pt x="16" y="360"/>
                </a:lnTo>
                <a:lnTo>
                  <a:pt x="16" y="384"/>
                </a:lnTo>
                <a:lnTo>
                  <a:pt x="56" y="384"/>
                </a:lnTo>
                <a:lnTo>
                  <a:pt x="56" y="360"/>
                </a:lnTo>
                <a:lnTo>
                  <a:pt x="40" y="344"/>
                </a:lnTo>
                <a:lnTo>
                  <a:pt x="48" y="312"/>
                </a:lnTo>
                <a:lnTo>
                  <a:pt x="80" y="304"/>
                </a:lnTo>
                <a:lnTo>
                  <a:pt x="104" y="304"/>
                </a:lnTo>
                <a:lnTo>
                  <a:pt x="152" y="280"/>
                </a:lnTo>
                <a:lnTo>
                  <a:pt x="184" y="280"/>
                </a:lnTo>
                <a:lnTo>
                  <a:pt x="192" y="296"/>
                </a:lnTo>
                <a:lnTo>
                  <a:pt x="208" y="264"/>
                </a:lnTo>
                <a:lnTo>
                  <a:pt x="240" y="248"/>
                </a:lnTo>
                <a:lnTo>
                  <a:pt x="248" y="224"/>
                </a:lnTo>
                <a:lnTo>
                  <a:pt x="264" y="240"/>
                </a:lnTo>
                <a:lnTo>
                  <a:pt x="272" y="240"/>
                </a:lnTo>
                <a:lnTo>
                  <a:pt x="264" y="216"/>
                </a:lnTo>
                <a:lnTo>
                  <a:pt x="264" y="184"/>
                </a:lnTo>
                <a:lnTo>
                  <a:pt x="280" y="208"/>
                </a:lnTo>
                <a:lnTo>
                  <a:pt x="288" y="232"/>
                </a:lnTo>
                <a:lnTo>
                  <a:pt x="336" y="232"/>
                </a:lnTo>
                <a:lnTo>
                  <a:pt x="320" y="216"/>
                </a:lnTo>
                <a:lnTo>
                  <a:pt x="336" y="200"/>
                </a:lnTo>
                <a:lnTo>
                  <a:pt x="360" y="208"/>
                </a:lnTo>
                <a:lnTo>
                  <a:pt x="376" y="192"/>
                </a:lnTo>
                <a:lnTo>
                  <a:pt x="392" y="192"/>
                </a:lnTo>
                <a:lnTo>
                  <a:pt x="392" y="200"/>
                </a:lnTo>
                <a:lnTo>
                  <a:pt x="400" y="200"/>
                </a:lnTo>
                <a:lnTo>
                  <a:pt x="400" y="184"/>
                </a:lnTo>
                <a:lnTo>
                  <a:pt x="424" y="192"/>
                </a:lnTo>
                <a:lnTo>
                  <a:pt x="448" y="176"/>
                </a:lnTo>
                <a:lnTo>
                  <a:pt x="472" y="168"/>
                </a:lnTo>
                <a:lnTo>
                  <a:pt x="480" y="136"/>
                </a:lnTo>
                <a:lnTo>
                  <a:pt x="504" y="128"/>
                </a:lnTo>
              </a:path>
            </a:pathLst>
          </a:custGeom>
          <a:solidFill>
            <a:srgbClr val="00C898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20"/>
          <p:cNvSpPr>
            <a:spLocks/>
          </p:cNvSpPr>
          <p:nvPr/>
        </p:nvSpPr>
        <p:spPr bwMode="auto">
          <a:xfrm>
            <a:off x="2995613" y="4762500"/>
            <a:ext cx="741362" cy="528638"/>
          </a:xfrm>
          <a:custGeom>
            <a:avLst/>
            <a:gdLst>
              <a:gd name="T0" fmla="*/ 344 w 497"/>
              <a:gd name="T1" fmla="*/ 344 h 385"/>
              <a:gd name="T2" fmla="*/ 416 w 497"/>
              <a:gd name="T3" fmla="*/ 296 h 385"/>
              <a:gd name="T4" fmla="*/ 448 w 497"/>
              <a:gd name="T5" fmla="*/ 240 h 385"/>
              <a:gd name="T6" fmla="*/ 480 w 497"/>
              <a:gd name="T7" fmla="*/ 184 h 385"/>
              <a:gd name="T8" fmla="*/ 496 w 497"/>
              <a:gd name="T9" fmla="*/ 160 h 385"/>
              <a:gd name="T10" fmla="*/ 480 w 497"/>
              <a:gd name="T11" fmla="*/ 128 h 385"/>
              <a:gd name="T12" fmla="*/ 456 w 497"/>
              <a:gd name="T13" fmla="*/ 96 h 385"/>
              <a:gd name="T14" fmla="*/ 440 w 497"/>
              <a:gd name="T15" fmla="*/ 112 h 385"/>
              <a:gd name="T16" fmla="*/ 424 w 497"/>
              <a:gd name="T17" fmla="*/ 104 h 385"/>
              <a:gd name="T18" fmla="*/ 440 w 497"/>
              <a:gd name="T19" fmla="*/ 56 h 385"/>
              <a:gd name="T20" fmla="*/ 440 w 497"/>
              <a:gd name="T21" fmla="*/ 16 h 385"/>
              <a:gd name="T22" fmla="*/ 408 w 497"/>
              <a:gd name="T23" fmla="*/ 8 h 385"/>
              <a:gd name="T24" fmla="*/ 376 w 497"/>
              <a:gd name="T25" fmla="*/ 24 h 385"/>
              <a:gd name="T26" fmla="*/ 360 w 497"/>
              <a:gd name="T27" fmla="*/ 24 h 385"/>
              <a:gd name="T28" fmla="*/ 320 w 497"/>
              <a:gd name="T29" fmla="*/ 32 h 385"/>
              <a:gd name="T30" fmla="*/ 288 w 497"/>
              <a:gd name="T31" fmla="*/ 64 h 385"/>
              <a:gd name="T32" fmla="*/ 264 w 497"/>
              <a:gd name="T33" fmla="*/ 72 h 385"/>
              <a:gd name="T34" fmla="*/ 224 w 497"/>
              <a:gd name="T35" fmla="*/ 96 h 385"/>
              <a:gd name="T36" fmla="*/ 184 w 497"/>
              <a:gd name="T37" fmla="*/ 88 h 385"/>
              <a:gd name="T38" fmla="*/ 160 w 497"/>
              <a:gd name="T39" fmla="*/ 72 h 385"/>
              <a:gd name="T40" fmla="*/ 144 w 497"/>
              <a:gd name="T41" fmla="*/ 88 h 385"/>
              <a:gd name="T42" fmla="*/ 96 w 497"/>
              <a:gd name="T43" fmla="*/ 128 h 385"/>
              <a:gd name="T44" fmla="*/ 32 w 497"/>
              <a:gd name="T45" fmla="*/ 112 h 385"/>
              <a:gd name="T46" fmla="*/ 0 w 497"/>
              <a:gd name="T47" fmla="*/ 128 h 385"/>
              <a:gd name="T48" fmla="*/ 32 w 497"/>
              <a:gd name="T49" fmla="*/ 144 h 385"/>
              <a:gd name="T50" fmla="*/ 88 w 497"/>
              <a:gd name="T51" fmla="*/ 168 h 385"/>
              <a:gd name="T52" fmla="*/ 104 w 497"/>
              <a:gd name="T53" fmla="*/ 208 h 385"/>
              <a:gd name="T54" fmla="*/ 56 w 497"/>
              <a:gd name="T55" fmla="*/ 224 h 385"/>
              <a:gd name="T56" fmla="*/ 88 w 497"/>
              <a:gd name="T57" fmla="*/ 248 h 385"/>
              <a:gd name="T58" fmla="*/ 136 w 497"/>
              <a:gd name="T59" fmla="*/ 280 h 385"/>
              <a:gd name="T60" fmla="*/ 136 w 497"/>
              <a:gd name="T61" fmla="*/ 304 h 385"/>
              <a:gd name="T62" fmla="*/ 208 w 497"/>
              <a:gd name="T63" fmla="*/ 360 h 385"/>
              <a:gd name="T64" fmla="*/ 248 w 497"/>
              <a:gd name="T65" fmla="*/ 360 h 385"/>
              <a:gd name="T66" fmla="*/ 256 w 497"/>
              <a:gd name="T67" fmla="*/ 344 h 385"/>
              <a:gd name="T68" fmla="*/ 296 w 497"/>
              <a:gd name="T69" fmla="*/ 376 h 385"/>
              <a:gd name="T70" fmla="*/ 336 w 497"/>
              <a:gd name="T71" fmla="*/ 368 h 385"/>
              <a:gd name="T72" fmla="*/ 0 w 497"/>
              <a:gd name="T73" fmla="*/ 0 h 385"/>
              <a:gd name="T74" fmla="*/ 497 w 497"/>
              <a:gd name="T75" fmla="*/ 385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T72" t="T73" r="T74" b="T75"/>
            <a:pathLst>
              <a:path w="497" h="385">
                <a:moveTo>
                  <a:pt x="336" y="368"/>
                </a:moveTo>
                <a:lnTo>
                  <a:pt x="344" y="344"/>
                </a:lnTo>
                <a:lnTo>
                  <a:pt x="368" y="344"/>
                </a:lnTo>
                <a:lnTo>
                  <a:pt x="416" y="296"/>
                </a:lnTo>
                <a:lnTo>
                  <a:pt x="440" y="272"/>
                </a:lnTo>
                <a:lnTo>
                  <a:pt x="448" y="240"/>
                </a:lnTo>
                <a:lnTo>
                  <a:pt x="448" y="216"/>
                </a:lnTo>
                <a:lnTo>
                  <a:pt x="480" y="184"/>
                </a:lnTo>
                <a:lnTo>
                  <a:pt x="480" y="168"/>
                </a:lnTo>
                <a:lnTo>
                  <a:pt x="496" y="160"/>
                </a:lnTo>
                <a:lnTo>
                  <a:pt x="480" y="152"/>
                </a:lnTo>
                <a:lnTo>
                  <a:pt x="480" y="128"/>
                </a:lnTo>
                <a:lnTo>
                  <a:pt x="456" y="128"/>
                </a:lnTo>
                <a:lnTo>
                  <a:pt x="456" y="96"/>
                </a:lnTo>
                <a:lnTo>
                  <a:pt x="440" y="96"/>
                </a:lnTo>
                <a:lnTo>
                  <a:pt x="440" y="112"/>
                </a:lnTo>
                <a:lnTo>
                  <a:pt x="424" y="112"/>
                </a:lnTo>
                <a:lnTo>
                  <a:pt x="424" y="104"/>
                </a:lnTo>
                <a:lnTo>
                  <a:pt x="432" y="64"/>
                </a:lnTo>
                <a:lnTo>
                  <a:pt x="440" y="56"/>
                </a:lnTo>
                <a:lnTo>
                  <a:pt x="440" y="40"/>
                </a:lnTo>
                <a:lnTo>
                  <a:pt x="440" y="16"/>
                </a:lnTo>
                <a:lnTo>
                  <a:pt x="432" y="0"/>
                </a:lnTo>
                <a:lnTo>
                  <a:pt x="408" y="8"/>
                </a:lnTo>
                <a:lnTo>
                  <a:pt x="392" y="8"/>
                </a:lnTo>
                <a:lnTo>
                  <a:pt x="376" y="24"/>
                </a:lnTo>
                <a:lnTo>
                  <a:pt x="360" y="32"/>
                </a:lnTo>
                <a:lnTo>
                  <a:pt x="360" y="24"/>
                </a:lnTo>
                <a:lnTo>
                  <a:pt x="344" y="32"/>
                </a:lnTo>
                <a:lnTo>
                  <a:pt x="320" y="32"/>
                </a:lnTo>
                <a:lnTo>
                  <a:pt x="304" y="40"/>
                </a:lnTo>
                <a:lnTo>
                  <a:pt x="288" y="64"/>
                </a:lnTo>
                <a:lnTo>
                  <a:pt x="272" y="56"/>
                </a:lnTo>
                <a:lnTo>
                  <a:pt x="264" y="72"/>
                </a:lnTo>
                <a:lnTo>
                  <a:pt x="232" y="72"/>
                </a:lnTo>
                <a:lnTo>
                  <a:pt x="224" y="96"/>
                </a:lnTo>
                <a:lnTo>
                  <a:pt x="200" y="104"/>
                </a:lnTo>
                <a:lnTo>
                  <a:pt x="184" y="88"/>
                </a:lnTo>
                <a:lnTo>
                  <a:pt x="176" y="64"/>
                </a:lnTo>
                <a:lnTo>
                  <a:pt x="160" y="72"/>
                </a:lnTo>
                <a:lnTo>
                  <a:pt x="160" y="88"/>
                </a:lnTo>
                <a:lnTo>
                  <a:pt x="144" y="88"/>
                </a:lnTo>
                <a:lnTo>
                  <a:pt x="104" y="112"/>
                </a:lnTo>
                <a:lnTo>
                  <a:pt x="96" y="128"/>
                </a:lnTo>
                <a:lnTo>
                  <a:pt x="48" y="112"/>
                </a:lnTo>
                <a:lnTo>
                  <a:pt x="32" y="112"/>
                </a:lnTo>
                <a:lnTo>
                  <a:pt x="24" y="120"/>
                </a:lnTo>
                <a:lnTo>
                  <a:pt x="0" y="128"/>
                </a:lnTo>
                <a:lnTo>
                  <a:pt x="0" y="144"/>
                </a:lnTo>
                <a:lnTo>
                  <a:pt x="32" y="144"/>
                </a:lnTo>
                <a:lnTo>
                  <a:pt x="40" y="160"/>
                </a:lnTo>
                <a:lnTo>
                  <a:pt x="88" y="168"/>
                </a:lnTo>
                <a:lnTo>
                  <a:pt x="96" y="176"/>
                </a:lnTo>
                <a:lnTo>
                  <a:pt x="104" y="208"/>
                </a:lnTo>
                <a:lnTo>
                  <a:pt x="64" y="208"/>
                </a:lnTo>
                <a:lnTo>
                  <a:pt x="56" y="224"/>
                </a:lnTo>
                <a:lnTo>
                  <a:pt x="64" y="240"/>
                </a:lnTo>
                <a:lnTo>
                  <a:pt x="88" y="248"/>
                </a:lnTo>
                <a:lnTo>
                  <a:pt x="136" y="264"/>
                </a:lnTo>
                <a:lnTo>
                  <a:pt x="136" y="280"/>
                </a:lnTo>
                <a:lnTo>
                  <a:pt x="120" y="288"/>
                </a:lnTo>
                <a:lnTo>
                  <a:pt x="136" y="304"/>
                </a:lnTo>
                <a:lnTo>
                  <a:pt x="136" y="328"/>
                </a:lnTo>
                <a:lnTo>
                  <a:pt x="208" y="360"/>
                </a:lnTo>
                <a:lnTo>
                  <a:pt x="224" y="360"/>
                </a:lnTo>
                <a:lnTo>
                  <a:pt x="248" y="360"/>
                </a:lnTo>
                <a:lnTo>
                  <a:pt x="256" y="368"/>
                </a:lnTo>
                <a:lnTo>
                  <a:pt x="256" y="344"/>
                </a:lnTo>
                <a:lnTo>
                  <a:pt x="288" y="352"/>
                </a:lnTo>
                <a:lnTo>
                  <a:pt x="296" y="376"/>
                </a:lnTo>
                <a:lnTo>
                  <a:pt x="312" y="384"/>
                </a:lnTo>
                <a:lnTo>
                  <a:pt x="336" y="368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>
            <a:off x="2924175" y="4467225"/>
            <a:ext cx="552450" cy="485775"/>
          </a:xfrm>
          <a:custGeom>
            <a:avLst/>
            <a:gdLst>
              <a:gd name="T0" fmla="*/ 48 w 369"/>
              <a:gd name="T1" fmla="*/ 320 h 353"/>
              <a:gd name="T2" fmla="*/ 32 w 369"/>
              <a:gd name="T3" fmla="*/ 264 h 353"/>
              <a:gd name="T4" fmla="*/ 56 w 369"/>
              <a:gd name="T5" fmla="*/ 192 h 353"/>
              <a:gd name="T6" fmla="*/ 8 w 369"/>
              <a:gd name="T7" fmla="*/ 160 h 353"/>
              <a:gd name="T8" fmla="*/ 16 w 369"/>
              <a:gd name="T9" fmla="*/ 136 h 353"/>
              <a:gd name="T10" fmla="*/ 48 w 369"/>
              <a:gd name="T11" fmla="*/ 136 h 353"/>
              <a:gd name="T12" fmla="*/ 104 w 369"/>
              <a:gd name="T13" fmla="*/ 120 h 353"/>
              <a:gd name="T14" fmla="*/ 168 w 369"/>
              <a:gd name="T15" fmla="*/ 112 h 353"/>
              <a:gd name="T16" fmla="*/ 136 w 369"/>
              <a:gd name="T17" fmla="*/ 80 h 353"/>
              <a:gd name="T18" fmla="*/ 144 w 369"/>
              <a:gd name="T19" fmla="*/ 40 h 353"/>
              <a:gd name="T20" fmla="*/ 184 w 369"/>
              <a:gd name="T21" fmla="*/ 40 h 353"/>
              <a:gd name="T22" fmla="*/ 208 w 369"/>
              <a:gd name="T23" fmla="*/ 48 h 353"/>
              <a:gd name="T24" fmla="*/ 232 w 369"/>
              <a:gd name="T25" fmla="*/ 40 h 353"/>
              <a:gd name="T26" fmla="*/ 248 w 369"/>
              <a:gd name="T27" fmla="*/ 0 h 353"/>
              <a:gd name="T28" fmla="*/ 288 w 369"/>
              <a:gd name="T29" fmla="*/ 16 h 353"/>
              <a:gd name="T30" fmla="*/ 320 w 369"/>
              <a:gd name="T31" fmla="*/ 72 h 353"/>
              <a:gd name="T32" fmla="*/ 344 w 369"/>
              <a:gd name="T33" fmla="*/ 88 h 353"/>
              <a:gd name="T34" fmla="*/ 360 w 369"/>
              <a:gd name="T35" fmla="*/ 64 h 353"/>
              <a:gd name="T36" fmla="*/ 360 w 369"/>
              <a:gd name="T37" fmla="*/ 96 h 353"/>
              <a:gd name="T38" fmla="*/ 360 w 369"/>
              <a:gd name="T39" fmla="*/ 128 h 353"/>
              <a:gd name="T40" fmla="*/ 336 w 369"/>
              <a:gd name="T41" fmla="*/ 168 h 353"/>
              <a:gd name="T42" fmla="*/ 368 w 369"/>
              <a:gd name="T43" fmla="*/ 184 h 353"/>
              <a:gd name="T44" fmla="*/ 360 w 369"/>
              <a:gd name="T45" fmla="*/ 208 h 353"/>
              <a:gd name="T46" fmla="*/ 368 w 369"/>
              <a:gd name="T47" fmla="*/ 232 h 353"/>
              <a:gd name="T48" fmla="*/ 344 w 369"/>
              <a:gd name="T49" fmla="*/ 256 h 353"/>
              <a:gd name="T50" fmla="*/ 344 w 369"/>
              <a:gd name="T51" fmla="*/ 280 h 353"/>
              <a:gd name="T52" fmla="*/ 312 w 369"/>
              <a:gd name="T53" fmla="*/ 288 h 353"/>
              <a:gd name="T54" fmla="*/ 272 w 369"/>
              <a:gd name="T55" fmla="*/ 312 h 353"/>
              <a:gd name="T56" fmla="*/ 232 w 369"/>
              <a:gd name="T57" fmla="*/ 304 h 353"/>
              <a:gd name="T58" fmla="*/ 208 w 369"/>
              <a:gd name="T59" fmla="*/ 288 h 353"/>
              <a:gd name="T60" fmla="*/ 192 w 369"/>
              <a:gd name="T61" fmla="*/ 304 h 353"/>
              <a:gd name="T62" fmla="*/ 144 w 369"/>
              <a:gd name="T63" fmla="*/ 352 h 353"/>
              <a:gd name="T64" fmla="*/ 80 w 369"/>
              <a:gd name="T65" fmla="*/ 328 h 353"/>
              <a:gd name="T66" fmla="*/ 0 w 369"/>
              <a:gd name="T67" fmla="*/ 0 h 353"/>
              <a:gd name="T68" fmla="*/ 369 w 369"/>
              <a:gd name="T6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T66" t="T67" r="T68" b="T69"/>
            <a:pathLst>
              <a:path w="369" h="353">
                <a:moveTo>
                  <a:pt x="48" y="344"/>
                </a:moveTo>
                <a:lnTo>
                  <a:pt x="48" y="320"/>
                </a:lnTo>
                <a:lnTo>
                  <a:pt x="64" y="296"/>
                </a:lnTo>
                <a:lnTo>
                  <a:pt x="32" y="264"/>
                </a:lnTo>
                <a:lnTo>
                  <a:pt x="56" y="224"/>
                </a:lnTo>
                <a:lnTo>
                  <a:pt x="56" y="192"/>
                </a:lnTo>
                <a:lnTo>
                  <a:pt x="8" y="200"/>
                </a:lnTo>
                <a:lnTo>
                  <a:pt x="8" y="160"/>
                </a:lnTo>
                <a:lnTo>
                  <a:pt x="0" y="152"/>
                </a:lnTo>
                <a:lnTo>
                  <a:pt x="16" y="136"/>
                </a:lnTo>
                <a:lnTo>
                  <a:pt x="32" y="144"/>
                </a:lnTo>
                <a:lnTo>
                  <a:pt x="48" y="136"/>
                </a:lnTo>
                <a:lnTo>
                  <a:pt x="96" y="136"/>
                </a:lnTo>
                <a:lnTo>
                  <a:pt x="104" y="120"/>
                </a:lnTo>
                <a:lnTo>
                  <a:pt x="112" y="112"/>
                </a:lnTo>
                <a:lnTo>
                  <a:pt x="168" y="112"/>
                </a:lnTo>
                <a:lnTo>
                  <a:pt x="160" y="80"/>
                </a:lnTo>
                <a:lnTo>
                  <a:pt x="136" y="80"/>
                </a:lnTo>
                <a:lnTo>
                  <a:pt x="128" y="56"/>
                </a:lnTo>
                <a:lnTo>
                  <a:pt x="144" y="40"/>
                </a:lnTo>
                <a:lnTo>
                  <a:pt x="168" y="48"/>
                </a:lnTo>
                <a:lnTo>
                  <a:pt x="184" y="40"/>
                </a:lnTo>
                <a:lnTo>
                  <a:pt x="192" y="56"/>
                </a:lnTo>
                <a:lnTo>
                  <a:pt x="208" y="48"/>
                </a:lnTo>
                <a:lnTo>
                  <a:pt x="208" y="24"/>
                </a:lnTo>
                <a:lnTo>
                  <a:pt x="232" y="40"/>
                </a:lnTo>
                <a:lnTo>
                  <a:pt x="240" y="8"/>
                </a:lnTo>
                <a:lnTo>
                  <a:pt x="248" y="0"/>
                </a:lnTo>
                <a:lnTo>
                  <a:pt x="264" y="16"/>
                </a:lnTo>
                <a:lnTo>
                  <a:pt x="288" y="16"/>
                </a:lnTo>
                <a:lnTo>
                  <a:pt x="312" y="72"/>
                </a:lnTo>
                <a:lnTo>
                  <a:pt x="320" y="72"/>
                </a:lnTo>
                <a:lnTo>
                  <a:pt x="328" y="88"/>
                </a:lnTo>
                <a:lnTo>
                  <a:pt x="344" y="88"/>
                </a:lnTo>
                <a:lnTo>
                  <a:pt x="352" y="72"/>
                </a:lnTo>
                <a:lnTo>
                  <a:pt x="360" y="64"/>
                </a:lnTo>
                <a:lnTo>
                  <a:pt x="368" y="88"/>
                </a:lnTo>
                <a:lnTo>
                  <a:pt x="360" y="96"/>
                </a:lnTo>
                <a:lnTo>
                  <a:pt x="360" y="112"/>
                </a:lnTo>
                <a:lnTo>
                  <a:pt x="360" y="128"/>
                </a:lnTo>
                <a:lnTo>
                  <a:pt x="336" y="152"/>
                </a:lnTo>
                <a:lnTo>
                  <a:pt x="336" y="168"/>
                </a:lnTo>
                <a:lnTo>
                  <a:pt x="360" y="168"/>
                </a:lnTo>
                <a:lnTo>
                  <a:pt x="368" y="184"/>
                </a:lnTo>
                <a:lnTo>
                  <a:pt x="360" y="192"/>
                </a:lnTo>
                <a:lnTo>
                  <a:pt x="360" y="208"/>
                </a:lnTo>
                <a:lnTo>
                  <a:pt x="360" y="232"/>
                </a:lnTo>
                <a:lnTo>
                  <a:pt x="368" y="232"/>
                </a:lnTo>
                <a:lnTo>
                  <a:pt x="368" y="248"/>
                </a:lnTo>
                <a:lnTo>
                  <a:pt x="344" y="256"/>
                </a:lnTo>
                <a:lnTo>
                  <a:pt x="344" y="272"/>
                </a:lnTo>
                <a:lnTo>
                  <a:pt x="344" y="280"/>
                </a:lnTo>
                <a:lnTo>
                  <a:pt x="320" y="272"/>
                </a:lnTo>
                <a:lnTo>
                  <a:pt x="312" y="288"/>
                </a:lnTo>
                <a:lnTo>
                  <a:pt x="280" y="288"/>
                </a:lnTo>
                <a:lnTo>
                  <a:pt x="272" y="312"/>
                </a:lnTo>
                <a:lnTo>
                  <a:pt x="248" y="320"/>
                </a:lnTo>
                <a:lnTo>
                  <a:pt x="232" y="304"/>
                </a:lnTo>
                <a:lnTo>
                  <a:pt x="224" y="280"/>
                </a:lnTo>
                <a:lnTo>
                  <a:pt x="208" y="288"/>
                </a:lnTo>
                <a:lnTo>
                  <a:pt x="208" y="304"/>
                </a:lnTo>
                <a:lnTo>
                  <a:pt x="192" y="304"/>
                </a:lnTo>
                <a:lnTo>
                  <a:pt x="152" y="328"/>
                </a:lnTo>
                <a:lnTo>
                  <a:pt x="144" y="352"/>
                </a:lnTo>
                <a:lnTo>
                  <a:pt x="96" y="328"/>
                </a:lnTo>
                <a:lnTo>
                  <a:pt x="80" y="328"/>
                </a:lnTo>
                <a:lnTo>
                  <a:pt x="48" y="344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22"/>
          <p:cNvSpPr>
            <a:spLocks/>
          </p:cNvSpPr>
          <p:nvPr/>
        </p:nvSpPr>
        <p:spPr bwMode="auto">
          <a:xfrm>
            <a:off x="2303463" y="4432300"/>
            <a:ext cx="849312" cy="847725"/>
          </a:xfrm>
          <a:custGeom>
            <a:avLst/>
            <a:gdLst>
              <a:gd name="T0" fmla="*/ 528 w 569"/>
              <a:gd name="T1" fmla="*/ 448 h 617"/>
              <a:gd name="T2" fmla="*/ 560 w 569"/>
              <a:gd name="T3" fmla="*/ 416 h 617"/>
              <a:gd name="T4" fmla="*/ 528 w 569"/>
              <a:gd name="T5" fmla="*/ 408 h 617"/>
              <a:gd name="T6" fmla="*/ 496 w 569"/>
              <a:gd name="T7" fmla="*/ 384 h 617"/>
              <a:gd name="T8" fmla="*/ 464 w 569"/>
              <a:gd name="T9" fmla="*/ 360 h 617"/>
              <a:gd name="T10" fmla="*/ 480 w 569"/>
              <a:gd name="T11" fmla="*/ 320 h 617"/>
              <a:gd name="T12" fmla="*/ 472 w 569"/>
              <a:gd name="T13" fmla="*/ 248 h 617"/>
              <a:gd name="T14" fmla="*/ 424 w 569"/>
              <a:gd name="T15" fmla="*/ 224 h 617"/>
              <a:gd name="T16" fmla="*/ 416 w 569"/>
              <a:gd name="T17" fmla="*/ 176 h 617"/>
              <a:gd name="T18" fmla="*/ 448 w 569"/>
              <a:gd name="T19" fmla="*/ 168 h 617"/>
              <a:gd name="T20" fmla="*/ 512 w 569"/>
              <a:gd name="T21" fmla="*/ 160 h 617"/>
              <a:gd name="T22" fmla="*/ 512 w 569"/>
              <a:gd name="T23" fmla="*/ 112 h 617"/>
              <a:gd name="T24" fmla="*/ 464 w 569"/>
              <a:gd name="T25" fmla="*/ 112 h 617"/>
              <a:gd name="T26" fmla="*/ 432 w 569"/>
              <a:gd name="T27" fmla="*/ 64 h 617"/>
              <a:gd name="T28" fmla="*/ 408 w 569"/>
              <a:gd name="T29" fmla="*/ 96 h 617"/>
              <a:gd name="T30" fmla="*/ 384 w 569"/>
              <a:gd name="T31" fmla="*/ 144 h 617"/>
              <a:gd name="T32" fmla="*/ 368 w 569"/>
              <a:gd name="T33" fmla="*/ 240 h 617"/>
              <a:gd name="T34" fmla="*/ 336 w 569"/>
              <a:gd name="T35" fmla="*/ 224 h 617"/>
              <a:gd name="T36" fmla="*/ 288 w 569"/>
              <a:gd name="T37" fmla="*/ 240 h 617"/>
              <a:gd name="T38" fmla="*/ 272 w 569"/>
              <a:gd name="T39" fmla="*/ 224 h 617"/>
              <a:gd name="T40" fmla="*/ 232 w 569"/>
              <a:gd name="T41" fmla="*/ 104 h 617"/>
              <a:gd name="T42" fmla="*/ 216 w 569"/>
              <a:gd name="T43" fmla="*/ 112 h 617"/>
              <a:gd name="T44" fmla="*/ 208 w 569"/>
              <a:gd name="T45" fmla="*/ 72 h 617"/>
              <a:gd name="T46" fmla="*/ 160 w 569"/>
              <a:gd name="T47" fmla="*/ 40 h 617"/>
              <a:gd name="T48" fmla="*/ 136 w 569"/>
              <a:gd name="T49" fmla="*/ 80 h 617"/>
              <a:gd name="T50" fmla="*/ 136 w 569"/>
              <a:gd name="T51" fmla="*/ 0 h 617"/>
              <a:gd name="T52" fmla="*/ 112 w 569"/>
              <a:gd name="T53" fmla="*/ 0 h 617"/>
              <a:gd name="T54" fmla="*/ 96 w 569"/>
              <a:gd name="T55" fmla="*/ 32 h 617"/>
              <a:gd name="T56" fmla="*/ 88 w 569"/>
              <a:gd name="T57" fmla="*/ 64 h 617"/>
              <a:gd name="T58" fmla="*/ 80 w 569"/>
              <a:gd name="T59" fmla="*/ 96 h 617"/>
              <a:gd name="T60" fmla="*/ 104 w 569"/>
              <a:gd name="T61" fmla="*/ 112 h 617"/>
              <a:gd name="T62" fmla="*/ 88 w 569"/>
              <a:gd name="T63" fmla="*/ 240 h 617"/>
              <a:gd name="T64" fmla="*/ 24 w 569"/>
              <a:gd name="T65" fmla="*/ 280 h 617"/>
              <a:gd name="T66" fmla="*/ 8 w 569"/>
              <a:gd name="T67" fmla="*/ 312 h 617"/>
              <a:gd name="T68" fmla="*/ 0 w 569"/>
              <a:gd name="T69" fmla="*/ 376 h 617"/>
              <a:gd name="T70" fmla="*/ 48 w 569"/>
              <a:gd name="T71" fmla="*/ 368 h 617"/>
              <a:gd name="T72" fmla="*/ 80 w 569"/>
              <a:gd name="T73" fmla="*/ 392 h 617"/>
              <a:gd name="T74" fmla="*/ 88 w 569"/>
              <a:gd name="T75" fmla="*/ 408 h 617"/>
              <a:gd name="T76" fmla="*/ 96 w 569"/>
              <a:gd name="T77" fmla="*/ 448 h 617"/>
              <a:gd name="T78" fmla="*/ 120 w 569"/>
              <a:gd name="T79" fmla="*/ 464 h 617"/>
              <a:gd name="T80" fmla="*/ 112 w 569"/>
              <a:gd name="T81" fmla="*/ 504 h 617"/>
              <a:gd name="T82" fmla="*/ 104 w 569"/>
              <a:gd name="T83" fmla="*/ 528 h 617"/>
              <a:gd name="T84" fmla="*/ 144 w 569"/>
              <a:gd name="T85" fmla="*/ 560 h 617"/>
              <a:gd name="T86" fmla="*/ 200 w 569"/>
              <a:gd name="T87" fmla="*/ 576 h 617"/>
              <a:gd name="T88" fmla="*/ 224 w 569"/>
              <a:gd name="T89" fmla="*/ 568 h 617"/>
              <a:gd name="T90" fmla="*/ 232 w 569"/>
              <a:gd name="T91" fmla="*/ 600 h 617"/>
              <a:gd name="T92" fmla="*/ 264 w 569"/>
              <a:gd name="T93" fmla="*/ 592 h 617"/>
              <a:gd name="T94" fmla="*/ 272 w 569"/>
              <a:gd name="T95" fmla="*/ 512 h 617"/>
              <a:gd name="T96" fmla="*/ 328 w 569"/>
              <a:gd name="T97" fmla="*/ 504 h 617"/>
              <a:gd name="T98" fmla="*/ 352 w 569"/>
              <a:gd name="T99" fmla="*/ 512 h 617"/>
              <a:gd name="T100" fmla="*/ 384 w 569"/>
              <a:gd name="T101" fmla="*/ 512 h 617"/>
              <a:gd name="T102" fmla="*/ 416 w 569"/>
              <a:gd name="T103" fmla="*/ 520 h 617"/>
              <a:gd name="T104" fmla="*/ 440 w 569"/>
              <a:gd name="T105" fmla="*/ 504 h 617"/>
              <a:gd name="T106" fmla="*/ 488 w 569"/>
              <a:gd name="T107" fmla="*/ 472 h 617"/>
              <a:gd name="T108" fmla="*/ 520 w 569"/>
              <a:gd name="T109" fmla="*/ 464 h 617"/>
              <a:gd name="T110" fmla="*/ 0 w 569"/>
              <a:gd name="T111" fmla="*/ 0 h 617"/>
              <a:gd name="T112" fmla="*/ 569 w 569"/>
              <a:gd name="T113" fmla="*/ 617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T110" t="T111" r="T112" b="T113"/>
            <a:pathLst>
              <a:path w="569" h="617">
                <a:moveTo>
                  <a:pt x="520" y="464"/>
                </a:moveTo>
                <a:lnTo>
                  <a:pt x="528" y="448"/>
                </a:lnTo>
                <a:lnTo>
                  <a:pt x="568" y="448"/>
                </a:lnTo>
                <a:lnTo>
                  <a:pt x="560" y="416"/>
                </a:lnTo>
                <a:lnTo>
                  <a:pt x="552" y="400"/>
                </a:lnTo>
                <a:lnTo>
                  <a:pt x="528" y="408"/>
                </a:lnTo>
                <a:lnTo>
                  <a:pt x="504" y="400"/>
                </a:lnTo>
                <a:lnTo>
                  <a:pt x="496" y="384"/>
                </a:lnTo>
                <a:lnTo>
                  <a:pt x="464" y="384"/>
                </a:lnTo>
                <a:lnTo>
                  <a:pt x="464" y="360"/>
                </a:lnTo>
                <a:lnTo>
                  <a:pt x="464" y="344"/>
                </a:lnTo>
                <a:lnTo>
                  <a:pt x="480" y="320"/>
                </a:lnTo>
                <a:lnTo>
                  <a:pt x="448" y="288"/>
                </a:lnTo>
                <a:lnTo>
                  <a:pt x="472" y="248"/>
                </a:lnTo>
                <a:lnTo>
                  <a:pt x="472" y="216"/>
                </a:lnTo>
                <a:lnTo>
                  <a:pt x="424" y="224"/>
                </a:lnTo>
                <a:lnTo>
                  <a:pt x="424" y="184"/>
                </a:lnTo>
                <a:lnTo>
                  <a:pt x="416" y="176"/>
                </a:lnTo>
                <a:lnTo>
                  <a:pt x="432" y="160"/>
                </a:lnTo>
                <a:lnTo>
                  <a:pt x="448" y="168"/>
                </a:lnTo>
                <a:lnTo>
                  <a:pt x="464" y="152"/>
                </a:lnTo>
                <a:lnTo>
                  <a:pt x="512" y="160"/>
                </a:lnTo>
                <a:lnTo>
                  <a:pt x="528" y="136"/>
                </a:lnTo>
                <a:lnTo>
                  <a:pt x="512" y="112"/>
                </a:lnTo>
                <a:lnTo>
                  <a:pt x="488" y="128"/>
                </a:lnTo>
                <a:lnTo>
                  <a:pt x="464" y="112"/>
                </a:lnTo>
                <a:lnTo>
                  <a:pt x="464" y="64"/>
                </a:lnTo>
                <a:lnTo>
                  <a:pt x="432" y="64"/>
                </a:lnTo>
                <a:lnTo>
                  <a:pt x="424" y="96"/>
                </a:lnTo>
                <a:lnTo>
                  <a:pt x="408" y="96"/>
                </a:lnTo>
                <a:lnTo>
                  <a:pt x="408" y="120"/>
                </a:lnTo>
                <a:lnTo>
                  <a:pt x="384" y="144"/>
                </a:lnTo>
                <a:lnTo>
                  <a:pt x="368" y="144"/>
                </a:lnTo>
                <a:lnTo>
                  <a:pt x="368" y="240"/>
                </a:lnTo>
                <a:lnTo>
                  <a:pt x="344" y="240"/>
                </a:lnTo>
                <a:lnTo>
                  <a:pt x="336" y="224"/>
                </a:lnTo>
                <a:lnTo>
                  <a:pt x="320" y="240"/>
                </a:lnTo>
                <a:lnTo>
                  <a:pt x="288" y="240"/>
                </a:lnTo>
                <a:lnTo>
                  <a:pt x="288" y="232"/>
                </a:lnTo>
                <a:lnTo>
                  <a:pt x="272" y="224"/>
                </a:lnTo>
                <a:lnTo>
                  <a:pt x="272" y="192"/>
                </a:lnTo>
                <a:lnTo>
                  <a:pt x="232" y="104"/>
                </a:lnTo>
                <a:lnTo>
                  <a:pt x="216" y="104"/>
                </a:lnTo>
                <a:lnTo>
                  <a:pt x="216" y="112"/>
                </a:lnTo>
                <a:lnTo>
                  <a:pt x="200" y="88"/>
                </a:lnTo>
                <a:lnTo>
                  <a:pt x="208" y="72"/>
                </a:lnTo>
                <a:lnTo>
                  <a:pt x="176" y="32"/>
                </a:lnTo>
                <a:lnTo>
                  <a:pt x="160" y="40"/>
                </a:lnTo>
                <a:lnTo>
                  <a:pt x="152" y="80"/>
                </a:lnTo>
                <a:lnTo>
                  <a:pt x="136" y="80"/>
                </a:lnTo>
                <a:lnTo>
                  <a:pt x="136" y="64"/>
                </a:lnTo>
                <a:lnTo>
                  <a:pt x="136" y="0"/>
                </a:lnTo>
                <a:lnTo>
                  <a:pt x="120" y="16"/>
                </a:lnTo>
                <a:lnTo>
                  <a:pt x="112" y="0"/>
                </a:lnTo>
                <a:lnTo>
                  <a:pt x="96" y="16"/>
                </a:lnTo>
                <a:lnTo>
                  <a:pt x="96" y="32"/>
                </a:lnTo>
                <a:lnTo>
                  <a:pt x="104" y="64"/>
                </a:lnTo>
                <a:lnTo>
                  <a:pt x="88" y="64"/>
                </a:lnTo>
                <a:lnTo>
                  <a:pt x="72" y="64"/>
                </a:lnTo>
                <a:lnTo>
                  <a:pt x="80" y="96"/>
                </a:lnTo>
                <a:lnTo>
                  <a:pt x="80" y="112"/>
                </a:lnTo>
                <a:lnTo>
                  <a:pt x="104" y="112"/>
                </a:lnTo>
                <a:lnTo>
                  <a:pt x="104" y="168"/>
                </a:lnTo>
                <a:lnTo>
                  <a:pt x="88" y="240"/>
                </a:lnTo>
                <a:lnTo>
                  <a:pt x="40" y="272"/>
                </a:lnTo>
                <a:lnTo>
                  <a:pt x="24" y="280"/>
                </a:lnTo>
                <a:lnTo>
                  <a:pt x="16" y="288"/>
                </a:lnTo>
                <a:lnTo>
                  <a:pt x="8" y="312"/>
                </a:lnTo>
                <a:lnTo>
                  <a:pt x="8" y="360"/>
                </a:lnTo>
                <a:lnTo>
                  <a:pt x="0" y="376"/>
                </a:lnTo>
                <a:lnTo>
                  <a:pt x="32" y="376"/>
                </a:lnTo>
                <a:lnTo>
                  <a:pt x="48" y="368"/>
                </a:lnTo>
                <a:lnTo>
                  <a:pt x="88" y="376"/>
                </a:lnTo>
                <a:lnTo>
                  <a:pt x="80" y="392"/>
                </a:lnTo>
                <a:lnTo>
                  <a:pt x="72" y="392"/>
                </a:lnTo>
                <a:lnTo>
                  <a:pt x="88" y="408"/>
                </a:lnTo>
                <a:lnTo>
                  <a:pt x="80" y="432"/>
                </a:lnTo>
                <a:lnTo>
                  <a:pt x="96" y="448"/>
                </a:lnTo>
                <a:lnTo>
                  <a:pt x="120" y="448"/>
                </a:lnTo>
                <a:lnTo>
                  <a:pt x="120" y="464"/>
                </a:lnTo>
                <a:lnTo>
                  <a:pt x="112" y="472"/>
                </a:lnTo>
                <a:lnTo>
                  <a:pt x="112" y="504"/>
                </a:lnTo>
                <a:lnTo>
                  <a:pt x="96" y="504"/>
                </a:lnTo>
                <a:lnTo>
                  <a:pt x="104" y="528"/>
                </a:lnTo>
                <a:lnTo>
                  <a:pt x="144" y="528"/>
                </a:lnTo>
                <a:lnTo>
                  <a:pt x="144" y="560"/>
                </a:lnTo>
                <a:lnTo>
                  <a:pt x="160" y="568"/>
                </a:lnTo>
                <a:lnTo>
                  <a:pt x="200" y="576"/>
                </a:lnTo>
                <a:lnTo>
                  <a:pt x="216" y="560"/>
                </a:lnTo>
                <a:lnTo>
                  <a:pt x="224" y="568"/>
                </a:lnTo>
                <a:lnTo>
                  <a:pt x="216" y="592"/>
                </a:lnTo>
                <a:lnTo>
                  <a:pt x="232" y="600"/>
                </a:lnTo>
                <a:lnTo>
                  <a:pt x="264" y="616"/>
                </a:lnTo>
                <a:lnTo>
                  <a:pt x="264" y="592"/>
                </a:lnTo>
                <a:lnTo>
                  <a:pt x="264" y="520"/>
                </a:lnTo>
                <a:lnTo>
                  <a:pt x="272" y="512"/>
                </a:lnTo>
                <a:lnTo>
                  <a:pt x="320" y="512"/>
                </a:lnTo>
                <a:lnTo>
                  <a:pt x="328" y="504"/>
                </a:lnTo>
                <a:lnTo>
                  <a:pt x="344" y="504"/>
                </a:lnTo>
                <a:lnTo>
                  <a:pt x="352" y="512"/>
                </a:lnTo>
                <a:lnTo>
                  <a:pt x="376" y="504"/>
                </a:lnTo>
                <a:lnTo>
                  <a:pt x="384" y="512"/>
                </a:lnTo>
                <a:lnTo>
                  <a:pt x="392" y="504"/>
                </a:lnTo>
                <a:lnTo>
                  <a:pt x="416" y="520"/>
                </a:lnTo>
                <a:lnTo>
                  <a:pt x="416" y="504"/>
                </a:lnTo>
                <a:lnTo>
                  <a:pt x="440" y="504"/>
                </a:lnTo>
                <a:lnTo>
                  <a:pt x="480" y="496"/>
                </a:lnTo>
                <a:lnTo>
                  <a:pt x="488" y="472"/>
                </a:lnTo>
                <a:lnTo>
                  <a:pt x="504" y="464"/>
                </a:lnTo>
                <a:lnTo>
                  <a:pt x="520" y="464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3"/>
          <p:cNvSpPr>
            <a:spLocks/>
          </p:cNvSpPr>
          <p:nvPr/>
        </p:nvSpPr>
        <p:spPr bwMode="auto">
          <a:xfrm>
            <a:off x="717550" y="3452813"/>
            <a:ext cx="1804988" cy="1079500"/>
          </a:xfrm>
          <a:custGeom>
            <a:avLst/>
            <a:gdLst>
              <a:gd name="T0" fmla="*/ 1184 w 1209"/>
              <a:gd name="T1" fmla="*/ 728 h 785"/>
              <a:gd name="T2" fmla="*/ 1160 w 1209"/>
              <a:gd name="T3" fmla="*/ 728 h 785"/>
              <a:gd name="T4" fmla="*/ 1160 w 1209"/>
              <a:gd name="T5" fmla="*/ 784 h 785"/>
              <a:gd name="T6" fmla="*/ 1112 w 1209"/>
              <a:gd name="T7" fmla="*/ 760 h 785"/>
              <a:gd name="T8" fmla="*/ 1088 w 1209"/>
              <a:gd name="T9" fmla="*/ 752 h 785"/>
              <a:gd name="T10" fmla="*/ 1024 w 1209"/>
              <a:gd name="T11" fmla="*/ 720 h 785"/>
              <a:gd name="T12" fmla="*/ 1040 w 1209"/>
              <a:gd name="T13" fmla="*/ 696 h 785"/>
              <a:gd name="T14" fmla="*/ 1032 w 1209"/>
              <a:gd name="T15" fmla="*/ 680 h 785"/>
              <a:gd name="T16" fmla="*/ 1000 w 1209"/>
              <a:gd name="T17" fmla="*/ 664 h 785"/>
              <a:gd name="T18" fmla="*/ 976 w 1209"/>
              <a:gd name="T19" fmla="*/ 680 h 785"/>
              <a:gd name="T20" fmla="*/ 928 w 1209"/>
              <a:gd name="T21" fmla="*/ 648 h 785"/>
              <a:gd name="T22" fmla="*/ 832 w 1209"/>
              <a:gd name="T23" fmla="*/ 696 h 785"/>
              <a:gd name="T24" fmla="*/ 808 w 1209"/>
              <a:gd name="T25" fmla="*/ 720 h 785"/>
              <a:gd name="T26" fmla="*/ 728 w 1209"/>
              <a:gd name="T27" fmla="*/ 736 h 785"/>
              <a:gd name="T28" fmla="*/ 656 w 1209"/>
              <a:gd name="T29" fmla="*/ 712 h 785"/>
              <a:gd name="T30" fmla="*/ 632 w 1209"/>
              <a:gd name="T31" fmla="*/ 680 h 785"/>
              <a:gd name="T32" fmla="*/ 584 w 1209"/>
              <a:gd name="T33" fmla="*/ 704 h 785"/>
              <a:gd name="T34" fmla="*/ 536 w 1209"/>
              <a:gd name="T35" fmla="*/ 728 h 785"/>
              <a:gd name="T36" fmla="*/ 456 w 1209"/>
              <a:gd name="T37" fmla="*/ 672 h 785"/>
              <a:gd name="T38" fmla="*/ 408 w 1209"/>
              <a:gd name="T39" fmla="*/ 640 h 785"/>
              <a:gd name="T40" fmla="*/ 360 w 1209"/>
              <a:gd name="T41" fmla="*/ 624 h 785"/>
              <a:gd name="T42" fmla="*/ 320 w 1209"/>
              <a:gd name="T43" fmla="*/ 592 h 785"/>
              <a:gd name="T44" fmla="*/ 272 w 1209"/>
              <a:gd name="T45" fmla="*/ 520 h 785"/>
              <a:gd name="T46" fmla="*/ 248 w 1209"/>
              <a:gd name="T47" fmla="*/ 512 h 785"/>
              <a:gd name="T48" fmla="*/ 208 w 1209"/>
              <a:gd name="T49" fmla="*/ 456 h 785"/>
              <a:gd name="T50" fmla="*/ 160 w 1209"/>
              <a:gd name="T51" fmla="*/ 384 h 785"/>
              <a:gd name="T52" fmla="*/ 120 w 1209"/>
              <a:gd name="T53" fmla="*/ 408 h 785"/>
              <a:gd name="T54" fmla="*/ 64 w 1209"/>
              <a:gd name="T55" fmla="*/ 328 h 785"/>
              <a:gd name="T56" fmla="*/ 32 w 1209"/>
              <a:gd name="T57" fmla="*/ 272 h 785"/>
              <a:gd name="T58" fmla="*/ 0 w 1209"/>
              <a:gd name="T59" fmla="*/ 256 h 785"/>
              <a:gd name="T60" fmla="*/ 16 w 1209"/>
              <a:gd name="T61" fmla="*/ 176 h 785"/>
              <a:gd name="T62" fmla="*/ 48 w 1209"/>
              <a:gd name="T63" fmla="*/ 192 h 785"/>
              <a:gd name="T64" fmla="*/ 80 w 1209"/>
              <a:gd name="T65" fmla="*/ 184 h 785"/>
              <a:gd name="T66" fmla="*/ 80 w 1209"/>
              <a:gd name="T67" fmla="*/ 128 h 785"/>
              <a:gd name="T68" fmla="*/ 56 w 1209"/>
              <a:gd name="T69" fmla="*/ 96 h 785"/>
              <a:gd name="T70" fmla="*/ 80 w 1209"/>
              <a:gd name="T71" fmla="*/ 48 h 785"/>
              <a:gd name="T72" fmla="*/ 152 w 1209"/>
              <a:gd name="T73" fmla="*/ 40 h 785"/>
              <a:gd name="T74" fmla="*/ 208 w 1209"/>
              <a:gd name="T75" fmla="*/ 8 h 785"/>
              <a:gd name="T76" fmla="*/ 288 w 1209"/>
              <a:gd name="T77" fmla="*/ 16 h 785"/>
              <a:gd name="T78" fmla="*/ 344 w 1209"/>
              <a:gd name="T79" fmla="*/ 56 h 785"/>
              <a:gd name="T80" fmla="*/ 432 w 1209"/>
              <a:gd name="T81" fmla="*/ 56 h 785"/>
              <a:gd name="T82" fmla="*/ 528 w 1209"/>
              <a:gd name="T83" fmla="*/ 40 h 785"/>
              <a:gd name="T84" fmla="*/ 664 w 1209"/>
              <a:gd name="T85" fmla="*/ 56 h 785"/>
              <a:gd name="T86" fmla="*/ 712 w 1209"/>
              <a:gd name="T87" fmla="*/ 72 h 785"/>
              <a:gd name="T88" fmla="*/ 704 w 1209"/>
              <a:gd name="T89" fmla="*/ 96 h 785"/>
              <a:gd name="T90" fmla="*/ 728 w 1209"/>
              <a:gd name="T91" fmla="*/ 136 h 785"/>
              <a:gd name="T92" fmla="*/ 712 w 1209"/>
              <a:gd name="T93" fmla="*/ 184 h 785"/>
              <a:gd name="T94" fmla="*/ 696 w 1209"/>
              <a:gd name="T95" fmla="*/ 248 h 785"/>
              <a:gd name="T96" fmla="*/ 736 w 1209"/>
              <a:gd name="T97" fmla="*/ 320 h 785"/>
              <a:gd name="T98" fmla="*/ 832 w 1209"/>
              <a:gd name="T99" fmla="*/ 368 h 785"/>
              <a:gd name="T100" fmla="*/ 936 w 1209"/>
              <a:gd name="T101" fmla="*/ 416 h 785"/>
              <a:gd name="T102" fmla="*/ 992 w 1209"/>
              <a:gd name="T103" fmla="*/ 424 h 785"/>
              <a:gd name="T104" fmla="*/ 1008 w 1209"/>
              <a:gd name="T105" fmla="*/ 480 h 785"/>
              <a:gd name="T106" fmla="*/ 1040 w 1209"/>
              <a:gd name="T107" fmla="*/ 496 h 785"/>
              <a:gd name="T108" fmla="*/ 1056 w 1209"/>
              <a:gd name="T109" fmla="*/ 472 h 785"/>
              <a:gd name="T110" fmla="*/ 1080 w 1209"/>
              <a:gd name="T111" fmla="*/ 480 h 785"/>
              <a:gd name="T112" fmla="*/ 1096 w 1209"/>
              <a:gd name="T113" fmla="*/ 464 h 785"/>
              <a:gd name="T114" fmla="*/ 1136 w 1209"/>
              <a:gd name="T115" fmla="*/ 440 h 785"/>
              <a:gd name="T116" fmla="*/ 1176 w 1209"/>
              <a:gd name="T117" fmla="*/ 456 h 785"/>
              <a:gd name="T118" fmla="*/ 1208 w 1209"/>
              <a:gd name="T119" fmla="*/ 536 h 785"/>
              <a:gd name="T120" fmla="*/ 1208 w 1209"/>
              <a:gd name="T121" fmla="*/ 576 h 785"/>
              <a:gd name="T122" fmla="*/ 1200 w 1209"/>
              <a:gd name="T123" fmla="*/ 712 h 785"/>
              <a:gd name="T124" fmla="*/ 0 w 1209"/>
              <a:gd name="T125" fmla="*/ 0 h 785"/>
              <a:gd name="T126" fmla="*/ 1209 w 1209"/>
              <a:gd name="T127" fmla="*/ 785 h 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T124" t="T125" r="T126" b="T127"/>
            <a:pathLst>
              <a:path w="1209" h="785">
                <a:moveTo>
                  <a:pt x="1200" y="712"/>
                </a:moveTo>
                <a:lnTo>
                  <a:pt x="1184" y="728"/>
                </a:lnTo>
                <a:lnTo>
                  <a:pt x="1176" y="712"/>
                </a:lnTo>
                <a:lnTo>
                  <a:pt x="1160" y="728"/>
                </a:lnTo>
                <a:lnTo>
                  <a:pt x="1168" y="776"/>
                </a:lnTo>
                <a:lnTo>
                  <a:pt x="1160" y="784"/>
                </a:lnTo>
                <a:lnTo>
                  <a:pt x="1136" y="776"/>
                </a:lnTo>
                <a:lnTo>
                  <a:pt x="1112" y="760"/>
                </a:lnTo>
                <a:lnTo>
                  <a:pt x="1112" y="744"/>
                </a:lnTo>
                <a:lnTo>
                  <a:pt x="1088" y="752"/>
                </a:lnTo>
                <a:lnTo>
                  <a:pt x="1024" y="728"/>
                </a:lnTo>
                <a:lnTo>
                  <a:pt x="1024" y="720"/>
                </a:lnTo>
                <a:lnTo>
                  <a:pt x="1040" y="712"/>
                </a:lnTo>
                <a:lnTo>
                  <a:pt x="1040" y="696"/>
                </a:lnTo>
                <a:lnTo>
                  <a:pt x="1024" y="688"/>
                </a:lnTo>
                <a:lnTo>
                  <a:pt x="1032" y="680"/>
                </a:lnTo>
                <a:lnTo>
                  <a:pt x="1016" y="656"/>
                </a:lnTo>
                <a:lnTo>
                  <a:pt x="1000" y="664"/>
                </a:lnTo>
                <a:lnTo>
                  <a:pt x="984" y="672"/>
                </a:lnTo>
                <a:lnTo>
                  <a:pt x="976" y="680"/>
                </a:lnTo>
                <a:lnTo>
                  <a:pt x="960" y="680"/>
                </a:lnTo>
                <a:lnTo>
                  <a:pt x="928" y="648"/>
                </a:lnTo>
                <a:lnTo>
                  <a:pt x="864" y="696"/>
                </a:lnTo>
                <a:lnTo>
                  <a:pt x="832" y="696"/>
                </a:lnTo>
                <a:lnTo>
                  <a:pt x="824" y="720"/>
                </a:lnTo>
                <a:lnTo>
                  <a:pt x="808" y="720"/>
                </a:lnTo>
                <a:lnTo>
                  <a:pt x="760" y="744"/>
                </a:lnTo>
                <a:lnTo>
                  <a:pt x="728" y="736"/>
                </a:lnTo>
                <a:lnTo>
                  <a:pt x="712" y="712"/>
                </a:lnTo>
                <a:lnTo>
                  <a:pt x="656" y="712"/>
                </a:lnTo>
                <a:lnTo>
                  <a:pt x="664" y="688"/>
                </a:lnTo>
                <a:lnTo>
                  <a:pt x="632" y="680"/>
                </a:lnTo>
                <a:lnTo>
                  <a:pt x="600" y="680"/>
                </a:lnTo>
                <a:lnTo>
                  <a:pt x="584" y="704"/>
                </a:lnTo>
                <a:lnTo>
                  <a:pt x="552" y="728"/>
                </a:lnTo>
                <a:lnTo>
                  <a:pt x="536" y="728"/>
                </a:lnTo>
                <a:lnTo>
                  <a:pt x="544" y="680"/>
                </a:lnTo>
                <a:lnTo>
                  <a:pt x="456" y="672"/>
                </a:lnTo>
                <a:lnTo>
                  <a:pt x="424" y="640"/>
                </a:lnTo>
                <a:lnTo>
                  <a:pt x="408" y="640"/>
                </a:lnTo>
                <a:lnTo>
                  <a:pt x="392" y="648"/>
                </a:lnTo>
                <a:lnTo>
                  <a:pt x="360" y="624"/>
                </a:lnTo>
                <a:lnTo>
                  <a:pt x="336" y="600"/>
                </a:lnTo>
                <a:lnTo>
                  <a:pt x="320" y="592"/>
                </a:lnTo>
                <a:lnTo>
                  <a:pt x="280" y="544"/>
                </a:lnTo>
                <a:lnTo>
                  <a:pt x="272" y="520"/>
                </a:lnTo>
                <a:lnTo>
                  <a:pt x="264" y="512"/>
                </a:lnTo>
                <a:lnTo>
                  <a:pt x="248" y="512"/>
                </a:lnTo>
                <a:lnTo>
                  <a:pt x="224" y="464"/>
                </a:lnTo>
                <a:lnTo>
                  <a:pt x="208" y="456"/>
                </a:lnTo>
                <a:lnTo>
                  <a:pt x="192" y="424"/>
                </a:lnTo>
                <a:lnTo>
                  <a:pt x="160" y="384"/>
                </a:lnTo>
                <a:lnTo>
                  <a:pt x="144" y="384"/>
                </a:lnTo>
                <a:lnTo>
                  <a:pt x="120" y="408"/>
                </a:lnTo>
                <a:lnTo>
                  <a:pt x="96" y="376"/>
                </a:lnTo>
                <a:lnTo>
                  <a:pt x="64" y="328"/>
                </a:lnTo>
                <a:lnTo>
                  <a:pt x="40" y="304"/>
                </a:lnTo>
                <a:lnTo>
                  <a:pt x="32" y="272"/>
                </a:lnTo>
                <a:lnTo>
                  <a:pt x="8" y="280"/>
                </a:lnTo>
                <a:lnTo>
                  <a:pt x="0" y="256"/>
                </a:lnTo>
                <a:lnTo>
                  <a:pt x="8" y="248"/>
                </a:lnTo>
                <a:lnTo>
                  <a:pt x="16" y="176"/>
                </a:lnTo>
                <a:lnTo>
                  <a:pt x="32" y="168"/>
                </a:lnTo>
                <a:lnTo>
                  <a:pt x="48" y="192"/>
                </a:lnTo>
                <a:lnTo>
                  <a:pt x="64" y="184"/>
                </a:lnTo>
                <a:lnTo>
                  <a:pt x="80" y="184"/>
                </a:lnTo>
                <a:lnTo>
                  <a:pt x="72" y="144"/>
                </a:lnTo>
                <a:lnTo>
                  <a:pt x="80" y="128"/>
                </a:lnTo>
                <a:lnTo>
                  <a:pt x="56" y="120"/>
                </a:lnTo>
                <a:lnTo>
                  <a:pt x="56" y="96"/>
                </a:lnTo>
                <a:lnTo>
                  <a:pt x="64" y="56"/>
                </a:lnTo>
                <a:lnTo>
                  <a:pt x="80" y="48"/>
                </a:lnTo>
                <a:lnTo>
                  <a:pt x="120" y="56"/>
                </a:lnTo>
                <a:lnTo>
                  <a:pt x="152" y="40"/>
                </a:lnTo>
                <a:lnTo>
                  <a:pt x="176" y="0"/>
                </a:lnTo>
                <a:lnTo>
                  <a:pt x="208" y="8"/>
                </a:lnTo>
                <a:lnTo>
                  <a:pt x="272" y="32"/>
                </a:lnTo>
                <a:lnTo>
                  <a:pt x="288" y="16"/>
                </a:lnTo>
                <a:lnTo>
                  <a:pt x="336" y="24"/>
                </a:lnTo>
                <a:lnTo>
                  <a:pt x="344" y="56"/>
                </a:lnTo>
                <a:lnTo>
                  <a:pt x="408" y="72"/>
                </a:lnTo>
                <a:lnTo>
                  <a:pt x="432" y="56"/>
                </a:lnTo>
                <a:lnTo>
                  <a:pt x="504" y="56"/>
                </a:lnTo>
                <a:lnTo>
                  <a:pt x="528" y="40"/>
                </a:lnTo>
                <a:lnTo>
                  <a:pt x="640" y="32"/>
                </a:lnTo>
                <a:lnTo>
                  <a:pt x="664" y="56"/>
                </a:lnTo>
                <a:lnTo>
                  <a:pt x="696" y="64"/>
                </a:lnTo>
                <a:lnTo>
                  <a:pt x="712" y="72"/>
                </a:lnTo>
                <a:lnTo>
                  <a:pt x="720" y="88"/>
                </a:lnTo>
                <a:lnTo>
                  <a:pt x="704" y="96"/>
                </a:lnTo>
                <a:lnTo>
                  <a:pt x="728" y="104"/>
                </a:lnTo>
                <a:lnTo>
                  <a:pt x="728" y="136"/>
                </a:lnTo>
                <a:lnTo>
                  <a:pt x="704" y="168"/>
                </a:lnTo>
                <a:lnTo>
                  <a:pt x="712" y="184"/>
                </a:lnTo>
                <a:lnTo>
                  <a:pt x="704" y="232"/>
                </a:lnTo>
                <a:lnTo>
                  <a:pt x="696" y="248"/>
                </a:lnTo>
                <a:lnTo>
                  <a:pt x="712" y="296"/>
                </a:lnTo>
                <a:lnTo>
                  <a:pt x="736" y="320"/>
                </a:lnTo>
                <a:lnTo>
                  <a:pt x="784" y="320"/>
                </a:lnTo>
                <a:lnTo>
                  <a:pt x="832" y="368"/>
                </a:lnTo>
                <a:lnTo>
                  <a:pt x="864" y="376"/>
                </a:lnTo>
                <a:lnTo>
                  <a:pt x="936" y="416"/>
                </a:lnTo>
                <a:lnTo>
                  <a:pt x="968" y="400"/>
                </a:lnTo>
                <a:lnTo>
                  <a:pt x="992" y="424"/>
                </a:lnTo>
                <a:lnTo>
                  <a:pt x="1016" y="448"/>
                </a:lnTo>
                <a:lnTo>
                  <a:pt x="1008" y="480"/>
                </a:lnTo>
                <a:lnTo>
                  <a:pt x="1040" y="480"/>
                </a:lnTo>
                <a:lnTo>
                  <a:pt x="1040" y="496"/>
                </a:lnTo>
                <a:lnTo>
                  <a:pt x="1064" y="496"/>
                </a:lnTo>
                <a:lnTo>
                  <a:pt x="1056" y="472"/>
                </a:lnTo>
                <a:lnTo>
                  <a:pt x="1072" y="472"/>
                </a:lnTo>
                <a:lnTo>
                  <a:pt x="1080" y="480"/>
                </a:lnTo>
                <a:lnTo>
                  <a:pt x="1096" y="480"/>
                </a:lnTo>
                <a:lnTo>
                  <a:pt x="1096" y="464"/>
                </a:lnTo>
                <a:lnTo>
                  <a:pt x="1120" y="464"/>
                </a:lnTo>
                <a:lnTo>
                  <a:pt x="1136" y="440"/>
                </a:lnTo>
                <a:lnTo>
                  <a:pt x="1152" y="432"/>
                </a:lnTo>
                <a:lnTo>
                  <a:pt x="1176" y="456"/>
                </a:lnTo>
                <a:lnTo>
                  <a:pt x="1176" y="480"/>
                </a:lnTo>
                <a:lnTo>
                  <a:pt x="1208" y="536"/>
                </a:lnTo>
                <a:lnTo>
                  <a:pt x="1192" y="544"/>
                </a:lnTo>
                <a:lnTo>
                  <a:pt x="1208" y="576"/>
                </a:lnTo>
                <a:lnTo>
                  <a:pt x="1208" y="608"/>
                </a:lnTo>
                <a:lnTo>
                  <a:pt x="1200" y="712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4"/>
          <p:cNvSpPr>
            <a:spLocks/>
          </p:cNvSpPr>
          <p:nvPr/>
        </p:nvSpPr>
        <p:spPr bwMode="auto">
          <a:xfrm>
            <a:off x="2413000" y="3894138"/>
            <a:ext cx="1133475" cy="869950"/>
          </a:xfrm>
          <a:custGeom>
            <a:avLst/>
            <a:gdLst>
              <a:gd name="T0" fmla="*/ 696 w 761"/>
              <a:gd name="T1" fmla="*/ 488 h 633"/>
              <a:gd name="T2" fmla="*/ 672 w 761"/>
              <a:gd name="T3" fmla="*/ 504 h 633"/>
              <a:gd name="T4" fmla="*/ 656 w 761"/>
              <a:gd name="T5" fmla="*/ 488 h 633"/>
              <a:gd name="T6" fmla="*/ 608 w 761"/>
              <a:gd name="T7" fmla="*/ 432 h 633"/>
              <a:gd name="T8" fmla="*/ 584 w 761"/>
              <a:gd name="T9" fmla="*/ 424 h 633"/>
              <a:gd name="T10" fmla="*/ 552 w 761"/>
              <a:gd name="T11" fmla="*/ 440 h 633"/>
              <a:gd name="T12" fmla="*/ 536 w 761"/>
              <a:gd name="T13" fmla="*/ 472 h 633"/>
              <a:gd name="T14" fmla="*/ 512 w 761"/>
              <a:gd name="T15" fmla="*/ 464 h 633"/>
              <a:gd name="T16" fmla="*/ 472 w 761"/>
              <a:gd name="T17" fmla="*/ 472 h 633"/>
              <a:gd name="T18" fmla="*/ 504 w 761"/>
              <a:gd name="T19" fmla="*/ 496 h 633"/>
              <a:gd name="T20" fmla="*/ 456 w 761"/>
              <a:gd name="T21" fmla="*/ 528 h 633"/>
              <a:gd name="T22" fmla="*/ 416 w 761"/>
              <a:gd name="T23" fmla="*/ 520 h 633"/>
              <a:gd name="T24" fmla="*/ 392 w 761"/>
              <a:gd name="T25" fmla="*/ 456 h 633"/>
              <a:gd name="T26" fmla="*/ 360 w 761"/>
              <a:gd name="T27" fmla="*/ 488 h 633"/>
              <a:gd name="T28" fmla="*/ 336 w 761"/>
              <a:gd name="T29" fmla="*/ 504 h 633"/>
              <a:gd name="T30" fmla="*/ 296 w 761"/>
              <a:gd name="T31" fmla="*/ 536 h 633"/>
              <a:gd name="T32" fmla="*/ 272 w 761"/>
              <a:gd name="T33" fmla="*/ 632 h 633"/>
              <a:gd name="T34" fmla="*/ 248 w 761"/>
              <a:gd name="T35" fmla="*/ 632 h 633"/>
              <a:gd name="T36" fmla="*/ 216 w 761"/>
              <a:gd name="T37" fmla="*/ 624 h 633"/>
              <a:gd name="T38" fmla="*/ 200 w 761"/>
              <a:gd name="T39" fmla="*/ 576 h 633"/>
              <a:gd name="T40" fmla="*/ 144 w 761"/>
              <a:gd name="T41" fmla="*/ 496 h 633"/>
              <a:gd name="T42" fmla="*/ 128 w 761"/>
              <a:gd name="T43" fmla="*/ 480 h 633"/>
              <a:gd name="T44" fmla="*/ 104 w 761"/>
              <a:gd name="T45" fmla="*/ 424 h 633"/>
              <a:gd name="T46" fmla="*/ 80 w 761"/>
              <a:gd name="T47" fmla="*/ 464 h 633"/>
              <a:gd name="T48" fmla="*/ 72 w 761"/>
              <a:gd name="T49" fmla="*/ 248 h 633"/>
              <a:gd name="T50" fmla="*/ 72 w 761"/>
              <a:gd name="T51" fmla="*/ 216 h 633"/>
              <a:gd name="T52" fmla="*/ 40 w 761"/>
              <a:gd name="T53" fmla="*/ 136 h 633"/>
              <a:gd name="T54" fmla="*/ 0 w 761"/>
              <a:gd name="T55" fmla="*/ 104 h 633"/>
              <a:gd name="T56" fmla="*/ 8 w 761"/>
              <a:gd name="T57" fmla="*/ 64 h 633"/>
              <a:gd name="T58" fmla="*/ 16 w 761"/>
              <a:gd name="T59" fmla="*/ 32 h 633"/>
              <a:gd name="T60" fmla="*/ 32 w 761"/>
              <a:gd name="T61" fmla="*/ 0 h 633"/>
              <a:gd name="T62" fmla="*/ 64 w 761"/>
              <a:gd name="T63" fmla="*/ 16 h 633"/>
              <a:gd name="T64" fmla="*/ 88 w 761"/>
              <a:gd name="T65" fmla="*/ 80 h 633"/>
              <a:gd name="T66" fmla="*/ 128 w 761"/>
              <a:gd name="T67" fmla="*/ 120 h 633"/>
              <a:gd name="T68" fmla="*/ 152 w 761"/>
              <a:gd name="T69" fmla="*/ 104 h 633"/>
              <a:gd name="T70" fmla="*/ 176 w 761"/>
              <a:gd name="T71" fmla="*/ 128 h 633"/>
              <a:gd name="T72" fmla="*/ 224 w 761"/>
              <a:gd name="T73" fmla="*/ 96 h 633"/>
              <a:gd name="T74" fmla="*/ 288 w 761"/>
              <a:gd name="T75" fmla="*/ 96 h 633"/>
              <a:gd name="T76" fmla="*/ 296 w 761"/>
              <a:gd name="T77" fmla="*/ 40 h 633"/>
              <a:gd name="T78" fmla="*/ 320 w 761"/>
              <a:gd name="T79" fmla="*/ 32 h 633"/>
              <a:gd name="T80" fmla="*/ 344 w 761"/>
              <a:gd name="T81" fmla="*/ 48 h 633"/>
              <a:gd name="T82" fmla="*/ 400 w 761"/>
              <a:gd name="T83" fmla="*/ 72 h 633"/>
              <a:gd name="T84" fmla="*/ 416 w 761"/>
              <a:gd name="T85" fmla="*/ 136 h 633"/>
              <a:gd name="T86" fmla="*/ 472 w 761"/>
              <a:gd name="T87" fmla="*/ 160 h 633"/>
              <a:gd name="T88" fmla="*/ 512 w 761"/>
              <a:gd name="T89" fmla="*/ 136 h 633"/>
              <a:gd name="T90" fmla="*/ 552 w 761"/>
              <a:gd name="T91" fmla="*/ 144 h 633"/>
              <a:gd name="T92" fmla="*/ 624 w 761"/>
              <a:gd name="T93" fmla="*/ 184 h 633"/>
              <a:gd name="T94" fmla="*/ 704 w 761"/>
              <a:gd name="T95" fmla="*/ 224 h 633"/>
              <a:gd name="T96" fmla="*/ 760 w 761"/>
              <a:gd name="T97" fmla="*/ 256 h 633"/>
              <a:gd name="T98" fmla="*/ 744 w 761"/>
              <a:gd name="T99" fmla="*/ 296 h 633"/>
              <a:gd name="T100" fmla="*/ 664 w 761"/>
              <a:gd name="T101" fmla="*/ 312 h 633"/>
              <a:gd name="T102" fmla="*/ 648 w 761"/>
              <a:gd name="T103" fmla="*/ 336 h 633"/>
              <a:gd name="T104" fmla="*/ 656 w 761"/>
              <a:gd name="T105" fmla="*/ 360 h 633"/>
              <a:gd name="T106" fmla="*/ 656 w 761"/>
              <a:gd name="T107" fmla="*/ 376 h 633"/>
              <a:gd name="T108" fmla="*/ 704 w 761"/>
              <a:gd name="T109" fmla="*/ 456 h 633"/>
              <a:gd name="T110" fmla="*/ 0 w 761"/>
              <a:gd name="T111" fmla="*/ 0 h 633"/>
              <a:gd name="T112" fmla="*/ 761 w 761"/>
              <a:gd name="T113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T110" t="T111" r="T112" b="T113"/>
            <a:pathLst>
              <a:path w="761" h="633">
                <a:moveTo>
                  <a:pt x="696" y="480"/>
                </a:moveTo>
                <a:lnTo>
                  <a:pt x="696" y="488"/>
                </a:lnTo>
                <a:lnTo>
                  <a:pt x="688" y="504"/>
                </a:lnTo>
                <a:lnTo>
                  <a:pt x="672" y="504"/>
                </a:lnTo>
                <a:lnTo>
                  <a:pt x="664" y="488"/>
                </a:lnTo>
                <a:lnTo>
                  <a:pt x="656" y="488"/>
                </a:lnTo>
                <a:lnTo>
                  <a:pt x="632" y="432"/>
                </a:lnTo>
                <a:lnTo>
                  <a:pt x="608" y="432"/>
                </a:lnTo>
                <a:lnTo>
                  <a:pt x="592" y="416"/>
                </a:lnTo>
                <a:lnTo>
                  <a:pt x="584" y="424"/>
                </a:lnTo>
                <a:lnTo>
                  <a:pt x="576" y="456"/>
                </a:lnTo>
                <a:lnTo>
                  <a:pt x="552" y="440"/>
                </a:lnTo>
                <a:lnTo>
                  <a:pt x="552" y="464"/>
                </a:lnTo>
                <a:lnTo>
                  <a:pt x="536" y="472"/>
                </a:lnTo>
                <a:lnTo>
                  <a:pt x="528" y="464"/>
                </a:lnTo>
                <a:lnTo>
                  <a:pt x="512" y="464"/>
                </a:lnTo>
                <a:lnTo>
                  <a:pt x="488" y="456"/>
                </a:lnTo>
                <a:lnTo>
                  <a:pt x="472" y="472"/>
                </a:lnTo>
                <a:lnTo>
                  <a:pt x="480" y="496"/>
                </a:lnTo>
                <a:lnTo>
                  <a:pt x="504" y="496"/>
                </a:lnTo>
                <a:lnTo>
                  <a:pt x="512" y="528"/>
                </a:lnTo>
                <a:lnTo>
                  <a:pt x="456" y="528"/>
                </a:lnTo>
                <a:lnTo>
                  <a:pt x="440" y="504"/>
                </a:lnTo>
                <a:lnTo>
                  <a:pt x="416" y="520"/>
                </a:lnTo>
                <a:lnTo>
                  <a:pt x="392" y="504"/>
                </a:lnTo>
                <a:lnTo>
                  <a:pt x="392" y="456"/>
                </a:lnTo>
                <a:lnTo>
                  <a:pt x="360" y="456"/>
                </a:lnTo>
                <a:lnTo>
                  <a:pt x="360" y="488"/>
                </a:lnTo>
                <a:lnTo>
                  <a:pt x="336" y="496"/>
                </a:lnTo>
                <a:lnTo>
                  <a:pt x="336" y="504"/>
                </a:lnTo>
                <a:lnTo>
                  <a:pt x="312" y="536"/>
                </a:lnTo>
                <a:lnTo>
                  <a:pt x="296" y="536"/>
                </a:lnTo>
                <a:lnTo>
                  <a:pt x="296" y="632"/>
                </a:lnTo>
                <a:lnTo>
                  <a:pt x="272" y="632"/>
                </a:lnTo>
                <a:lnTo>
                  <a:pt x="264" y="616"/>
                </a:lnTo>
                <a:lnTo>
                  <a:pt x="248" y="632"/>
                </a:lnTo>
                <a:lnTo>
                  <a:pt x="216" y="632"/>
                </a:lnTo>
                <a:lnTo>
                  <a:pt x="216" y="624"/>
                </a:lnTo>
                <a:lnTo>
                  <a:pt x="200" y="616"/>
                </a:lnTo>
                <a:lnTo>
                  <a:pt x="200" y="576"/>
                </a:lnTo>
                <a:lnTo>
                  <a:pt x="160" y="496"/>
                </a:lnTo>
                <a:lnTo>
                  <a:pt x="144" y="496"/>
                </a:lnTo>
                <a:lnTo>
                  <a:pt x="144" y="504"/>
                </a:lnTo>
                <a:lnTo>
                  <a:pt x="128" y="480"/>
                </a:lnTo>
                <a:lnTo>
                  <a:pt x="136" y="472"/>
                </a:lnTo>
                <a:lnTo>
                  <a:pt x="104" y="424"/>
                </a:lnTo>
                <a:lnTo>
                  <a:pt x="88" y="432"/>
                </a:lnTo>
                <a:lnTo>
                  <a:pt x="80" y="464"/>
                </a:lnTo>
                <a:lnTo>
                  <a:pt x="64" y="472"/>
                </a:lnTo>
                <a:lnTo>
                  <a:pt x="72" y="248"/>
                </a:lnTo>
                <a:lnTo>
                  <a:pt x="56" y="224"/>
                </a:lnTo>
                <a:lnTo>
                  <a:pt x="72" y="216"/>
                </a:lnTo>
                <a:lnTo>
                  <a:pt x="40" y="160"/>
                </a:lnTo>
                <a:lnTo>
                  <a:pt x="40" y="136"/>
                </a:lnTo>
                <a:lnTo>
                  <a:pt x="16" y="112"/>
                </a:lnTo>
                <a:lnTo>
                  <a:pt x="0" y="104"/>
                </a:lnTo>
                <a:lnTo>
                  <a:pt x="0" y="96"/>
                </a:lnTo>
                <a:lnTo>
                  <a:pt x="8" y="64"/>
                </a:lnTo>
                <a:lnTo>
                  <a:pt x="24" y="48"/>
                </a:lnTo>
                <a:lnTo>
                  <a:pt x="16" y="32"/>
                </a:lnTo>
                <a:lnTo>
                  <a:pt x="16" y="0"/>
                </a:lnTo>
                <a:lnTo>
                  <a:pt x="32" y="0"/>
                </a:lnTo>
                <a:lnTo>
                  <a:pt x="40" y="16"/>
                </a:lnTo>
                <a:lnTo>
                  <a:pt x="64" y="16"/>
                </a:lnTo>
                <a:lnTo>
                  <a:pt x="88" y="40"/>
                </a:lnTo>
                <a:lnTo>
                  <a:pt x="88" y="80"/>
                </a:lnTo>
                <a:lnTo>
                  <a:pt x="104" y="80"/>
                </a:lnTo>
                <a:lnTo>
                  <a:pt x="128" y="120"/>
                </a:lnTo>
                <a:lnTo>
                  <a:pt x="152" y="112"/>
                </a:lnTo>
                <a:lnTo>
                  <a:pt x="152" y="104"/>
                </a:lnTo>
                <a:lnTo>
                  <a:pt x="160" y="112"/>
                </a:lnTo>
                <a:lnTo>
                  <a:pt x="176" y="128"/>
                </a:lnTo>
                <a:lnTo>
                  <a:pt x="216" y="128"/>
                </a:lnTo>
                <a:lnTo>
                  <a:pt x="224" y="96"/>
                </a:lnTo>
                <a:lnTo>
                  <a:pt x="256" y="88"/>
                </a:lnTo>
                <a:lnTo>
                  <a:pt x="288" y="96"/>
                </a:lnTo>
                <a:lnTo>
                  <a:pt x="304" y="72"/>
                </a:lnTo>
                <a:lnTo>
                  <a:pt x="296" y="40"/>
                </a:lnTo>
                <a:lnTo>
                  <a:pt x="296" y="32"/>
                </a:lnTo>
                <a:lnTo>
                  <a:pt x="320" y="32"/>
                </a:lnTo>
                <a:lnTo>
                  <a:pt x="336" y="24"/>
                </a:lnTo>
                <a:lnTo>
                  <a:pt x="344" y="48"/>
                </a:lnTo>
                <a:lnTo>
                  <a:pt x="384" y="72"/>
                </a:lnTo>
                <a:lnTo>
                  <a:pt x="400" y="72"/>
                </a:lnTo>
                <a:lnTo>
                  <a:pt x="400" y="88"/>
                </a:lnTo>
                <a:lnTo>
                  <a:pt x="416" y="136"/>
                </a:lnTo>
                <a:lnTo>
                  <a:pt x="432" y="152"/>
                </a:lnTo>
                <a:lnTo>
                  <a:pt x="472" y="160"/>
                </a:lnTo>
                <a:lnTo>
                  <a:pt x="496" y="128"/>
                </a:lnTo>
                <a:lnTo>
                  <a:pt x="512" y="136"/>
                </a:lnTo>
                <a:lnTo>
                  <a:pt x="520" y="152"/>
                </a:lnTo>
                <a:lnTo>
                  <a:pt x="552" y="144"/>
                </a:lnTo>
                <a:lnTo>
                  <a:pt x="592" y="176"/>
                </a:lnTo>
                <a:lnTo>
                  <a:pt x="624" y="184"/>
                </a:lnTo>
                <a:lnTo>
                  <a:pt x="656" y="192"/>
                </a:lnTo>
                <a:lnTo>
                  <a:pt x="704" y="224"/>
                </a:lnTo>
                <a:lnTo>
                  <a:pt x="728" y="232"/>
                </a:lnTo>
                <a:lnTo>
                  <a:pt x="760" y="256"/>
                </a:lnTo>
                <a:lnTo>
                  <a:pt x="760" y="296"/>
                </a:lnTo>
                <a:lnTo>
                  <a:pt x="744" y="296"/>
                </a:lnTo>
                <a:lnTo>
                  <a:pt x="712" y="312"/>
                </a:lnTo>
                <a:lnTo>
                  <a:pt x="664" y="312"/>
                </a:lnTo>
                <a:lnTo>
                  <a:pt x="648" y="328"/>
                </a:lnTo>
                <a:lnTo>
                  <a:pt x="648" y="336"/>
                </a:lnTo>
                <a:lnTo>
                  <a:pt x="656" y="352"/>
                </a:lnTo>
                <a:lnTo>
                  <a:pt x="656" y="360"/>
                </a:lnTo>
                <a:lnTo>
                  <a:pt x="648" y="376"/>
                </a:lnTo>
                <a:lnTo>
                  <a:pt x="656" y="376"/>
                </a:lnTo>
                <a:lnTo>
                  <a:pt x="696" y="424"/>
                </a:lnTo>
                <a:lnTo>
                  <a:pt x="704" y="456"/>
                </a:lnTo>
                <a:lnTo>
                  <a:pt x="696" y="48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25"/>
          <p:cNvSpPr>
            <a:spLocks/>
          </p:cNvSpPr>
          <p:nvPr/>
        </p:nvSpPr>
        <p:spPr bwMode="auto">
          <a:xfrm>
            <a:off x="1757363" y="3289300"/>
            <a:ext cx="1169987" cy="847725"/>
          </a:xfrm>
          <a:custGeom>
            <a:avLst/>
            <a:gdLst>
              <a:gd name="T0" fmla="*/ 672 w 785"/>
              <a:gd name="T1" fmla="*/ 536 h 617"/>
              <a:gd name="T2" fmla="*/ 616 w 785"/>
              <a:gd name="T3" fmla="*/ 568 h 617"/>
              <a:gd name="T4" fmla="*/ 592 w 785"/>
              <a:gd name="T5" fmla="*/ 544 h 617"/>
              <a:gd name="T6" fmla="*/ 568 w 785"/>
              <a:gd name="T7" fmla="*/ 560 h 617"/>
              <a:gd name="T8" fmla="*/ 528 w 785"/>
              <a:gd name="T9" fmla="*/ 520 h 617"/>
              <a:gd name="T10" fmla="*/ 504 w 785"/>
              <a:gd name="T11" fmla="*/ 456 h 617"/>
              <a:gd name="T12" fmla="*/ 472 w 785"/>
              <a:gd name="T13" fmla="*/ 440 h 617"/>
              <a:gd name="T14" fmla="*/ 456 w 785"/>
              <a:gd name="T15" fmla="*/ 456 h 617"/>
              <a:gd name="T16" fmla="*/ 464 w 785"/>
              <a:gd name="T17" fmla="*/ 480 h 617"/>
              <a:gd name="T18" fmla="*/ 440 w 785"/>
              <a:gd name="T19" fmla="*/ 536 h 617"/>
              <a:gd name="T20" fmla="*/ 456 w 785"/>
              <a:gd name="T21" fmla="*/ 552 h 617"/>
              <a:gd name="T22" fmla="*/ 424 w 785"/>
              <a:gd name="T23" fmla="*/ 584 h 617"/>
              <a:gd name="T24" fmla="*/ 400 w 785"/>
              <a:gd name="T25" fmla="*/ 600 h 617"/>
              <a:gd name="T26" fmla="*/ 376 w 785"/>
              <a:gd name="T27" fmla="*/ 592 h 617"/>
              <a:gd name="T28" fmla="*/ 368 w 785"/>
              <a:gd name="T29" fmla="*/ 608 h 617"/>
              <a:gd name="T30" fmla="*/ 336 w 785"/>
              <a:gd name="T31" fmla="*/ 600 h 617"/>
              <a:gd name="T32" fmla="*/ 320 w 785"/>
              <a:gd name="T33" fmla="*/ 568 h 617"/>
              <a:gd name="T34" fmla="*/ 232 w 785"/>
              <a:gd name="T35" fmla="*/ 536 h 617"/>
              <a:gd name="T36" fmla="*/ 136 w 785"/>
              <a:gd name="T37" fmla="*/ 496 h 617"/>
              <a:gd name="T38" fmla="*/ 40 w 785"/>
              <a:gd name="T39" fmla="*/ 440 h 617"/>
              <a:gd name="T40" fmla="*/ 0 w 785"/>
              <a:gd name="T41" fmla="*/ 368 h 617"/>
              <a:gd name="T42" fmla="*/ 16 w 785"/>
              <a:gd name="T43" fmla="*/ 304 h 617"/>
              <a:gd name="T44" fmla="*/ 32 w 785"/>
              <a:gd name="T45" fmla="*/ 248 h 617"/>
              <a:gd name="T46" fmla="*/ 8 w 785"/>
              <a:gd name="T47" fmla="*/ 216 h 617"/>
              <a:gd name="T48" fmla="*/ 48 w 785"/>
              <a:gd name="T49" fmla="*/ 208 h 617"/>
              <a:gd name="T50" fmla="*/ 104 w 785"/>
              <a:gd name="T51" fmla="*/ 224 h 617"/>
              <a:gd name="T52" fmla="*/ 96 w 785"/>
              <a:gd name="T53" fmla="*/ 184 h 617"/>
              <a:gd name="T54" fmla="*/ 128 w 785"/>
              <a:gd name="T55" fmla="*/ 136 h 617"/>
              <a:gd name="T56" fmla="*/ 88 w 785"/>
              <a:gd name="T57" fmla="*/ 72 h 617"/>
              <a:gd name="T58" fmla="*/ 152 w 785"/>
              <a:gd name="T59" fmla="*/ 16 h 617"/>
              <a:gd name="T60" fmla="*/ 288 w 785"/>
              <a:gd name="T61" fmla="*/ 0 h 617"/>
              <a:gd name="T62" fmla="*/ 384 w 785"/>
              <a:gd name="T63" fmla="*/ 40 h 617"/>
              <a:gd name="T64" fmla="*/ 456 w 785"/>
              <a:gd name="T65" fmla="*/ 104 h 617"/>
              <a:gd name="T66" fmla="*/ 472 w 785"/>
              <a:gd name="T67" fmla="*/ 48 h 617"/>
              <a:gd name="T68" fmla="*/ 528 w 785"/>
              <a:gd name="T69" fmla="*/ 72 h 617"/>
              <a:gd name="T70" fmla="*/ 592 w 785"/>
              <a:gd name="T71" fmla="*/ 96 h 617"/>
              <a:gd name="T72" fmla="*/ 656 w 785"/>
              <a:gd name="T73" fmla="*/ 120 h 617"/>
              <a:gd name="T74" fmla="*/ 728 w 785"/>
              <a:gd name="T75" fmla="*/ 176 h 617"/>
              <a:gd name="T76" fmla="*/ 768 w 785"/>
              <a:gd name="T77" fmla="*/ 232 h 617"/>
              <a:gd name="T78" fmla="*/ 784 w 785"/>
              <a:gd name="T79" fmla="*/ 336 h 617"/>
              <a:gd name="T80" fmla="*/ 752 w 785"/>
              <a:gd name="T81" fmla="*/ 360 h 617"/>
              <a:gd name="T82" fmla="*/ 712 w 785"/>
              <a:gd name="T83" fmla="*/ 408 h 617"/>
              <a:gd name="T84" fmla="*/ 736 w 785"/>
              <a:gd name="T85" fmla="*/ 432 h 617"/>
              <a:gd name="T86" fmla="*/ 704 w 785"/>
              <a:gd name="T87" fmla="*/ 456 h 617"/>
              <a:gd name="T88" fmla="*/ 656 w 785"/>
              <a:gd name="T89" fmla="*/ 448 h 617"/>
              <a:gd name="T90" fmla="*/ 664 w 785"/>
              <a:gd name="T91" fmla="*/ 488 h 617"/>
              <a:gd name="T92" fmla="*/ 712 w 785"/>
              <a:gd name="T93" fmla="*/ 504 h 617"/>
              <a:gd name="T94" fmla="*/ 0 w 785"/>
              <a:gd name="T95" fmla="*/ 0 h 617"/>
              <a:gd name="T96" fmla="*/ 785 w 785"/>
              <a:gd name="T97" fmla="*/ 617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T94" t="T95" r="T96" b="T97"/>
            <a:pathLst>
              <a:path w="785" h="617">
                <a:moveTo>
                  <a:pt x="704" y="528"/>
                </a:moveTo>
                <a:lnTo>
                  <a:pt x="672" y="536"/>
                </a:lnTo>
                <a:lnTo>
                  <a:pt x="656" y="568"/>
                </a:lnTo>
                <a:lnTo>
                  <a:pt x="616" y="568"/>
                </a:lnTo>
                <a:lnTo>
                  <a:pt x="608" y="552"/>
                </a:lnTo>
                <a:lnTo>
                  <a:pt x="592" y="544"/>
                </a:lnTo>
                <a:lnTo>
                  <a:pt x="592" y="552"/>
                </a:lnTo>
                <a:lnTo>
                  <a:pt x="568" y="560"/>
                </a:lnTo>
                <a:lnTo>
                  <a:pt x="544" y="520"/>
                </a:lnTo>
                <a:lnTo>
                  <a:pt x="528" y="520"/>
                </a:lnTo>
                <a:lnTo>
                  <a:pt x="528" y="480"/>
                </a:lnTo>
                <a:lnTo>
                  <a:pt x="504" y="456"/>
                </a:lnTo>
                <a:lnTo>
                  <a:pt x="488" y="456"/>
                </a:lnTo>
                <a:lnTo>
                  <a:pt x="472" y="440"/>
                </a:lnTo>
                <a:lnTo>
                  <a:pt x="456" y="440"/>
                </a:lnTo>
                <a:lnTo>
                  <a:pt x="456" y="456"/>
                </a:lnTo>
                <a:lnTo>
                  <a:pt x="456" y="472"/>
                </a:lnTo>
                <a:lnTo>
                  <a:pt x="464" y="480"/>
                </a:lnTo>
                <a:lnTo>
                  <a:pt x="448" y="496"/>
                </a:lnTo>
                <a:lnTo>
                  <a:pt x="440" y="536"/>
                </a:lnTo>
                <a:lnTo>
                  <a:pt x="448" y="552"/>
                </a:lnTo>
                <a:lnTo>
                  <a:pt x="456" y="552"/>
                </a:lnTo>
                <a:lnTo>
                  <a:pt x="440" y="560"/>
                </a:lnTo>
                <a:lnTo>
                  <a:pt x="424" y="584"/>
                </a:lnTo>
                <a:lnTo>
                  <a:pt x="400" y="584"/>
                </a:lnTo>
                <a:lnTo>
                  <a:pt x="400" y="600"/>
                </a:lnTo>
                <a:lnTo>
                  <a:pt x="384" y="608"/>
                </a:lnTo>
                <a:lnTo>
                  <a:pt x="376" y="592"/>
                </a:lnTo>
                <a:lnTo>
                  <a:pt x="360" y="592"/>
                </a:lnTo>
                <a:lnTo>
                  <a:pt x="368" y="608"/>
                </a:lnTo>
                <a:lnTo>
                  <a:pt x="352" y="616"/>
                </a:lnTo>
                <a:lnTo>
                  <a:pt x="336" y="600"/>
                </a:lnTo>
                <a:lnTo>
                  <a:pt x="312" y="600"/>
                </a:lnTo>
                <a:lnTo>
                  <a:pt x="320" y="568"/>
                </a:lnTo>
                <a:lnTo>
                  <a:pt x="264" y="520"/>
                </a:lnTo>
                <a:lnTo>
                  <a:pt x="232" y="536"/>
                </a:lnTo>
                <a:lnTo>
                  <a:pt x="168" y="496"/>
                </a:lnTo>
                <a:lnTo>
                  <a:pt x="136" y="496"/>
                </a:lnTo>
                <a:lnTo>
                  <a:pt x="88" y="440"/>
                </a:lnTo>
                <a:lnTo>
                  <a:pt x="40" y="440"/>
                </a:lnTo>
                <a:lnTo>
                  <a:pt x="16" y="416"/>
                </a:lnTo>
                <a:lnTo>
                  <a:pt x="0" y="368"/>
                </a:lnTo>
                <a:lnTo>
                  <a:pt x="8" y="352"/>
                </a:lnTo>
                <a:lnTo>
                  <a:pt x="16" y="304"/>
                </a:lnTo>
                <a:lnTo>
                  <a:pt x="8" y="280"/>
                </a:lnTo>
                <a:lnTo>
                  <a:pt x="32" y="248"/>
                </a:lnTo>
                <a:lnTo>
                  <a:pt x="32" y="224"/>
                </a:lnTo>
                <a:lnTo>
                  <a:pt x="8" y="216"/>
                </a:lnTo>
                <a:lnTo>
                  <a:pt x="16" y="208"/>
                </a:lnTo>
                <a:lnTo>
                  <a:pt x="48" y="208"/>
                </a:lnTo>
                <a:lnTo>
                  <a:pt x="56" y="200"/>
                </a:lnTo>
                <a:lnTo>
                  <a:pt x="104" y="224"/>
                </a:lnTo>
                <a:lnTo>
                  <a:pt x="104" y="192"/>
                </a:lnTo>
                <a:lnTo>
                  <a:pt x="96" y="184"/>
                </a:lnTo>
                <a:lnTo>
                  <a:pt x="96" y="160"/>
                </a:lnTo>
                <a:lnTo>
                  <a:pt x="128" y="136"/>
                </a:lnTo>
                <a:lnTo>
                  <a:pt x="120" y="112"/>
                </a:lnTo>
                <a:lnTo>
                  <a:pt x="88" y="72"/>
                </a:lnTo>
                <a:lnTo>
                  <a:pt x="96" y="32"/>
                </a:lnTo>
                <a:lnTo>
                  <a:pt x="152" y="16"/>
                </a:lnTo>
                <a:lnTo>
                  <a:pt x="256" y="8"/>
                </a:lnTo>
                <a:lnTo>
                  <a:pt x="288" y="0"/>
                </a:lnTo>
                <a:lnTo>
                  <a:pt x="344" y="24"/>
                </a:lnTo>
                <a:lnTo>
                  <a:pt x="384" y="40"/>
                </a:lnTo>
                <a:lnTo>
                  <a:pt x="424" y="64"/>
                </a:lnTo>
                <a:lnTo>
                  <a:pt x="456" y="104"/>
                </a:lnTo>
                <a:lnTo>
                  <a:pt x="472" y="56"/>
                </a:lnTo>
                <a:lnTo>
                  <a:pt x="472" y="48"/>
                </a:lnTo>
                <a:lnTo>
                  <a:pt x="504" y="64"/>
                </a:lnTo>
                <a:lnTo>
                  <a:pt x="528" y="72"/>
                </a:lnTo>
                <a:lnTo>
                  <a:pt x="584" y="64"/>
                </a:lnTo>
                <a:lnTo>
                  <a:pt x="592" y="96"/>
                </a:lnTo>
                <a:lnTo>
                  <a:pt x="640" y="128"/>
                </a:lnTo>
                <a:lnTo>
                  <a:pt x="656" y="120"/>
                </a:lnTo>
                <a:lnTo>
                  <a:pt x="728" y="192"/>
                </a:lnTo>
                <a:lnTo>
                  <a:pt x="728" y="176"/>
                </a:lnTo>
                <a:lnTo>
                  <a:pt x="760" y="208"/>
                </a:lnTo>
                <a:lnTo>
                  <a:pt x="768" y="232"/>
                </a:lnTo>
                <a:lnTo>
                  <a:pt x="776" y="288"/>
                </a:lnTo>
                <a:lnTo>
                  <a:pt x="784" y="336"/>
                </a:lnTo>
                <a:lnTo>
                  <a:pt x="776" y="360"/>
                </a:lnTo>
                <a:lnTo>
                  <a:pt x="752" y="360"/>
                </a:lnTo>
                <a:lnTo>
                  <a:pt x="744" y="392"/>
                </a:lnTo>
                <a:lnTo>
                  <a:pt x="712" y="408"/>
                </a:lnTo>
                <a:lnTo>
                  <a:pt x="712" y="424"/>
                </a:lnTo>
                <a:lnTo>
                  <a:pt x="736" y="432"/>
                </a:lnTo>
                <a:lnTo>
                  <a:pt x="728" y="440"/>
                </a:lnTo>
                <a:lnTo>
                  <a:pt x="704" y="456"/>
                </a:lnTo>
                <a:lnTo>
                  <a:pt x="672" y="448"/>
                </a:lnTo>
                <a:lnTo>
                  <a:pt x="656" y="448"/>
                </a:lnTo>
                <a:lnTo>
                  <a:pt x="648" y="464"/>
                </a:lnTo>
                <a:lnTo>
                  <a:pt x="664" y="488"/>
                </a:lnTo>
                <a:lnTo>
                  <a:pt x="696" y="496"/>
                </a:lnTo>
                <a:lnTo>
                  <a:pt x="712" y="504"/>
                </a:lnTo>
                <a:lnTo>
                  <a:pt x="704" y="528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6"/>
          <p:cNvSpPr>
            <a:spLocks/>
          </p:cNvSpPr>
          <p:nvPr/>
        </p:nvSpPr>
        <p:spPr bwMode="auto">
          <a:xfrm>
            <a:off x="3879850" y="4365625"/>
            <a:ext cx="454025" cy="587375"/>
          </a:xfrm>
          <a:custGeom>
            <a:avLst/>
            <a:gdLst>
              <a:gd name="T0" fmla="*/ 272 w 305"/>
              <a:gd name="T1" fmla="*/ 40 h 425"/>
              <a:gd name="T2" fmla="*/ 280 w 305"/>
              <a:gd name="T3" fmla="*/ 72 h 425"/>
              <a:gd name="T4" fmla="*/ 304 w 305"/>
              <a:gd name="T5" fmla="*/ 88 h 425"/>
              <a:gd name="T6" fmla="*/ 304 w 305"/>
              <a:gd name="T7" fmla="*/ 136 h 425"/>
              <a:gd name="T8" fmla="*/ 272 w 305"/>
              <a:gd name="T9" fmla="*/ 152 h 425"/>
              <a:gd name="T10" fmla="*/ 272 w 305"/>
              <a:gd name="T11" fmla="*/ 160 h 425"/>
              <a:gd name="T12" fmla="*/ 240 w 305"/>
              <a:gd name="T13" fmla="*/ 160 h 425"/>
              <a:gd name="T14" fmla="*/ 224 w 305"/>
              <a:gd name="T15" fmla="*/ 176 h 425"/>
              <a:gd name="T16" fmla="*/ 224 w 305"/>
              <a:gd name="T17" fmla="*/ 200 h 425"/>
              <a:gd name="T18" fmla="*/ 232 w 305"/>
              <a:gd name="T19" fmla="*/ 208 h 425"/>
              <a:gd name="T20" fmla="*/ 208 w 305"/>
              <a:gd name="T21" fmla="*/ 240 h 425"/>
              <a:gd name="T22" fmla="*/ 192 w 305"/>
              <a:gd name="T23" fmla="*/ 240 h 425"/>
              <a:gd name="T24" fmla="*/ 192 w 305"/>
              <a:gd name="T25" fmla="*/ 272 h 425"/>
              <a:gd name="T26" fmla="*/ 192 w 305"/>
              <a:gd name="T27" fmla="*/ 280 h 425"/>
              <a:gd name="T28" fmla="*/ 192 w 305"/>
              <a:gd name="T29" fmla="*/ 304 h 425"/>
              <a:gd name="T30" fmla="*/ 176 w 305"/>
              <a:gd name="T31" fmla="*/ 320 h 425"/>
              <a:gd name="T32" fmla="*/ 168 w 305"/>
              <a:gd name="T33" fmla="*/ 360 h 425"/>
              <a:gd name="T34" fmla="*/ 160 w 305"/>
              <a:gd name="T35" fmla="*/ 384 h 425"/>
              <a:gd name="T36" fmla="*/ 160 w 305"/>
              <a:gd name="T37" fmla="*/ 392 h 425"/>
              <a:gd name="T38" fmla="*/ 152 w 305"/>
              <a:gd name="T39" fmla="*/ 416 h 425"/>
              <a:gd name="T40" fmla="*/ 136 w 305"/>
              <a:gd name="T41" fmla="*/ 416 h 425"/>
              <a:gd name="T42" fmla="*/ 128 w 305"/>
              <a:gd name="T43" fmla="*/ 408 h 425"/>
              <a:gd name="T44" fmla="*/ 64 w 305"/>
              <a:gd name="T45" fmla="*/ 424 h 425"/>
              <a:gd name="T46" fmla="*/ 56 w 305"/>
              <a:gd name="T47" fmla="*/ 416 h 425"/>
              <a:gd name="T48" fmla="*/ 80 w 305"/>
              <a:gd name="T49" fmla="*/ 368 h 425"/>
              <a:gd name="T50" fmla="*/ 56 w 305"/>
              <a:gd name="T51" fmla="*/ 360 h 425"/>
              <a:gd name="T52" fmla="*/ 40 w 305"/>
              <a:gd name="T53" fmla="*/ 368 h 425"/>
              <a:gd name="T54" fmla="*/ 24 w 305"/>
              <a:gd name="T55" fmla="*/ 360 h 425"/>
              <a:gd name="T56" fmla="*/ 24 w 305"/>
              <a:gd name="T57" fmla="*/ 320 h 425"/>
              <a:gd name="T58" fmla="*/ 40 w 305"/>
              <a:gd name="T59" fmla="*/ 312 h 425"/>
              <a:gd name="T60" fmla="*/ 48 w 305"/>
              <a:gd name="T61" fmla="*/ 312 h 425"/>
              <a:gd name="T62" fmla="*/ 48 w 305"/>
              <a:gd name="T63" fmla="*/ 288 h 425"/>
              <a:gd name="T64" fmla="*/ 32 w 305"/>
              <a:gd name="T65" fmla="*/ 288 h 425"/>
              <a:gd name="T66" fmla="*/ 32 w 305"/>
              <a:gd name="T67" fmla="*/ 272 h 425"/>
              <a:gd name="T68" fmla="*/ 16 w 305"/>
              <a:gd name="T69" fmla="*/ 264 h 425"/>
              <a:gd name="T70" fmla="*/ 16 w 305"/>
              <a:gd name="T71" fmla="*/ 216 h 425"/>
              <a:gd name="T72" fmla="*/ 0 w 305"/>
              <a:gd name="T73" fmla="*/ 200 h 425"/>
              <a:gd name="T74" fmla="*/ 8 w 305"/>
              <a:gd name="T75" fmla="*/ 176 h 425"/>
              <a:gd name="T76" fmla="*/ 32 w 305"/>
              <a:gd name="T77" fmla="*/ 152 h 425"/>
              <a:gd name="T78" fmla="*/ 32 w 305"/>
              <a:gd name="T79" fmla="*/ 128 h 425"/>
              <a:gd name="T80" fmla="*/ 24 w 305"/>
              <a:gd name="T81" fmla="*/ 120 h 425"/>
              <a:gd name="T82" fmla="*/ 32 w 305"/>
              <a:gd name="T83" fmla="*/ 104 h 425"/>
              <a:gd name="T84" fmla="*/ 16 w 305"/>
              <a:gd name="T85" fmla="*/ 80 h 425"/>
              <a:gd name="T86" fmla="*/ 32 w 305"/>
              <a:gd name="T87" fmla="*/ 64 h 425"/>
              <a:gd name="T88" fmla="*/ 56 w 305"/>
              <a:gd name="T89" fmla="*/ 56 h 425"/>
              <a:gd name="T90" fmla="*/ 112 w 305"/>
              <a:gd name="T91" fmla="*/ 24 h 425"/>
              <a:gd name="T92" fmla="*/ 144 w 305"/>
              <a:gd name="T93" fmla="*/ 8 h 425"/>
              <a:gd name="T94" fmla="*/ 168 w 305"/>
              <a:gd name="T95" fmla="*/ 8 h 425"/>
              <a:gd name="T96" fmla="*/ 184 w 305"/>
              <a:gd name="T97" fmla="*/ 0 h 425"/>
              <a:gd name="T98" fmla="*/ 192 w 305"/>
              <a:gd name="T99" fmla="*/ 8 h 425"/>
              <a:gd name="T100" fmla="*/ 184 w 305"/>
              <a:gd name="T101" fmla="*/ 16 h 425"/>
              <a:gd name="T102" fmla="*/ 184 w 305"/>
              <a:gd name="T103" fmla="*/ 32 h 425"/>
              <a:gd name="T104" fmla="*/ 208 w 305"/>
              <a:gd name="T105" fmla="*/ 32 h 425"/>
              <a:gd name="T106" fmla="*/ 208 w 305"/>
              <a:gd name="T107" fmla="*/ 16 h 425"/>
              <a:gd name="T108" fmla="*/ 216 w 305"/>
              <a:gd name="T109" fmla="*/ 0 h 425"/>
              <a:gd name="T110" fmla="*/ 232 w 305"/>
              <a:gd name="T111" fmla="*/ 16 h 425"/>
              <a:gd name="T112" fmla="*/ 240 w 305"/>
              <a:gd name="T113" fmla="*/ 32 h 425"/>
              <a:gd name="T114" fmla="*/ 272 w 305"/>
              <a:gd name="T115" fmla="*/ 32 h 425"/>
              <a:gd name="T116" fmla="*/ 272 w 305"/>
              <a:gd name="T117" fmla="*/ 40 h 425"/>
              <a:gd name="T118" fmla="*/ 0 w 305"/>
              <a:gd name="T119" fmla="*/ 0 h 425"/>
              <a:gd name="T120" fmla="*/ 305 w 305"/>
              <a:gd name="T121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305" h="425">
                <a:moveTo>
                  <a:pt x="272" y="40"/>
                </a:moveTo>
                <a:lnTo>
                  <a:pt x="280" y="72"/>
                </a:lnTo>
                <a:lnTo>
                  <a:pt x="304" y="88"/>
                </a:lnTo>
                <a:lnTo>
                  <a:pt x="304" y="136"/>
                </a:lnTo>
                <a:lnTo>
                  <a:pt x="272" y="152"/>
                </a:lnTo>
                <a:lnTo>
                  <a:pt x="272" y="160"/>
                </a:lnTo>
                <a:lnTo>
                  <a:pt x="240" y="160"/>
                </a:lnTo>
                <a:lnTo>
                  <a:pt x="224" y="176"/>
                </a:lnTo>
                <a:lnTo>
                  <a:pt x="224" y="200"/>
                </a:lnTo>
                <a:lnTo>
                  <a:pt x="232" y="208"/>
                </a:lnTo>
                <a:lnTo>
                  <a:pt x="208" y="240"/>
                </a:lnTo>
                <a:lnTo>
                  <a:pt x="192" y="240"/>
                </a:lnTo>
                <a:lnTo>
                  <a:pt x="192" y="272"/>
                </a:lnTo>
                <a:lnTo>
                  <a:pt x="192" y="280"/>
                </a:lnTo>
                <a:lnTo>
                  <a:pt x="192" y="304"/>
                </a:lnTo>
                <a:lnTo>
                  <a:pt x="176" y="320"/>
                </a:lnTo>
                <a:lnTo>
                  <a:pt x="168" y="360"/>
                </a:lnTo>
                <a:lnTo>
                  <a:pt x="160" y="384"/>
                </a:lnTo>
                <a:lnTo>
                  <a:pt x="160" y="392"/>
                </a:lnTo>
                <a:lnTo>
                  <a:pt x="152" y="416"/>
                </a:lnTo>
                <a:lnTo>
                  <a:pt x="136" y="416"/>
                </a:lnTo>
                <a:lnTo>
                  <a:pt x="128" y="408"/>
                </a:lnTo>
                <a:lnTo>
                  <a:pt x="64" y="424"/>
                </a:lnTo>
                <a:lnTo>
                  <a:pt x="56" y="416"/>
                </a:lnTo>
                <a:lnTo>
                  <a:pt x="80" y="368"/>
                </a:lnTo>
                <a:lnTo>
                  <a:pt x="56" y="360"/>
                </a:lnTo>
                <a:lnTo>
                  <a:pt x="40" y="368"/>
                </a:lnTo>
                <a:lnTo>
                  <a:pt x="24" y="360"/>
                </a:lnTo>
                <a:lnTo>
                  <a:pt x="24" y="320"/>
                </a:lnTo>
                <a:lnTo>
                  <a:pt x="40" y="312"/>
                </a:lnTo>
                <a:lnTo>
                  <a:pt x="48" y="312"/>
                </a:lnTo>
                <a:lnTo>
                  <a:pt x="48" y="288"/>
                </a:lnTo>
                <a:lnTo>
                  <a:pt x="32" y="288"/>
                </a:lnTo>
                <a:lnTo>
                  <a:pt x="32" y="272"/>
                </a:lnTo>
                <a:lnTo>
                  <a:pt x="16" y="264"/>
                </a:lnTo>
                <a:lnTo>
                  <a:pt x="16" y="216"/>
                </a:lnTo>
                <a:lnTo>
                  <a:pt x="0" y="200"/>
                </a:lnTo>
                <a:lnTo>
                  <a:pt x="8" y="176"/>
                </a:lnTo>
                <a:lnTo>
                  <a:pt x="32" y="152"/>
                </a:lnTo>
                <a:lnTo>
                  <a:pt x="32" y="128"/>
                </a:lnTo>
                <a:lnTo>
                  <a:pt x="24" y="120"/>
                </a:lnTo>
                <a:lnTo>
                  <a:pt x="32" y="104"/>
                </a:lnTo>
                <a:lnTo>
                  <a:pt x="16" y="80"/>
                </a:lnTo>
                <a:lnTo>
                  <a:pt x="32" y="64"/>
                </a:lnTo>
                <a:lnTo>
                  <a:pt x="56" y="56"/>
                </a:lnTo>
                <a:lnTo>
                  <a:pt x="112" y="24"/>
                </a:lnTo>
                <a:lnTo>
                  <a:pt x="144" y="8"/>
                </a:lnTo>
                <a:lnTo>
                  <a:pt x="168" y="8"/>
                </a:lnTo>
                <a:lnTo>
                  <a:pt x="184" y="0"/>
                </a:lnTo>
                <a:lnTo>
                  <a:pt x="192" y="8"/>
                </a:lnTo>
                <a:lnTo>
                  <a:pt x="184" y="16"/>
                </a:lnTo>
                <a:lnTo>
                  <a:pt x="184" y="32"/>
                </a:lnTo>
                <a:lnTo>
                  <a:pt x="208" y="32"/>
                </a:lnTo>
                <a:lnTo>
                  <a:pt x="208" y="16"/>
                </a:lnTo>
                <a:lnTo>
                  <a:pt x="216" y="0"/>
                </a:lnTo>
                <a:lnTo>
                  <a:pt x="232" y="16"/>
                </a:lnTo>
                <a:lnTo>
                  <a:pt x="240" y="32"/>
                </a:lnTo>
                <a:lnTo>
                  <a:pt x="272" y="32"/>
                </a:lnTo>
                <a:lnTo>
                  <a:pt x="272" y="4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27"/>
          <p:cNvSpPr>
            <a:spLocks/>
          </p:cNvSpPr>
          <p:nvPr/>
        </p:nvSpPr>
        <p:spPr bwMode="auto">
          <a:xfrm>
            <a:off x="3424238" y="4365625"/>
            <a:ext cx="527050" cy="576263"/>
          </a:xfrm>
          <a:custGeom>
            <a:avLst/>
            <a:gdLst>
              <a:gd name="T0" fmla="*/ 336 w 353"/>
              <a:gd name="T1" fmla="*/ 104 h 417"/>
              <a:gd name="T2" fmla="*/ 344 w 353"/>
              <a:gd name="T3" fmla="*/ 128 h 417"/>
              <a:gd name="T4" fmla="*/ 312 w 353"/>
              <a:gd name="T5" fmla="*/ 176 h 417"/>
              <a:gd name="T6" fmla="*/ 320 w 353"/>
              <a:gd name="T7" fmla="*/ 216 h 417"/>
              <a:gd name="T8" fmla="*/ 320 w 353"/>
              <a:gd name="T9" fmla="*/ 264 h 417"/>
              <a:gd name="T10" fmla="*/ 328 w 353"/>
              <a:gd name="T11" fmla="*/ 288 h 417"/>
              <a:gd name="T12" fmla="*/ 352 w 353"/>
              <a:gd name="T13" fmla="*/ 312 h 417"/>
              <a:gd name="T14" fmla="*/ 328 w 353"/>
              <a:gd name="T15" fmla="*/ 320 h 417"/>
              <a:gd name="T16" fmla="*/ 320 w 353"/>
              <a:gd name="T17" fmla="*/ 368 h 417"/>
              <a:gd name="T18" fmla="*/ 272 w 353"/>
              <a:gd name="T19" fmla="*/ 400 h 417"/>
              <a:gd name="T20" fmla="*/ 224 w 353"/>
              <a:gd name="T21" fmla="*/ 376 h 417"/>
              <a:gd name="T22" fmla="*/ 216 w 353"/>
              <a:gd name="T23" fmla="*/ 408 h 417"/>
              <a:gd name="T24" fmla="*/ 192 w 353"/>
              <a:gd name="T25" fmla="*/ 416 h 417"/>
              <a:gd name="T26" fmla="*/ 168 w 353"/>
              <a:gd name="T27" fmla="*/ 384 h 417"/>
              <a:gd name="T28" fmla="*/ 152 w 353"/>
              <a:gd name="T29" fmla="*/ 400 h 417"/>
              <a:gd name="T30" fmla="*/ 144 w 353"/>
              <a:gd name="T31" fmla="*/ 352 h 417"/>
              <a:gd name="T32" fmla="*/ 152 w 353"/>
              <a:gd name="T33" fmla="*/ 312 h 417"/>
              <a:gd name="T34" fmla="*/ 144 w 353"/>
              <a:gd name="T35" fmla="*/ 288 h 417"/>
              <a:gd name="T36" fmla="*/ 96 w 353"/>
              <a:gd name="T37" fmla="*/ 312 h 417"/>
              <a:gd name="T38" fmla="*/ 64 w 353"/>
              <a:gd name="T39" fmla="*/ 304 h 417"/>
              <a:gd name="T40" fmla="*/ 32 w 353"/>
              <a:gd name="T41" fmla="*/ 312 h 417"/>
              <a:gd name="T42" fmla="*/ 24 w 353"/>
              <a:gd name="T43" fmla="*/ 304 h 417"/>
              <a:gd name="T44" fmla="*/ 16 w 353"/>
              <a:gd name="T45" fmla="*/ 264 h 417"/>
              <a:gd name="T46" fmla="*/ 24 w 353"/>
              <a:gd name="T47" fmla="*/ 240 h 417"/>
              <a:gd name="T48" fmla="*/ 0 w 353"/>
              <a:gd name="T49" fmla="*/ 224 h 417"/>
              <a:gd name="T50" fmla="*/ 24 w 353"/>
              <a:gd name="T51" fmla="*/ 168 h 417"/>
              <a:gd name="T52" fmla="*/ 24 w 353"/>
              <a:gd name="T53" fmla="*/ 136 h 417"/>
              <a:gd name="T54" fmla="*/ 24 w 353"/>
              <a:gd name="T55" fmla="*/ 120 h 417"/>
              <a:gd name="T56" fmla="*/ 48 w 353"/>
              <a:gd name="T57" fmla="*/ 32 h 417"/>
              <a:gd name="T58" fmla="*/ 104 w 353"/>
              <a:gd name="T59" fmla="*/ 40 h 417"/>
              <a:gd name="T60" fmla="*/ 112 w 353"/>
              <a:gd name="T61" fmla="*/ 0 h 417"/>
              <a:gd name="T62" fmla="*/ 184 w 353"/>
              <a:gd name="T63" fmla="*/ 16 h 417"/>
              <a:gd name="T64" fmla="*/ 248 w 353"/>
              <a:gd name="T65" fmla="*/ 40 h 417"/>
              <a:gd name="T66" fmla="*/ 288 w 353"/>
              <a:gd name="T67" fmla="*/ 32 h 417"/>
              <a:gd name="T68" fmla="*/ 304 w 353"/>
              <a:gd name="T69" fmla="*/ 80 h 417"/>
              <a:gd name="T70" fmla="*/ 0 w 353"/>
              <a:gd name="T71" fmla="*/ 0 h 417"/>
              <a:gd name="T72" fmla="*/ 353 w 353"/>
              <a:gd name="T73" fmla="*/ 417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T70" t="T71" r="T72" b="T73"/>
            <a:pathLst>
              <a:path w="353" h="417">
                <a:moveTo>
                  <a:pt x="320" y="80"/>
                </a:moveTo>
                <a:lnTo>
                  <a:pt x="336" y="104"/>
                </a:lnTo>
                <a:lnTo>
                  <a:pt x="328" y="120"/>
                </a:lnTo>
                <a:lnTo>
                  <a:pt x="344" y="128"/>
                </a:lnTo>
                <a:lnTo>
                  <a:pt x="328" y="152"/>
                </a:lnTo>
                <a:lnTo>
                  <a:pt x="312" y="176"/>
                </a:lnTo>
                <a:lnTo>
                  <a:pt x="304" y="200"/>
                </a:lnTo>
                <a:lnTo>
                  <a:pt x="320" y="216"/>
                </a:lnTo>
                <a:lnTo>
                  <a:pt x="320" y="248"/>
                </a:lnTo>
                <a:lnTo>
                  <a:pt x="320" y="264"/>
                </a:lnTo>
                <a:lnTo>
                  <a:pt x="336" y="272"/>
                </a:lnTo>
                <a:lnTo>
                  <a:pt x="328" y="288"/>
                </a:lnTo>
                <a:lnTo>
                  <a:pt x="352" y="288"/>
                </a:lnTo>
                <a:lnTo>
                  <a:pt x="352" y="312"/>
                </a:lnTo>
                <a:lnTo>
                  <a:pt x="344" y="312"/>
                </a:lnTo>
                <a:lnTo>
                  <a:pt x="328" y="320"/>
                </a:lnTo>
                <a:lnTo>
                  <a:pt x="328" y="360"/>
                </a:lnTo>
                <a:lnTo>
                  <a:pt x="320" y="368"/>
                </a:lnTo>
                <a:lnTo>
                  <a:pt x="264" y="368"/>
                </a:lnTo>
                <a:lnTo>
                  <a:pt x="272" y="400"/>
                </a:lnTo>
                <a:lnTo>
                  <a:pt x="248" y="400"/>
                </a:lnTo>
                <a:lnTo>
                  <a:pt x="224" y="376"/>
                </a:lnTo>
                <a:lnTo>
                  <a:pt x="216" y="384"/>
                </a:lnTo>
                <a:lnTo>
                  <a:pt x="216" y="408"/>
                </a:lnTo>
                <a:lnTo>
                  <a:pt x="200" y="408"/>
                </a:lnTo>
                <a:lnTo>
                  <a:pt x="192" y="416"/>
                </a:lnTo>
                <a:lnTo>
                  <a:pt x="168" y="416"/>
                </a:lnTo>
                <a:lnTo>
                  <a:pt x="168" y="384"/>
                </a:lnTo>
                <a:lnTo>
                  <a:pt x="152" y="384"/>
                </a:lnTo>
                <a:lnTo>
                  <a:pt x="152" y="400"/>
                </a:lnTo>
                <a:lnTo>
                  <a:pt x="136" y="400"/>
                </a:lnTo>
                <a:lnTo>
                  <a:pt x="144" y="352"/>
                </a:lnTo>
                <a:lnTo>
                  <a:pt x="152" y="336"/>
                </a:lnTo>
                <a:lnTo>
                  <a:pt x="152" y="312"/>
                </a:lnTo>
                <a:lnTo>
                  <a:pt x="152" y="296"/>
                </a:lnTo>
                <a:lnTo>
                  <a:pt x="144" y="288"/>
                </a:lnTo>
                <a:lnTo>
                  <a:pt x="96" y="296"/>
                </a:lnTo>
                <a:lnTo>
                  <a:pt x="96" y="312"/>
                </a:lnTo>
                <a:lnTo>
                  <a:pt x="72" y="320"/>
                </a:lnTo>
                <a:lnTo>
                  <a:pt x="64" y="304"/>
                </a:lnTo>
                <a:lnTo>
                  <a:pt x="56" y="320"/>
                </a:lnTo>
                <a:lnTo>
                  <a:pt x="32" y="312"/>
                </a:lnTo>
                <a:lnTo>
                  <a:pt x="32" y="304"/>
                </a:lnTo>
                <a:lnTo>
                  <a:pt x="24" y="304"/>
                </a:lnTo>
                <a:lnTo>
                  <a:pt x="24" y="288"/>
                </a:lnTo>
                <a:lnTo>
                  <a:pt x="16" y="264"/>
                </a:lnTo>
                <a:lnTo>
                  <a:pt x="32" y="256"/>
                </a:lnTo>
                <a:lnTo>
                  <a:pt x="24" y="240"/>
                </a:lnTo>
                <a:lnTo>
                  <a:pt x="0" y="240"/>
                </a:lnTo>
                <a:lnTo>
                  <a:pt x="0" y="224"/>
                </a:lnTo>
                <a:lnTo>
                  <a:pt x="24" y="192"/>
                </a:lnTo>
                <a:lnTo>
                  <a:pt x="24" y="168"/>
                </a:lnTo>
                <a:lnTo>
                  <a:pt x="32" y="160"/>
                </a:lnTo>
                <a:lnTo>
                  <a:pt x="24" y="136"/>
                </a:lnTo>
                <a:lnTo>
                  <a:pt x="16" y="136"/>
                </a:lnTo>
                <a:lnTo>
                  <a:pt x="24" y="120"/>
                </a:lnTo>
                <a:lnTo>
                  <a:pt x="16" y="80"/>
                </a:lnTo>
                <a:lnTo>
                  <a:pt x="48" y="32"/>
                </a:lnTo>
                <a:lnTo>
                  <a:pt x="80" y="32"/>
                </a:lnTo>
                <a:lnTo>
                  <a:pt x="104" y="40"/>
                </a:lnTo>
                <a:lnTo>
                  <a:pt x="96" y="8"/>
                </a:lnTo>
                <a:lnTo>
                  <a:pt x="112" y="0"/>
                </a:lnTo>
                <a:lnTo>
                  <a:pt x="152" y="16"/>
                </a:lnTo>
                <a:lnTo>
                  <a:pt x="184" y="16"/>
                </a:lnTo>
                <a:lnTo>
                  <a:pt x="208" y="40"/>
                </a:lnTo>
                <a:lnTo>
                  <a:pt x="248" y="40"/>
                </a:lnTo>
                <a:lnTo>
                  <a:pt x="256" y="48"/>
                </a:lnTo>
                <a:lnTo>
                  <a:pt x="288" y="32"/>
                </a:lnTo>
                <a:lnTo>
                  <a:pt x="304" y="32"/>
                </a:lnTo>
                <a:lnTo>
                  <a:pt x="304" y="80"/>
                </a:lnTo>
                <a:lnTo>
                  <a:pt x="320" y="80"/>
                </a:lnTo>
              </a:path>
            </a:pathLst>
          </a:custGeom>
          <a:solidFill>
            <a:srgbClr val="00A1DA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8"/>
          <p:cNvSpPr>
            <a:spLocks/>
          </p:cNvSpPr>
          <p:nvPr/>
        </p:nvSpPr>
        <p:spPr bwMode="auto">
          <a:xfrm>
            <a:off x="3378200" y="4038600"/>
            <a:ext cx="728663" cy="439738"/>
          </a:xfrm>
          <a:custGeom>
            <a:avLst/>
            <a:gdLst>
              <a:gd name="T0" fmla="*/ 488 w 489"/>
              <a:gd name="T1" fmla="*/ 248 h 321"/>
              <a:gd name="T2" fmla="*/ 448 w 489"/>
              <a:gd name="T3" fmla="*/ 264 h 321"/>
              <a:gd name="T4" fmla="*/ 392 w 489"/>
              <a:gd name="T5" fmla="*/ 296 h 321"/>
              <a:gd name="T6" fmla="*/ 368 w 489"/>
              <a:gd name="T7" fmla="*/ 304 h 321"/>
              <a:gd name="T8" fmla="*/ 352 w 489"/>
              <a:gd name="T9" fmla="*/ 320 h 321"/>
              <a:gd name="T10" fmla="*/ 328 w 489"/>
              <a:gd name="T11" fmla="*/ 320 h 321"/>
              <a:gd name="T12" fmla="*/ 336 w 489"/>
              <a:gd name="T13" fmla="*/ 272 h 321"/>
              <a:gd name="T14" fmla="*/ 320 w 489"/>
              <a:gd name="T15" fmla="*/ 272 h 321"/>
              <a:gd name="T16" fmla="*/ 288 w 489"/>
              <a:gd name="T17" fmla="*/ 288 h 321"/>
              <a:gd name="T18" fmla="*/ 280 w 489"/>
              <a:gd name="T19" fmla="*/ 280 h 321"/>
              <a:gd name="T20" fmla="*/ 240 w 489"/>
              <a:gd name="T21" fmla="*/ 280 h 321"/>
              <a:gd name="T22" fmla="*/ 224 w 489"/>
              <a:gd name="T23" fmla="*/ 256 h 321"/>
              <a:gd name="T24" fmla="*/ 184 w 489"/>
              <a:gd name="T25" fmla="*/ 256 h 321"/>
              <a:gd name="T26" fmla="*/ 144 w 489"/>
              <a:gd name="T27" fmla="*/ 240 h 321"/>
              <a:gd name="T28" fmla="*/ 128 w 489"/>
              <a:gd name="T29" fmla="*/ 248 h 321"/>
              <a:gd name="T30" fmla="*/ 136 w 489"/>
              <a:gd name="T31" fmla="*/ 280 h 321"/>
              <a:gd name="T32" fmla="*/ 112 w 489"/>
              <a:gd name="T33" fmla="*/ 272 h 321"/>
              <a:gd name="T34" fmla="*/ 80 w 489"/>
              <a:gd name="T35" fmla="*/ 272 h 321"/>
              <a:gd name="T36" fmla="*/ 48 w 489"/>
              <a:gd name="T37" fmla="*/ 320 h 321"/>
              <a:gd name="T38" fmla="*/ 8 w 489"/>
              <a:gd name="T39" fmla="*/ 272 h 321"/>
              <a:gd name="T40" fmla="*/ 0 w 489"/>
              <a:gd name="T41" fmla="*/ 272 h 321"/>
              <a:gd name="T42" fmla="*/ 8 w 489"/>
              <a:gd name="T43" fmla="*/ 256 h 321"/>
              <a:gd name="T44" fmla="*/ 16 w 489"/>
              <a:gd name="T45" fmla="*/ 248 h 321"/>
              <a:gd name="T46" fmla="*/ 0 w 489"/>
              <a:gd name="T47" fmla="*/ 232 h 321"/>
              <a:gd name="T48" fmla="*/ 0 w 489"/>
              <a:gd name="T49" fmla="*/ 224 h 321"/>
              <a:gd name="T50" fmla="*/ 16 w 489"/>
              <a:gd name="T51" fmla="*/ 208 h 321"/>
              <a:gd name="T52" fmla="*/ 72 w 489"/>
              <a:gd name="T53" fmla="*/ 208 h 321"/>
              <a:gd name="T54" fmla="*/ 96 w 489"/>
              <a:gd name="T55" fmla="*/ 192 h 321"/>
              <a:gd name="T56" fmla="*/ 112 w 489"/>
              <a:gd name="T57" fmla="*/ 184 h 321"/>
              <a:gd name="T58" fmla="*/ 112 w 489"/>
              <a:gd name="T59" fmla="*/ 160 h 321"/>
              <a:gd name="T60" fmla="*/ 80 w 489"/>
              <a:gd name="T61" fmla="*/ 120 h 321"/>
              <a:gd name="T62" fmla="*/ 72 w 489"/>
              <a:gd name="T63" fmla="*/ 80 h 321"/>
              <a:gd name="T64" fmla="*/ 88 w 489"/>
              <a:gd name="T65" fmla="*/ 56 h 321"/>
              <a:gd name="T66" fmla="*/ 88 w 489"/>
              <a:gd name="T67" fmla="*/ 40 h 321"/>
              <a:gd name="T68" fmla="*/ 72 w 489"/>
              <a:gd name="T69" fmla="*/ 8 h 321"/>
              <a:gd name="T70" fmla="*/ 128 w 489"/>
              <a:gd name="T71" fmla="*/ 8 h 321"/>
              <a:gd name="T72" fmla="*/ 144 w 489"/>
              <a:gd name="T73" fmla="*/ 16 h 321"/>
              <a:gd name="T74" fmla="*/ 168 w 489"/>
              <a:gd name="T75" fmla="*/ 0 h 321"/>
              <a:gd name="T76" fmla="*/ 208 w 489"/>
              <a:gd name="T77" fmla="*/ 72 h 321"/>
              <a:gd name="T78" fmla="*/ 280 w 489"/>
              <a:gd name="T79" fmla="*/ 72 h 321"/>
              <a:gd name="T80" fmla="*/ 296 w 489"/>
              <a:gd name="T81" fmla="*/ 80 h 321"/>
              <a:gd name="T82" fmla="*/ 312 w 489"/>
              <a:gd name="T83" fmla="*/ 72 h 321"/>
              <a:gd name="T84" fmla="*/ 336 w 489"/>
              <a:gd name="T85" fmla="*/ 88 h 321"/>
              <a:gd name="T86" fmla="*/ 336 w 489"/>
              <a:gd name="T87" fmla="*/ 112 h 321"/>
              <a:gd name="T88" fmla="*/ 352 w 489"/>
              <a:gd name="T89" fmla="*/ 128 h 321"/>
              <a:gd name="T90" fmla="*/ 360 w 489"/>
              <a:gd name="T91" fmla="*/ 112 h 321"/>
              <a:gd name="T92" fmla="*/ 376 w 489"/>
              <a:gd name="T93" fmla="*/ 128 h 321"/>
              <a:gd name="T94" fmla="*/ 408 w 489"/>
              <a:gd name="T95" fmla="*/ 128 h 321"/>
              <a:gd name="T96" fmla="*/ 416 w 489"/>
              <a:gd name="T97" fmla="*/ 120 h 321"/>
              <a:gd name="T98" fmla="*/ 464 w 489"/>
              <a:gd name="T99" fmla="*/ 152 h 321"/>
              <a:gd name="T100" fmla="*/ 472 w 489"/>
              <a:gd name="T101" fmla="*/ 192 h 321"/>
              <a:gd name="T102" fmla="*/ 472 w 489"/>
              <a:gd name="T103" fmla="*/ 216 h 321"/>
              <a:gd name="T104" fmla="*/ 488 w 489"/>
              <a:gd name="T105" fmla="*/ 248 h 321"/>
              <a:gd name="T106" fmla="*/ 0 w 489"/>
              <a:gd name="T107" fmla="*/ 0 h 321"/>
              <a:gd name="T108" fmla="*/ 489 w 489"/>
              <a:gd name="T109" fmla="*/ 32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T106" t="T107" r="T108" b="T109"/>
            <a:pathLst>
              <a:path w="489" h="321">
                <a:moveTo>
                  <a:pt x="488" y="248"/>
                </a:moveTo>
                <a:lnTo>
                  <a:pt x="448" y="264"/>
                </a:lnTo>
                <a:lnTo>
                  <a:pt x="392" y="296"/>
                </a:lnTo>
                <a:lnTo>
                  <a:pt x="368" y="304"/>
                </a:lnTo>
                <a:lnTo>
                  <a:pt x="352" y="320"/>
                </a:lnTo>
                <a:lnTo>
                  <a:pt x="328" y="320"/>
                </a:lnTo>
                <a:lnTo>
                  <a:pt x="336" y="272"/>
                </a:lnTo>
                <a:lnTo>
                  <a:pt x="320" y="272"/>
                </a:lnTo>
                <a:lnTo>
                  <a:pt x="288" y="288"/>
                </a:lnTo>
                <a:lnTo>
                  <a:pt x="280" y="280"/>
                </a:lnTo>
                <a:lnTo>
                  <a:pt x="240" y="280"/>
                </a:lnTo>
                <a:lnTo>
                  <a:pt x="224" y="256"/>
                </a:lnTo>
                <a:lnTo>
                  <a:pt x="184" y="256"/>
                </a:lnTo>
                <a:lnTo>
                  <a:pt x="144" y="240"/>
                </a:lnTo>
                <a:lnTo>
                  <a:pt x="128" y="248"/>
                </a:lnTo>
                <a:lnTo>
                  <a:pt x="136" y="280"/>
                </a:lnTo>
                <a:lnTo>
                  <a:pt x="112" y="272"/>
                </a:lnTo>
                <a:lnTo>
                  <a:pt x="80" y="272"/>
                </a:lnTo>
                <a:lnTo>
                  <a:pt x="48" y="320"/>
                </a:lnTo>
                <a:lnTo>
                  <a:pt x="8" y="272"/>
                </a:lnTo>
                <a:lnTo>
                  <a:pt x="0" y="272"/>
                </a:lnTo>
                <a:lnTo>
                  <a:pt x="8" y="256"/>
                </a:lnTo>
                <a:lnTo>
                  <a:pt x="16" y="248"/>
                </a:lnTo>
                <a:lnTo>
                  <a:pt x="0" y="232"/>
                </a:lnTo>
                <a:lnTo>
                  <a:pt x="0" y="224"/>
                </a:lnTo>
                <a:lnTo>
                  <a:pt x="16" y="208"/>
                </a:lnTo>
                <a:lnTo>
                  <a:pt x="72" y="208"/>
                </a:lnTo>
                <a:lnTo>
                  <a:pt x="96" y="192"/>
                </a:lnTo>
                <a:lnTo>
                  <a:pt x="112" y="184"/>
                </a:lnTo>
                <a:lnTo>
                  <a:pt x="112" y="160"/>
                </a:lnTo>
                <a:lnTo>
                  <a:pt x="80" y="120"/>
                </a:lnTo>
                <a:lnTo>
                  <a:pt x="72" y="80"/>
                </a:lnTo>
                <a:lnTo>
                  <a:pt x="88" y="56"/>
                </a:lnTo>
                <a:lnTo>
                  <a:pt x="88" y="40"/>
                </a:lnTo>
                <a:lnTo>
                  <a:pt x="72" y="8"/>
                </a:lnTo>
                <a:lnTo>
                  <a:pt x="128" y="8"/>
                </a:lnTo>
                <a:lnTo>
                  <a:pt x="144" y="16"/>
                </a:lnTo>
                <a:lnTo>
                  <a:pt x="168" y="0"/>
                </a:lnTo>
                <a:lnTo>
                  <a:pt x="208" y="72"/>
                </a:lnTo>
                <a:lnTo>
                  <a:pt x="280" y="72"/>
                </a:lnTo>
                <a:lnTo>
                  <a:pt x="296" y="80"/>
                </a:lnTo>
                <a:lnTo>
                  <a:pt x="312" y="72"/>
                </a:lnTo>
                <a:lnTo>
                  <a:pt x="336" y="88"/>
                </a:lnTo>
                <a:lnTo>
                  <a:pt x="336" y="112"/>
                </a:lnTo>
                <a:lnTo>
                  <a:pt x="352" y="128"/>
                </a:lnTo>
                <a:lnTo>
                  <a:pt x="360" y="112"/>
                </a:lnTo>
                <a:lnTo>
                  <a:pt x="376" y="128"/>
                </a:lnTo>
                <a:lnTo>
                  <a:pt x="408" y="128"/>
                </a:lnTo>
                <a:lnTo>
                  <a:pt x="416" y="120"/>
                </a:lnTo>
                <a:lnTo>
                  <a:pt x="464" y="152"/>
                </a:lnTo>
                <a:lnTo>
                  <a:pt x="472" y="192"/>
                </a:lnTo>
                <a:lnTo>
                  <a:pt x="472" y="216"/>
                </a:lnTo>
                <a:lnTo>
                  <a:pt x="488" y="248"/>
                </a:lnTo>
              </a:path>
            </a:pathLst>
          </a:custGeom>
          <a:solidFill>
            <a:srgbClr val="00A1DA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3962400" y="3883025"/>
            <a:ext cx="454025" cy="530225"/>
          </a:xfrm>
          <a:custGeom>
            <a:avLst/>
            <a:gdLst>
              <a:gd name="T0" fmla="*/ 88 w 305"/>
              <a:gd name="T1" fmla="*/ 0 h 385"/>
              <a:gd name="T2" fmla="*/ 128 w 305"/>
              <a:gd name="T3" fmla="*/ 32 h 385"/>
              <a:gd name="T4" fmla="*/ 176 w 305"/>
              <a:gd name="T5" fmla="*/ 64 h 385"/>
              <a:gd name="T6" fmla="*/ 200 w 305"/>
              <a:gd name="T7" fmla="*/ 96 h 385"/>
              <a:gd name="T8" fmla="*/ 240 w 305"/>
              <a:gd name="T9" fmla="*/ 136 h 385"/>
              <a:gd name="T10" fmla="*/ 272 w 305"/>
              <a:gd name="T11" fmla="*/ 144 h 385"/>
              <a:gd name="T12" fmla="*/ 248 w 305"/>
              <a:gd name="T13" fmla="*/ 144 h 385"/>
              <a:gd name="T14" fmla="*/ 232 w 305"/>
              <a:gd name="T15" fmla="*/ 176 h 385"/>
              <a:gd name="T16" fmla="*/ 248 w 305"/>
              <a:gd name="T17" fmla="*/ 224 h 385"/>
              <a:gd name="T18" fmla="*/ 288 w 305"/>
              <a:gd name="T19" fmla="*/ 248 h 385"/>
              <a:gd name="T20" fmla="*/ 288 w 305"/>
              <a:gd name="T21" fmla="*/ 296 h 385"/>
              <a:gd name="T22" fmla="*/ 280 w 305"/>
              <a:gd name="T23" fmla="*/ 320 h 385"/>
              <a:gd name="T24" fmla="*/ 264 w 305"/>
              <a:gd name="T25" fmla="*/ 312 h 385"/>
              <a:gd name="T26" fmla="*/ 272 w 305"/>
              <a:gd name="T27" fmla="*/ 344 h 385"/>
              <a:gd name="T28" fmla="*/ 264 w 305"/>
              <a:gd name="T29" fmla="*/ 360 h 385"/>
              <a:gd name="T30" fmla="*/ 224 w 305"/>
              <a:gd name="T31" fmla="*/ 384 h 385"/>
              <a:gd name="T32" fmla="*/ 184 w 305"/>
              <a:gd name="T33" fmla="*/ 384 h 385"/>
              <a:gd name="T34" fmla="*/ 152 w 305"/>
              <a:gd name="T35" fmla="*/ 368 h 385"/>
              <a:gd name="T36" fmla="*/ 128 w 305"/>
              <a:gd name="T37" fmla="*/ 384 h 385"/>
              <a:gd name="T38" fmla="*/ 136 w 305"/>
              <a:gd name="T39" fmla="*/ 360 h 385"/>
              <a:gd name="T40" fmla="*/ 120 w 305"/>
              <a:gd name="T41" fmla="*/ 368 h 385"/>
              <a:gd name="T42" fmla="*/ 80 w 305"/>
              <a:gd name="T43" fmla="*/ 312 h 385"/>
              <a:gd name="T44" fmla="*/ 72 w 305"/>
              <a:gd name="T45" fmla="*/ 264 h 385"/>
              <a:gd name="T46" fmla="*/ 72 w 305"/>
              <a:gd name="T47" fmla="*/ 216 h 385"/>
              <a:gd name="T48" fmla="*/ 72 w 305"/>
              <a:gd name="T49" fmla="*/ 160 h 385"/>
              <a:gd name="T50" fmla="*/ 24 w 305"/>
              <a:gd name="T51" fmla="*/ 152 h 385"/>
              <a:gd name="T52" fmla="*/ 0 w 305"/>
              <a:gd name="T53" fmla="*/ 136 h 385"/>
              <a:gd name="T54" fmla="*/ 32 w 305"/>
              <a:gd name="T55" fmla="*/ 120 h 385"/>
              <a:gd name="T56" fmla="*/ 40 w 305"/>
              <a:gd name="T57" fmla="*/ 40 h 385"/>
              <a:gd name="T58" fmla="*/ 72 w 305"/>
              <a:gd name="T59" fmla="*/ 56 h 385"/>
              <a:gd name="T60" fmla="*/ 104 w 305"/>
              <a:gd name="T61" fmla="*/ 48 h 385"/>
              <a:gd name="T62" fmla="*/ 80 w 305"/>
              <a:gd name="T63" fmla="*/ 16 h 385"/>
              <a:gd name="T64" fmla="*/ 0 w 305"/>
              <a:gd name="T65" fmla="*/ 0 h 385"/>
              <a:gd name="T66" fmla="*/ 305 w 305"/>
              <a:gd name="T67" fmla="*/ 385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T64" t="T65" r="T66" b="T67"/>
            <a:pathLst>
              <a:path w="305" h="385">
                <a:moveTo>
                  <a:pt x="80" y="8"/>
                </a:moveTo>
                <a:lnTo>
                  <a:pt x="88" y="0"/>
                </a:lnTo>
                <a:lnTo>
                  <a:pt x="120" y="8"/>
                </a:lnTo>
                <a:lnTo>
                  <a:pt x="128" y="32"/>
                </a:lnTo>
                <a:lnTo>
                  <a:pt x="152" y="32"/>
                </a:lnTo>
                <a:lnTo>
                  <a:pt x="176" y="64"/>
                </a:lnTo>
                <a:lnTo>
                  <a:pt x="184" y="56"/>
                </a:lnTo>
                <a:lnTo>
                  <a:pt x="200" y="96"/>
                </a:lnTo>
                <a:lnTo>
                  <a:pt x="224" y="136"/>
                </a:lnTo>
                <a:lnTo>
                  <a:pt x="240" y="136"/>
                </a:lnTo>
                <a:lnTo>
                  <a:pt x="256" y="120"/>
                </a:lnTo>
                <a:lnTo>
                  <a:pt x="272" y="144"/>
                </a:lnTo>
                <a:lnTo>
                  <a:pt x="256" y="160"/>
                </a:lnTo>
                <a:lnTo>
                  <a:pt x="248" y="144"/>
                </a:lnTo>
                <a:lnTo>
                  <a:pt x="232" y="144"/>
                </a:lnTo>
                <a:lnTo>
                  <a:pt x="232" y="176"/>
                </a:lnTo>
                <a:lnTo>
                  <a:pt x="224" y="192"/>
                </a:lnTo>
                <a:lnTo>
                  <a:pt x="248" y="224"/>
                </a:lnTo>
                <a:lnTo>
                  <a:pt x="248" y="248"/>
                </a:lnTo>
                <a:lnTo>
                  <a:pt x="288" y="248"/>
                </a:lnTo>
                <a:lnTo>
                  <a:pt x="304" y="264"/>
                </a:lnTo>
                <a:lnTo>
                  <a:pt x="288" y="296"/>
                </a:lnTo>
                <a:lnTo>
                  <a:pt x="296" y="320"/>
                </a:lnTo>
                <a:lnTo>
                  <a:pt x="280" y="320"/>
                </a:lnTo>
                <a:lnTo>
                  <a:pt x="280" y="312"/>
                </a:lnTo>
                <a:lnTo>
                  <a:pt x="264" y="312"/>
                </a:lnTo>
                <a:lnTo>
                  <a:pt x="264" y="328"/>
                </a:lnTo>
                <a:lnTo>
                  <a:pt x="272" y="344"/>
                </a:lnTo>
                <a:lnTo>
                  <a:pt x="264" y="344"/>
                </a:lnTo>
                <a:lnTo>
                  <a:pt x="264" y="360"/>
                </a:lnTo>
                <a:lnTo>
                  <a:pt x="232" y="384"/>
                </a:lnTo>
                <a:lnTo>
                  <a:pt x="224" y="384"/>
                </a:lnTo>
                <a:lnTo>
                  <a:pt x="216" y="376"/>
                </a:lnTo>
                <a:lnTo>
                  <a:pt x="184" y="384"/>
                </a:lnTo>
                <a:lnTo>
                  <a:pt x="168" y="352"/>
                </a:lnTo>
                <a:lnTo>
                  <a:pt x="152" y="368"/>
                </a:lnTo>
                <a:lnTo>
                  <a:pt x="152" y="384"/>
                </a:lnTo>
                <a:lnTo>
                  <a:pt x="128" y="384"/>
                </a:lnTo>
                <a:lnTo>
                  <a:pt x="128" y="368"/>
                </a:lnTo>
                <a:lnTo>
                  <a:pt x="136" y="360"/>
                </a:lnTo>
                <a:lnTo>
                  <a:pt x="128" y="352"/>
                </a:lnTo>
                <a:lnTo>
                  <a:pt x="120" y="368"/>
                </a:lnTo>
                <a:lnTo>
                  <a:pt x="88" y="360"/>
                </a:lnTo>
                <a:lnTo>
                  <a:pt x="80" y="312"/>
                </a:lnTo>
                <a:lnTo>
                  <a:pt x="80" y="296"/>
                </a:lnTo>
                <a:lnTo>
                  <a:pt x="72" y="264"/>
                </a:lnTo>
                <a:lnTo>
                  <a:pt x="32" y="240"/>
                </a:lnTo>
                <a:lnTo>
                  <a:pt x="72" y="216"/>
                </a:lnTo>
                <a:lnTo>
                  <a:pt x="80" y="216"/>
                </a:lnTo>
                <a:lnTo>
                  <a:pt x="72" y="160"/>
                </a:lnTo>
                <a:lnTo>
                  <a:pt x="48" y="168"/>
                </a:lnTo>
                <a:lnTo>
                  <a:pt x="24" y="152"/>
                </a:lnTo>
                <a:lnTo>
                  <a:pt x="16" y="136"/>
                </a:lnTo>
                <a:lnTo>
                  <a:pt x="0" y="136"/>
                </a:lnTo>
                <a:lnTo>
                  <a:pt x="8" y="120"/>
                </a:lnTo>
                <a:lnTo>
                  <a:pt x="32" y="120"/>
                </a:lnTo>
                <a:lnTo>
                  <a:pt x="40" y="88"/>
                </a:lnTo>
                <a:lnTo>
                  <a:pt x="40" y="40"/>
                </a:lnTo>
                <a:lnTo>
                  <a:pt x="48" y="40"/>
                </a:lnTo>
                <a:lnTo>
                  <a:pt x="72" y="56"/>
                </a:lnTo>
                <a:lnTo>
                  <a:pt x="80" y="72"/>
                </a:lnTo>
                <a:lnTo>
                  <a:pt x="104" y="48"/>
                </a:lnTo>
                <a:lnTo>
                  <a:pt x="104" y="32"/>
                </a:lnTo>
                <a:lnTo>
                  <a:pt x="80" y="16"/>
                </a:lnTo>
                <a:lnTo>
                  <a:pt x="80" y="8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30"/>
          <p:cNvSpPr>
            <a:spLocks/>
          </p:cNvSpPr>
          <p:nvPr/>
        </p:nvSpPr>
        <p:spPr bwMode="auto">
          <a:xfrm>
            <a:off x="3557588" y="3717925"/>
            <a:ext cx="561975" cy="495300"/>
          </a:xfrm>
          <a:custGeom>
            <a:avLst/>
            <a:gdLst>
              <a:gd name="T0" fmla="*/ 200 w 377"/>
              <a:gd name="T1" fmla="*/ 8 h 361"/>
              <a:gd name="T2" fmla="*/ 248 w 377"/>
              <a:gd name="T3" fmla="*/ 0 h 361"/>
              <a:gd name="T4" fmla="*/ 264 w 377"/>
              <a:gd name="T5" fmla="*/ 16 h 361"/>
              <a:gd name="T6" fmla="*/ 304 w 377"/>
              <a:gd name="T7" fmla="*/ 24 h 361"/>
              <a:gd name="T8" fmla="*/ 320 w 377"/>
              <a:gd name="T9" fmla="*/ 16 h 361"/>
              <a:gd name="T10" fmla="*/ 336 w 377"/>
              <a:gd name="T11" fmla="*/ 16 h 361"/>
              <a:gd name="T12" fmla="*/ 280 w 377"/>
              <a:gd name="T13" fmla="*/ 64 h 361"/>
              <a:gd name="T14" fmla="*/ 272 w 377"/>
              <a:gd name="T15" fmla="*/ 88 h 361"/>
              <a:gd name="T16" fmla="*/ 280 w 377"/>
              <a:gd name="T17" fmla="*/ 96 h 361"/>
              <a:gd name="T18" fmla="*/ 288 w 377"/>
              <a:gd name="T19" fmla="*/ 96 h 361"/>
              <a:gd name="T20" fmla="*/ 320 w 377"/>
              <a:gd name="T21" fmla="*/ 128 h 361"/>
              <a:gd name="T22" fmla="*/ 352 w 377"/>
              <a:gd name="T23" fmla="*/ 128 h 361"/>
              <a:gd name="T24" fmla="*/ 352 w 377"/>
              <a:gd name="T25" fmla="*/ 144 h 361"/>
              <a:gd name="T26" fmla="*/ 376 w 377"/>
              <a:gd name="T27" fmla="*/ 152 h 361"/>
              <a:gd name="T28" fmla="*/ 376 w 377"/>
              <a:gd name="T29" fmla="*/ 168 h 361"/>
              <a:gd name="T30" fmla="*/ 352 w 377"/>
              <a:gd name="T31" fmla="*/ 192 h 361"/>
              <a:gd name="T32" fmla="*/ 352 w 377"/>
              <a:gd name="T33" fmla="*/ 176 h 361"/>
              <a:gd name="T34" fmla="*/ 328 w 377"/>
              <a:gd name="T35" fmla="*/ 160 h 361"/>
              <a:gd name="T36" fmla="*/ 312 w 377"/>
              <a:gd name="T37" fmla="*/ 160 h 361"/>
              <a:gd name="T38" fmla="*/ 312 w 377"/>
              <a:gd name="T39" fmla="*/ 208 h 361"/>
              <a:gd name="T40" fmla="*/ 304 w 377"/>
              <a:gd name="T41" fmla="*/ 240 h 361"/>
              <a:gd name="T42" fmla="*/ 280 w 377"/>
              <a:gd name="T43" fmla="*/ 240 h 361"/>
              <a:gd name="T44" fmla="*/ 272 w 377"/>
              <a:gd name="T45" fmla="*/ 248 h 361"/>
              <a:gd name="T46" fmla="*/ 288 w 377"/>
              <a:gd name="T47" fmla="*/ 256 h 361"/>
              <a:gd name="T48" fmla="*/ 296 w 377"/>
              <a:gd name="T49" fmla="*/ 272 h 361"/>
              <a:gd name="T50" fmla="*/ 320 w 377"/>
              <a:gd name="T51" fmla="*/ 288 h 361"/>
              <a:gd name="T52" fmla="*/ 344 w 377"/>
              <a:gd name="T53" fmla="*/ 280 h 361"/>
              <a:gd name="T54" fmla="*/ 352 w 377"/>
              <a:gd name="T55" fmla="*/ 336 h 361"/>
              <a:gd name="T56" fmla="*/ 304 w 377"/>
              <a:gd name="T57" fmla="*/ 360 h 361"/>
              <a:gd name="T58" fmla="*/ 296 w 377"/>
              <a:gd name="T59" fmla="*/ 352 h 361"/>
              <a:gd name="T60" fmla="*/ 288 w 377"/>
              <a:gd name="T61" fmla="*/ 360 h 361"/>
              <a:gd name="T62" fmla="*/ 256 w 377"/>
              <a:gd name="T63" fmla="*/ 360 h 361"/>
              <a:gd name="T64" fmla="*/ 240 w 377"/>
              <a:gd name="T65" fmla="*/ 344 h 361"/>
              <a:gd name="T66" fmla="*/ 232 w 377"/>
              <a:gd name="T67" fmla="*/ 360 h 361"/>
              <a:gd name="T68" fmla="*/ 216 w 377"/>
              <a:gd name="T69" fmla="*/ 344 h 361"/>
              <a:gd name="T70" fmla="*/ 216 w 377"/>
              <a:gd name="T71" fmla="*/ 320 h 361"/>
              <a:gd name="T72" fmla="*/ 192 w 377"/>
              <a:gd name="T73" fmla="*/ 304 h 361"/>
              <a:gd name="T74" fmla="*/ 176 w 377"/>
              <a:gd name="T75" fmla="*/ 312 h 361"/>
              <a:gd name="T76" fmla="*/ 160 w 377"/>
              <a:gd name="T77" fmla="*/ 304 h 361"/>
              <a:gd name="T78" fmla="*/ 88 w 377"/>
              <a:gd name="T79" fmla="*/ 296 h 361"/>
              <a:gd name="T80" fmla="*/ 48 w 377"/>
              <a:gd name="T81" fmla="*/ 232 h 361"/>
              <a:gd name="T82" fmla="*/ 16 w 377"/>
              <a:gd name="T83" fmla="*/ 184 h 361"/>
              <a:gd name="T84" fmla="*/ 0 w 377"/>
              <a:gd name="T85" fmla="*/ 128 h 361"/>
              <a:gd name="T86" fmla="*/ 32 w 377"/>
              <a:gd name="T87" fmla="*/ 128 h 361"/>
              <a:gd name="T88" fmla="*/ 112 w 377"/>
              <a:gd name="T89" fmla="*/ 80 h 361"/>
              <a:gd name="T90" fmla="*/ 136 w 377"/>
              <a:gd name="T91" fmla="*/ 80 h 361"/>
              <a:gd name="T92" fmla="*/ 168 w 377"/>
              <a:gd name="T93" fmla="*/ 80 h 361"/>
              <a:gd name="T94" fmla="*/ 192 w 377"/>
              <a:gd name="T95" fmla="*/ 48 h 361"/>
              <a:gd name="T96" fmla="*/ 200 w 377"/>
              <a:gd name="T97" fmla="*/ 8 h 361"/>
              <a:gd name="T98" fmla="*/ 0 w 377"/>
              <a:gd name="T99" fmla="*/ 0 h 361"/>
              <a:gd name="T100" fmla="*/ 377 w 377"/>
              <a:gd name="T101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T98" t="T99" r="T100" b="T101"/>
            <a:pathLst>
              <a:path w="377" h="361">
                <a:moveTo>
                  <a:pt x="200" y="8"/>
                </a:moveTo>
                <a:lnTo>
                  <a:pt x="248" y="0"/>
                </a:lnTo>
                <a:lnTo>
                  <a:pt x="264" y="16"/>
                </a:lnTo>
                <a:lnTo>
                  <a:pt x="304" y="24"/>
                </a:lnTo>
                <a:lnTo>
                  <a:pt x="320" y="16"/>
                </a:lnTo>
                <a:lnTo>
                  <a:pt x="336" y="16"/>
                </a:lnTo>
                <a:lnTo>
                  <a:pt x="280" y="64"/>
                </a:lnTo>
                <a:lnTo>
                  <a:pt x="272" y="88"/>
                </a:lnTo>
                <a:lnTo>
                  <a:pt x="280" y="96"/>
                </a:lnTo>
                <a:lnTo>
                  <a:pt x="288" y="96"/>
                </a:lnTo>
                <a:lnTo>
                  <a:pt x="320" y="128"/>
                </a:lnTo>
                <a:lnTo>
                  <a:pt x="352" y="128"/>
                </a:lnTo>
                <a:lnTo>
                  <a:pt x="352" y="144"/>
                </a:lnTo>
                <a:lnTo>
                  <a:pt x="376" y="152"/>
                </a:lnTo>
                <a:lnTo>
                  <a:pt x="376" y="168"/>
                </a:lnTo>
                <a:lnTo>
                  <a:pt x="352" y="192"/>
                </a:lnTo>
                <a:lnTo>
                  <a:pt x="352" y="176"/>
                </a:lnTo>
                <a:lnTo>
                  <a:pt x="328" y="160"/>
                </a:lnTo>
                <a:lnTo>
                  <a:pt x="312" y="160"/>
                </a:lnTo>
                <a:lnTo>
                  <a:pt x="312" y="208"/>
                </a:lnTo>
                <a:lnTo>
                  <a:pt x="304" y="240"/>
                </a:lnTo>
                <a:lnTo>
                  <a:pt x="280" y="240"/>
                </a:lnTo>
                <a:lnTo>
                  <a:pt x="272" y="248"/>
                </a:lnTo>
                <a:lnTo>
                  <a:pt x="288" y="256"/>
                </a:lnTo>
                <a:lnTo>
                  <a:pt x="296" y="272"/>
                </a:lnTo>
                <a:lnTo>
                  <a:pt x="320" y="288"/>
                </a:lnTo>
                <a:lnTo>
                  <a:pt x="344" y="280"/>
                </a:lnTo>
                <a:lnTo>
                  <a:pt x="352" y="336"/>
                </a:lnTo>
                <a:lnTo>
                  <a:pt x="304" y="360"/>
                </a:lnTo>
                <a:lnTo>
                  <a:pt x="296" y="352"/>
                </a:lnTo>
                <a:lnTo>
                  <a:pt x="288" y="360"/>
                </a:lnTo>
                <a:lnTo>
                  <a:pt x="256" y="360"/>
                </a:lnTo>
                <a:lnTo>
                  <a:pt x="240" y="344"/>
                </a:lnTo>
                <a:lnTo>
                  <a:pt x="232" y="360"/>
                </a:lnTo>
                <a:lnTo>
                  <a:pt x="216" y="344"/>
                </a:lnTo>
                <a:lnTo>
                  <a:pt x="216" y="320"/>
                </a:lnTo>
                <a:lnTo>
                  <a:pt x="192" y="304"/>
                </a:lnTo>
                <a:lnTo>
                  <a:pt x="176" y="312"/>
                </a:lnTo>
                <a:lnTo>
                  <a:pt x="160" y="304"/>
                </a:lnTo>
                <a:lnTo>
                  <a:pt x="88" y="296"/>
                </a:lnTo>
                <a:lnTo>
                  <a:pt x="48" y="232"/>
                </a:lnTo>
                <a:lnTo>
                  <a:pt x="16" y="184"/>
                </a:lnTo>
                <a:lnTo>
                  <a:pt x="0" y="128"/>
                </a:lnTo>
                <a:lnTo>
                  <a:pt x="32" y="128"/>
                </a:lnTo>
                <a:lnTo>
                  <a:pt x="112" y="80"/>
                </a:lnTo>
                <a:lnTo>
                  <a:pt x="136" y="80"/>
                </a:lnTo>
                <a:lnTo>
                  <a:pt x="168" y="80"/>
                </a:lnTo>
                <a:lnTo>
                  <a:pt x="192" y="48"/>
                </a:lnTo>
                <a:lnTo>
                  <a:pt x="200" y="8"/>
                </a:lnTo>
              </a:path>
            </a:pathLst>
          </a:custGeom>
          <a:solidFill>
            <a:srgbClr val="00A1DA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31"/>
          <p:cNvSpPr>
            <a:spLocks/>
          </p:cNvSpPr>
          <p:nvPr/>
        </p:nvSpPr>
        <p:spPr bwMode="auto">
          <a:xfrm>
            <a:off x="3546475" y="3267075"/>
            <a:ext cx="371475" cy="630238"/>
          </a:xfrm>
          <a:custGeom>
            <a:avLst/>
            <a:gdLst>
              <a:gd name="T0" fmla="*/ 208 w 249"/>
              <a:gd name="T1" fmla="*/ 336 h 457"/>
              <a:gd name="T2" fmla="*/ 200 w 249"/>
              <a:gd name="T3" fmla="*/ 376 h 457"/>
              <a:gd name="T4" fmla="*/ 176 w 249"/>
              <a:gd name="T5" fmla="*/ 408 h 457"/>
              <a:gd name="T6" fmla="*/ 136 w 249"/>
              <a:gd name="T7" fmla="*/ 400 h 457"/>
              <a:gd name="T8" fmla="*/ 80 w 249"/>
              <a:gd name="T9" fmla="*/ 432 h 457"/>
              <a:gd name="T10" fmla="*/ 40 w 249"/>
              <a:gd name="T11" fmla="*/ 456 h 457"/>
              <a:gd name="T12" fmla="*/ 8 w 249"/>
              <a:gd name="T13" fmla="*/ 456 h 457"/>
              <a:gd name="T14" fmla="*/ 0 w 249"/>
              <a:gd name="T15" fmla="*/ 448 h 457"/>
              <a:gd name="T16" fmla="*/ 16 w 249"/>
              <a:gd name="T17" fmla="*/ 384 h 457"/>
              <a:gd name="T18" fmla="*/ 24 w 249"/>
              <a:gd name="T19" fmla="*/ 368 h 457"/>
              <a:gd name="T20" fmla="*/ 8 w 249"/>
              <a:gd name="T21" fmla="*/ 328 h 457"/>
              <a:gd name="T22" fmla="*/ 16 w 249"/>
              <a:gd name="T23" fmla="*/ 264 h 457"/>
              <a:gd name="T24" fmla="*/ 24 w 249"/>
              <a:gd name="T25" fmla="*/ 224 h 457"/>
              <a:gd name="T26" fmla="*/ 32 w 249"/>
              <a:gd name="T27" fmla="*/ 208 h 457"/>
              <a:gd name="T28" fmla="*/ 16 w 249"/>
              <a:gd name="T29" fmla="*/ 192 h 457"/>
              <a:gd name="T30" fmla="*/ 32 w 249"/>
              <a:gd name="T31" fmla="*/ 160 h 457"/>
              <a:gd name="T32" fmla="*/ 56 w 249"/>
              <a:gd name="T33" fmla="*/ 112 h 457"/>
              <a:gd name="T34" fmla="*/ 56 w 249"/>
              <a:gd name="T35" fmla="*/ 80 h 457"/>
              <a:gd name="T36" fmla="*/ 72 w 249"/>
              <a:gd name="T37" fmla="*/ 80 h 457"/>
              <a:gd name="T38" fmla="*/ 120 w 249"/>
              <a:gd name="T39" fmla="*/ 24 h 457"/>
              <a:gd name="T40" fmla="*/ 144 w 249"/>
              <a:gd name="T41" fmla="*/ 16 h 457"/>
              <a:gd name="T42" fmla="*/ 168 w 249"/>
              <a:gd name="T43" fmla="*/ 0 h 457"/>
              <a:gd name="T44" fmla="*/ 176 w 249"/>
              <a:gd name="T45" fmla="*/ 8 h 457"/>
              <a:gd name="T46" fmla="*/ 216 w 249"/>
              <a:gd name="T47" fmla="*/ 0 h 457"/>
              <a:gd name="T48" fmla="*/ 240 w 249"/>
              <a:gd name="T49" fmla="*/ 24 h 457"/>
              <a:gd name="T50" fmla="*/ 216 w 249"/>
              <a:gd name="T51" fmla="*/ 32 h 457"/>
              <a:gd name="T52" fmla="*/ 208 w 249"/>
              <a:gd name="T53" fmla="*/ 48 h 457"/>
              <a:gd name="T54" fmla="*/ 240 w 249"/>
              <a:gd name="T55" fmla="*/ 48 h 457"/>
              <a:gd name="T56" fmla="*/ 248 w 249"/>
              <a:gd name="T57" fmla="*/ 88 h 457"/>
              <a:gd name="T58" fmla="*/ 232 w 249"/>
              <a:gd name="T59" fmla="*/ 120 h 457"/>
              <a:gd name="T60" fmla="*/ 216 w 249"/>
              <a:gd name="T61" fmla="*/ 104 h 457"/>
              <a:gd name="T62" fmla="*/ 192 w 249"/>
              <a:gd name="T63" fmla="*/ 120 h 457"/>
              <a:gd name="T64" fmla="*/ 200 w 249"/>
              <a:gd name="T65" fmla="*/ 136 h 457"/>
              <a:gd name="T66" fmla="*/ 184 w 249"/>
              <a:gd name="T67" fmla="*/ 160 h 457"/>
              <a:gd name="T68" fmla="*/ 224 w 249"/>
              <a:gd name="T69" fmla="*/ 216 h 457"/>
              <a:gd name="T70" fmla="*/ 192 w 249"/>
              <a:gd name="T71" fmla="*/ 304 h 457"/>
              <a:gd name="T72" fmla="*/ 208 w 249"/>
              <a:gd name="T73" fmla="*/ 336 h 457"/>
              <a:gd name="T74" fmla="*/ 0 w 249"/>
              <a:gd name="T75" fmla="*/ 0 h 457"/>
              <a:gd name="T76" fmla="*/ 249 w 249"/>
              <a:gd name="T77" fmla="*/ 457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T74" t="T75" r="T76" b="T77"/>
            <a:pathLst>
              <a:path w="249" h="457">
                <a:moveTo>
                  <a:pt x="208" y="336"/>
                </a:moveTo>
                <a:lnTo>
                  <a:pt x="200" y="376"/>
                </a:lnTo>
                <a:lnTo>
                  <a:pt x="176" y="408"/>
                </a:lnTo>
                <a:lnTo>
                  <a:pt x="136" y="400"/>
                </a:lnTo>
                <a:lnTo>
                  <a:pt x="80" y="432"/>
                </a:lnTo>
                <a:lnTo>
                  <a:pt x="40" y="456"/>
                </a:lnTo>
                <a:lnTo>
                  <a:pt x="8" y="456"/>
                </a:lnTo>
                <a:lnTo>
                  <a:pt x="0" y="448"/>
                </a:lnTo>
                <a:lnTo>
                  <a:pt x="16" y="384"/>
                </a:lnTo>
                <a:lnTo>
                  <a:pt x="24" y="368"/>
                </a:lnTo>
                <a:lnTo>
                  <a:pt x="8" y="328"/>
                </a:lnTo>
                <a:lnTo>
                  <a:pt x="16" y="264"/>
                </a:lnTo>
                <a:lnTo>
                  <a:pt x="24" y="224"/>
                </a:lnTo>
                <a:lnTo>
                  <a:pt x="32" y="208"/>
                </a:lnTo>
                <a:lnTo>
                  <a:pt x="16" y="192"/>
                </a:lnTo>
                <a:lnTo>
                  <a:pt x="32" y="160"/>
                </a:lnTo>
                <a:lnTo>
                  <a:pt x="56" y="112"/>
                </a:lnTo>
                <a:lnTo>
                  <a:pt x="56" y="80"/>
                </a:lnTo>
                <a:lnTo>
                  <a:pt x="72" y="80"/>
                </a:lnTo>
                <a:lnTo>
                  <a:pt x="120" y="24"/>
                </a:lnTo>
                <a:lnTo>
                  <a:pt x="144" y="16"/>
                </a:lnTo>
                <a:lnTo>
                  <a:pt x="168" y="0"/>
                </a:lnTo>
                <a:lnTo>
                  <a:pt x="176" y="8"/>
                </a:lnTo>
                <a:lnTo>
                  <a:pt x="216" y="0"/>
                </a:lnTo>
                <a:lnTo>
                  <a:pt x="240" y="24"/>
                </a:lnTo>
                <a:lnTo>
                  <a:pt x="216" y="32"/>
                </a:lnTo>
                <a:lnTo>
                  <a:pt x="208" y="48"/>
                </a:lnTo>
                <a:lnTo>
                  <a:pt x="240" y="48"/>
                </a:lnTo>
                <a:lnTo>
                  <a:pt x="248" y="88"/>
                </a:lnTo>
                <a:lnTo>
                  <a:pt x="232" y="120"/>
                </a:lnTo>
                <a:lnTo>
                  <a:pt x="216" y="104"/>
                </a:lnTo>
                <a:lnTo>
                  <a:pt x="192" y="120"/>
                </a:lnTo>
                <a:lnTo>
                  <a:pt x="200" y="136"/>
                </a:lnTo>
                <a:lnTo>
                  <a:pt x="184" y="160"/>
                </a:lnTo>
                <a:lnTo>
                  <a:pt x="224" y="216"/>
                </a:lnTo>
                <a:lnTo>
                  <a:pt x="192" y="304"/>
                </a:lnTo>
                <a:lnTo>
                  <a:pt x="208" y="336"/>
                </a:lnTo>
              </a:path>
            </a:pathLst>
          </a:custGeom>
          <a:solidFill>
            <a:srgbClr val="00A1DA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32"/>
          <p:cNvSpPr>
            <a:spLocks/>
          </p:cNvSpPr>
          <p:nvPr/>
        </p:nvSpPr>
        <p:spPr bwMode="auto">
          <a:xfrm>
            <a:off x="3152775" y="3376613"/>
            <a:ext cx="477838" cy="836612"/>
          </a:xfrm>
          <a:custGeom>
            <a:avLst/>
            <a:gdLst>
              <a:gd name="T0" fmla="*/ 320 w 321"/>
              <a:gd name="T1" fmla="*/ 480 h 609"/>
              <a:gd name="T2" fmla="*/ 296 w 321"/>
              <a:gd name="T3" fmla="*/ 496 h 609"/>
              <a:gd name="T4" fmla="*/ 280 w 321"/>
              <a:gd name="T5" fmla="*/ 488 h 609"/>
              <a:gd name="T6" fmla="*/ 224 w 321"/>
              <a:gd name="T7" fmla="*/ 488 h 609"/>
              <a:gd name="T8" fmla="*/ 240 w 321"/>
              <a:gd name="T9" fmla="*/ 520 h 609"/>
              <a:gd name="T10" fmla="*/ 224 w 321"/>
              <a:gd name="T11" fmla="*/ 560 h 609"/>
              <a:gd name="T12" fmla="*/ 232 w 321"/>
              <a:gd name="T13" fmla="*/ 608 h 609"/>
              <a:gd name="T14" fmla="*/ 200 w 321"/>
              <a:gd name="T15" fmla="*/ 600 h 609"/>
              <a:gd name="T16" fmla="*/ 152 w 321"/>
              <a:gd name="T17" fmla="*/ 568 h 609"/>
              <a:gd name="T18" fmla="*/ 96 w 321"/>
              <a:gd name="T19" fmla="*/ 552 h 609"/>
              <a:gd name="T20" fmla="*/ 56 w 321"/>
              <a:gd name="T21" fmla="*/ 520 h 609"/>
              <a:gd name="T22" fmla="*/ 16 w 321"/>
              <a:gd name="T23" fmla="*/ 520 h 609"/>
              <a:gd name="T24" fmla="*/ 16 w 321"/>
              <a:gd name="T25" fmla="*/ 512 h 609"/>
              <a:gd name="T26" fmla="*/ 0 w 321"/>
              <a:gd name="T27" fmla="*/ 504 h 609"/>
              <a:gd name="T28" fmla="*/ 8 w 321"/>
              <a:gd name="T29" fmla="*/ 496 h 609"/>
              <a:gd name="T30" fmla="*/ 8 w 321"/>
              <a:gd name="T31" fmla="*/ 472 h 609"/>
              <a:gd name="T32" fmla="*/ 0 w 321"/>
              <a:gd name="T33" fmla="*/ 464 h 609"/>
              <a:gd name="T34" fmla="*/ 16 w 321"/>
              <a:gd name="T35" fmla="*/ 456 h 609"/>
              <a:gd name="T36" fmla="*/ 48 w 321"/>
              <a:gd name="T37" fmla="*/ 456 h 609"/>
              <a:gd name="T38" fmla="*/ 48 w 321"/>
              <a:gd name="T39" fmla="*/ 344 h 609"/>
              <a:gd name="T40" fmla="*/ 88 w 321"/>
              <a:gd name="T41" fmla="*/ 344 h 609"/>
              <a:gd name="T42" fmla="*/ 88 w 321"/>
              <a:gd name="T43" fmla="*/ 360 h 609"/>
              <a:gd name="T44" fmla="*/ 112 w 321"/>
              <a:gd name="T45" fmla="*/ 360 h 609"/>
              <a:gd name="T46" fmla="*/ 112 w 321"/>
              <a:gd name="T47" fmla="*/ 328 h 609"/>
              <a:gd name="T48" fmla="*/ 160 w 321"/>
              <a:gd name="T49" fmla="*/ 328 h 609"/>
              <a:gd name="T50" fmla="*/ 168 w 321"/>
              <a:gd name="T51" fmla="*/ 280 h 609"/>
              <a:gd name="T52" fmla="*/ 168 w 321"/>
              <a:gd name="T53" fmla="*/ 248 h 609"/>
              <a:gd name="T54" fmla="*/ 144 w 321"/>
              <a:gd name="T55" fmla="*/ 232 h 609"/>
              <a:gd name="T56" fmla="*/ 112 w 321"/>
              <a:gd name="T57" fmla="*/ 208 h 609"/>
              <a:gd name="T58" fmla="*/ 96 w 321"/>
              <a:gd name="T59" fmla="*/ 184 h 609"/>
              <a:gd name="T60" fmla="*/ 104 w 321"/>
              <a:gd name="T61" fmla="*/ 144 h 609"/>
              <a:gd name="T62" fmla="*/ 120 w 321"/>
              <a:gd name="T63" fmla="*/ 128 h 609"/>
              <a:gd name="T64" fmla="*/ 144 w 321"/>
              <a:gd name="T65" fmla="*/ 144 h 609"/>
              <a:gd name="T66" fmla="*/ 176 w 321"/>
              <a:gd name="T67" fmla="*/ 144 h 609"/>
              <a:gd name="T68" fmla="*/ 184 w 321"/>
              <a:gd name="T69" fmla="*/ 120 h 609"/>
              <a:gd name="T70" fmla="*/ 200 w 321"/>
              <a:gd name="T71" fmla="*/ 120 h 609"/>
              <a:gd name="T72" fmla="*/ 192 w 321"/>
              <a:gd name="T73" fmla="*/ 88 h 609"/>
              <a:gd name="T74" fmla="*/ 248 w 321"/>
              <a:gd name="T75" fmla="*/ 32 h 609"/>
              <a:gd name="T76" fmla="*/ 248 w 321"/>
              <a:gd name="T77" fmla="*/ 16 h 609"/>
              <a:gd name="T78" fmla="*/ 280 w 321"/>
              <a:gd name="T79" fmla="*/ 16 h 609"/>
              <a:gd name="T80" fmla="*/ 288 w 321"/>
              <a:gd name="T81" fmla="*/ 24 h 609"/>
              <a:gd name="T82" fmla="*/ 296 w 321"/>
              <a:gd name="T83" fmla="*/ 8 h 609"/>
              <a:gd name="T84" fmla="*/ 304 w 321"/>
              <a:gd name="T85" fmla="*/ 0 h 609"/>
              <a:gd name="T86" fmla="*/ 320 w 321"/>
              <a:gd name="T87" fmla="*/ 24 h 609"/>
              <a:gd name="T88" fmla="*/ 320 w 321"/>
              <a:gd name="T89" fmla="*/ 32 h 609"/>
              <a:gd name="T90" fmla="*/ 280 w 321"/>
              <a:gd name="T91" fmla="*/ 112 h 609"/>
              <a:gd name="T92" fmla="*/ 296 w 321"/>
              <a:gd name="T93" fmla="*/ 128 h 609"/>
              <a:gd name="T94" fmla="*/ 280 w 321"/>
              <a:gd name="T95" fmla="*/ 184 h 609"/>
              <a:gd name="T96" fmla="*/ 272 w 321"/>
              <a:gd name="T97" fmla="*/ 248 h 609"/>
              <a:gd name="T98" fmla="*/ 288 w 321"/>
              <a:gd name="T99" fmla="*/ 288 h 609"/>
              <a:gd name="T100" fmla="*/ 264 w 321"/>
              <a:gd name="T101" fmla="*/ 360 h 609"/>
              <a:gd name="T102" fmla="*/ 272 w 321"/>
              <a:gd name="T103" fmla="*/ 376 h 609"/>
              <a:gd name="T104" fmla="*/ 288 w 321"/>
              <a:gd name="T105" fmla="*/ 432 h 609"/>
              <a:gd name="T106" fmla="*/ 320 w 321"/>
              <a:gd name="T107" fmla="*/ 480 h 609"/>
              <a:gd name="T108" fmla="*/ 0 w 321"/>
              <a:gd name="T109" fmla="*/ 0 h 609"/>
              <a:gd name="T110" fmla="*/ 321 w 321"/>
              <a:gd name="T111" fmla="*/ 609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T108" t="T109" r="T110" b="T111"/>
            <a:pathLst>
              <a:path w="321" h="609">
                <a:moveTo>
                  <a:pt x="320" y="480"/>
                </a:moveTo>
                <a:lnTo>
                  <a:pt x="296" y="496"/>
                </a:lnTo>
                <a:lnTo>
                  <a:pt x="280" y="488"/>
                </a:lnTo>
                <a:lnTo>
                  <a:pt x="224" y="488"/>
                </a:lnTo>
                <a:lnTo>
                  <a:pt x="240" y="520"/>
                </a:lnTo>
                <a:lnTo>
                  <a:pt x="224" y="560"/>
                </a:lnTo>
                <a:lnTo>
                  <a:pt x="232" y="608"/>
                </a:lnTo>
                <a:lnTo>
                  <a:pt x="200" y="600"/>
                </a:lnTo>
                <a:lnTo>
                  <a:pt x="152" y="568"/>
                </a:lnTo>
                <a:lnTo>
                  <a:pt x="96" y="552"/>
                </a:lnTo>
                <a:lnTo>
                  <a:pt x="56" y="520"/>
                </a:lnTo>
                <a:lnTo>
                  <a:pt x="16" y="520"/>
                </a:lnTo>
                <a:lnTo>
                  <a:pt x="16" y="512"/>
                </a:lnTo>
                <a:lnTo>
                  <a:pt x="0" y="504"/>
                </a:lnTo>
                <a:lnTo>
                  <a:pt x="8" y="496"/>
                </a:lnTo>
                <a:lnTo>
                  <a:pt x="8" y="472"/>
                </a:lnTo>
                <a:lnTo>
                  <a:pt x="0" y="464"/>
                </a:lnTo>
                <a:lnTo>
                  <a:pt x="16" y="456"/>
                </a:lnTo>
                <a:lnTo>
                  <a:pt x="48" y="456"/>
                </a:lnTo>
                <a:lnTo>
                  <a:pt x="48" y="344"/>
                </a:lnTo>
                <a:lnTo>
                  <a:pt x="88" y="344"/>
                </a:lnTo>
                <a:lnTo>
                  <a:pt x="88" y="360"/>
                </a:lnTo>
                <a:lnTo>
                  <a:pt x="112" y="360"/>
                </a:lnTo>
                <a:lnTo>
                  <a:pt x="112" y="328"/>
                </a:lnTo>
                <a:lnTo>
                  <a:pt x="160" y="328"/>
                </a:lnTo>
                <a:lnTo>
                  <a:pt x="168" y="280"/>
                </a:lnTo>
                <a:lnTo>
                  <a:pt x="168" y="248"/>
                </a:lnTo>
                <a:lnTo>
                  <a:pt x="144" y="232"/>
                </a:lnTo>
                <a:lnTo>
                  <a:pt x="112" y="208"/>
                </a:lnTo>
                <a:lnTo>
                  <a:pt x="96" y="184"/>
                </a:lnTo>
                <a:lnTo>
                  <a:pt x="104" y="144"/>
                </a:lnTo>
                <a:lnTo>
                  <a:pt x="120" y="128"/>
                </a:lnTo>
                <a:lnTo>
                  <a:pt x="144" y="144"/>
                </a:lnTo>
                <a:lnTo>
                  <a:pt x="176" y="144"/>
                </a:lnTo>
                <a:lnTo>
                  <a:pt x="184" y="120"/>
                </a:lnTo>
                <a:lnTo>
                  <a:pt x="200" y="120"/>
                </a:lnTo>
                <a:lnTo>
                  <a:pt x="192" y="88"/>
                </a:lnTo>
                <a:lnTo>
                  <a:pt x="248" y="32"/>
                </a:lnTo>
                <a:lnTo>
                  <a:pt x="248" y="16"/>
                </a:lnTo>
                <a:lnTo>
                  <a:pt x="280" y="16"/>
                </a:lnTo>
                <a:lnTo>
                  <a:pt x="288" y="24"/>
                </a:lnTo>
                <a:lnTo>
                  <a:pt x="296" y="8"/>
                </a:lnTo>
                <a:lnTo>
                  <a:pt x="304" y="0"/>
                </a:lnTo>
                <a:lnTo>
                  <a:pt x="320" y="24"/>
                </a:lnTo>
                <a:lnTo>
                  <a:pt x="320" y="32"/>
                </a:lnTo>
                <a:lnTo>
                  <a:pt x="280" y="112"/>
                </a:lnTo>
                <a:lnTo>
                  <a:pt x="296" y="128"/>
                </a:lnTo>
                <a:lnTo>
                  <a:pt x="280" y="184"/>
                </a:lnTo>
                <a:lnTo>
                  <a:pt x="272" y="248"/>
                </a:lnTo>
                <a:lnTo>
                  <a:pt x="288" y="288"/>
                </a:lnTo>
                <a:lnTo>
                  <a:pt x="264" y="360"/>
                </a:lnTo>
                <a:lnTo>
                  <a:pt x="272" y="376"/>
                </a:lnTo>
                <a:lnTo>
                  <a:pt x="288" y="432"/>
                </a:lnTo>
                <a:lnTo>
                  <a:pt x="320" y="48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3"/>
          <p:cNvSpPr>
            <a:spLocks/>
          </p:cNvSpPr>
          <p:nvPr/>
        </p:nvSpPr>
        <p:spPr bwMode="auto">
          <a:xfrm>
            <a:off x="3062288" y="3387725"/>
            <a:ext cx="261937" cy="431800"/>
          </a:xfrm>
          <a:custGeom>
            <a:avLst/>
            <a:gdLst>
              <a:gd name="T0" fmla="*/ 176 w 177"/>
              <a:gd name="T1" fmla="*/ 120 h 313"/>
              <a:gd name="T2" fmla="*/ 160 w 177"/>
              <a:gd name="T3" fmla="*/ 104 h 313"/>
              <a:gd name="T4" fmla="*/ 120 w 177"/>
              <a:gd name="T5" fmla="*/ 88 h 313"/>
              <a:gd name="T6" fmla="*/ 136 w 177"/>
              <a:gd name="T7" fmla="*/ 32 h 313"/>
              <a:gd name="T8" fmla="*/ 128 w 177"/>
              <a:gd name="T9" fmla="*/ 0 h 313"/>
              <a:gd name="T10" fmla="*/ 72 w 177"/>
              <a:gd name="T11" fmla="*/ 56 h 313"/>
              <a:gd name="T12" fmla="*/ 64 w 177"/>
              <a:gd name="T13" fmla="*/ 112 h 313"/>
              <a:gd name="T14" fmla="*/ 40 w 177"/>
              <a:gd name="T15" fmla="*/ 120 h 313"/>
              <a:gd name="T16" fmla="*/ 8 w 177"/>
              <a:gd name="T17" fmla="*/ 144 h 313"/>
              <a:gd name="T18" fmla="*/ 0 w 177"/>
              <a:gd name="T19" fmla="*/ 168 h 313"/>
              <a:gd name="T20" fmla="*/ 40 w 177"/>
              <a:gd name="T21" fmla="*/ 192 h 313"/>
              <a:gd name="T22" fmla="*/ 40 w 177"/>
              <a:gd name="T23" fmla="*/ 224 h 313"/>
              <a:gd name="T24" fmla="*/ 48 w 177"/>
              <a:gd name="T25" fmla="*/ 240 h 313"/>
              <a:gd name="T26" fmla="*/ 40 w 177"/>
              <a:gd name="T27" fmla="*/ 264 h 313"/>
              <a:gd name="T28" fmla="*/ 48 w 177"/>
              <a:gd name="T29" fmla="*/ 280 h 313"/>
              <a:gd name="T30" fmla="*/ 96 w 177"/>
              <a:gd name="T31" fmla="*/ 312 h 313"/>
              <a:gd name="T32" fmla="*/ 112 w 177"/>
              <a:gd name="T33" fmla="*/ 312 h 313"/>
              <a:gd name="T34" fmla="*/ 112 w 177"/>
              <a:gd name="T35" fmla="*/ 296 h 313"/>
              <a:gd name="T36" fmla="*/ 128 w 177"/>
              <a:gd name="T37" fmla="*/ 272 h 313"/>
              <a:gd name="T38" fmla="*/ 120 w 177"/>
              <a:gd name="T39" fmla="*/ 240 h 313"/>
              <a:gd name="T40" fmla="*/ 112 w 177"/>
              <a:gd name="T41" fmla="*/ 240 h 313"/>
              <a:gd name="T42" fmla="*/ 104 w 177"/>
              <a:gd name="T43" fmla="*/ 208 h 313"/>
              <a:gd name="T44" fmla="*/ 120 w 177"/>
              <a:gd name="T45" fmla="*/ 208 h 313"/>
              <a:gd name="T46" fmla="*/ 120 w 177"/>
              <a:gd name="T47" fmla="*/ 176 h 313"/>
              <a:gd name="T48" fmla="*/ 136 w 177"/>
              <a:gd name="T49" fmla="*/ 176 h 313"/>
              <a:gd name="T50" fmla="*/ 152 w 177"/>
              <a:gd name="T51" fmla="*/ 184 h 313"/>
              <a:gd name="T52" fmla="*/ 160 w 177"/>
              <a:gd name="T53" fmla="*/ 136 h 313"/>
              <a:gd name="T54" fmla="*/ 176 w 177"/>
              <a:gd name="T55" fmla="*/ 120 h 313"/>
              <a:gd name="T56" fmla="*/ 0 w 177"/>
              <a:gd name="T57" fmla="*/ 0 h 313"/>
              <a:gd name="T58" fmla="*/ 177 w 177"/>
              <a:gd name="T59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T56" t="T57" r="T58" b="T59"/>
            <a:pathLst>
              <a:path w="177" h="313">
                <a:moveTo>
                  <a:pt x="176" y="120"/>
                </a:moveTo>
                <a:lnTo>
                  <a:pt x="160" y="104"/>
                </a:lnTo>
                <a:lnTo>
                  <a:pt x="120" y="88"/>
                </a:lnTo>
                <a:lnTo>
                  <a:pt x="136" y="32"/>
                </a:lnTo>
                <a:lnTo>
                  <a:pt x="128" y="0"/>
                </a:lnTo>
                <a:lnTo>
                  <a:pt x="72" y="56"/>
                </a:lnTo>
                <a:lnTo>
                  <a:pt x="64" y="112"/>
                </a:lnTo>
                <a:lnTo>
                  <a:pt x="40" y="120"/>
                </a:lnTo>
                <a:lnTo>
                  <a:pt x="8" y="144"/>
                </a:lnTo>
                <a:lnTo>
                  <a:pt x="0" y="168"/>
                </a:lnTo>
                <a:lnTo>
                  <a:pt x="40" y="192"/>
                </a:lnTo>
                <a:lnTo>
                  <a:pt x="40" y="224"/>
                </a:lnTo>
                <a:lnTo>
                  <a:pt x="48" y="240"/>
                </a:lnTo>
                <a:lnTo>
                  <a:pt x="40" y="264"/>
                </a:lnTo>
                <a:lnTo>
                  <a:pt x="48" y="280"/>
                </a:lnTo>
                <a:lnTo>
                  <a:pt x="96" y="312"/>
                </a:lnTo>
                <a:lnTo>
                  <a:pt x="112" y="312"/>
                </a:lnTo>
                <a:lnTo>
                  <a:pt x="112" y="296"/>
                </a:lnTo>
                <a:lnTo>
                  <a:pt x="128" y="272"/>
                </a:lnTo>
                <a:lnTo>
                  <a:pt x="120" y="240"/>
                </a:lnTo>
                <a:lnTo>
                  <a:pt x="112" y="240"/>
                </a:lnTo>
                <a:lnTo>
                  <a:pt x="104" y="208"/>
                </a:lnTo>
                <a:lnTo>
                  <a:pt x="120" y="208"/>
                </a:lnTo>
                <a:lnTo>
                  <a:pt x="120" y="176"/>
                </a:lnTo>
                <a:lnTo>
                  <a:pt x="136" y="176"/>
                </a:lnTo>
                <a:lnTo>
                  <a:pt x="152" y="184"/>
                </a:lnTo>
                <a:lnTo>
                  <a:pt x="160" y="136"/>
                </a:lnTo>
                <a:lnTo>
                  <a:pt x="176" y="120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34"/>
          <p:cNvSpPr>
            <a:spLocks/>
          </p:cNvSpPr>
          <p:nvPr/>
        </p:nvSpPr>
        <p:spPr bwMode="auto">
          <a:xfrm>
            <a:off x="2125663" y="2959100"/>
            <a:ext cx="1277937" cy="1155700"/>
          </a:xfrm>
          <a:custGeom>
            <a:avLst/>
            <a:gdLst>
              <a:gd name="T0" fmla="*/ 632 w 857"/>
              <a:gd name="T1" fmla="*/ 480 h 841"/>
              <a:gd name="T2" fmla="*/ 672 w 857"/>
              <a:gd name="T3" fmla="*/ 536 h 841"/>
              <a:gd name="T4" fmla="*/ 672 w 857"/>
              <a:gd name="T5" fmla="*/ 568 h 841"/>
              <a:gd name="T6" fmla="*/ 736 w 857"/>
              <a:gd name="T7" fmla="*/ 624 h 841"/>
              <a:gd name="T8" fmla="*/ 744 w 857"/>
              <a:gd name="T9" fmla="*/ 600 h 841"/>
              <a:gd name="T10" fmla="*/ 752 w 857"/>
              <a:gd name="T11" fmla="*/ 552 h 841"/>
              <a:gd name="T12" fmla="*/ 736 w 857"/>
              <a:gd name="T13" fmla="*/ 520 h 841"/>
              <a:gd name="T14" fmla="*/ 752 w 857"/>
              <a:gd name="T15" fmla="*/ 488 h 841"/>
              <a:gd name="T16" fmla="*/ 800 w 857"/>
              <a:gd name="T17" fmla="*/ 512 h 841"/>
              <a:gd name="T18" fmla="*/ 856 w 857"/>
              <a:gd name="T19" fmla="*/ 552 h 841"/>
              <a:gd name="T20" fmla="*/ 800 w 857"/>
              <a:gd name="T21" fmla="*/ 632 h 841"/>
              <a:gd name="T22" fmla="*/ 776 w 857"/>
              <a:gd name="T23" fmla="*/ 664 h 841"/>
              <a:gd name="T24" fmla="*/ 736 w 857"/>
              <a:gd name="T25" fmla="*/ 648 h 841"/>
              <a:gd name="T26" fmla="*/ 704 w 857"/>
              <a:gd name="T27" fmla="*/ 752 h 841"/>
              <a:gd name="T28" fmla="*/ 696 w 857"/>
              <a:gd name="T29" fmla="*/ 776 h 841"/>
              <a:gd name="T30" fmla="*/ 688 w 857"/>
              <a:gd name="T31" fmla="*/ 808 h 841"/>
              <a:gd name="T32" fmla="*/ 632 w 857"/>
              <a:gd name="T33" fmla="*/ 840 h 841"/>
              <a:gd name="T34" fmla="*/ 592 w 857"/>
              <a:gd name="T35" fmla="*/ 760 h 841"/>
              <a:gd name="T36" fmla="*/ 576 w 857"/>
              <a:gd name="T37" fmla="*/ 752 h 841"/>
              <a:gd name="T38" fmla="*/ 528 w 857"/>
              <a:gd name="T39" fmla="*/ 696 h 841"/>
              <a:gd name="T40" fmla="*/ 496 w 857"/>
              <a:gd name="T41" fmla="*/ 712 h 841"/>
              <a:gd name="T42" fmla="*/ 488 w 857"/>
              <a:gd name="T43" fmla="*/ 728 h 841"/>
              <a:gd name="T44" fmla="*/ 480 w 857"/>
              <a:gd name="T45" fmla="*/ 776 h 841"/>
              <a:gd name="T46" fmla="*/ 464 w 857"/>
              <a:gd name="T47" fmla="*/ 744 h 841"/>
              <a:gd name="T48" fmla="*/ 416 w 857"/>
              <a:gd name="T49" fmla="*/ 728 h 841"/>
              <a:gd name="T50" fmla="*/ 408 w 857"/>
              <a:gd name="T51" fmla="*/ 688 h 841"/>
              <a:gd name="T52" fmla="*/ 456 w 857"/>
              <a:gd name="T53" fmla="*/ 696 h 841"/>
              <a:gd name="T54" fmla="*/ 488 w 857"/>
              <a:gd name="T55" fmla="*/ 672 h 841"/>
              <a:gd name="T56" fmla="*/ 464 w 857"/>
              <a:gd name="T57" fmla="*/ 640 h 841"/>
              <a:gd name="T58" fmla="*/ 504 w 857"/>
              <a:gd name="T59" fmla="*/ 600 h 841"/>
              <a:gd name="T60" fmla="*/ 536 w 857"/>
              <a:gd name="T61" fmla="*/ 568 h 841"/>
              <a:gd name="T62" fmla="*/ 480 w 857"/>
              <a:gd name="T63" fmla="*/ 408 h 841"/>
              <a:gd name="T64" fmla="*/ 408 w 857"/>
              <a:gd name="T65" fmla="*/ 360 h 841"/>
              <a:gd name="T66" fmla="*/ 344 w 857"/>
              <a:gd name="T67" fmla="*/ 336 h 841"/>
              <a:gd name="T68" fmla="*/ 280 w 857"/>
              <a:gd name="T69" fmla="*/ 312 h 841"/>
              <a:gd name="T70" fmla="*/ 208 w 857"/>
              <a:gd name="T71" fmla="*/ 336 h 841"/>
              <a:gd name="T72" fmla="*/ 48 w 857"/>
              <a:gd name="T73" fmla="*/ 240 h 841"/>
              <a:gd name="T74" fmla="*/ 8 w 857"/>
              <a:gd name="T75" fmla="*/ 160 h 841"/>
              <a:gd name="T76" fmla="*/ 48 w 857"/>
              <a:gd name="T77" fmla="*/ 152 h 841"/>
              <a:gd name="T78" fmla="*/ 112 w 857"/>
              <a:gd name="T79" fmla="*/ 96 h 841"/>
              <a:gd name="T80" fmla="*/ 136 w 857"/>
              <a:gd name="T81" fmla="*/ 64 h 841"/>
              <a:gd name="T82" fmla="*/ 216 w 857"/>
              <a:gd name="T83" fmla="*/ 32 h 841"/>
              <a:gd name="T84" fmla="*/ 232 w 857"/>
              <a:gd name="T85" fmla="*/ 0 h 841"/>
              <a:gd name="T86" fmla="*/ 288 w 857"/>
              <a:gd name="T87" fmla="*/ 72 h 841"/>
              <a:gd name="T88" fmla="*/ 296 w 857"/>
              <a:gd name="T89" fmla="*/ 128 h 841"/>
              <a:gd name="T90" fmla="*/ 312 w 857"/>
              <a:gd name="T91" fmla="*/ 176 h 841"/>
              <a:gd name="T92" fmla="*/ 336 w 857"/>
              <a:gd name="T93" fmla="*/ 192 h 841"/>
              <a:gd name="T94" fmla="*/ 408 w 857"/>
              <a:gd name="T95" fmla="*/ 176 h 841"/>
              <a:gd name="T96" fmla="*/ 408 w 857"/>
              <a:gd name="T97" fmla="*/ 216 h 841"/>
              <a:gd name="T98" fmla="*/ 384 w 857"/>
              <a:gd name="T99" fmla="*/ 256 h 841"/>
              <a:gd name="T100" fmla="*/ 432 w 857"/>
              <a:gd name="T101" fmla="*/ 328 h 841"/>
              <a:gd name="T102" fmla="*/ 496 w 857"/>
              <a:gd name="T103" fmla="*/ 344 h 841"/>
              <a:gd name="T104" fmla="*/ 528 w 857"/>
              <a:gd name="T105" fmla="*/ 320 h 841"/>
              <a:gd name="T106" fmla="*/ 584 w 857"/>
              <a:gd name="T107" fmla="*/ 320 h 841"/>
              <a:gd name="T108" fmla="*/ 624 w 857"/>
              <a:gd name="T109" fmla="*/ 336 h 841"/>
              <a:gd name="T110" fmla="*/ 576 w 857"/>
              <a:gd name="T111" fmla="*/ 392 h 841"/>
              <a:gd name="T112" fmla="*/ 600 w 857"/>
              <a:gd name="T113" fmla="*/ 456 h 841"/>
              <a:gd name="T114" fmla="*/ 0 w 857"/>
              <a:gd name="T115" fmla="*/ 0 h 841"/>
              <a:gd name="T116" fmla="*/ 857 w 857"/>
              <a:gd name="T117" fmla="*/ 841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T114" t="T115" r="T116" b="T117"/>
            <a:pathLst>
              <a:path w="857" h="841">
                <a:moveTo>
                  <a:pt x="640" y="456"/>
                </a:moveTo>
                <a:lnTo>
                  <a:pt x="632" y="480"/>
                </a:lnTo>
                <a:lnTo>
                  <a:pt x="680" y="504"/>
                </a:lnTo>
                <a:lnTo>
                  <a:pt x="672" y="536"/>
                </a:lnTo>
                <a:lnTo>
                  <a:pt x="680" y="544"/>
                </a:lnTo>
                <a:lnTo>
                  <a:pt x="672" y="568"/>
                </a:lnTo>
                <a:lnTo>
                  <a:pt x="680" y="592"/>
                </a:lnTo>
                <a:lnTo>
                  <a:pt x="736" y="624"/>
                </a:lnTo>
                <a:lnTo>
                  <a:pt x="744" y="624"/>
                </a:lnTo>
                <a:lnTo>
                  <a:pt x="744" y="600"/>
                </a:lnTo>
                <a:lnTo>
                  <a:pt x="760" y="584"/>
                </a:lnTo>
                <a:lnTo>
                  <a:pt x="752" y="552"/>
                </a:lnTo>
                <a:lnTo>
                  <a:pt x="736" y="544"/>
                </a:lnTo>
                <a:lnTo>
                  <a:pt x="736" y="520"/>
                </a:lnTo>
                <a:lnTo>
                  <a:pt x="752" y="520"/>
                </a:lnTo>
                <a:lnTo>
                  <a:pt x="752" y="488"/>
                </a:lnTo>
                <a:lnTo>
                  <a:pt x="784" y="496"/>
                </a:lnTo>
                <a:lnTo>
                  <a:pt x="800" y="512"/>
                </a:lnTo>
                <a:lnTo>
                  <a:pt x="840" y="536"/>
                </a:lnTo>
                <a:lnTo>
                  <a:pt x="856" y="552"/>
                </a:lnTo>
                <a:lnTo>
                  <a:pt x="848" y="632"/>
                </a:lnTo>
                <a:lnTo>
                  <a:pt x="800" y="632"/>
                </a:lnTo>
                <a:lnTo>
                  <a:pt x="800" y="664"/>
                </a:lnTo>
                <a:lnTo>
                  <a:pt x="776" y="664"/>
                </a:lnTo>
                <a:lnTo>
                  <a:pt x="776" y="648"/>
                </a:lnTo>
                <a:lnTo>
                  <a:pt x="736" y="648"/>
                </a:lnTo>
                <a:lnTo>
                  <a:pt x="736" y="760"/>
                </a:lnTo>
                <a:lnTo>
                  <a:pt x="704" y="752"/>
                </a:lnTo>
                <a:lnTo>
                  <a:pt x="688" y="768"/>
                </a:lnTo>
                <a:lnTo>
                  <a:pt x="696" y="776"/>
                </a:lnTo>
                <a:lnTo>
                  <a:pt x="704" y="800"/>
                </a:lnTo>
                <a:lnTo>
                  <a:pt x="688" y="808"/>
                </a:lnTo>
                <a:lnTo>
                  <a:pt x="664" y="840"/>
                </a:lnTo>
                <a:lnTo>
                  <a:pt x="632" y="840"/>
                </a:lnTo>
                <a:lnTo>
                  <a:pt x="608" y="816"/>
                </a:lnTo>
                <a:lnTo>
                  <a:pt x="592" y="760"/>
                </a:lnTo>
                <a:lnTo>
                  <a:pt x="592" y="752"/>
                </a:lnTo>
                <a:lnTo>
                  <a:pt x="576" y="752"/>
                </a:lnTo>
                <a:lnTo>
                  <a:pt x="544" y="736"/>
                </a:lnTo>
                <a:lnTo>
                  <a:pt x="528" y="696"/>
                </a:lnTo>
                <a:lnTo>
                  <a:pt x="512" y="704"/>
                </a:lnTo>
                <a:lnTo>
                  <a:pt x="496" y="712"/>
                </a:lnTo>
                <a:lnTo>
                  <a:pt x="488" y="712"/>
                </a:lnTo>
                <a:lnTo>
                  <a:pt x="488" y="728"/>
                </a:lnTo>
                <a:lnTo>
                  <a:pt x="496" y="752"/>
                </a:lnTo>
                <a:lnTo>
                  <a:pt x="480" y="776"/>
                </a:lnTo>
                <a:lnTo>
                  <a:pt x="448" y="768"/>
                </a:lnTo>
                <a:lnTo>
                  <a:pt x="464" y="744"/>
                </a:lnTo>
                <a:lnTo>
                  <a:pt x="448" y="736"/>
                </a:lnTo>
                <a:lnTo>
                  <a:pt x="416" y="728"/>
                </a:lnTo>
                <a:lnTo>
                  <a:pt x="400" y="704"/>
                </a:lnTo>
                <a:lnTo>
                  <a:pt x="408" y="688"/>
                </a:lnTo>
                <a:lnTo>
                  <a:pt x="424" y="688"/>
                </a:lnTo>
                <a:lnTo>
                  <a:pt x="456" y="696"/>
                </a:lnTo>
                <a:lnTo>
                  <a:pt x="480" y="680"/>
                </a:lnTo>
                <a:lnTo>
                  <a:pt x="488" y="672"/>
                </a:lnTo>
                <a:lnTo>
                  <a:pt x="464" y="664"/>
                </a:lnTo>
                <a:lnTo>
                  <a:pt x="464" y="640"/>
                </a:lnTo>
                <a:lnTo>
                  <a:pt x="496" y="632"/>
                </a:lnTo>
                <a:lnTo>
                  <a:pt x="504" y="600"/>
                </a:lnTo>
                <a:lnTo>
                  <a:pt x="528" y="600"/>
                </a:lnTo>
                <a:lnTo>
                  <a:pt x="536" y="568"/>
                </a:lnTo>
                <a:lnTo>
                  <a:pt x="520" y="480"/>
                </a:lnTo>
                <a:lnTo>
                  <a:pt x="480" y="408"/>
                </a:lnTo>
                <a:lnTo>
                  <a:pt x="480" y="432"/>
                </a:lnTo>
                <a:lnTo>
                  <a:pt x="408" y="360"/>
                </a:lnTo>
                <a:lnTo>
                  <a:pt x="392" y="368"/>
                </a:lnTo>
                <a:lnTo>
                  <a:pt x="344" y="336"/>
                </a:lnTo>
                <a:lnTo>
                  <a:pt x="336" y="304"/>
                </a:lnTo>
                <a:lnTo>
                  <a:pt x="280" y="312"/>
                </a:lnTo>
                <a:lnTo>
                  <a:pt x="224" y="288"/>
                </a:lnTo>
                <a:lnTo>
                  <a:pt x="208" y="336"/>
                </a:lnTo>
                <a:lnTo>
                  <a:pt x="136" y="280"/>
                </a:lnTo>
                <a:lnTo>
                  <a:pt x="48" y="240"/>
                </a:lnTo>
                <a:lnTo>
                  <a:pt x="0" y="248"/>
                </a:lnTo>
                <a:lnTo>
                  <a:pt x="8" y="160"/>
                </a:lnTo>
                <a:lnTo>
                  <a:pt x="24" y="144"/>
                </a:lnTo>
                <a:lnTo>
                  <a:pt x="48" y="152"/>
                </a:lnTo>
                <a:lnTo>
                  <a:pt x="72" y="112"/>
                </a:lnTo>
                <a:lnTo>
                  <a:pt x="112" y="96"/>
                </a:lnTo>
                <a:lnTo>
                  <a:pt x="136" y="80"/>
                </a:lnTo>
                <a:lnTo>
                  <a:pt x="136" y="64"/>
                </a:lnTo>
                <a:lnTo>
                  <a:pt x="200" y="64"/>
                </a:lnTo>
                <a:lnTo>
                  <a:pt x="216" y="32"/>
                </a:lnTo>
                <a:lnTo>
                  <a:pt x="216" y="8"/>
                </a:lnTo>
                <a:lnTo>
                  <a:pt x="232" y="0"/>
                </a:lnTo>
                <a:lnTo>
                  <a:pt x="272" y="8"/>
                </a:lnTo>
                <a:lnTo>
                  <a:pt x="288" y="72"/>
                </a:lnTo>
                <a:lnTo>
                  <a:pt x="288" y="104"/>
                </a:lnTo>
                <a:lnTo>
                  <a:pt x="296" y="128"/>
                </a:lnTo>
                <a:lnTo>
                  <a:pt x="312" y="152"/>
                </a:lnTo>
                <a:lnTo>
                  <a:pt x="312" y="176"/>
                </a:lnTo>
                <a:lnTo>
                  <a:pt x="320" y="192"/>
                </a:lnTo>
                <a:lnTo>
                  <a:pt x="336" y="192"/>
                </a:lnTo>
                <a:lnTo>
                  <a:pt x="336" y="168"/>
                </a:lnTo>
                <a:lnTo>
                  <a:pt x="408" y="176"/>
                </a:lnTo>
                <a:lnTo>
                  <a:pt x="408" y="200"/>
                </a:lnTo>
                <a:lnTo>
                  <a:pt x="408" y="216"/>
                </a:lnTo>
                <a:lnTo>
                  <a:pt x="384" y="240"/>
                </a:lnTo>
                <a:lnTo>
                  <a:pt x="384" y="256"/>
                </a:lnTo>
                <a:lnTo>
                  <a:pt x="432" y="304"/>
                </a:lnTo>
                <a:lnTo>
                  <a:pt x="432" y="328"/>
                </a:lnTo>
                <a:lnTo>
                  <a:pt x="488" y="352"/>
                </a:lnTo>
                <a:lnTo>
                  <a:pt x="496" y="344"/>
                </a:lnTo>
                <a:lnTo>
                  <a:pt x="488" y="312"/>
                </a:lnTo>
                <a:lnTo>
                  <a:pt x="528" y="320"/>
                </a:lnTo>
                <a:lnTo>
                  <a:pt x="536" y="320"/>
                </a:lnTo>
                <a:lnTo>
                  <a:pt x="584" y="320"/>
                </a:lnTo>
                <a:lnTo>
                  <a:pt x="608" y="312"/>
                </a:lnTo>
                <a:lnTo>
                  <a:pt x="624" y="336"/>
                </a:lnTo>
                <a:lnTo>
                  <a:pt x="584" y="368"/>
                </a:lnTo>
                <a:lnTo>
                  <a:pt x="576" y="392"/>
                </a:lnTo>
                <a:lnTo>
                  <a:pt x="568" y="416"/>
                </a:lnTo>
                <a:lnTo>
                  <a:pt x="600" y="456"/>
                </a:lnTo>
                <a:lnTo>
                  <a:pt x="640" y="456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5"/>
          <p:cNvSpPr>
            <a:spLocks/>
          </p:cNvSpPr>
          <p:nvPr/>
        </p:nvSpPr>
        <p:spPr bwMode="auto">
          <a:xfrm>
            <a:off x="2530475" y="1892300"/>
            <a:ext cx="2124075" cy="1706563"/>
          </a:xfrm>
          <a:custGeom>
            <a:avLst/>
            <a:gdLst>
              <a:gd name="T0" fmla="*/ 16 w 1425"/>
              <a:gd name="T1" fmla="*/ 896 h 1241"/>
              <a:gd name="T2" fmla="*/ 64 w 1425"/>
              <a:gd name="T3" fmla="*/ 968 h 1241"/>
              <a:gd name="T4" fmla="*/ 136 w 1425"/>
              <a:gd name="T5" fmla="*/ 976 h 1241"/>
              <a:gd name="T6" fmla="*/ 112 w 1425"/>
              <a:gd name="T7" fmla="*/ 1032 h 1241"/>
              <a:gd name="T8" fmla="*/ 216 w 1425"/>
              <a:gd name="T9" fmla="*/ 1128 h 1241"/>
              <a:gd name="T10" fmla="*/ 256 w 1425"/>
              <a:gd name="T11" fmla="*/ 1096 h 1241"/>
              <a:gd name="T12" fmla="*/ 352 w 1425"/>
              <a:gd name="T13" fmla="*/ 1104 h 1241"/>
              <a:gd name="T14" fmla="*/ 328 w 1425"/>
              <a:gd name="T15" fmla="*/ 1240 h 1241"/>
              <a:gd name="T16" fmla="*/ 424 w 1425"/>
              <a:gd name="T17" fmla="*/ 1200 h 1241"/>
              <a:gd name="T18" fmla="*/ 496 w 1425"/>
              <a:gd name="T19" fmla="*/ 1112 h 1241"/>
              <a:gd name="T20" fmla="*/ 560 w 1425"/>
              <a:gd name="T21" fmla="*/ 1224 h 1241"/>
              <a:gd name="T22" fmla="*/ 600 w 1425"/>
              <a:gd name="T23" fmla="*/ 1200 h 1241"/>
              <a:gd name="T24" fmla="*/ 664 w 1425"/>
              <a:gd name="T25" fmla="*/ 1112 h 1241"/>
              <a:gd name="T26" fmla="*/ 704 w 1425"/>
              <a:gd name="T27" fmla="*/ 1096 h 1241"/>
              <a:gd name="T28" fmla="*/ 736 w 1425"/>
              <a:gd name="T29" fmla="*/ 1096 h 1241"/>
              <a:gd name="T30" fmla="*/ 800 w 1425"/>
              <a:gd name="T31" fmla="*/ 1024 h 1241"/>
              <a:gd name="T32" fmla="*/ 864 w 1425"/>
              <a:gd name="T33" fmla="*/ 1008 h 1241"/>
              <a:gd name="T34" fmla="*/ 896 w 1425"/>
              <a:gd name="T35" fmla="*/ 920 h 1241"/>
              <a:gd name="T36" fmla="*/ 944 w 1425"/>
              <a:gd name="T37" fmla="*/ 912 h 1241"/>
              <a:gd name="T38" fmla="*/ 1008 w 1425"/>
              <a:gd name="T39" fmla="*/ 872 h 1241"/>
              <a:gd name="T40" fmla="*/ 1088 w 1425"/>
              <a:gd name="T41" fmla="*/ 824 h 1241"/>
              <a:gd name="T42" fmla="*/ 1128 w 1425"/>
              <a:gd name="T43" fmla="*/ 920 h 1241"/>
              <a:gd name="T44" fmla="*/ 1176 w 1425"/>
              <a:gd name="T45" fmla="*/ 888 h 1241"/>
              <a:gd name="T46" fmla="*/ 1176 w 1425"/>
              <a:gd name="T47" fmla="*/ 840 h 1241"/>
              <a:gd name="T48" fmla="*/ 1352 w 1425"/>
              <a:gd name="T49" fmla="*/ 784 h 1241"/>
              <a:gd name="T50" fmla="*/ 1376 w 1425"/>
              <a:gd name="T51" fmla="*/ 728 h 1241"/>
              <a:gd name="T52" fmla="*/ 1312 w 1425"/>
              <a:gd name="T53" fmla="*/ 672 h 1241"/>
              <a:gd name="T54" fmla="*/ 1264 w 1425"/>
              <a:gd name="T55" fmla="*/ 560 h 1241"/>
              <a:gd name="T56" fmla="*/ 1336 w 1425"/>
              <a:gd name="T57" fmla="*/ 560 h 1241"/>
              <a:gd name="T58" fmla="*/ 1352 w 1425"/>
              <a:gd name="T59" fmla="*/ 472 h 1241"/>
              <a:gd name="T60" fmla="*/ 1296 w 1425"/>
              <a:gd name="T61" fmla="*/ 432 h 1241"/>
              <a:gd name="T62" fmla="*/ 1392 w 1425"/>
              <a:gd name="T63" fmla="*/ 296 h 1241"/>
              <a:gd name="T64" fmla="*/ 1424 w 1425"/>
              <a:gd name="T65" fmla="*/ 128 h 1241"/>
              <a:gd name="T66" fmla="*/ 1344 w 1425"/>
              <a:gd name="T67" fmla="*/ 128 h 1241"/>
              <a:gd name="T68" fmla="*/ 1264 w 1425"/>
              <a:gd name="T69" fmla="*/ 72 h 1241"/>
              <a:gd name="T70" fmla="*/ 1192 w 1425"/>
              <a:gd name="T71" fmla="*/ 64 h 1241"/>
              <a:gd name="T72" fmla="*/ 1168 w 1425"/>
              <a:gd name="T73" fmla="*/ 0 h 1241"/>
              <a:gd name="T74" fmla="*/ 1160 w 1425"/>
              <a:gd name="T75" fmla="*/ 64 h 1241"/>
              <a:gd name="T76" fmla="*/ 1128 w 1425"/>
              <a:gd name="T77" fmla="*/ 168 h 1241"/>
              <a:gd name="T78" fmla="*/ 1120 w 1425"/>
              <a:gd name="T79" fmla="*/ 240 h 1241"/>
              <a:gd name="T80" fmla="*/ 992 w 1425"/>
              <a:gd name="T81" fmla="*/ 280 h 1241"/>
              <a:gd name="T82" fmla="*/ 992 w 1425"/>
              <a:gd name="T83" fmla="*/ 432 h 1241"/>
              <a:gd name="T84" fmla="*/ 1056 w 1425"/>
              <a:gd name="T85" fmla="*/ 416 h 1241"/>
              <a:gd name="T86" fmla="*/ 1136 w 1425"/>
              <a:gd name="T87" fmla="*/ 448 h 1241"/>
              <a:gd name="T88" fmla="*/ 1136 w 1425"/>
              <a:gd name="T89" fmla="*/ 504 h 1241"/>
              <a:gd name="T90" fmla="*/ 1040 w 1425"/>
              <a:gd name="T91" fmla="*/ 536 h 1241"/>
              <a:gd name="T92" fmla="*/ 992 w 1425"/>
              <a:gd name="T93" fmla="*/ 592 h 1241"/>
              <a:gd name="T94" fmla="*/ 864 w 1425"/>
              <a:gd name="T95" fmla="*/ 664 h 1241"/>
              <a:gd name="T96" fmla="*/ 760 w 1425"/>
              <a:gd name="T97" fmla="*/ 648 h 1241"/>
              <a:gd name="T98" fmla="*/ 768 w 1425"/>
              <a:gd name="T99" fmla="*/ 752 h 1241"/>
              <a:gd name="T100" fmla="*/ 640 w 1425"/>
              <a:gd name="T101" fmla="*/ 848 h 1241"/>
              <a:gd name="T102" fmla="*/ 456 w 1425"/>
              <a:gd name="T103" fmla="*/ 880 h 1241"/>
              <a:gd name="T104" fmla="*/ 352 w 1425"/>
              <a:gd name="T105" fmla="*/ 888 h 1241"/>
              <a:gd name="T106" fmla="*/ 248 w 1425"/>
              <a:gd name="T107" fmla="*/ 864 h 1241"/>
              <a:gd name="T108" fmla="*/ 96 w 1425"/>
              <a:gd name="T109" fmla="*/ 816 h 1241"/>
              <a:gd name="T110" fmla="*/ 0 w 1425"/>
              <a:gd name="T111" fmla="*/ 0 h 1241"/>
              <a:gd name="T112" fmla="*/ 1425 w 1425"/>
              <a:gd name="T1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T110" t="T111" r="T112" b="T113"/>
            <a:pathLst>
              <a:path w="1425" h="1241">
                <a:moveTo>
                  <a:pt x="0" y="784"/>
                </a:moveTo>
                <a:lnTo>
                  <a:pt x="16" y="848"/>
                </a:lnTo>
                <a:lnTo>
                  <a:pt x="16" y="896"/>
                </a:lnTo>
                <a:lnTo>
                  <a:pt x="40" y="928"/>
                </a:lnTo>
                <a:lnTo>
                  <a:pt x="48" y="968"/>
                </a:lnTo>
                <a:lnTo>
                  <a:pt x="64" y="968"/>
                </a:lnTo>
                <a:lnTo>
                  <a:pt x="64" y="944"/>
                </a:lnTo>
                <a:lnTo>
                  <a:pt x="136" y="952"/>
                </a:lnTo>
                <a:lnTo>
                  <a:pt x="136" y="976"/>
                </a:lnTo>
                <a:lnTo>
                  <a:pt x="136" y="992"/>
                </a:lnTo>
                <a:lnTo>
                  <a:pt x="112" y="1016"/>
                </a:lnTo>
                <a:lnTo>
                  <a:pt x="112" y="1032"/>
                </a:lnTo>
                <a:lnTo>
                  <a:pt x="160" y="1080"/>
                </a:lnTo>
                <a:lnTo>
                  <a:pt x="160" y="1104"/>
                </a:lnTo>
                <a:lnTo>
                  <a:pt x="216" y="1128"/>
                </a:lnTo>
                <a:lnTo>
                  <a:pt x="224" y="1120"/>
                </a:lnTo>
                <a:lnTo>
                  <a:pt x="216" y="1088"/>
                </a:lnTo>
                <a:lnTo>
                  <a:pt x="256" y="1096"/>
                </a:lnTo>
                <a:lnTo>
                  <a:pt x="264" y="1096"/>
                </a:lnTo>
                <a:lnTo>
                  <a:pt x="336" y="1088"/>
                </a:lnTo>
                <a:lnTo>
                  <a:pt x="352" y="1104"/>
                </a:lnTo>
                <a:lnTo>
                  <a:pt x="312" y="1144"/>
                </a:lnTo>
                <a:lnTo>
                  <a:pt x="296" y="1192"/>
                </a:lnTo>
                <a:lnTo>
                  <a:pt x="328" y="1240"/>
                </a:lnTo>
                <a:lnTo>
                  <a:pt x="376" y="1232"/>
                </a:lnTo>
                <a:lnTo>
                  <a:pt x="400" y="1208"/>
                </a:lnTo>
                <a:lnTo>
                  <a:pt x="424" y="1200"/>
                </a:lnTo>
                <a:lnTo>
                  <a:pt x="432" y="1136"/>
                </a:lnTo>
                <a:lnTo>
                  <a:pt x="488" y="1088"/>
                </a:lnTo>
                <a:lnTo>
                  <a:pt x="496" y="1112"/>
                </a:lnTo>
                <a:lnTo>
                  <a:pt x="480" y="1176"/>
                </a:lnTo>
                <a:lnTo>
                  <a:pt x="520" y="1192"/>
                </a:lnTo>
                <a:lnTo>
                  <a:pt x="560" y="1224"/>
                </a:lnTo>
                <a:lnTo>
                  <a:pt x="576" y="1224"/>
                </a:lnTo>
                <a:lnTo>
                  <a:pt x="592" y="1224"/>
                </a:lnTo>
                <a:lnTo>
                  <a:pt x="600" y="1200"/>
                </a:lnTo>
                <a:lnTo>
                  <a:pt x="616" y="1200"/>
                </a:lnTo>
                <a:lnTo>
                  <a:pt x="608" y="1168"/>
                </a:lnTo>
                <a:lnTo>
                  <a:pt x="664" y="1112"/>
                </a:lnTo>
                <a:lnTo>
                  <a:pt x="664" y="1096"/>
                </a:lnTo>
                <a:lnTo>
                  <a:pt x="696" y="1096"/>
                </a:lnTo>
                <a:lnTo>
                  <a:pt x="704" y="1096"/>
                </a:lnTo>
                <a:lnTo>
                  <a:pt x="712" y="1080"/>
                </a:lnTo>
                <a:lnTo>
                  <a:pt x="720" y="1080"/>
                </a:lnTo>
                <a:lnTo>
                  <a:pt x="736" y="1096"/>
                </a:lnTo>
                <a:lnTo>
                  <a:pt x="736" y="1072"/>
                </a:lnTo>
                <a:lnTo>
                  <a:pt x="760" y="1080"/>
                </a:lnTo>
                <a:lnTo>
                  <a:pt x="800" y="1024"/>
                </a:lnTo>
                <a:lnTo>
                  <a:pt x="832" y="1016"/>
                </a:lnTo>
                <a:lnTo>
                  <a:pt x="848" y="1000"/>
                </a:lnTo>
                <a:lnTo>
                  <a:pt x="864" y="1008"/>
                </a:lnTo>
                <a:lnTo>
                  <a:pt x="896" y="1000"/>
                </a:lnTo>
                <a:lnTo>
                  <a:pt x="872" y="928"/>
                </a:lnTo>
                <a:lnTo>
                  <a:pt x="896" y="920"/>
                </a:lnTo>
                <a:lnTo>
                  <a:pt x="896" y="888"/>
                </a:lnTo>
                <a:lnTo>
                  <a:pt x="928" y="872"/>
                </a:lnTo>
                <a:lnTo>
                  <a:pt x="944" y="912"/>
                </a:lnTo>
                <a:lnTo>
                  <a:pt x="984" y="888"/>
                </a:lnTo>
                <a:lnTo>
                  <a:pt x="1000" y="896"/>
                </a:lnTo>
                <a:lnTo>
                  <a:pt x="1008" y="872"/>
                </a:lnTo>
                <a:lnTo>
                  <a:pt x="1040" y="880"/>
                </a:lnTo>
                <a:lnTo>
                  <a:pt x="1040" y="840"/>
                </a:lnTo>
                <a:lnTo>
                  <a:pt x="1088" y="824"/>
                </a:lnTo>
                <a:lnTo>
                  <a:pt x="1112" y="864"/>
                </a:lnTo>
                <a:lnTo>
                  <a:pt x="1112" y="904"/>
                </a:lnTo>
                <a:lnTo>
                  <a:pt x="1128" y="920"/>
                </a:lnTo>
                <a:lnTo>
                  <a:pt x="1160" y="912"/>
                </a:lnTo>
                <a:lnTo>
                  <a:pt x="1176" y="912"/>
                </a:lnTo>
                <a:lnTo>
                  <a:pt x="1176" y="888"/>
                </a:lnTo>
                <a:lnTo>
                  <a:pt x="1176" y="864"/>
                </a:lnTo>
                <a:lnTo>
                  <a:pt x="1160" y="832"/>
                </a:lnTo>
                <a:lnTo>
                  <a:pt x="1176" y="840"/>
                </a:lnTo>
                <a:lnTo>
                  <a:pt x="1200" y="872"/>
                </a:lnTo>
                <a:lnTo>
                  <a:pt x="1328" y="776"/>
                </a:lnTo>
                <a:lnTo>
                  <a:pt x="1352" y="784"/>
                </a:lnTo>
                <a:lnTo>
                  <a:pt x="1392" y="752"/>
                </a:lnTo>
                <a:lnTo>
                  <a:pt x="1392" y="728"/>
                </a:lnTo>
                <a:lnTo>
                  <a:pt x="1376" y="728"/>
                </a:lnTo>
                <a:lnTo>
                  <a:pt x="1376" y="688"/>
                </a:lnTo>
                <a:lnTo>
                  <a:pt x="1352" y="640"/>
                </a:lnTo>
                <a:lnTo>
                  <a:pt x="1312" y="672"/>
                </a:lnTo>
                <a:lnTo>
                  <a:pt x="1288" y="616"/>
                </a:lnTo>
                <a:lnTo>
                  <a:pt x="1296" y="592"/>
                </a:lnTo>
                <a:lnTo>
                  <a:pt x="1264" y="560"/>
                </a:lnTo>
                <a:lnTo>
                  <a:pt x="1272" y="536"/>
                </a:lnTo>
                <a:lnTo>
                  <a:pt x="1312" y="560"/>
                </a:lnTo>
                <a:lnTo>
                  <a:pt x="1336" y="560"/>
                </a:lnTo>
                <a:lnTo>
                  <a:pt x="1328" y="512"/>
                </a:lnTo>
                <a:lnTo>
                  <a:pt x="1328" y="488"/>
                </a:lnTo>
                <a:lnTo>
                  <a:pt x="1352" y="472"/>
                </a:lnTo>
                <a:lnTo>
                  <a:pt x="1352" y="456"/>
                </a:lnTo>
                <a:lnTo>
                  <a:pt x="1320" y="472"/>
                </a:lnTo>
                <a:lnTo>
                  <a:pt x="1296" y="432"/>
                </a:lnTo>
                <a:lnTo>
                  <a:pt x="1368" y="336"/>
                </a:lnTo>
                <a:lnTo>
                  <a:pt x="1384" y="360"/>
                </a:lnTo>
                <a:lnTo>
                  <a:pt x="1392" y="296"/>
                </a:lnTo>
                <a:lnTo>
                  <a:pt x="1408" y="272"/>
                </a:lnTo>
                <a:lnTo>
                  <a:pt x="1400" y="216"/>
                </a:lnTo>
                <a:lnTo>
                  <a:pt x="1424" y="128"/>
                </a:lnTo>
                <a:lnTo>
                  <a:pt x="1384" y="88"/>
                </a:lnTo>
                <a:lnTo>
                  <a:pt x="1360" y="120"/>
                </a:lnTo>
                <a:lnTo>
                  <a:pt x="1344" y="128"/>
                </a:lnTo>
                <a:lnTo>
                  <a:pt x="1296" y="144"/>
                </a:lnTo>
                <a:lnTo>
                  <a:pt x="1280" y="120"/>
                </a:lnTo>
                <a:lnTo>
                  <a:pt x="1264" y="72"/>
                </a:lnTo>
                <a:lnTo>
                  <a:pt x="1240" y="56"/>
                </a:lnTo>
                <a:lnTo>
                  <a:pt x="1224" y="72"/>
                </a:lnTo>
                <a:lnTo>
                  <a:pt x="1192" y="64"/>
                </a:lnTo>
                <a:lnTo>
                  <a:pt x="1208" y="32"/>
                </a:lnTo>
                <a:lnTo>
                  <a:pt x="1200" y="0"/>
                </a:lnTo>
                <a:lnTo>
                  <a:pt x="1168" y="0"/>
                </a:lnTo>
                <a:lnTo>
                  <a:pt x="1128" y="40"/>
                </a:lnTo>
                <a:lnTo>
                  <a:pt x="1128" y="56"/>
                </a:lnTo>
                <a:lnTo>
                  <a:pt x="1160" y="64"/>
                </a:lnTo>
                <a:lnTo>
                  <a:pt x="1168" y="88"/>
                </a:lnTo>
                <a:lnTo>
                  <a:pt x="1136" y="136"/>
                </a:lnTo>
                <a:lnTo>
                  <a:pt x="1128" y="168"/>
                </a:lnTo>
                <a:lnTo>
                  <a:pt x="1112" y="200"/>
                </a:lnTo>
                <a:lnTo>
                  <a:pt x="1112" y="232"/>
                </a:lnTo>
                <a:lnTo>
                  <a:pt x="1120" y="240"/>
                </a:lnTo>
                <a:lnTo>
                  <a:pt x="1056" y="288"/>
                </a:lnTo>
                <a:lnTo>
                  <a:pt x="1016" y="280"/>
                </a:lnTo>
                <a:lnTo>
                  <a:pt x="992" y="280"/>
                </a:lnTo>
                <a:lnTo>
                  <a:pt x="944" y="416"/>
                </a:lnTo>
                <a:lnTo>
                  <a:pt x="960" y="432"/>
                </a:lnTo>
                <a:lnTo>
                  <a:pt x="992" y="432"/>
                </a:lnTo>
                <a:lnTo>
                  <a:pt x="1032" y="432"/>
                </a:lnTo>
                <a:lnTo>
                  <a:pt x="1040" y="440"/>
                </a:lnTo>
                <a:lnTo>
                  <a:pt x="1056" y="416"/>
                </a:lnTo>
                <a:lnTo>
                  <a:pt x="1080" y="408"/>
                </a:lnTo>
                <a:lnTo>
                  <a:pt x="1104" y="416"/>
                </a:lnTo>
                <a:lnTo>
                  <a:pt x="1136" y="448"/>
                </a:lnTo>
                <a:lnTo>
                  <a:pt x="1160" y="480"/>
                </a:lnTo>
                <a:lnTo>
                  <a:pt x="1160" y="512"/>
                </a:lnTo>
                <a:lnTo>
                  <a:pt x="1136" y="504"/>
                </a:lnTo>
                <a:lnTo>
                  <a:pt x="1088" y="520"/>
                </a:lnTo>
                <a:lnTo>
                  <a:pt x="1048" y="520"/>
                </a:lnTo>
                <a:lnTo>
                  <a:pt x="1040" y="536"/>
                </a:lnTo>
                <a:lnTo>
                  <a:pt x="1016" y="536"/>
                </a:lnTo>
                <a:lnTo>
                  <a:pt x="992" y="560"/>
                </a:lnTo>
                <a:lnTo>
                  <a:pt x="992" y="592"/>
                </a:lnTo>
                <a:lnTo>
                  <a:pt x="968" y="608"/>
                </a:lnTo>
                <a:lnTo>
                  <a:pt x="912" y="616"/>
                </a:lnTo>
                <a:lnTo>
                  <a:pt x="864" y="664"/>
                </a:lnTo>
                <a:lnTo>
                  <a:pt x="800" y="664"/>
                </a:lnTo>
                <a:lnTo>
                  <a:pt x="784" y="648"/>
                </a:lnTo>
                <a:lnTo>
                  <a:pt x="760" y="648"/>
                </a:lnTo>
                <a:lnTo>
                  <a:pt x="752" y="680"/>
                </a:lnTo>
                <a:lnTo>
                  <a:pt x="728" y="704"/>
                </a:lnTo>
                <a:lnTo>
                  <a:pt x="768" y="752"/>
                </a:lnTo>
                <a:lnTo>
                  <a:pt x="720" y="784"/>
                </a:lnTo>
                <a:lnTo>
                  <a:pt x="696" y="824"/>
                </a:lnTo>
                <a:lnTo>
                  <a:pt x="640" y="848"/>
                </a:lnTo>
                <a:lnTo>
                  <a:pt x="560" y="856"/>
                </a:lnTo>
                <a:lnTo>
                  <a:pt x="496" y="864"/>
                </a:lnTo>
                <a:lnTo>
                  <a:pt x="456" y="880"/>
                </a:lnTo>
                <a:lnTo>
                  <a:pt x="408" y="912"/>
                </a:lnTo>
                <a:lnTo>
                  <a:pt x="384" y="912"/>
                </a:lnTo>
                <a:lnTo>
                  <a:pt x="352" y="888"/>
                </a:lnTo>
                <a:lnTo>
                  <a:pt x="312" y="888"/>
                </a:lnTo>
                <a:lnTo>
                  <a:pt x="280" y="864"/>
                </a:lnTo>
                <a:lnTo>
                  <a:pt x="248" y="864"/>
                </a:lnTo>
                <a:lnTo>
                  <a:pt x="224" y="824"/>
                </a:lnTo>
                <a:lnTo>
                  <a:pt x="160" y="816"/>
                </a:lnTo>
                <a:lnTo>
                  <a:pt x="96" y="816"/>
                </a:lnTo>
                <a:lnTo>
                  <a:pt x="64" y="792"/>
                </a:lnTo>
                <a:lnTo>
                  <a:pt x="0" y="784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6"/>
          <p:cNvSpPr>
            <a:spLocks/>
          </p:cNvSpPr>
          <p:nvPr/>
        </p:nvSpPr>
        <p:spPr bwMode="auto">
          <a:xfrm>
            <a:off x="576263" y="2179638"/>
            <a:ext cx="1897062" cy="1419225"/>
          </a:xfrm>
          <a:custGeom>
            <a:avLst/>
            <a:gdLst>
              <a:gd name="T0" fmla="*/ 1256 w 1273"/>
              <a:gd name="T1" fmla="*/ 576 h 1033"/>
              <a:gd name="T2" fmla="*/ 1240 w 1273"/>
              <a:gd name="T3" fmla="*/ 632 h 1033"/>
              <a:gd name="T4" fmla="*/ 1176 w 1273"/>
              <a:gd name="T5" fmla="*/ 632 h 1033"/>
              <a:gd name="T6" fmla="*/ 1152 w 1273"/>
              <a:gd name="T7" fmla="*/ 664 h 1033"/>
              <a:gd name="T8" fmla="*/ 1080 w 1273"/>
              <a:gd name="T9" fmla="*/ 720 h 1033"/>
              <a:gd name="T10" fmla="*/ 1048 w 1273"/>
              <a:gd name="T11" fmla="*/ 728 h 1033"/>
              <a:gd name="T12" fmla="*/ 936 w 1273"/>
              <a:gd name="T13" fmla="*/ 824 h 1033"/>
              <a:gd name="T14" fmla="*/ 880 w 1273"/>
              <a:gd name="T15" fmla="*/ 880 h 1033"/>
              <a:gd name="T16" fmla="*/ 920 w 1273"/>
              <a:gd name="T17" fmla="*/ 944 h 1033"/>
              <a:gd name="T18" fmla="*/ 888 w 1273"/>
              <a:gd name="T19" fmla="*/ 992 h 1033"/>
              <a:gd name="T20" fmla="*/ 896 w 1273"/>
              <a:gd name="T21" fmla="*/ 1032 h 1033"/>
              <a:gd name="T22" fmla="*/ 840 w 1273"/>
              <a:gd name="T23" fmla="*/ 1016 h 1033"/>
              <a:gd name="T24" fmla="*/ 808 w 1273"/>
              <a:gd name="T25" fmla="*/ 1000 h 1033"/>
              <a:gd name="T26" fmla="*/ 736 w 1273"/>
              <a:gd name="T27" fmla="*/ 960 h 1033"/>
              <a:gd name="T28" fmla="*/ 600 w 1273"/>
              <a:gd name="T29" fmla="*/ 984 h 1033"/>
              <a:gd name="T30" fmla="*/ 512 w 1273"/>
              <a:gd name="T31" fmla="*/ 992 h 1033"/>
              <a:gd name="T32" fmla="*/ 432 w 1273"/>
              <a:gd name="T33" fmla="*/ 952 h 1033"/>
              <a:gd name="T34" fmla="*/ 368 w 1273"/>
              <a:gd name="T35" fmla="*/ 960 h 1033"/>
              <a:gd name="T36" fmla="*/ 272 w 1273"/>
              <a:gd name="T37" fmla="*/ 928 h 1033"/>
              <a:gd name="T38" fmla="*/ 216 w 1273"/>
              <a:gd name="T39" fmla="*/ 984 h 1033"/>
              <a:gd name="T40" fmla="*/ 152 w 1273"/>
              <a:gd name="T41" fmla="*/ 944 h 1033"/>
              <a:gd name="T42" fmla="*/ 104 w 1273"/>
              <a:gd name="T43" fmla="*/ 864 h 1033"/>
              <a:gd name="T44" fmla="*/ 56 w 1273"/>
              <a:gd name="T45" fmla="*/ 800 h 1033"/>
              <a:gd name="T46" fmla="*/ 64 w 1273"/>
              <a:gd name="T47" fmla="*/ 776 h 1033"/>
              <a:gd name="T48" fmla="*/ 40 w 1273"/>
              <a:gd name="T49" fmla="*/ 712 h 1033"/>
              <a:gd name="T50" fmla="*/ 0 w 1273"/>
              <a:gd name="T51" fmla="*/ 688 h 1033"/>
              <a:gd name="T52" fmla="*/ 32 w 1273"/>
              <a:gd name="T53" fmla="*/ 688 h 1033"/>
              <a:gd name="T54" fmla="*/ 32 w 1273"/>
              <a:gd name="T55" fmla="*/ 616 h 1033"/>
              <a:gd name="T56" fmla="*/ 24 w 1273"/>
              <a:gd name="T57" fmla="*/ 568 h 1033"/>
              <a:gd name="T58" fmla="*/ 0 w 1273"/>
              <a:gd name="T59" fmla="*/ 520 h 1033"/>
              <a:gd name="T60" fmla="*/ 88 w 1273"/>
              <a:gd name="T61" fmla="*/ 464 h 1033"/>
              <a:gd name="T62" fmla="*/ 136 w 1273"/>
              <a:gd name="T63" fmla="*/ 456 h 1033"/>
              <a:gd name="T64" fmla="*/ 152 w 1273"/>
              <a:gd name="T65" fmla="*/ 480 h 1033"/>
              <a:gd name="T66" fmla="*/ 200 w 1273"/>
              <a:gd name="T67" fmla="*/ 480 h 1033"/>
              <a:gd name="T68" fmla="*/ 304 w 1273"/>
              <a:gd name="T69" fmla="*/ 456 h 1033"/>
              <a:gd name="T70" fmla="*/ 416 w 1273"/>
              <a:gd name="T71" fmla="*/ 424 h 1033"/>
              <a:gd name="T72" fmla="*/ 424 w 1273"/>
              <a:gd name="T73" fmla="*/ 376 h 1033"/>
              <a:gd name="T74" fmla="*/ 472 w 1273"/>
              <a:gd name="T75" fmla="*/ 232 h 1033"/>
              <a:gd name="T76" fmla="*/ 456 w 1273"/>
              <a:gd name="T77" fmla="*/ 200 h 1033"/>
              <a:gd name="T78" fmla="*/ 592 w 1273"/>
              <a:gd name="T79" fmla="*/ 224 h 1033"/>
              <a:gd name="T80" fmla="*/ 664 w 1273"/>
              <a:gd name="T81" fmla="*/ 96 h 1033"/>
              <a:gd name="T82" fmla="*/ 784 w 1273"/>
              <a:gd name="T83" fmla="*/ 128 h 1033"/>
              <a:gd name="T84" fmla="*/ 784 w 1273"/>
              <a:gd name="T85" fmla="*/ 80 h 1033"/>
              <a:gd name="T86" fmla="*/ 840 w 1273"/>
              <a:gd name="T87" fmla="*/ 40 h 1033"/>
              <a:gd name="T88" fmla="*/ 880 w 1273"/>
              <a:gd name="T89" fmla="*/ 0 h 1033"/>
              <a:gd name="T90" fmla="*/ 928 w 1273"/>
              <a:gd name="T91" fmla="*/ 16 h 1033"/>
              <a:gd name="T92" fmla="*/ 928 w 1273"/>
              <a:gd name="T93" fmla="*/ 48 h 1033"/>
              <a:gd name="T94" fmla="*/ 960 w 1273"/>
              <a:gd name="T95" fmla="*/ 112 h 1033"/>
              <a:gd name="T96" fmla="*/ 1024 w 1273"/>
              <a:gd name="T97" fmla="*/ 144 h 1033"/>
              <a:gd name="T98" fmla="*/ 1040 w 1273"/>
              <a:gd name="T99" fmla="*/ 248 h 1033"/>
              <a:gd name="T100" fmla="*/ 1016 w 1273"/>
              <a:gd name="T101" fmla="*/ 336 h 1033"/>
              <a:gd name="T102" fmla="*/ 1112 w 1273"/>
              <a:gd name="T103" fmla="*/ 368 h 1033"/>
              <a:gd name="T104" fmla="*/ 1208 w 1273"/>
              <a:gd name="T105" fmla="*/ 440 h 1033"/>
              <a:gd name="T106" fmla="*/ 1232 w 1273"/>
              <a:gd name="T107" fmla="*/ 480 h 1033"/>
              <a:gd name="T108" fmla="*/ 1272 w 1273"/>
              <a:gd name="T109" fmla="*/ 568 h 1033"/>
              <a:gd name="T110" fmla="*/ 0 w 1273"/>
              <a:gd name="T111" fmla="*/ 0 h 1033"/>
              <a:gd name="T112" fmla="*/ 1273 w 1273"/>
              <a:gd name="T113" fmla="*/ 1033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T110" t="T111" r="T112" b="T113"/>
            <a:pathLst>
              <a:path w="1273" h="1033">
                <a:moveTo>
                  <a:pt x="1272" y="568"/>
                </a:moveTo>
                <a:lnTo>
                  <a:pt x="1256" y="576"/>
                </a:lnTo>
                <a:lnTo>
                  <a:pt x="1256" y="600"/>
                </a:lnTo>
                <a:lnTo>
                  <a:pt x="1240" y="632"/>
                </a:lnTo>
                <a:lnTo>
                  <a:pt x="1208" y="632"/>
                </a:lnTo>
                <a:lnTo>
                  <a:pt x="1176" y="632"/>
                </a:lnTo>
                <a:lnTo>
                  <a:pt x="1176" y="648"/>
                </a:lnTo>
                <a:lnTo>
                  <a:pt x="1152" y="664"/>
                </a:lnTo>
                <a:lnTo>
                  <a:pt x="1112" y="680"/>
                </a:lnTo>
                <a:lnTo>
                  <a:pt x="1080" y="720"/>
                </a:lnTo>
                <a:lnTo>
                  <a:pt x="1064" y="712"/>
                </a:lnTo>
                <a:lnTo>
                  <a:pt x="1048" y="728"/>
                </a:lnTo>
                <a:lnTo>
                  <a:pt x="1040" y="816"/>
                </a:lnTo>
                <a:lnTo>
                  <a:pt x="936" y="824"/>
                </a:lnTo>
                <a:lnTo>
                  <a:pt x="888" y="840"/>
                </a:lnTo>
                <a:lnTo>
                  <a:pt x="880" y="880"/>
                </a:lnTo>
                <a:lnTo>
                  <a:pt x="920" y="928"/>
                </a:lnTo>
                <a:lnTo>
                  <a:pt x="920" y="944"/>
                </a:lnTo>
                <a:lnTo>
                  <a:pt x="888" y="968"/>
                </a:lnTo>
                <a:lnTo>
                  <a:pt x="888" y="992"/>
                </a:lnTo>
                <a:lnTo>
                  <a:pt x="896" y="1000"/>
                </a:lnTo>
                <a:lnTo>
                  <a:pt x="896" y="1032"/>
                </a:lnTo>
                <a:lnTo>
                  <a:pt x="840" y="1008"/>
                </a:lnTo>
                <a:lnTo>
                  <a:pt x="840" y="1016"/>
                </a:lnTo>
                <a:lnTo>
                  <a:pt x="816" y="1016"/>
                </a:lnTo>
                <a:lnTo>
                  <a:pt x="808" y="1000"/>
                </a:lnTo>
                <a:lnTo>
                  <a:pt x="760" y="976"/>
                </a:lnTo>
                <a:lnTo>
                  <a:pt x="736" y="960"/>
                </a:lnTo>
                <a:lnTo>
                  <a:pt x="624" y="968"/>
                </a:lnTo>
                <a:lnTo>
                  <a:pt x="600" y="984"/>
                </a:lnTo>
                <a:lnTo>
                  <a:pt x="528" y="984"/>
                </a:lnTo>
                <a:lnTo>
                  <a:pt x="512" y="992"/>
                </a:lnTo>
                <a:lnTo>
                  <a:pt x="440" y="984"/>
                </a:lnTo>
                <a:lnTo>
                  <a:pt x="432" y="952"/>
                </a:lnTo>
                <a:lnTo>
                  <a:pt x="384" y="944"/>
                </a:lnTo>
                <a:lnTo>
                  <a:pt x="368" y="960"/>
                </a:lnTo>
                <a:lnTo>
                  <a:pt x="296" y="928"/>
                </a:lnTo>
                <a:lnTo>
                  <a:pt x="272" y="928"/>
                </a:lnTo>
                <a:lnTo>
                  <a:pt x="248" y="968"/>
                </a:lnTo>
                <a:lnTo>
                  <a:pt x="216" y="984"/>
                </a:lnTo>
                <a:lnTo>
                  <a:pt x="176" y="976"/>
                </a:lnTo>
                <a:lnTo>
                  <a:pt x="152" y="944"/>
                </a:lnTo>
                <a:lnTo>
                  <a:pt x="152" y="872"/>
                </a:lnTo>
                <a:lnTo>
                  <a:pt x="104" y="864"/>
                </a:lnTo>
                <a:lnTo>
                  <a:pt x="72" y="816"/>
                </a:lnTo>
                <a:lnTo>
                  <a:pt x="56" y="800"/>
                </a:lnTo>
                <a:lnTo>
                  <a:pt x="48" y="784"/>
                </a:lnTo>
                <a:lnTo>
                  <a:pt x="64" y="776"/>
                </a:lnTo>
                <a:lnTo>
                  <a:pt x="64" y="752"/>
                </a:lnTo>
                <a:lnTo>
                  <a:pt x="40" y="712"/>
                </a:lnTo>
                <a:lnTo>
                  <a:pt x="16" y="704"/>
                </a:lnTo>
                <a:lnTo>
                  <a:pt x="0" y="688"/>
                </a:lnTo>
                <a:lnTo>
                  <a:pt x="16" y="680"/>
                </a:lnTo>
                <a:lnTo>
                  <a:pt x="32" y="688"/>
                </a:lnTo>
                <a:lnTo>
                  <a:pt x="40" y="672"/>
                </a:lnTo>
                <a:lnTo>
                  <a:pt x="32" y="616"/>
                </a:lnTo>
                <a:lnTo>
                  <a:pt x="48" y="592"/>
                </a:lnTo>
                <a:lnTo>
                  <a:pt x="24" y="568"/>
                </a:lnTo>
                <a:lnTo>
                  <a:pt x="0" y="568"/>
                </a:lnTo>
                <a:lnTo>
                  <a:pt x="0" y="520"/>
                </a:lnTo>
                <a:lnTo>
                  <a:pt x="48" y="464"/>
                </a:lnTo>
                <a:lnTo>
                  <a:pt x="88" y="464"/>
                </a:lnTo>
                <a:lnTo>
                  <a:pt x="112" y="448"/>
                </a:lnTo>
                <a:lnTo>
                  <a:pt x="136" y="456"/>
                </a:lnTo>
                <a:lnTo>
                  <a:pt x="144" y="448"/>
                </a:lnTo>
                <a:lnTo>
                  <a:pt x="152" y="480"/>
                </a:lnTo>
                <a:lnTo>
                  <a:pt x="168" y="472"/>
                </a:lnTo>
                <a:lnTo>
                  <a:pt x="200" y="480"/>
                </a:lnTo>
                <a:lnTo>
                  <a:pt x="208" y="456"/>
                </a:lnTo>
                <a:lnTo>
                  <a:pt x="304" y="456"/>
                </a:lnTo>
                <a:lnTo>
                  <a:pt x="320" y="432"/>
                </a:lnTo>
                <a:lnTo>
                  <a:pt x="416" y="424"/>
                </a:lnTo>
                <a:lnTo>
                  <a:pt x="424" y="408"/>
                </a:lnTo>
                <a:lnTo>
                  <a:pt x="424" y="376"/>
                </a:lnTo>
                <a:lnTo>
                  <a:pt x="464" y="352"/>
                </a:lnTo>
                <a:lnTo>
                  <a:pt x="472" y="232"/>
                </a:lnTo>
                <a:lnTo>
                  <a:pt x="456" y="224"/>
                </a:lnTo>
                <a:lnTo>
                  <a:pt x="456" y="200"/>
                </a:lnTo>
                <a:lnTo>
                  <a:pt x="576" y="208"/>
                </a:lnTo>
                <a:lnTo>
                  <a:pt x="592" y="224"/>
                </a:lnTo>
                <a:lnTo>
                  <a:pt x="608" y="176"/>
                </a:lnTo>
                <a:lnTo>
                  <a:pt x="664" y="96"/>
                </a:lnTo>
                <a:lnTo>
                  <a:pt x="744" y="136"/>
                </a:lnTo>
                <a:lnTo>
                  <a:pt x="784" y="128"/>
                </a:lnTo>
                <a:lnTo>
                  <a:pt x="792" y="104"/>
                </a:lnTo>
                <a:lnTo>
                  <a:pt x="784" y="80"/>
                </a:lnTo>
                <a:lnTo>
                  <a:pt x="816" y="48"/>
                </a:lnTo>
                <a:lnTo>
                  <a:pt x="840" y="40"/>
                </a:lnTo>
                <a:lnTo>
                  <a:pt x="872" y="24"/>
                </a:lnTo>
                <a:lnTo>
                  <a:pt x="880" y="0"/>
                </a:lnTo>
                <a:lnTo>
                  <a:pt x="928" y="8"/>
                </a:lnTo>
                <a:lnTo>
                  <a:pt x="928" y="16"/>
                </a:lnTo>
                <a:lnTo>
                  <a:pt x="912" y="32"/>
                </a:lnTo>
                <a:lnTo>
                  <a:pt x="928" y="48"/>
                </a:lnTo>
                <a:lnTo>
                  <a:pt x="936" y="72"/>
                </a:lnTo>
                <a:lnTo>
                  <a:pt x="960" y="112"/>
                </a:lnTo>
                <a:lnTo>
                  <a:pt x="984" y="120"/>
                </a:lnTo>
                <a:lnTo>
                  <a:pt x="1024" y="144"/>
                </a:lnTo>
                <a:lnTo>
                  <a:pt x="1024" y="200"/>
                </a:lnTo>
                <a:lnTo>
                  <a:pt x="1040" y="248"/>
                </a:lnTo>
                <a:lnTo>
                  <a:pt x="1008" y="304"/>
                </a:lnTo>
                <a:lnTo>
                  <a:pt x="1016" y="336"/>
                </a:lnTo>
                <a:lnTo>
                  <a:pt x="1048" y="360"/>
                </a:lnTo>
                <a:lnTo>
                  <a:pt x="1112" y="368"/>
                </a:lnTo>
                <a:lnTo>
                  <a:pt x="1160" y="392"/>
                </a:lnTo>
                <a:lnTo>
                  <a:pt x="1208" y="440"/>
                </a:lnTo>
                <a:lnTo>
                  <a:pt x="1232" y="440"/>
                </a:lnTo>
                <a:lnTo>
                  <a:pt x="1232" y="480"/>
                </a:lnTo>
                <a:lnTo>
                  <a:pt x="1248" y="520"/>
                </a:lnTo>
                <a:lnTo>
                  <a:pt x="1272" y="568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7"/>
          <p:cNvSpPr>
            <a:spLocks/>
          </p:cNvSpPr>
          <p:nvPr/>
        </p:nvSpPr>
        <p:spPr bwMode="auto">
          <a:xfrm>
            <a:off x="4524375" y="4784725"/>
            <a:ext cx="190500" cy="355600"/>
          </a:xfrm>
          <a:custGeom>
            <a:avLst/>
            <a:gdLst>
              <a:gd name="T0" fmla="*/ 24 w 129"/>
              <a:gd name="T1" fmla="*/ 232 h 257"/>
              <a:gd name="T2" fmla="*/ 32 w 129"/>
              <a:gd name="T3" fmla="*/ 248 h 257"/>
              <a:gd name="T4" fmla="*/ 56 w 129"/>
              <a:gd name="T5" fmla="*/ 256 h 257"/>
              <a:gd name="T6" fmla="*/ 64 w 129"/>
              <a:gd name="T7" fmla="*/ 224 h 257"/>
              <a:gd name="T8" fmla="*/ 104 w 129"/>
              <a:gd name="T9" fmla="*/ 184 h 257"/>
              <a:gd name="T10" fmla="*/ 104 w 129"/>
              <a:gd name="T11" fmla="*/ 128 h 257"/>
              <a:gd name="T12" fmla="*/ 120 w 129"/>
              <a:gd name="T13" fmla="*/ 96 h 257"/>
              <a:gd name="T14" fmla="*/ 128 w 129"/>
              <a:gd name="T15" fmla="*/ 72 h 257"/>
              <a:gd name="T16" fmla="*/ 112 w 129"/>
              <a:gd name="T17" fmla="*/ 56 h 257"/>
              <a:gd name="T18" fmla="*/ 104 w 129"/>
              <a:gd name="T19" fmla="*/ 0 h 257"/>
              <a:gd name="T20" fmla="*/ 64 w 129"/>
              <a:gd name="T21" fmla="*/ 24 h 257"/>
              <a:gd name="T22" fmla="*/ 48 w 129"/>
              <a:gd name="T23" fmla="*/ 24 h 257"/>
              <a:gd name="T24" fmla="*/ 56 w 129"/>
              <a:gd name="T25" fmla="*/ 40 h 257"/>
              <a:gd name="T26" fmla="*/ 24 w 129"/>
              <a:gd name="T27" fmla="*/ 72 h 257"/>
              <a:gd name="T28" fmla="*/ 24 w 129"/>
              <a:gd name="T29" fmla="*/ 112 h 257"/>
              <a:gd name="T30" fmla="*/ 0 w 129"/>
              <a:gd name="T31" fmla="*/ 136 h 257"/>
              <a:gd name="T32" fmla="*/ 8 w 129"/>
              <a:gd name="T33" fmla="*/ 168 h 257"/>
              <a:gd name="T34" fmla="*/ 16 w 129"/>
              <a:gd name="T35" fmla="*/ 224 h 257"/>
              <a:gd name="T36" fmla="*/ 24 w 129"/>
              <a:gd name="T37" fmla="*/ 232 h 257"/>
              <a:gd name="T38" fmla="*/ 0 w 129"/>
              <a:gd name="T39" fmla="*/ 0 h 257"/>
              <a:gd name="T40" fmla="*/ 129 w 129"/>
              <a:gd name="T41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T38" t="T39" r="T40" b="T41"/>
            <a:pathLst>
              <a:path w="129" h="257">
                <a:moveTo>
                  <a:pt x="24" y="232"/>
                </a:moveTo>
                <a:lnTo>
                  <a:pt x="32" y="248"/>
                </a:lnTo>
                <a:lnTo>
                  <a:pt x="56" y="256"/>
                </a:lnTo>
                <a:lnTo>
                  <a:pt x="64" y="224"/>
                </a:lnTo>
                <a:lnTo>
                  <a:pt x="104" y="184"/>
                </a:lnTo>
                <a:lnTo>
                  <a:pt x="104" y="128"/>
                </a:lnTo>
                <a:lnTo>
                  <a:pt x="120" y="96"/>
                </a:lnTo>
                <a:lnTo>
                  <a:pt x="128" y="72"/>
                </a:lnTo>
                <a:lnTo>
                  <a:pt x="112" y="56"/>
                </a:lnTo>
                <a:lnTo>
                  <a:pt x="104" y="0"/>
                </a:lnTo>
                <a:lnTo>
                  <a:pt x="64" y="24"/>
                </a:lnTo>
                <a:lnTo>
                  <a:pt x="48" y="24"/>
                </a:lnTo>
                <a:lnTo>
                  <a:pt x="56" y="40"/>
                </a:lnTo>
                <a:lnTo>
                  <a:pt x="24" y="72"/>
                </a:lnTo>
                <a:lnTo>
                  <a:pt x="24" y="112"/>
                </a:lnTo>
                <a:lnTo>
                  <a:pt x="0" y="136"/>
                </a:lnTo>
                <a:lnTo>
                  <a:pt x="8" y="168"/>
                </a:lnTo>
                <a:lnTo>
                  <a:pt x="16" y="224"/>
                </a:lnTo>
                <a:lnTo>
                  <a:pt x="24" y="232"/>
                </a:lnTo>
              </a:path>
            </a:pathLst>
          </a:custGeom>
          <a:solidFill>
            <a:srgbClr val="00C898"/>
          </a:solidFill>
          <a:ln w="3175" cap="rnd" cmpd="sng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809697" y="2809816"/>
            <a:ext cx="1872208" cy="270669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37" name="矩形 36"/>
          <p:cNvSpPr/>
          <p:nvPr/>
        </p:nvSpPr>
        <p:spPr>
          <a:xfrm>
            <a:off x="7809697" y="3232488"/>
            <a:ext cx="2664296" cy="270669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38" name="矩形 37"/>
          <p:cNvSpPr/>
          <p:nvPr/>
        </p:nvSpPr>
        <p:spPr>
          <a:xfrm>
            <a:off x="7809697" y="3651935"/>
            <a:ext cx="2376264" cy="270669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39" name="矩形 38"/>
          <p:cNvSpPr/>
          <p:nvPr/>
        </p:nvSpPr>
        <p:spPr>
          <a:xfrm>
            <a:off x="10451817" y="2220112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30%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897929" y="2694835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10%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618009" y="3167767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40%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277019" y="3605917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779786" y="1792155"/>
            <a:ext cx="26057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业务覆盖范围</a:t>
            </a:r>
          </a:p>
        </p:txBody>
      </p:sp>
      <p:sp>
        <p:nvSpPr>
          <p:cNvPr id="44" name="矩形 43"/>
          <p:cNvSpPr/>
          <p:nvPr/>
        </p:nvSpPr>
        <p:spPr>
          <a:xfrm>
            <a:off x="5798836" y="2272243"/>
            <a:ext cx="1614544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请输入您的内容，或通过右键选择只保留文本来粘贴您的内容。请输入您的内容，或通过右键选择只保留文本来粘贴您的内容。</a:t>
            </a:r>
          </a:p>
        </p:txBody>
      </p:sp>
      <p:sp>
        <p:nvSpPr>
          <p:cNvPr id="45" name="文本框 3"/>
          <p:cNvSpPr txBox="1"/>
          <p:nvPr/>
        </p:nvSpPr>
        <p:spPr>
          <a:xfrm>
            <a:off x="1558702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营销网络</a:t>
            </a:r>
          </a:p>
        </p:txBody>
      </p:sp>
      <p:sp>
        <p:nvSpPr>
          <p:cNvPr id="46" name="矩形 45"/>
          <p:cNvSpPr/>
          <p:nvPr/>
        </p:nvSpPr>
        <p:spPr>
          <a:xfrm>
            <a:off x="7809697" y="2360554"/>
            <a:ext cx="2376264" cy="270669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pic>
        <p:nvPicPr>
          <p:cNvPr id="47" name="图片 46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0317" y="4754741"/>
            <a:ext cx="1566764" cy="1043923"/>
          </a:xfrm>
          <a:prstGeom prst="roundRect">
            <a:avLst/>
          </a:prstGeom>
          <a:ln w="28575">
            <a:solidFill>
              <a:srgbClr val="00A1DA"/>
            </a:solidFill>
          </a:ln>
        </p:spPr>
      </p:pic>
      <p:pic>
        <p:nvPicPr>
          <p:cNvPr id="48" name="Picture 3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569882" y="4678333"/>
            <a:ext cx="1565884" cy="1043923"/>
          </a:xfrm>
          <a:prstGeom prst="roundRect">
            <a:avLst/>
          </a:prstGeom>
          <a:noFill/>
          <a:ln w="28575">
            <a:solidFill>
              <a:srgbClr val="00A1D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图片 49"/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5343" y="4718814"/>
            <a:ext cx="1578215" cy="1047211"/>
          </a:xfrm>
          <a:prstGeom prst="roundRect">
            <a:avLst/>
          </a:prstGeom>
          <a:ln w="28575">
            <a:solidFill>
              <a:srgbClr val="00A1DA"/>
            </a:solidFill>
          </a:ln>
        </p:spPr>
      </p:pic>
    </p:spTree>
    <p:extLst>
      <p:ext uri="{BB962C8B-B14F-4D97-AF65-F5344CB8AC3E}">
        <p14:creationId xmlns:p14="http://schemas.microsoft.com/office/powerpoint/2010/main" val="2908498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25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75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75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75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75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75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75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75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75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75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925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75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74"/>
          <p:cNvSpPr>
            <a:spLocks noChangeArrowheads="1"/>
          </p:cNvSpPr>
          <p:nvPr/>
        </p:nvSpPr>
        <p:spPr bwMode="auto">
          <a:xfrm flipH="1" flipV="1">
            <a:off x="6351990" y="3989288"/>
            <a:ext cx="3090862" cy="2032000"/>
          </a:xfrm>
          <a:prstGeom prst="parallelogram">
            <a:avLst>
              <a:gd name="adj" fmla="val 24992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" name="任意多边形 77"/>
          <p:cNvSpPr>
            <a:spLocks/>
          </p:cNvSpPr>
          <p:nvPr/>
        </p:nvSpPr>
        <p:spPr bwMode="auto">
          <a:xfrm flipH="1" flipV="1">
            <a:off x="5613802" y="3989288"/>
            <a:ext cx="1924050" cy="2032000"/>
          </a:xfrm>
          <a:custGeom>
            <a:avLst/>
            <a:gdLst>
              <a:gd name="T0" fmla="*/ 1416050 w 1924050"/>
              <a:gd name="T1" fmla="*/ 2031999 h 2031999"/>
              <a:gd name="T2" fmla="*/ 757236 w 1924050"/>
              <a:gd name="T3" fmla="*/ 2031999 h 2031999"/>
              <a:gd name="T4" fmla="*/ 126523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w 1924050"/>
              <a:gd name="T13" fmla="*/ 0 h 2031999"/>
              <a:gd name="T14" fmla="*/ 1924050 w 1924050"/>
              <a:gd name="T15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924050" h="2031999">
                <a:moveTo>
                  <a:pt x="1416050" y="2031999"/>
                </a:moveTo>
                <a:lnTo>
                  <a:pt x="757236" y="2031999"/>
                </a:lnTo>
                <a:lnTo>
                  <a:pt x="126523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任意多边形 80"/>
          <p:cNvSpPr>
            <a:spLocks/>
          </p:cNvSpPr>
          <p:nvPr/>
        </p:nvSpPr>
        <p:spPr bwMode="auto">
          <a:xfrm flipH="1" flipV="1">
            <a:off x="9009465" y="3989288"/>
            <a:ext cx="1924050" cy="2032000"/>
          </a:xfrm>
          <a:custGeom>
            <a:avLst/>
            <a:gdLst>
              <a:gd name="T0" fmla="*/ 1416050 w 1924050"/>
              <a:gd name="T1" fmla="*/ 2031999 h 2031999"/>
              <a:gd name="T2" fmla="*/ 938746 w 1924050"/>
              <a:gd name="T3" fmla="*/ 2031999 h 2031999"/>
              <a:gd name="T4" fmla="*/ 144674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w 1924050"/>
              <a:gd name="T13" fmla="*/ 0 h 2031999"/>
              <a:gd name="T14" fmla="*/ 1924050 w 1924050"/>
              <a:gd name="T15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924050" h="2031999">
                <a:moveTo>
                  <a:pt x="1416050" y="2031999"/>
                </a:moveTo>
                <a:lnTo>
                  <a:pt x="938746" y="2031999"/>
                </a:lnTo>
                <a:lnTo>
                  <a:pt x="144674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任意多边形 83"/>
          <p:cNvSpPr>
            <a:spLocks/>
          </p:cNvSpPr>
          <p:nvPr/>
        </p:nvSpPr>
        <p:spPr bwMode="auto">
          <a:xfrm flipH="1" flipV="1">
            <a:off x="9530347" y="3989288"/>
            <a:ext cx="822325" cy="2032000"/>
          </a:xfrm>
          <a:custGeom>
            <a:avLst/>
            <a:gdLst>
              <a:gd name="T0" fmla="*/ 314330 w 822330"/>
              <a:gd name="T1" fmla="*/ 2031999 h 2031999"/>
              <a:gd name="T2" fmla="*/ 0 w 822330"/>
              <a:gd name="T3" fmla="*/ 2031999 h 2031999"/>
              <a:gd name="T4" fmla="*/ 508000 w 822330"/>
              <a:gd name="T5" fmla="*/ 0 h 2031999"/>
              <a:gd name="T6" fmla="*/ 822330 w 822330"/>
              <a:gd name="T7" fmla="*/ 0 h 2031999"/>
              <a:gd name="T8" fmla="*/ 0 w 822330"/>
              <a:gd name="T9" fmla="*/ 0 h 2031999"/>
              <a:gd name="T10" fmla="*/ 822330 w 822330"/>
              <a:gd name="T11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822330" h="2031999">
                <a:moveTo>
                  <a:pt x="314330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822330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任意多边形 86"/>
          <p:cNvSpPr>
            <a:spLocks/>
          </p:cNvSpPr>
          <p:nvPr/>
        </p:nvSpPr>
        <p:spPr bwMode="auto">
          <a:xfrm flipH="1" flipV="1">
            <a:off x="9905882" y="3989288"/>
            <a:ext cx="688975" cy="2032000"/>
          </a:xfrm>
          <a:custGeom>
            <a:avLst/>
            <a:gdLst>
              <a:gd name="T0" fmla="*/ 180447 w 688447"/>
              <a:gd name="T1" fmla="*/ 2031999 h 2031999"/>
              <a:gd name="T2" fmla="*/ 0 w 688447"/>
              <a:gd name="T3" fmla="*/ 2031999 h 2031999"/>
              <a:gd name="T4" fmla="*/ 508000 w 688447"/>
              <a:gd name="T5" fmla="*/ 0 h 2031999"/>
              <a:gd name="T6" fmla="*/ 688447 w 688447"/>
              <a:gd name="T7" fmla="*/ 0 h 2031999"/>
              <a:gd name="T8" fmla="*/ 0 w 688447"/>
              <a:gd name="T9" fmla="*/ 0 h 2031999"/>
              <a:gd name="T10" fmla="*/ 688447 w 688447"/>
              <a:gd name="T11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688447" h="2031999">
                <a:moveTo>
                  <a:pt x="180447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688447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任意多边形 90"/>
          <p:cNvSpPr>
            <a:spLocks/>
          </p:cNvSpPr>
          <p:nvPr/>
        </p:nvSpPr>
        <p:spPr bwMode="auto">
          <a:xfrm flipV="1">
            <a:off x="4840690" y="1884263"/>
            <a:ext cx="1924050" cy="2032000"/>
          </a:xfrm>
          <a:custGeom>
            <a:avLst/>
            <a:gdLst>
              <a:gd name="T0" fmla="*/ 1416050 w 1924050"/>
              <a:gd name="T1" fmla="*/ 2031999 h 2031999"/>
              <a:gd name="T2" fmla="*/ 757236 w 1924050"/>
              <a:gd name="T3" fmla="*/ 2031999 h 2031999"/>
              <a:gd name="T4" fmla="*/ 126523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w 1924050"/>
              <a:gd name="T13" fmla="*/ 0 h 2031999"/>
              <a:gd name="T14" fmla="*/ 1924050 w 1924050"/>
              <a:gd name="T15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924050" h="2031999">
                <a:moveTo>
                  <a:pt x="1416050" y="2031999"/>
                </a:moveTo>
                <a:lnTo>
                  <a:pt x="757236" y="2031999"/>
                </a:lnTo>
                <a:lnTo>
                  <a:pt x="126523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任意多边形 91"/>
          <p:cNvSpPr>
            <a:spLocks/>
          </p:cNvSpPr>
          <p:nvPr/>
        </p:nvSpPr>
        <p:spPr bwMode="auto">
          <a:xfrm flipV="1">
            <a:off x="1486694" y="1884263"/>
            <a:ext cx="1924050" cy="2032000"/>
          </a:xfrm>
          <a:custGeom>
            <a:avLst/>
            <a:gdLst>
              <a:gd name="T0" fmla="*/ 1416050 w 1924050"/>
              <a:gd name="T1" fmla="*/ 2031999 h 2031999"/>
              <a:gd name="T2" fmla="*/ 938746 w 1924050"/>
              <a:gd name="T3" fmla="*/ 2031999 h 2031999"/>
              <a:gd name="T4" fmla="*/ 144674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w 1924050"/>
              <a:gd name="T13" fmla="*/ 0 h 2031999"/>
              <a:gd name="T14" fmla="*/ 1924050 w 1924050"/>
              <a:gd name="T15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924050" h="2031999">
                <a:moveTo>
                  <a:pt x="1416050" y="2031999"/>
                </a:moveTo>
                <a:lnTo>
                  <a:pt x="938746" y="2031999"/>
                </a:lnTo>
                <a:lnTo>
                  <a:pt x="144674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任意多边形 92"/>
          <p:cNvSpPr>
            <a:spLocks/>
          </p:cNvSpPr>
          <p:nvPr/>
        </p:nvSpPr>
        <p:spPr bwMode="auto">
          <a:xfrm flipV="1">
            <a:off x="2044569" y="1884263"/>
            <a:ext cx="822325" cy="2032000"/>
          </a:xfrm>
          <a:custGeom>
            <a:avLst/>
            <a:gdLst>
              <a:gd name="T0" fmla="*/ 314330 w 822330"/>
              <a:gd name="T1" fmla="*/ 2031999 h 2031999"/>
              <a:gd name="T2" fmla="*/ 0 w 822330"/>
              <a:gd name="T3" fmla="*/ 2031999 h 2031999"/>
              <a:gd name="T4" fmla="*/ 508000 w 822330"/>
              <a:gd name="T5" fmla="*/ 0 h 2031999"/>
              <a:gd name="T6" fmla="*/ 822330 w 822330"/>
              <a:gd name="T7" fmla="*/ 0 h 2031999"/>
              <a:gd name="T8" fmla="*/ 0 w 822330"/>
              <a:gd name="T9" fmla="*/ 0 h 2031999"/>
              <a:gd name="T10" fmla="*/ 822330 w 822330"/>
              <a:gd name="T11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822330" h="2031999">
                <a:moveTo>
                  <a:pt x="314330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822330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任意多边形 93"/>
          <p:cNvSpPr>
            <a:spLocks/>
          </p:cNvSpPr>
          <p:nvPr/>
        </p:nvSpPr>
        <p:spPr bwMode="auto">
          <a:xfrm flipV="1">
            <a:off x="1805831" y="1884263"/>
            <a:ext cx="688975" cy="2032000"/>
          </a:xfrm>
          <a:custGeom>
            <a:avLst/>
            <a:gdLst>
              <a:gd name="T0" fmla="*/ 180447 w 688447"/>
              <a:gd name="T1" fmla="*/ 2031999 h 2031999"/>
              <a:gd name="T2" fmla="*/ 0 w 688447"/>
              <a:gd name="T3" fmla="*/ 2031999 h 2031999"/>
              <a:gd name="T4" fmla="*/ 508000 w 688447"/>
              <a:gd name="T5" fmla="*/ 0 h 2031999"/>
              <a:gd name="T6" fmla="*/ 688447 w 688447"/>
              <a:gd name="T7" fmla="*/ 0 h 2031999"/>
              <a:gd name="T8" fmla="*/ 0 w 688447"/>
              <a:gd name="T9" fmla="*/ 0 h 2031999"/>
              <a:gd name="T10" fmla="*/ 688447 w 688447"/>
              <a:gd name="T11" fmla="*/ 2031999 h 2031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688447" h="2031999">
                <a:moveTo>
                  <a:pt x="180447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688447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1558702" y="42832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产品介绍</a:t>
            </a:r>
          </a:p>
        </p:txBody>
      </p:sp>
      <p:sp>
        <p:nvSpPr>
          <p:cNvPr id="15" name="矩形 10"/>
          <p:cNvSpPr>
            <a:spLocks noChangeArrowheads="1"/>
          </p:cNvSpPr>
          <p:nvPr/>
        </p:nvSpPr>
        <p:spPr bwMode="auto">
          <a:xfrm flipH="1">
            <a:off x="2943800" y="1884263"/>
            <a:ext cx="3101900" cy="2032000"/>
          </a:xfrm>
          <a:prstGeom prst="parallelogram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61912" y="2134286"/>
            <a:ext cx="26057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主要产品一</a:t>
            </a:r>
          </a:p>
        </p:txBody>
      </p:sp>
      <p:sp>
        <p:nvSpPr>
          <p:cNvPr id="17" name="矩形 16"/>
          <p:cNvSpPr/>
          <p:nvPr/>
        </p:nvSpPr>
        <p:spPr>
          <a:xfrm>
            <a:off x="6818967" y="2560986"/>
            <a:ext cx="2378331" cy="846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899123" y="4258113"/>
            <a:ext cx="204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主要产品二</a:t>
            </a:r>
          </a:p>
        </p:txBody>
      </p:sp>
      <p:sp>
        <p:nvSpPr>
          <p:cNvPr id="19" name="矩形 18"/>
          <p:cNvSpPr/>
          <p:nvPr/>
        </p:nvSpPr>
        <p:spPr>
          <a:xfrm>
            <a:off x="2943799" y="4658223"/>
            <a:ext cx="248277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</p:spTree>
    <p:extLst>
      <p:ext uri="{BB962C8B-B14F-4D97-AF65-F5344CB8AC3E}">
        <p14:creationId xmlns:p14="http://schemas.microsoft.com/office/powerpoint/2010/main" val="401549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1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 animBg="1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846712"/>
            <a:ext cx="2854846" cy="1294899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54845" y="4828977"/>
            <a:ext cx="9335567" cy="1312634"/>
          </a:xfrm>
          <a:prstGeom prst="rect">
            <a:avLst/>
          </a:prstGeom>
          <a:solidFill>
            <a:srgbClr val="00C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3"/>
          <p:cNvSpPr txBox="1"/>
          <p:nvPr/>
        </p:nvSpPr>
        <p:spPr>
          <a:xfrm>
            <a:off x="1558702" y="42832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重点项目</a:t>
            </a:r>
          </a:p>
        </p:txBody>
      </p:sp>
      <p:pic>
        <p:nvPicPr>
          <p:cNvPr id="3074" name="Picture 2" descr="F:\PPT加油\3. 免版权\new-york-668616_960_720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7690" y="1893962"/>
            <a:ext cx="12198103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825208" y="5271591"/>
            <a:ext cx="2605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重点项目</a:t>
            </a:r>
          </a:p>
        </p:txBody>
      </p:sp>
      <p:sp>
        <p:nvSpPr>
          <p:cNvPr id="5" name="矩形 4"/>
          <p:cNvSpPr/>
          <p:nvPr/>
        </p:nvSpPr>
        <p:spPr>
          <a:xfrm>
            <a:off x="3686332" y="5229200"/>
            <a:ext cx="744943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右键点击图片，找到“填充形状”图标，然后选择填充图片即可换成您的照片。右键点击图片，找到“填充形状”图标，然后选择填充图片即可换成您的照片。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873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75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55463" y="2340511"/>
            <a:ext cx="4768768" cy="4565615"/>
            <a:chOff x="3513680" y="1931126"/>
            <a:chExt cx="5164640" cy="4944623"/>
          </a:xfrm>
        </p:grpSpPr>
        <p:pic>
          <p:nvPicPr>
            <p:cNvPr id="5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94930" y="2995858"/>
            <a:ext cx="1484148" cy="1484148"/>
            <a:chOff x="3427660" y="3452388"/>
            <a:chExt cx="1484148" cy="1484148"/>
          </a:xfrm>
        </p:grpSpPr>
        <p:sp>
          <p:nvSpPr>
            <p:cNvPr id="8" name="椭圆 7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00C8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10" name="Freeform 57"/>
              <p:cNvSpPr>
                <a:spLocks/>
              </p:cNvSpPr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752077" y="4577443"/>
            <a:ext cx="1484148" cy="1484148"/>
            <a:chOff x="7270150" y="4604902"/>
            <a:chExt cx="1484148" cy="1484148"/>
          </a:xfrm>
        </p:grpSpPr>
        <p:sp>
          <p:nvSpPr>
            <p:cNvPr id="16" name="椭圆 15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00D3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形标注 16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97718" y="1969714"/>
            <a:ext cx="1484148" cy="1484148"/>
            <a:chOff x="7270150" y="1939337"/>
            <a:chExt cx="1484148" cy="1484148"/>
          </a:xfrm>
        </p:grpSpPr>
        <p:sp>
          <p:nvSpPr>
            <p:cNvPr id="21" name="椭圆 20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23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9" name="文本框 3"/>
          <p:cNvSpPr txBox="1"/>
          <p:nvPr/>
        </p:nvSpPr>
        <p:spPr>
          <a:xfrm>
            <a:off x="1558702" y="41930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核心技术</a:t>
            </a:r>
          </a:p>
        </p:txBody>
      </p:sp>
      <p:sp>
        <p:nvSpPr>
          <p:cNvPr id="30" name="矩形 29"/>
          <p:cNvSpPr/>
          <p:nvPr/>
        </p:nvSpPr>
        <p:spPr>
          <a:xfrm>
            <a:off x="990674" y="3273730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zh-CN" altLang="en-US" sz="20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核心技术一</a:t>
            </a:r>
          </a:p>
        </p:txBody>
      </p:sp>
      <p:sp>
        <p:nvSpPr>
          <p:cNvPr id="31" name="矩形 30"/>
          <p:cNvSpPr/>
          <p:nvPr/>
        </p:nvSpPr>
        <p:spPr>
          <a:xfrm>
            <a:off x="641274" y="3763250"/>
            <a:ext cx="261555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sp>
        <p:nvSpPr>
          <p:cNvPr id="32" name="矩形 31"/>
          <p:cNvSpPr/>
          <p:nvPr/>
        </p:nvSpPr>
        <p:spPr>
          <a:xfrm>
            <a:off x="8615486" y="1900256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核心技术二</a:t>
            </a:r>
          </a:p>
        </p:txBody>
      </p:sp>
      <p:sp>
        <p:nvSpPr>
          <p:cNvPr id="33" name="矩形 32"/>
          <p:cNvSpPr/>
          <p:nvPr/>
        </p:nvSpPr>
        <p:spPr>
          <a:xfrm>
            <a:off x="8626126" y="2345794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sp>
        <p:nvSpPr>
          <p:cNvPr id="34" name="矩形 33"/>
          <p:cNvSpPr/>
          <p:nvPr/>
        </p:nvSpPr>
        <p:spPr>
          <a:xfrm>
            <a:off x="8687494" y="4589866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核心技术三</a:t>
            </a:r>
          </a:p>
        </p:txBody>
      </p:sp>
      <p:sp>
        <p:nvSpPr>
          <p:cNvPr id="35" name="矩形 34"/>
          <p:cNvSpPr/>
          <p:nvPr/>
        </p:nvSpPr>
        <p:spPr>
          <a:xfrm>
            <a:off x="8693929" y="5035404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</p:spTree>
    <p:extLst>
      <p:ext uri="{BB962C8B-B14F-4D97-AF65-F5344CB8AC3E}">
        <p14:creationId xmlns:p14="http://schemas.microsoft.com/office/powerpoint/2010/main" val="245068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5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1558702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服务宗旨</a:t>
            </a:r>
          </a:p>
        </p:txBody>
      </p:sp>
      <p:grpSp>
        <p:nvGrpSpPr>
          <p:cNvPr id="34" name="组合 27"/>
          <p:cNvGrpSpPr/>
          <p:nvPr/>
        </p:nvGrpSpPr>
        <p:grpSpPr>
          <a:xfrm>
            <a:off x="5796221" y="1858124"/>
            <a:ext cx="2754305" cy="1255069"/>
            <a:chOff x="3491880" y="2420888"/>
            <a:chExt cx="5794246" cy="2160240"/>
          </a:xfrm>
          <a:solidFill>
            <a:schemeClr val="accent1"/>
          </a:solidFill>
        </p:grpSpPr>
        <p:sp>
          <p:nvSpPr>
            <p:cNvPr id="35" name="上弧形箭头 28"/>
            <p:cNvSpPr/>
            <p:nvPr/>
          </p:nvSpPr>
          <p:spPr>
            <a:xfrm>
              <a:off x="3605493" y="2420888"/>
              <a:ext cx="5680633" cy="2160240"/>
            </a:xfrm>
            <a:prstGeom prst="curvedDownArrow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上弧形箭头 29"/>
            <p:cNvSpPr/>
            <p:nvPr/>
          </p:nvSpPr>
          <p:spPr>
            <a:xfrm>
              <a:off x="3491880" y="2420888"/>
              <a:ext cx="4317280" cy="2160240"/>
            </a:xfrm>
            <a:prstGeom prst="curvedDownArrow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7" name="上弧形箭头 30"/>
            <p:cNvSpPr/>
            <p:nvPr/>
          </p:nvSpPr>
          <p:spPr>
            <a:xfrm>
              <a:off x="3584799" y="2420888"/>
              <a:ext cx="2808312" cy="2160240"/>
            </a:xfrm>
            <a:prstGeom prst="curvedDownArrow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8" name="组合 31"/>
          <p:cNvGrpSpPr/>
          <p:nvPr/>
        </p:nvGrpSpPr>
        <p:grpSpPr>
          <a:xfrm flipH="1">
            <a:off x="3412909" y="1858123"/>
            <a:ext cx="2754305" cy="1255070"/>
            <a:chOff x="3491880" y="2420886"/>
            <a:chExt cx="5794246" cy="2160242"/>
          </a:xfrm>
          <a:solidFill>
            <a:schemeClr val="accent1"/>
          </a:solidFill>
        </p:grpSpPr>
        <p:sp>
          <p:nvSpPr>
            <p:cNvPr id="39" name="上弧形箭头 32"/>
            <p:cNvSpPr/>
            <p:nvPr/>
          </p:nvSpPr>
          <p:spPr>
            <a:xfrm>
              <a:off x="3605493" y="2420888"/>
              <a:ext cx="5680633" cy="2160240"/>
            </a:xfrm>
            <a:prstGeom prst="curvedDownArrow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上弧形箭头 33"/>
            <p:cNvSpPr/>
            <p:nvPr/>
          </p:nvSpPr>
          <p:spPr>
            <a:xfrm>
              <a:off x="3491880" y="2420888"/>
              <a:ext cx="4317280" cy="2160240"/>
            </a:xfrm>
            <a:prstGeom prst="curvedDownArrow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上弧形箭头 34"/>
            <p:cNvSpPr/>
            <p:nvPr/>
          </p:nvSpPr>
          <p:spPr>
            <a:xfrm>
              <a:off x="3611303" y="2420886"/>
              <a:ext cx="2808314" cy="2160240"/>
            </a:xfrm>
            <a:prstGeom prst="curvedDownArrow">
              <a:avLst/>
            </a:pr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415325" y="3169276"/>
            <a:ext cx="64953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180404" y="3169276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GB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75755" y="3169276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GB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52308" y="3169276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GB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42413" y="3169276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GB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982119" y="3169276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GB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96221" y="3113192"/>
            <a:ext cx="378042" cy="2116008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032517" y="4085828"/>
            <a:ext cx="263329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934951" y="3717755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请输入您的内容</a:t>
            </a:r>
          </a:p>
        </p:txBody>
      </p:sp>
      <p:sp>
        <p:nvSpPr>
          <p:cNvPr id="51" name="矩形 50"/>
          <p:cNvSpPr/>
          <p:nvPr/>
        </p:nvSpPr>
        <p:spPr>
          <a:xfrm>
            <a:off x="-1" y="5229200"/>
            <a:ext cx="12190413" cy="1628800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300054" y="4084569"/>
            <a:ext cx="263329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319342" y="3716496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请输入您的内容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2566814" y="5736797"/>
            <a:ext cx="725165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可通过复制内容后右键选择保留文本。可通过复制内容后右键选择保留文本。可通过复制内容后右键选择保留文本。可通过复制内容后右键选择保留文本。</a:t>
            </a:r>
            <a:endParaRPr lang="zh-CN" altLang="en-US" sz="1400" dirty="0">
              <a:solidFill>
                <a:schemeClr val="bg1"/>
              </a:solidFill>
              <a:latin typeface="方正细圆简体" pitchFamily="2" charset="-122"/>
              <a:ea typeface="方正细圆简体" pitchFamily="2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00029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5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5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/>
      <p:bldP spid="44" grpId="0"/>
      <p:bldP spid="45" grpId="0"/>
      <p:bldP spid="46" grpId="0"/>
      <p:bldP spid="47" grpId="0"/>
      <p:bldP spid="48" grpId="0"/>
      <p:bldP spid="15" grpId="0" animBg="1"/>
      <p:bldP spid="49" grpId="0"/>
      <p:bldP spid="50" grpId="0"/>
      <p:bldP spid="52" grpId="0"/>
      <p:bldP spid="53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0"/>
          <p:cNvSpPr>
            <a:spLocks noChangeArrowheads="1"/>
          </p:cNvSpPr>
          <p:nvPr/>
        </p:nvSpPr>
        <p:spPr bwMode="auto">
          <a:xfrm flipH="1">
            <a:off x="1926869" y="1166812"/>
            <a:ext cx="2400078" cy="160275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45919" y="4748808"/>
            <a:ext cx="2387230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平行四边形 74"/>
          <p:cNvSpPr>
            <a:spLocks noChangeArrowheads="1"/>
          </p:cNvSpPr>
          <p:nvPr/>
        </p:nvSpPr>
        <p:spPr bwMode="auto">
          <a:xfrm flipH="1" flipV="1">
            <a:off x="1926869" y="2943993"/>
            <a:ext cx="2400078" cy="159466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1558702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服务项目</a:t>
            </a:r>
          </a:p>
        </p:txBody>
      </p:sp>
      <p:sp>
        <p:nvSpPr>
          <p:cNvPr id="3" name="Rectangle 15"/>
          <p:cNvSpPr>
            <a:spLocks noChangeArrowheads="1"/>
          </p:cNvSpPr>
          <p:nvPr/>
        </p:nvSpPr>
        <p:spPr bwMode="auto">
          <a:xfrm>
            <a:off x="4326947" y="4961533"/>
            <a:ext cx="6110288" cy="1366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34" tIns="45717" rIns="91434" bIns="45717"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4326947" y="3171825"/>
            <a:ext cx="6110288" cy="13668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34" tIns="45717" rIns="91434" bIns="45717"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326946" y="1398587"/>
            <a:ext cx="6110288" cy="13709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1434" tIns="45717" rIns="91434" bIns="45717"/>
          <a:lstStyle/>
          <a:p>
            <a:pPr>
              <a:buFont typeface="Arial" pitchFamily="34" charset="0"/>
              <a:buNone/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244396" y="1166812"/>
            <a:ext cx="2843213" cy="547688"/>
            <a:chOff x="841374" y="1147762"/>
            <a:chExt cx="2843213" cy="547688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841374" y="1147762"/>
              <a:ext cx="82550" cy="547688"/>
            </a:xfrm>
            <a:custGeom>
              <a:avLst/>
              <a:gdLst>
                <a:gd name="T0" fmla="*/ 0 w 102"/>
                <a:gd name="T1" fmla="*/ 0 h 474"/>
                <a:gd name="T2" fmla="*/ 82550 w 102"/>
                <a:gd name="T3" fmla="*/ 124750 h 474"/>
                <a:gd name="T4" fmla="*/ 82550 w 102"/>
                <a:gd name="T5" fmla="*/ 547515 h 474"/>
                <a:gd name="T6" fmla="*/ 0 w 102"/>
                <a:gd name="T7" fmla="*/ 422765 h 474"/>
                <a:gd name="T8" fmla="*/ 0 w 102"/>
                <a:gd name="T9" fmla="*/ 0 h 4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474"/>
                <a:gd name="T17" fmla="*/ 102 w 102"/>
                <a:gd name="T18" fmla="*/ 474 h 4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474">
                  <a:moveTo>
                    <a:pt x="0" y="0"/>
                  </a:moveTo>
                  <a:lnTo>
                    <a:pt x="102" y="108"/>
                  </a:lnTo>
                  <a:lnTo>
                    <a:pt x="102" y="474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841374" y="1165225"/>
              <a:ext cx="2843213" cy="423862"/>
            </a:xfrm>
            <a:custGeom>
              <a:avLst/>
              <a:gdLst>
                <a:gd name="T0" fmla="*/ 0 w 2547"/>
                <a:gd name="T1" fmla="*/ 0 h 366"/>
                <a:gd name="T2" fmla="*/ 2843521 w 2547"/>
                <a:gd name="T3" fmla="*/ 0 h 366"/>
                <a:gd name="T4" fmla="*/ 2679407 w 2547"/>
                <a:gd name="T5" fmla="*/ 213852 h 366"/>
                <a:gd name="T6" fmla="*/ 2843521 w 2547"/>
                <a:gd name="T7" fmla="*/ 423080 h 366"/>
                <a:gd name="T8" fmla="*/ 0 w 2547"/>
                <a:gd name="T9" fmla="*/ 423080 h 366"/>
                <a:gd name="T10" fmla="*/ 0 w 2547"/>
                <a:gd name="T11" fmla="*/ 0 h 3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47"/>
                <a:gd name="T19" fmla="*/ 0 h 366"/>
                <a:gd name="T20" fmla="*/ 2547 w 2547"/>
                <a:gd name="T21" fmla="*/ 366 h 3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47" h="366">
                  <a:moveTo>
                    <a:pt x="0" y="0"/>
                  </a:moveTo>
                  <a:lnTo>
                    <a:pt x="2547" y="0"/>
                  </a:lnTo>
                  <a:lnTo>
                    <a:pt x="2400" y="185"/>
                  </a:lnTo>
                  <a:lnTo>
                    <a:pt x="2547" y="366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23924" y="1166812"/>
              <a:ext cx="1216988" cy="400103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/>
                <a:t>售前服务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44397" y="2921000"/>
            <a:ext cx="2957513" cy="544513"/>
            <a:chOff x="841375" y="2901950"/>
            <a:chExt cx="2957513" cy="544513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841375" y="2901950"/>
              <a:ext cx="82550" cy="544513"/>
            </a:xfrm>
            <a:custGeom>
              <a:avLst/>
              <a:gdLst>
                <a:gd name="T0" fmla="*/ 0 w 102"/>
                <a:gd name="T1" fmla="*/ 0 h 474"/>
                <a:gd name="T2" fmla="*/ 82550 w 102"/>
                <a:gd name="T3" fmla="*/ 124235 h 474"/>
                <a:gd name="T4" fmla="*/ 82550 w 102"/>
                <a:gd name="T5" fmla="*/ 545253 h 474"/>
                <a:gd name="T6" fmla="*/ 0 w 102"/>
                <a:gd name="T7" fmla="*/ 421018 h 474"/>
                <a:gd name="T8" fmla="*/ 0 w 102"/>
                <a:gd name="T9" fmla="*/ 0 h 4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474"/>
                <a:gd name="T17" fmla="*/ 102 w 102"/>
                <a:gd name="T18" fmla="*/ 474 h 4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474">
                  <a:moveTo>
                    <a:pt x="0" y="0"/>
                  </a:moveTo>
                  <a:lnTo>
                    <a:pt x="102" y="108"/>
                  </a:lnTo>
                  <a:lnTo>
                    <a:pt x="102" y="474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841375" y="2919413"/>
              <a:ext cx="2957513" cy="420687"/>
            </a:xfrm>
            <a:custGeom>
              <a:avLst/>
              <a:gdLst>
                <a:gd name="T0" fmla="*/ 0 w 2649"/>
                <a:gd name="T1" fmla="*/ 0 h 366"/>
                <a:gd name="T2" fmla="*/ 2957350 w 2649"/>
                <a:gd name="T3" fmla="*/ 0 h 366"/>
                <a:gd name="T4" fmla="*/ 2793239 w 2649"/>
                <a:gd name="T5" fmla="*/ 213858 h 366"/>
                <a:gd name="T6" fmla="*/ 2957350 w 2649"/>
                <a:gd name="T7" fmla="*/ 420817 h 366"/>
                <a:gd name="T8" fmla="*/ 0 w 2649"/>
                <a:gd name="T9" fmla="*/ 420817 h 366"/>
                <a:gd name="T10" fmla="*/ 0 w 2649"/>
                <a:gd name="T11" fmla="*/ 0 h 3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49"/>
                <a:gd name="T19" fmla="*/ 0 h 366"/>
                <a:gd name="T20" fmla="*/ 2649 w 2649"/>
                <a:gd name="T21" fmla="*/ 366 h 3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49" h="366">
                  <a:moveTo>
                    <a:pt x="0" y="0"/>
                  </a:moveTo>
                  <a:lnTo>
                    <a:pt x="2649" y="0"/>
                  </a:lnTo>
                  <a:lnTo>
                    <a:pt x="2502" y="186"/>
                  </a:lnTo>
                  <a:lnTo>
                    <a:pt x="2649" y="366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3925" y="2924944"/>
              <a:ext cx="1216988" cy="400103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/>
                <a:t>售中服务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44397" y="4731345"/>
            <a:ext cx="2957513" cy="544513"/>
            <a:chOff x="841375" y="4712295"/>
            <a:chExt cx="2957513" cy="544513"/>
          </a:xfrm>
        </p:grpSpPr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841375" y="4712295"/>
              <a:ext cx="82550" cy="544513"/>
            </a:xfrm>
            <a:custGeom>
              <a:avLst/>
              <a:gdLst>
                <a:gd name="T0" fmla="*/ 0 w 102"/>
                <a:gd name="T1" fmla="*/ 0 h 474"/>
                <a:gd name="T2" fmla="*/ 82550 w 102"/>
                <a:gd name="T3" fmla="*/ 124235 h 474"/>
                <a:gd name="T4" fmla="*/ 82550 w 102"/>
                <a:gd name="T5" fmla="*/ 545253 h 474"/>
                <a:gd name="T6" fmla="*/ 0 w 102"/>
                <a:gd name="T7" fmla="*/ 421018 h 474"/>
                <a:gd name="T8" fmla="*/ 0 w 102"/>
                <a:gd name="T9" fmla="*/ 0 h 4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474"/>
                <a:gd name="T17" fmla="*/ 102 w 102"/>
                <a:gd name="T18" fmla="*/ 474 h 4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474">
                  <a:moveTo>
                    <a:pt x="0" y="0"/>
                  </a:moveTo>
                  <a:lnTo>
                    <a:pt x="102" y="108"/>
                  </a:lnTo>
                  <a:lnTo>
                    <a:pt x="102" y="474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841375" y="4729758"/>
              <a:ext cx="2957513" cy="420687"/>
            </a:xfrm>
            <a:custGeom>
              <a:avLst/>
              <a:gdLst>
                <a:gd name="T0" fmla="*/ 0 w 2649"/>
                <a:gd name="T1" fmla="*/ 0 h 366"/>
                <a:gd name="T2" fmla="*/ 2957350 w 2649"/>
                <a:gd name="T3" fmla="*/ 0 h 366"/>
                <a:gd name="T4" fmla="*/ 2793239 w 2649"/>
                <a:gd name="T5" fmla="*/ 213858 h 366"/>
                <a:gd name="T6" fmla="*/ 2957350 w 2649"/>
                <a:gd name="T7" fmla="*/ 420817 h 366"/>
                <a:gd name="T8" fmla="*/ 0 w 2649"/>
                <a:gd name="T9" fmla="*/ 420817 h 366"/>
                <a:gd name="T10" fmla="*/ 0 w 2649"/>
                <a:gd name="T11" fmla="*/ 0 h 3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49"/>
                <a:gd name="T19" fmla="*/ 0 h 366"/>
                <a:gd name="T20" fmla="*/ 2649 w 2649"/>
                <a:gd name="T21" fmla="*/ 366 h 3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49" h="366">
                  <a:moveTo>
                    <a:pt x="0" y="0"/>
                  </a:moveTo>
                  <a:lnTo>
                    <a:pt x="2649" y="0"/>
                  </a:lnTo>
                  <a:lnTo>
                    <a:pt x="2502" y="186"/>
                  </a:lnTo>
                  <a:lnTo>
                    <a:pt x="2649" y="366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C898"/>
                </a:gs>
                <a:gs pos="0">
                  <a:srgbClr val="04B5EC"/>
                </a:gs>
              </a:gsLst>
              <a:lin ang="0" scaled="1"/>
              <a:tileRect/>
            </a:gra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3925" y="4750395"/>
              <a:ext cx="1216988" cy="400103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/>
                <a:t>售后服务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5309253" y="1779378"/>
            <a:ext cx="378531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25" name="矩形 24"/>
          <p:cNvSpPr/>
          <p:nvPr/>
        </p:nvSpPr>
        <p:spPr>
          <a:xfrm>
            <a:off x="5309253" y="3465513"/>
            <a:ext cx="378531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26" name="矩形 25"/>
          <p:cNvSpPr/>
          <p:nvPr/>
        </p:nvSpPr>
        <p:spPr>
          <a:xfrm>
            <a:off x="5309253" y="5340252"/>
            <a:ext cx="378531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</p:spTree>
    <p:extLst>
      <p:ext uri="{BB962C8B-B14F-4D97-AF65-F5344CB8AC3E}">
        <p14:creationId xmlns:p14="http://schemas.microsoft.com/office/powerpoint/2010/main" val="372038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5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2" grpId="0" animBg="1"/>
      <p:bldP spid="2" grpId="0"/>
      <p:bldP spid="3" grpId="0" animBg="1"/>
      <p:bldP spid="4" grpId="0" animBg="1"/>
      <p:bldP spid="5" grpId="0" animBg="1"/>
      <p:bldP spid="21" grpId="0"/>
      <p:bldP spid="25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9196780" y="5331227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荣誉时刻</a:t>
            </a:r>
          </a:p>
        </p:txBody>
      </p:sp>
      <p:sp>
        <p:nvSpPr>
          <p:cNvPr id="30" name="任意多边形 29"/>
          <p:cNvSpPr/>
          <p:nvPr/>
        </p:nvSpPr>
        <p:spPr>
          <a:xfrm rot="198227">
            <a:off x="-49555" y="2954307"/>
            <a:ext cx="12256069" cy="865720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0C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21338589" flipV="1">
            <a:off x="-25474" y="2994928"/>
            <a:ext cx="12256069" cy="434071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0A1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 rot="5400000">
            <a:off x="4466762" y="1526764"/>
            <a:ext cx="3271596" cy="2952328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429779" y="1888328"/>
            <a:ext cx="1297399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03</a:t>
            </a:r>
            <a:endParaRPr lang="zh-CN" altLang="en-US" sz="3200" b="1" dirty="0"/>
          </a:p>
        </p:txBody>
      </p:sp>
      <p:sp>
        <p:nvSpPr>
          <p:cNvPr id="22" name="文本框 3"/>
          <p:cNvSpPr txBox="1"/>
          <p:nvPr/>
        </p:nvSpPr>
        <p:spPr>
          <a:xfrm>
            <a:off x="4782685" y="2679281"/>
            <a:ext cx="455288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BFCF2"/>
                </a:solidFill>
                <a:latin typeface="微软雅黑" pitchFamily="34" charset="-122"/>
                <a:ea typeface="微软雅黑" pitchFamily="34" charset="-122"/>
              </a:rPr>
              <a:t>文化及荣誉</a:t>
            </a:r>
          </a:p>
        </p:txBody>
      </p:sp>
      <p:sp>
        <p:nvSpPr>
          <p:cNvPr id="2" name="矩形 1"/>
          <p:cNvSpPr/>
          <p:nvPr/>
        </p:nvSpPr>
        <p:spPr>
          <a:xfrm>
            <a:off x="1270670" y="534359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品牌价值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2198" y="534359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文化理念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33725" y="533122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</a:p>
        </p:txBody>
      </p:sp>
      <p:sp>
        <p:nvSpPr>
          <p:cNvPr id="5" name="矩形 4"/>
          <p:cNvSpPr/>
          <p:nvPr/>
        </p:nvSpPr>
        <p:spPr>
          <a:xfrm>
            <a:off x="7215252" y="533122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员工风采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060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31" grpId="0" animBg="1"/>
      <p:bldP spid="40" grpId="0" animBg="1"/>
      <p:bldP spid="45" grpId="0"/>
      <p:bldP spid="22" grpId="0"/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3"/>
          <p:cNvSpPr txBox="1"/>
          <p:nvPr/>
        </p:nvSpPr>
        <p:spPr>
          <a:xfrm>
            <a:off x="1558702" y="42371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品牌价值</a:t>
            </a:r>
          </a:p>
        </p:txBody>
      </p:sp>
      <p:sp>
        <p:nvSpPr>
          <p:cNvPr id="27" name="矩形 26"/>
          <p:cNvSpPr/>
          <p:nvPr/>
        </p:nvSpPr>
        <p:spPr>
          <a:xfrm>
            <a:off x="1936224" y="4706609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请输入您的内容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1533866" y="5087808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5778002" y="4253358"/>
            <a:ext cx="675771" cy="730450"/>
            <a:chOff x="5703888" y="3017838"/>
            <a:chExt cx="765175" cy="827088"/>
          </a:xfrm>
          <a:solidFill>
            <a:srgbClr val="0091C4"/>
          </a:solidFill>
        </p:grpSpPr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5867401" y="3390901"/>
              <a:ext cx="179388" cy="201613"/>
            </a:xfrm>
            <a:custGeom>
              <a:avLst/>
              <a:gdLst>
                <a:gd name="T0" fmla="*/ 42 w 47"/>
                <a:gd name="T1" fmla="*/ 19 h 53"/>
                <a:gd name="T2" fmla="*/ 33 w 47"/>
                <a:gd name="T3" fmla="*/ 49 h 53"/>
                <a:gd name="T4" fmla="*/ 5 w 47"/>
                <a:gd name="T5" fmla="*/ 34 h 53"/>
                <a:gd name="T6" fmla="*/ 14 w 47"/>
                <a:gd name="T7" fmla="*/ 4 h 53"/>
                <a:gd name="T8" fmla="*/ 42 w 47"/>
                <a:gd name="T9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3">
                  <a:moveTo>
                    <a:pt x="42" y="19"/>
                  </a:moveTo>
                  <a:cubicBezTo>
                    <a:pt x="47" y="32"/>
                    <a:pt x="43" y="45"/>
                    <a:pt x="33" y="49"/>
                  </a:cubicBezTo>
                  <a:cubicBezTo>
                    <a:pt x="23" y="53"/>
                    <a:pt x="11" y="47"/>
                    <a:pt x="5" y="34"/>
                  </a:cubicBezTo>
                  <a:cubicBezTo>
                    <a:pt x="0" y="22"/>
                    <a:pt x="4" y="8"/>
                    <a:pt x="14" y="4"/>
                  </a:cubicBezTo>
                  <a:cubicBezTo>
                    <a:pt x="24" y="0"/>
                    <a:pt x="37" y="7"/>
                    <a:pt x="4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5703888" y="3490913"/>
              <a:ext cx="441325" cy="354013"/>
            </a:xfrm>
            <a:custGeom>
              <a:avLst/>
              <a:gdLst>
                <a:gd name="T0" fmla="*/ 110 w 116"/>
                <a:gd name="T1" fmla="*/ 79 h 93"/>
                <a:gd name="T2" fmla="*/ 101 w 116"/>
                <a:gd name="T3" fmla="*/ 38 h 93"/>
                <a:gd name="T4" fmla="*/ 89 w 116"/>
                <a:gd name="T5" fmla="*/ 29 h 93"/>
                <a:gd name="T6" fmla="*/ 84 w 116"/>
                <a:gd name="T7" fmla="*/ 28 h 93"/>
                <a:gd name="T8" fmla="*/ 89 w 116"/>
                <a:gd name="T9" fmla="*/ 35 h 93"/>
                <a:gd name="T10" fmla="*/ 83 w 116"/>
                <a:gd name="T11" fmla="*/ 40 h 93"/>
                <a:gd name="T12" fmla="*/ 87 w 116"/>
                <a:gd name="T13" fmla="*/ 48 h 93"/>
                <a:gd name="T14" fmla="*/ 79 w 116"/>
                <a:gd name="T15" fmla="*/ 93 h 93"/>
                <a:gd name="T16" fmla="*/ 79 w 116"/>
                <a:gd name="T17" fmla="*/ 93 h 93"/>
                <a:gd name="T18" fmla="*/ 79 w 116"/>
                <a:gd name="T19" fmla="*/ 93 h 93"/>
                <a:gd name="T20" fmla="*/ 79 w 116"/>
                <a:gd name="T21" fmla="*/ 93 h 93"/>
                <a:gd name="T22" fmla="*/ 79 w 116"/>
                <a:gd name="T23" fmla="*/ 93 h 93"/>
                <a:gd name="T24" fmla="*/ 64 w 116"/>
                <a:gd name="T25" fmla="*/ 50 h 93"/>
                <a:gd name="T26" fmla="*/ 66 w 116"/>
                <a:gd name="T27" fmla="*/ 42 h 93"/>
                <a:gd name="T28" fmla="*/ 60 w 116"/>
                <a:gd name="T29" fmla="*/ 37 h 93"/>
                <a:gd name="T30" fmla="*/ 63 w 116"/>
                <a:gd name="T31" fmla="*/ 29 h 93"/>
                <a:gd name="T32" fmla="*/ 34 w 116"/>
                <a:gd name="T33" fmla="*/ 34 h 93"/>
                <a:gd name="T34" fmla="*/ 44 w 116"/>
                <a:gd name="T35" fmla="*/ 9 h 93"/>
                <a:gd name="T36" fmla="*/ 17 w 116"/>
                <a:gd name="T37" fmla="*/ 0 h 93"/>
                <a:gd name="T38" fmla="*/ 5 w 116"/>
                <a:gd name="T39" fmla="*/ 43 h 93"/>
                <a:gd name="T40" fmla="*/ 4 w 116"/>
                <a:gd name="T41" fmla="*/ 46 h 93"/>
                <a:gd name="T42" fmla="*/ 3 w 116"/>
                <a:gd name="T43" fmla="*/ 47 h 93"/>
                <a:gd name="T44" fmla="*/ 3 w 116"/>
                <a:gd name="T45" fmla="*/ 48 h 93"/>
                <a:gd name="T46" fmla="*/ 3 w 116"/>
                <a:gd name="T47" fmla="*/ 48 h 93"/>
                <a:gd name="T48" fmla="*/ 3 w 116"/>
                <a:gd name="T49" fmla="*/ 48 h 93"/>
                <a:gd name="T50" fmla="*/ 3 w 116"/>
                <a:gd name="T51" fmla="*/ 48 h 93"/>
                <a:gd name="T52" fmla="*/ 18 w 116"/>
                <a:gd name="T53" fmla="*/ 64 h 93"/>
                <a:gd name="T54" fmla="*/ 18 w 116"/>
                <a:gd name="T55" fmla="*/ 64 h 93"/>
                <a:gd name="T56" fmla="*/ 18 w 116"/>
                <a:gd name="T57" fmla="*/ 64 h 93"/>
                <a:gd name="T58" fmla="*/ 23 w 116"/>
                <a:gd name="T59" fmla="*/ 62 h 93"/>
                <a:gd name="T60" fmla="*/ 34 w 116"/>
                <a:gd name="T61" fmla="*/ 59 h 93"/>
                <a:gd name="T62" fmla="*/ 41 w 116"/>
                <a:gd name="T63" fmla="*/ 57 h 93"/>
                <a:gd name="T64" fmla="*/ 43 w 116"/>
                <a:gd name="T65" fmla="*/ 93 h 93"/>
                <a:gd name="T66" fmla="*/ 89 w 116"/>
                <a:gd name="T67" fmla="*/ 93 h 93"/>
                <a:gd name="T68" fmla="*/ 99 w 116"/>
                <a:gd name="T69" fmla="*/ 93 h 93"/>
                <a:gd name="T70" fmla="*/ 116 w 116"/>
                <a:gd name="T71" fmla="*/ 93 h 93"/>
                <a:gd name="T72" fmla="*/ 110 w 116"/>
                <a:gd name="T73" fmla="*/ 7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6" h="93">
                  <a:moveTo>
                    <a:pt x="110" y="79"/>
                  </a:moveTo>
                  <a:cubicBezTo>
                    <a:pt x="106" y="69"/>
                    <a:pt x="104" y="51"/>
                    <a:pt x="101" y="38"/>
                  </a:cubicBezTo>
                  <a:cubicBezTo>
                    <a:pt x="100" y="32"/>
                    <a:pt x="96" y="29"/>
                    <a:pt x="89" y="29"/>
                  </a:cubicBezTo>
                  <a:cubicBezTo>
                    <a:pt x="88" y="29"/>
                    <a:pt x="85" y="28"/>
                    <a:pt x="84" y="28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29"/>
                    <a:pt x="34" y="34"/>
                    <a:pt x="34" y="34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5"/>
                    <a:pt x="26" y="2"/>
                    <a:pt x="17" y="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31" y="78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69"/>
                    <a:pt x="42" y="81"/>
                    <a:pt x="43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116" y="93"/>
                    <a:pt x="116" y="93"/>
                    <a:pt x="116" y="93"/>
                  </a:cubicBezTo>
                  <a:lnTo>
                    <a:pt x="110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32"/>
            <p:cNvSpPr>
              <a:spLocks/>
            </p:cNvSpPr>
            <p:nvPr/>
          </p:nvSpPr>
          <p:spPr bwMode="auto">
            <a:xfrm>
              <a:off x="6005513" y="3840163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33"/>
            <p:cNvSpPr>
              <a:spLocks/>
            </p:cNvSpPr>
            <p:nvPr/>
          </p:nvSpPr>
          <p:spPr bwMode="auto">
            <a:xfrm>
              <a:off x="5973763" y="3597276"/>
              <a:ext cx="26988" cy="57150"/>
            </a:xfrm>
            <a:custGeom>
              <a:avLst/>
              <a:gdLst>
                <a:gd name="T0" fmla="*/ 12 w 17"/>
                <a:gd name="T1" fmla="*/ 0 h 36"/>
                <a:gd name="T2" fmla="*/ 17 w 17"/>
                <a:gd name="T3" fmla="*/ 21 h 36"/>
                <a:gd name="T4" fmla="*/ 10 w 17"/>
                <a:gd name="T5" fmla="*/ 36 h 36"/>
                <a:gd name="T6" fmla="*/ 0 w 17"/>
                <a:gd name="T7" fmla="*/ 21 h 36"/>
                <a:gd name="T8" fmla="*/ 3 w 17"/>
                <a:gd name="T9" fmla="*/ 0 h 36"/>
                <a:gd name="T10" fmla="*/ 12 w 17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6">
                  <a:moveTo>
                    <a:pt x="12" y="0"/>
                  </a:moveTo>
                  <a:lnTo>
                    <a:pt x="17" y="21"/>
                  </a:lnTo>
                  <a:lnTo>
                    <a:pt x="10" y="36"/>
                  </a:lnTo>
                  <a:lnTo>
                    <a:pt x="0" y="21"/>
                  </a:lnTo>
                  <a:lnTo>
                    <a:pt x="3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34"/>
            <p:cNvSpPr>
              <a:spLocks/>
            </p:cNvSpPr>
            <p:nvPr/>
          </p:nvSpPr>
          <p:spPr bwMode="auto">
            <a:xfrm>
              <a:off x="5978526" y="3635376"/>
              <a:ext cx="41275" cy="209550"/>
            </a:xfrm>
            <a:custGeom>
              <a:avLst/>
              <a:gdLst>
                <a:gd name="T0" fmla="*/ 12 w 26"/>
                <a:gd name="T1" fmla="*/ 0 h 132"/>
                <a:gd name="T2" fmla="*/ 26 w 26"/>
                <a:gd name="T3" fmla="*/ 129 h 132"/>
                <a:gd name="T4" fmla="*/ 17 w 26"/>
                <a:gd name="T5" fmla="*/ 132 h 132"/>
                <a:gd name="T6" fmla="*/ 7 w 26"/>
                <a:gd name="T7" fmla="*/ 132 h 132"/>
                <a:gd name="T8" fmla="*/ 0 w 26"/>
                <a:gd name="T9" fmla="*/ 0 h 132"/>
                <a:gd name="T10" fmla="*/ 12 w 26"/>
                <a:gd name="T11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32">
                  <a:moveTo>
                    <a:pt x="12" y="0"/>
                  </a:moveTo>
                  <a:lnTo>
                    <a:pt x="26" y="129"/>
                  </a:lnTo>
                  <a:lnTo>
                    <a:pt x="17" y="132"/>
                  </a:lnTo>
                  <a:lnTo>
                    <a:pt x="7" y="132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35"/>
            <p:cNvSpPr>
              <a:spLocks/>
            </p:cNvSpPr>
            <p:nvPr/>
          </p:nvSpPr>
          <p:spPr bwMode="auto">
            <a:xfrm>
              <a:off x="6115051" y="3230563"/>
              <a:ext cx="133350" cy="266700"/>
            </a:xfrm>
            <a:custGeom>
              <a:avLst/>
              <a:gdLst>
                <a:gd name="T0" fmla="*/ 10 w 35"/>
                <a:gd name="T1" fmla="*/ 45 h 70"/>
                <a:gd name="T2" fmla="*/ 18 w 35"/>
                <a:gd name="T3" fmla="*/ 53 h 70"/>
                <a:gd name="T4" fmla="*/ 25 w 35"/>
                <a:gd name="T5" fmla="*/ 46 h 70"/>
                <a:gd name="T6" fmla="*/ 17 w 35"/>
                <a:gd name="T7" fmla="*/ 38 h 70"/>
                <a:gd name="T8" fmla="*/ 6 w 35"/>
                <a:gd name="T9" fmla="*/ 34 h 70"/>
                <a:gd name="T10" fmla="*/ 0 w 35"/>
                <a:gd name="T11" fmla="*/ 22 h 70"/>
                <a:gd name="T12" fmla="*/ 13 w 35"/>
                <a:gd name="T13" fmla="*/ 7 h 70"/>
                <a:gd name="T14" fmla="*/ 13 w 35"/>
                <a:gd name="T15" fmla="*/ 0 h 70"/>
                <a:gd name="T16" fmla="*/ 21 w 35"/>
                <a:gd name="T17" fmla="*/ 0 h 70"/>
                <a:gd name="T18" fmla="*/ 21 w 35"/>
                <a:gd name="T19" fmla="*/ 8 h 70"/>
                <a:gd name="T20" fmla="*/ 26 w 35"/>
                <a:gd name="T21" fmla="*/ 11 h 70"/>
                <a:gd name="T22" fmla="*/ 26 w 35"/>
                <a:gd name="T23" fmla="*/ 8 h 70"/>
                <a:gd name="T24" fmla="*/ 32 w 35"/>
                <a:gd name="T25" fmla="*/ 8 h 70"/>
                <a:gd name="T26" fmla="*/ 32 w 35"/>
                <a:gd name="T27" fmla="*/ 22 h 70"/>
                <a:gd name="T28" fmla="*/ 24 w 35"/>
                <a:gd name="T29" fmla="*/ 22 h 70"/>
                <a:gd name="T30" fmla="*/ 17 w 35"/>
                <a:gd name="T31" fmla="*/ 16 h 70"/>
                <a:gd name="T32" fmla="*/ 10 w 35"/>
                <a:gd name="T33" fmla="*/ 22 h 70"/>
                <a:gd name="T34" fmla="*/ 18 w 35"/>
                <a:gd name="T35" fmla="*/ 29 h 70"/>
                <a:gd name="T36" fmla="*/ 29 w 35"/>
                <a:gd name="T37" fmla="*/ 33 h 70"/>
                <a:gd name="T38" fmla="*/ 35 w 35"/>
                <a:gd name="T39" fmla="*/ 46 h 70"/>
                <a:gd name="T40" fmla="*/ 21 w 35"/>
                <a:gd name="T41" fmla="*/ 62 h 70"/>
                <a:gd name="T42" fmla="*/ 21 w 35"/>
                <a:gd name="T43" fmla="*/ 70 h 70"/>
                <a:gd name="T44" fmla="*/ 13 w 35"/>
                <a:gd name="T45" fmla="*/ 70 h 70"/>
                <a:gd name="T46" fmla="*/ 13 w 35"/>
                <a:gd name="T47" fmla="*/ 61 h 70"/>
                <a:gd name="T48" fmla="*/ 13 w 35"/>
                <a:gd name="T49" fmla="*/ 61 h 70"/>
                <a:gd name="T50" fmla="*/ 8 w 35"/>
                <a:gd name="T51" fmla="*/ 58 h 70"/>
                <a:gd name="T52" fmla="*/ 8 w 35"/>
                <a:gd name="T53" fmla="*/ 61 h 70"/>
                <a:gd name="T54" fmla="*/ 1 w 35"/>
                <a:gd name="T55" fmla="*/ 61 h 70"/>
                <a:gd name="T56" fmla="*/ 1 w 35"/>
                <a:gd name="T57" fmla="*/ 45 h 70"/>
                <a:gd name="T58" fmla="*/ 10 w 35"/>
                <a:gd name="T5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" h="70">
                  <a:moveTo>
                    <a:pt x="10" y="45"/>
                  </a:moveTo>
                  <a:cubicBezTo>
                    <a:pt x="10" y="50"/>
                    <a:pt x="13" y="53"/>
                    <a:pt x="18" y="53"/>
                  </a:cubicBezTo>
                  <a:cubicBezTo>
                    <a:pt x="22" y="53"/>
                    <a:pt x="25" y="51"/>
                    <a:pt x="25" y="46"/>
                  </a:cubicBezTo>
                  <a:cubicBezTo>
                    <a:pt x="25" y="41"/>
                    <a:pt x="21" y="40"/>
                    <a:pt x="17" y="38"/>
                  </a:cubicBezTo>
                  <a:cubicBezTo>
                    <a:pt x="14" y="37"/>
                    <a:pt x="9" y="36"/>
                    <a:pt x="6" y="34"/>
                  </a:cubicBezTo>
                  <a:cubicBezTo>
                    <a:pt x="2" y="31"/>
                    <a:pt x="0" y="27"/>
                    <a:pt x="0" y="22"/>
                  </a:cubicBezTo>
                  <a:cubicBezTo>
                    <a:pt x="0" y="15"/>
                    <a:pt x="6" y="8"/>
                    <a:pt x="13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3" y="8"/>
                    <a:pt x="24" y="9"/>
                    <a:pt x="26" y="11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8"/>
                    <a:pt x="21" y="16"/>
                    <a:pt x="17" y="16"/>
                  </a:cubicBezTo>
                  <a:cubicBezTo>
                    <a:pt x="13" y="16"/>
                    <a:pt x="10" y="18"/>
                    <a:pt x="10" y="22"/>
                  </a:cubicBezTo>
                  <a:cubicBezTo>
                    <a:pt x="10" y="26"/>
                    <a:pt x="14" y="28"/>
                    <a:pt x="18" y="29"/>
                  </a:cubicBezTo>
                  <a:cubicBezTo>
                    <a:pt x="21" y="30"/>
                    <a:pt x="26" y="31"/>
                    <a:pt x="29" y="33"/>
                  </a:cubicBezTo>
                  <a:cubicBezTo>
                    <a:pt x="33" y="36"/>
                    <a:pt x="35" y="41"/>
                    <a:pt x="35" y="46"/>
                  </a:cubicBezTo>
                  <a:cubicBezTo>
                    <a:pt x="35" y="54"/>
                    <a:pt x="29" y="61"/>
                    <a:pt x="21" y="62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1" y="60"/>
                    <a:pt x="10" y="59"/>
                    <a:pt x="8" y="5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45"/>
                    <a:pt x="1" y="45"/>
                    <a:pt x="1" y="45"/>
                  </a:cubicBezTo>
                  <a:lnTo>
                    <a:pt x="1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236"/>
            <p:cNvSpPr>
              <a:spLocks noChangeArrowheads="1"/>
            </p:cNvSpPr>
            <p:nvPr/>
          </p:nvSpPr>
          <p:spPr bwMode="auto">
            <a:xfrm>
              <a:off x="6099176" y="3559176"/>
              <a:ext cx="152400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7"/>
            <p:cNvSpPr>
              <a:spLocks noEditPoints="1"/>
            </p:cNvSpPr>
            <p:nvPr/>
          </p:nvSpPr>
          <p:spPr bwMode="auto">
            <a:xfrm>
              <a:off x="6019801" y="3159126"/>
              <a:ext cx="315913" cy="381000"/>
            </a:xfrm>
            <a:custGeom>
              <a:avLst/>
              <a:gdLst>
                <a:gd name="T0" fmla="*/ 83 w 83"/>
                <a:gd name="T1" fmla="*/ 41 h 100"/>
                <a:gd name="T2" fmla="*/ 41 w 83"/>
                <a:gd name="T3" fmla="*/ 0 h 100"/>
                <a:gd name="T4" fmla="*/ 0 w 83"/>
                <a:gd name="T5" fmla="*/ 41 h 100"/>
                <a:gd name="T6" fmla="*/ 0 w 83"/>
                <a:gd name="T7" fmla="*/ 45 h 100"/>
                <a:gd name="T8" fmla="*/ 16 w 83"/>
                <a:gd name="T9" fmla="*/ 82 h 100"/>
                <a:gd name="T10" fmla="*/ 19 w 83"/>
                <a:gd name="T11" fmla="*/ 100 h 100"/>
                <a:gd name="T12" fmla="*/ 38 w 83"/>
                <a:gd name="T13" fmla="*/ 100 h 100"/>
                <a:gd name="T14" fmla="*/ 44 w 83"/>
                <a:gd name="T15" fmla="*/ 100 h 100"/>
                <a:gd name="T16" fmla="*/ 63 w 83"/>
                <a:gd name="T17" fmla="*/ 100 h 100"/>
                <a:gd name="T18" fmla="*/ 66 w 83"/>
                <a:gd name="T19" fmla="*/ 82 h 100"/>
                <a:gd name="T20" fmla="*/ 82 w 83"/>
                <a:gd name="T21" fmla="*/ 45 h 100"/>
                <a:gd name="T22" fmla="*/ 83 w 83"/>
                <a:gd name="T23" fmla="*/ 41 h 100"/>
                <a:gd name="T24" fmla="*/ 75 w 83"/>
                <a:gd name="T25" fmla="*/ 43 h 100"/>
                <a:gd name="T26" fmla="*/ 75 w 83"/>
                <a:gd name="T27" fmla="*/ 48 h 100"/>
                <a:gd name="T28" fmla="*/ 75 w 83"/>
                <a:gd name="T29" fmla="*/ 48 h 100"/>
                <a:gd name="T30" fmla="*/ 60 w 83"/>
                <a:gd name="T31" fmla="*/ 77 h 100"/>
                <a:gd name="T32" fmla="*/ 56 w 83"/>
                <a:gd name="T33" fmla="*/ 93 h 100"/>
                <a:gd name="T34" fmla="*/ 27 w 83"/>
                <a:gd name="T35" fmla="*/ 93 h 100"/>
                <a:gd name="T36" fmla="*/ 22 w 83"/>
                <a:gd name="T37" fmla="*/ 78 h 100"/>
                <a:gd name="T38" fmla="*/ 7 w 83"/>
                <a:gd name="T39" fmla="*/ 48 h 100"/>
                <a:gd name="T40" fmla="*/ 8 w 83"/>
                <a:gd name="T41" fmla="*/ 48 h 100"/>
                <a:gd name="T42" fmla="*/ 7 w 83"/>
                <a:gd name="T43" fmla="*/ 43 h 100"/>
                <a:gd name="T44" fmla="*/ 7 w 83"/>
                <a:gd name="T45" fmla="*/ 41 h 100"/>
                <a:gd name="T46" fmla="*/ 41 w 83"/>
                <a:gd name="T47" fmla="*/ 7 h 100"/>
                <a:gd name="T48" fmla="*/ 75 w 83"/>
                <a:gd name="T49" fmla="*/ 41 h 100"/>
                <a:gd name="T50" fmla="*/ 75 w 83"/>
                <a:gd name="T51" fmla="*/ 4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3" h="100">
                  <a:moveTo>
                    <a:pt x="83" y="41"/>
                  </a:moveTo>
                  <a:cubicBezTo>
                    <a:pt x="83" y="18"/>
                    <a:pt x="64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0" y="46"/>
                    <a:pt x="1" y="62"/>
                    <a:pt x="16" y="82"/>
                  </a:cubicBezTo>
                  <a:cubicBezTo>
                    <a:pt x="21" y="88"/>
                    <a:pt x="19" y="100"/>
                    <a:pt x="19" y="100"/>
                  </a:cubicBezTo>
                  <a:cubicBezTo>
                    <a:pt x="25" y="100"/>
                    <a:pt x="32" y="100"/>
                    <a:pt x="38" y="100"/>
                  </a:cubicBezTo>
                  <a:cubicBezTo>
                    <a:pt x="40" y="100"/>
                    <a:pt x="42" y="100"/>
                    <a:pt x="44" y="100"/>
                  </a:cubicBezTo>
                  <a:cubicBezTo>
                    <a:pt x="51" y="100"/>
                    <a:pt x="57" y="100"/>
                    <a:pt x="63" y="100"/>
                  </a:cubicBezTo>
                  <a:cubicBezTo>
                    <a:pt x="63" y="100"/>
                    <a:pt x="61" y="88"/>
                    <a:pt x="66" y="82"/>
                  </a:cubicBezTo>
                  <a:cubicBezTo>
                    <a:pt x="82" y="62"/>
                    <a:pt x="83" y="46"/>
                    <a:pt x="82" y="45"/>
                  </a:cubicBezTo>
                  <a:cubicBezTo>
                    <a:pt x="82" y="44"/>
                    <a:pt x="83" y="43"/>
                    <a:pt x="83" y="41"/>
                  </a:cubicBezTo>
                  <a:close/>
                  <a:moveTo>
                    <a:pt x="75" y="43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4" y="52"/>
                    <a:pt x="71" y="63"/>
                    <a:pt x="60" y="77"/>
                  </a:cubicBezTo>
                  <a:cubicBezTo>
                    <a:pt x="57" y="82"/>
                    <a:pt x="56" y="88"/>
                    <a:pt x="56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6" y="88"/>
                    <a:pt x="25" y="82"/>
                    <a:pt x="22" y="78"/>
                  </a:cubicBezTo>
                  <a:cubicBezTo>
                    <a:pt x="11" y="63"/>
                    <a:pt x="8" y="52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1"/>
                  </a:cubicBezTo>
                  <a:cubicBezTo>
                    <a:pt x="7" y="22"/>
                    <a:pt x="22" y="7"/>
                    <a:pt x="41" y="7"/>
                  </a:cubicBezTo>
                  <a:cubicBezTo>
                    <a:pt x="60" y="7"/>
                    <a:pt x="75" y="22"/>
                    <a:pt x="75" y="41"/>
                  </a:cubicBezTo>
                  <a:cubicBezTo>
                    <a:pt x="75" y="42"/>
                    <a:pt x="75" y="42"/>
                    <a:pt x="7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38"/>
            <p:cNvSpPr>
              <a:spLocks/>
            </p:cNvSpPr>
            <p:nvPr/>
          </p:nvSpPr>
          <p:spPr bwMode="auto">
            <a:xfrm>
              <a:off x="6126163" y="3616326"/>
              <a:ext cx="98425" cy="30163"/>
            </a:xfrm>
            <a:custGeom>
              <a:avLst/>
              <a:gdLst>
                <a:gd name="T0" fmla="*/ 0 w 26"/>
                <a:gd name="T1" fmla="*/ 0 h 8"/>
                <a:gd name="T2" fmla="*/ 0 w 26"/>
                <a:gd name="T3" fmla="*/ 2 h 8"/>
                <a:gd name="T4" fmla="*/ 6 w 26"/>
                <a:gd name="T5" fmla="*/ 8 h 8"/>
                <a:gd name="T6" fmla="*/ 20 w 26"/>
                <a:gd name="T7" fmla="*/ 8 h 8"/>
                <a:gd name="T8" fmla="*/ 26 w 26"/>
                <a:gd name="T9" fmla="*/ 2 h 8"/>
                <a:gd name="T10" fmla="*/ 26 w 26"/>
                <a:gd name="T11" fmla="*/ 0 h 8"/>
                <a:gd name="T12" fmla="*/ 0 w 2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3" y="8"/>
                    <a:pt x="6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6" y="6"/>
                    <a:pt x="26" y="2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239"/>
            <p:cNvSpPr>
              <a:spLocks noChangeArrowheads="1"/>
            </p:cNvSpPr>
            <p:nvPr/>
          </p:nvSpPr>
          <p:spPr bwMode="auto">
            <a:xfrm>
              <a:off x="6092826" y="3554413"/>
              <a:ext cx="166688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240"/>
            <p:cNvSpPr>
              <a:spLocks noChangeArrowheads="1"/>
            </p:cNvSpPr>
            <p:nvPr/>
          </p:nvSpPr>
          <p:spPr bwMode="auto">
            <a:xfrm>
              <a:off x="6092826" y="3578226"/>
              <a:ext cx="1666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41"/>
            <p:cNvSpPr>
              <a:spLocks/>
            </p:cNvSpPr>
            <p:nvPr/>
          </p:nvSpPr>
          <p:spPr bwMode="auto">
            <a:xfrm>
              <a:off x="6092826" y="3605213"/>
              <a:ext cx="166688" cy="30163"/>
            </a:xfrm>
            <a:custGeom>
              <a:avLst/>
              <a:gdLst>
                <a:gd name="T0" fmla="*/ 0 w 44"/>
                <a:gd name="T1" fmla="*/ 0 h 8"/>
                <a:gd name="T2" fmla="*/ 11 w 44"/>
                <a:gd name="T3" fmla="*/ 8 h 8"/>
                <a:gd name="T4" fmla="*/ 34 w 44"/>
                <a:gd name="T5" fmla="*/ 8 h 8"/>
                <a:gd name="T6" fmla="*/ 44 w 44"/>
                <a:gd name="T7" fmla="*/ 0 h 8"/>
                <a:gd name="T8" fmla="*/ 0 w 4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">
                  <a:moveTo>
                    <a:pt x="0" y="0"/>
                  </a:moveTo>
                  <a:cubicBezTo>
                    <a:pt x="1" y="4"/>
                    <a:pt x="5" y="8"/>
                    <a:pt x="11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9" y="8"/>
                    <a:pt x="44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42"/>
            <p:cNvSpPr>
              <a:spLocks/>
            </p:cNvSpPr>
            <p:nvPr/>
          </p:nvSpPr>
          <p:spPr bwMode="auto">
            <a:xfrm>
              <a:off x="6167438" y="3017838"/>
              <a:ext cx="34925" cy="87313"/>
            </a:xfrm>
            <a:custGeom>
              <a:avLst/>
              <a:gdLst>
                <a:gd name="T0" fmla="*/ 4 w 9"/>
                <a:gd name="T1" fmla="*/ 23 h 23"/>
                <a:gd name="T2" fmla="*/ 0 w 9"/>
                <a:gd name="T3" fmla="*/ 19 h 23"/>
                <a:gd name="T4" fmla="*/ 0 w 9"/>
                <a:gd name="T5" fmla="*/ 5 h 23"/>
                <a:gd name="T6" fmla="*/ 4 w 9"/>
                <a:gd name="T7" fmla="*/ 0 h 23"/>
                <a:gd name="T8" fmla="*/ 9 w 9"/>
                <a:gd name="T9" fmla="*/ 5 h 23"/>
                <a:gd name="T10" fmla="*/ 9 w 9"/>
                <a:gd name="T11" fmla="*/ 19 h 23"/>
                <a:gd name="T12" fmla="*/ 4 w 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4" y="23"/>
                  </a:moveTo>
                  <a:cubicBezTo>
                    <a:pt x="2" y="23"/>
                    <a:pt x="0" y="21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1"/>
                    <a:pt x="7" y="23"/>
                    <a:pt x="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43"/>
            <p:cNvSpPr>
              <a:spLocks/>
            </p:cNvSpPr>
            <p:nvPr/>
          </p:nvSpPr>
          <p:spPr bwMode="auto">
            <a:xfrm>
              <a:off x="6027738" y="3048001"/>
              <a:ext cx="65088" cy="84138"/>
            </a:xfrm>
            <a:custGeom>
              <a:avLst/>
              <a:gdLst>
                <a:gd name="T0" fmla="*/ 12 w 17"/>
                <a:gd name="T1" fmla="*/ 22 h 22"/>
                <a:gd name="T2" fmla="*/ 8 w 17"/>
                <a:gd name="T3" fmla="*/ 20 h 22"/>
                <a:gd name="T4" fmla="*/ 1 w 17"/>
                <a:gd name="T5" fmla="*/ 7 h 22"/>
                <a:gd name="T6" fmla="*/ 3 w 17"/>
                <a:gd name="T7" fmla="*/ 1 h 22"/>
                <a:gd name="T8" fmla="*/ 9 w 17"/>
                <a:gd name="T9" fmla="*/ 3 h 22"/>
                <a:gd name="T10" fmla="*/ 16 w 17"/>
                <a:gd name="T11" fmla="*/ 15 h 22"/>
                <a:gd name="T12" fmla="*/ 14 w 17"/>
                <a:gd name="T13" fmla="*/ 21 h 22"/>
                <a:gd name="T14" fmla="*/ 12 w 17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2" y="22"/>
                  </a:moveTo>
                  <a:cubicBezTo>
                    <a:pt x="11" y="22"/>
                    <a:pt x="9" y="21"/>
                    <a:pt x="8" y="2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7"/>
                    <a:pt x="16" y="20"/>
                    <a:pt x="14" y="21"/>
                  </a:cubicBezTo>
                  <a:cubicBezTo>
                    <a:pt x="14" y="22"/>
                    <a:pt x="13" y="22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44"/>
            <p:cNvSpPr>
              <a:spLocks/>
            </p:cNvSpPr>
            <p:nvPr/>
          </p:nvSpPr>
          <p:spPr bwMode="auto">
            <a:xfrm>
              <a:off x="5924551" y="3148013"/>
              <a:ext cx="84138" cy="60325"/>
            </a:xfrm>
            <a:custGeom>
              <a:avLst/>
              <a:gdLst>
                <a:gd name="T0" fmla="*/ 17 w 22"/>
                <a:gd name="T1" fmla="*/ 16 h 16"/>
                <a:gd name="T2" fmla="*/ 15 w 22"/>
                <a:gd name="T3" fmla="*/ 16 h 16"/>
                <a:gd name="T4" fmla="*/ 3 w 22"/>
                <a:gd name="T5" fmla="*/ 9 h 16"/>
                <a:gd name="T6" fmla="*/ 1 w 22"/>
                <a:gd name="T7" fmla="*/ 3 h 16"/>
                <a:gd name="T8" fmla="*/ 7 w 22"/>
                <a:gd name="T9" fmla="*/ 1 h 16"/>
                <a:gd name="T10" fmla="*/ 19 w 22"/>
                <a:gd name="T11" fmla="*/ 8 h 16"/>
                <a:gd name="T12" fmla="*/ 21 w 22"/>
                <a:gd name="T13" fmla="*/ 14 h 16"/>
                <a:gd name="T14" fmla="*/ 17 w 22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17" y="16"/>
                  </a:moveTo>
                  <a:cubicBezTo>
                    <a:pt x="16" y="16"/>
                    <a:pt x="15" y="16"/>
                    <a:pt x="15" y="16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0"/>
                    <a:pt x="5" y="0"/>
                    <a:pt x="7" y="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1" y="9"/>
                    <a:pt x="22" y="12"/>
                    <a:pt x="21" y="14"/>
                  </a:cubicBezTo>
                  <a:cubicBezTo>
                    <a:pt x="20" y="15"/>
                    <a:pt x="19" y="16"/>
                    <a:pt x="1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45"/>
            <p:cNvSpPr>
              <a:spLocks/>
            </p:cNvSpPr>
            <p:nvPr/>
          </p:nvSpPr>
          <p:spPr bwMode="auto">
            <a:xfrm>
              <a:off x="5886451" y="3284538"/>
              <a:ext cx="84138" cy="34925"/>
            </a:xfrm>
            <a:custGeom>
              <a:avLst/>
              <a:gdLst>
                <a:gd name="T0" fmla="*/ 18 w 22"/>
                <a:gd name="T1" fmla="*/ 9 h 9"/>
                <a:gd name="T2" fmla="*/ 4 w 22"/>
                <a:gd name="T3" fmla="*/ 9 h 9"/>
                <a:gd name="T4" fmla="*/ 0 w 22"/>
                <a:gd name="T5" fmla="*/ 5 h 9"/>
                <a:gd name="T6" fmla="*/ 4 w 22"/>
                <a:gd name="T7" fmla="*/ 0 h 9"/>
                <a:gd name="T8" fmla="*/ 18 w 22"/>
                <a:gd name="T9" fmla="*/ 0 h 9"/>
                <a:gd name="T10" fmla="*/ 22 w 22"/>
                <a:gd name="T11" fmla="*/ 5 h 9"/>
                <a:gd name="T12" fmla="*/ 18 w 2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9">
                  <a:moveTo>
                    <a:pt x="18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2" y="2"/>
                    <a:pt x="22" y="5"/>
                  </a:cubicBezTo>
                  <a:cubicBezTo>
                    <a:pt x="22" y="7"/>
                    <a:pt x="21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46"/>
            <p:cNvSpPr>
              <a:spLocks/>
            </p:cNvSpPr>
            <p:nvPr/>
          </p:nvSpPr>
          <p:spPr bwMode="auto">
            <a:xfrm>
              <a:off x="6343651" y="3409951"/>
              <a:ext cx="87313" cy="61913"/>
            </a:xfrm>
            <a:custGeom>
              <a:avLst/>
              <a:gdLst>
                <a:gd name="T0" fmla="*/ 18 w 23"/>
                <a:gd name="T1" fmla="*/ 16 h 16"/>
                <a:gd name="T2" fmla="*/ 15 w 23"/>
                <a:gd name="T3" fmla="*/ 16 h 16"/>
                <a:gd name="T4" fmla="*/ 3 w 23"/>
                <a:gd name="T5" fmla="*/ 9 h 16"/>
                <a:gd name="T6" fmla="*/ 2 w 23"/>
                <a:gd name="T7" fmla="*/ 3 h 16"/>
                <a:gd name="T8" fmla="*/ 8 w 23"/>
                <a:gd name="T9" fmla="*/ 1 h 16"/>
                <a:gd name="T10" fmla="*/ 20 w 23"/>
                <a:gd name="T11" fmla="*/ 8 h 16"/>
                <a:gd name="T12" fmla="*/ 21 w 23"/>
                <a:gd name="T13" fmla="*/ 14 h 16"/>
                <a:gd name="T14" fmla="*/ 18 w 23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6">
                  <a:moveTo>
                    <a:pt x="18" y="16"/>
                  </a:moveTo>
                  <a:cubicBezTo>
                    <a:pt x="17" y="16"/>
                    <a:pt x="16" y="16"/>
                    <a:pt x="15" y="16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7"/>
                    <a:pt x="0" y="5"/>
                    <a:pt x="2" y="3"/>
                  </a:cubicBezTo>
                  <a:cubicBezTo>
                    <a:pt x="3" y="1"/>
                    <a:pt x="5" y="0"/>
                    <a:pt x="8" y="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9"/>
                    <a:pt x="23" y="12"/>
                    <a:pt x="21" y="14"/>
                  </a:cubicBezTo>
                  <a:cubicBezTo>
                    <a:pt x="21" y="15"/>
                    <a:pt x="19" y="16"/>
                    <a:pt x="1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47"/>
            <p:cNvSpPr>
              <a:spLocks/>
            </p:cNvSpPr>
            <p:nvPr/>
          </p:nvSpPr>
          <p:spPr bwMode="auto">
            <a:xfrm>
              <a:off x="6380163" y="3303588"/>
              <a:ext cx="88900" cy="30163"/>
            </a:xfrm>
            <a:custGeom>
              <a:avLst/>
              <a:gdLst>
                <a:gd name="T0" fmla="*/ 18 w 23"/>
                <a:gd name="T1" fmla="*/ 8 h 8"/>
                <a:gd name="T2" fmla="*/ 4 w 23"/>
                <a:gd name="T3" fmla="*/ 8 h 8"/>
                <a:gd name="T4" fmla="*/ 0 w 23"/>
                <a:gd name="T5" fmla="*/ 4 h 8"/>
                <a:gd name="T6" fmla="*/ 4 w 23"/>
                <a:gd name="T7" fmla="*/ 0 h 8"/>
                <a:gd name="T8" fmla="*/ 18 w 23"/>
                <a:gd name="T9" fmla="*/ 0 h 8"/>
                <a:gd name="T10" fmla="*/ 23 w 23"/>
                <a:gd name="T11" fmla="*/ 4 h 8"/>
                <a:gd name="T12" fmla="*/ 18 w 2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1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7"/>
                    <a:pt x="21" y="8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48"/>
            <p:cNvSpPr>
              <a:spLocks/>
            </p:cNvSpPr>
            <p:nvPr/>
          </p:nvSpPr>
          <p:spPr bwMode="auto">
            <a:xfrm>
              <a:off x="6354763" y="3162301"/>
              <a:ext cx="82550" cy="61913"/>
            </a:xfrm>
            <a:custGeom>
              <a:avLst/>
              <a:gdLst>
                <a:gd name="T0" fmla="*/ 5 w 22"/>
                <a:gd name="T1" fmla="*/ 16 h 16"/>
                <a:gd name="T2" fmla="*/ 1 w 22"/>
                <a:gd name="T3" fmla="*/ 14 h 16"/>
                <a:gd name="T4" fmla="*/ 2 w 22"/>
                <a:gd name="T5" fmla="*/ 8 h 16"/>
                <a:gd name="T6" fmla="*/ 15 w 22"/>
                <a:gd name="T7" fmla="*/ 1 h 16"/>
                <a:gd name="T8" fmla="*/ 21 w 22"/>
                <a:gd name="T9" fmla="*/ 2 h 16"/>
                <a:gd name="T10" fmla="*/ 19 w 22"/>
                <a:gd name="T11" fmla="*/ 8 h 16"/>
                <a:gd name="T12" fmla="*/ 7 w 22"/>
                <a:gd name="T13" fmla="*/ 16 h 16"/>
                <a:gd name="T14" fmla="*/ 5 w 22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5" y="16"/>
                  </a:moveTo>
                  <a:cubicBezTo>
                    <a:pt x="3" y="16"/>
                    <a:pt x="2" y="15"/>
                    <a:pt x="1" y="14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9" y="0"/>
                    <a:pt x="21" y="2"/>
                  </a:cubicBezTo>
                  <a:cubicBezTo>
                    <a:pt x="22" y="5"/>
                    <a:pt x="21" y="7"/>
                    <a:pt x="19" y="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6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49"/>
            <p:cNvSpPr>
              <a:spLocks/>
            </p:cNvSpPr>
            <p:nvPr/>
          </p:nvSpPr>
          <p:spPr bwMode="auto">
            <a:xfrm>
              <a:off x="6273801" y="3055938"/>
              <a:ext cx="65088" cy="84138"/>
            </a:xfrm>
            <a:custGeom>
              <a:avLst/>
              <a:gdLst>
                <a:gd name="T0" fmla="*/ 5 w 17"/>
                <a:gd name="T1" fmla="*/ 22 h 22"/>
                <a:gd name="T2" fmla="*/ 3 w 17"/>
                <a:gd name="T3" fmla="*/ 21 h 22"/>
                <a:gd name="T4" fmla="*/ 1 w 17"/>
                <a:gd name="T5" fmla="*/ 15 h 22"/>
                <a:gd name="T6" fmla="*/ 8 w 17"/>
                <a:gd name="T7" fmla="*/ 3 h 22"/>
                <a:gd name="T8" fmla="*/ 14 w 17"/>
                <a:gd name="T9" fmla="*/ 2 h 22"/>
                <a:gd name="T10" fmla="*/ 16 w 17"/>
                <a:gd name="T11" fmla="*/ 8 h 22"/>
                <a:gd name="T12" fmla="*/ 9 w 17"/>
                <a:gd name="T13" fmla="*/ 20 h 22"/>
                <a:gd name="T14" fmla="*/ 5 w 17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5" y="22"/>
                  </a:moveTo>
                  <a:cubicBezTo>
                    <a:pt x="4" y="22"/>
                    <a:pt x="4" y="22"/>
                    <a:pt x="3" y="21"/>
                  </a:cubicBezTo>
                  <a:cubicBezTo>
                    <a:pt x="1" y="20"/>
                    <a:pt x="0" y="18"/>
                    <a:pt x="1" y="1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1"/>
                    <a:pt x="12" y="0"/>
                    <a:pt x="14" y="2"/>
                  </a:cubicBezTo>
                  <a:cubicBezTo>
                    <a:pt x="17" y="3"/>
                    <a:pt x="17" y="5"/>
                    <a:pt x="16" y="8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1"/>
                    <a:pt x="7" y="22"/>
                    <a:pt x="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621655" y="3943350"/>
            <a:ext cx="586042" cy="580434"/>
            <a:chOff x="5767388" y="3098800"/>
            <a:chExt cx="663575" cy="657225"/>
          </a:xfrm>
          <a:solidFill>
            <a:srgbClr val="00C88A"/>
          </a:solidFill>
        </p:grpSpPr>
        <p:sp>
          <p:nvSpPr>
            <p:cNvPr id="51" name="Freeform 253"/>
            <p:cNvSpPr>
              <a:spLocks noEditPoints="1"/>
            </p:cNvSpPr>
            <p:nvPr/>
          </p:nvSpPr>
          <p:spPr bwMode="auto">
            <a:xfrm>
              <a:off x="5767388" y="3098800"/>
              <a:ext cx="663575" cy="519113"/>
            </a:xfrm>
            <a:custGeom>
              <a:avLst/>
              <a:gdLst>
                <a:gd name="T0" fmla="*/ 165 w 174"/>
                <a:gd name="T1" fmla="*/ 0 h 136"/>
                <a:gd name="T2" fmla="*/ 9 w 174"/>
                <a:gd name="T3" fmla="*/ 0 h 136"/>
                <a:gd name="T4" fmla="*/ 0 w 174"/>
                <a:gd name="T5" fmla="*/ 9 h 136"/>
                <a:gd name="T6" fmla="*/ 0 w 174"/>
                <a:gd name="T7" fmla="*/ 128 h 136"/>
                <a:gd name="T8" fmla="*/ 9 w 174"/>
                <a:gd name="T9" fmla="*/ 136 h 136"/>
                <a:gd name="T10" fmla="*/ 50 w 174"/>
                <a:gd name="T11" fmla="*/ 136 h 136"/>
                <a:gd name="T12" fmla="*/ 41 w 174"/>
                <a:gd name="T13" fmla="*/ 121 h 136"/>
                <a:gd name="T14" fmla="*/ 17 w 174"/>
                <a:gd name="T15" fmla="*/ 121 h 136"/>
                <a:gd name="T16" fmla="*/ 17 w 174"/>
                <a:gd name="T17" fmla="*/ 16 h 136"/>
                <a:gd name="T18" fmla="*/ 157 w 174"/>
                <a:gd name="T19" fmla="*/ 16 h 136"/>
                <a:gd name="T20" fmla="*/ 157 w 174"/>
                <a:gd name="T21" fmla="*/ 121 h 136"/>
                <a:gd name="T22" fmla="*/ 133 w 174"/>
                <a:gd name="T23" fmla="*/ 121 h 136"/>
                <a:gd name="T24" fmla="*/ 133 w 174"/>
                <a:gd name="T25" fmla="*/ 127 h 136"/>
                <a:gd name="T26" fmla="*/ 131 w 174"/>
                <a:gd name="T27" fmla="*/ 136 h 136"/>
                <a:gd name="T28" fmla="*/ 165 w 174"/>
                <a:gd name="T29" fmla="*/ 136 h 136"/>
                <a:gd name="T30" fmla="*/ 174 w 174"/>
                <a:gd name="T31" fmla="*/ 128 h 136"/>
                <a:gd name="T32" fmla="*/ 174 w 174"/>
                <a:gd name="T33" fmla="*/ 9 h 136"/>
                <a:gd name="T34" fmla="*/ 165 w 174"/>
                <a:gd name="T35" fmla="*/ 0 h 136"/>
                <a:gd name="T36" fmla="*/ 8 w 174"/>
                <a:gd name="T37" fmla="*/ 74 h 136"/>
                <a:gd name="T38" fmla="*/ 3 w 174"/>
                <a:gd name="T39" fmla="*/ 68 h 136"/>
                <a:gd name="T40" fmla="*/ 8 w 174"/>
                <a:gd name="T41" fmla="*/ 63 h 136"/>
                <a:gd name="T42" fmla="*/ 14 w 174"/>
                <a:gd name="T43" fmla="*/ 68 h 136"/>
                <a:gd name="T44" fmla="*/ 8 w 174"/>
                <a:gd name="T45" fmla="*/ 7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4" h="136">
                  <a:moveTo>
                    <a:pt x="16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2"/>
                    <a:pt x="4" y="136"/>
                    <a:pt x="9" y="136"/>
                  </a:cubicBezTo>
                  <a:cubicBezTo>
                    <a:pt x="50" y="136"/>
                    <a:pt x="50" y="136"/>
                    <a:pt x="50" y="136"/>
                  </a:cubicBezTo>
                  <a:cubicBezTo>
                    <a:pt x="46" y="131"/>
                    <a:pt x="43" y="126"/>
                    <a:pt x="41" y="121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30"/>
                    <a:pt x="132" y="133"/>
                    <a:pt x="131" y="136"/>
                  </a:cubicBezTo>
                  <a:cubicBezTo>
                    <a:pt x="165" y="136"/>
                    <a:pt x="165" y="136"/>
                    <a:pt x="165" y="136"/>
                  </a:cubicBezTo>
                  <a:cubicBezTo>
                    <a:pt x="170" y="136"/>
                    <a:pt x="174" y="132"/>
                    <a:pt x="174" y="128"/>
                  </a:cubicBezTo>
                  <a:cubicBezTo>
                    <a:pt x="174" y="9"/>
                    <a:pt x="174" y="9"/>
                    <a:pt x="174" y="9"/>
                  </a:cubicBezTo>
                  <a:cubicBezTo>
                    <a:pt x="174" y="4"/>
                    <a:pt x="170" y="0"/>
                    <a:pt x="165" y="0"/>
                  </a:cubicBezTo>
                  <a:close/>
                  <a:moveTo>
                    <a:pt x="8" y="74"/>
                  </a:moveTo>
                  <a:cubicBezTo>
                    <a:pt x="5" y="74"/>
                    <a:pt x="3" y="71"/>
                    <a:pt x="3" y="68"/>
                  </a:cubicBezTo>
                  <a:cubicBezTo>
                    <a:pt x="3" y="65"/>
                    <a:pt x="5" y="63"/>
                    <a:pt x="8" y="63"/>
                  </a:cubicBezTo>
                  <a:cubicBezTo>
                    <a:pt x="11" y="63"/>
                    <a:pt x="14" y="65"/>
                    <a:pt x="14" y="68"/>
                  </a:cubicBezTo>
                  <a:cubicBezTo>
                    <a:pt x="14" y="71"/>
                    <a:pt x="11" y="74"/>
                    <a:pt x="8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54"/>
            <p:cNvSpPr>
              <a:spLocks/>
            </p:cNvSpPr>
            <p:nvPr/>
          </p:nvSpPr>
          <p:spPr bwMode="auto">
            <a:xfrm>
              <a:off x="5913438" y="3235325"/>
              <a:ext cx="334963" cy="520700"/>
            </a:xfrm>
            <a:custGeom>
              <a:avLst/>
              <a:gdLst>
                <a:gd name="T0" fmla="*/ 88 w 88"/>
                <a:gd name="T1" fmla="*/ 72 h 136"/>
                <a:gd name="T2" fmla="*/ 88 w 88"/>
                <a:gd name="T3" fmla="*/ 69 h 136"/>
                <a:gd name="T4" fmla="*/ 88 w 88"/>
                <a:gd name="T5" fmla="*/ 47 h 136"/>
                <a:gd name="T6" fmla="*/ 81 w 88"/>
                <a:gd name="T7" fmla="*/ 40 h 136"/>
                <a:gd name="T8" fmla="*/ 73 w 88"/>
                <a:gd name="T9" fmla="*/ 47 h 136"/>
                <a:gd name="T10" fmla="*/ 73 w 88"/>
                <a:gd name="T11" fmla="*/ 49 h 136"/>
                <a:gd name="T12" fmla="*/ 72 w 88"/>
                <a:gd name="T13" fmla="*/ 48 h 136"/>
                <a:gd name="T14" fmla="*/ 72 w 88"/>
                <a:gd name="T15" fmla="*/ 37 h 136"/>
                <a:gd name="T16" fmla="*/ 64 w 88"/>
                <a:gd name="T17" fmla="*/ 30 h 136"/>
                <a:gd name="T18" fmla="*/ 57 w 88"/>
                <a:gd name="T19" fmla="*/ 37 h 136"/>
                <a:gd name="T20" fmla="*/ 57 w 88"/>
                <a:gd name="T21" fmla="*/ 43 h 136"/>
                <a:gd name="T22" fmla="*/ 55 w 88"/>
                <a:gd name="T23" fmla="*/ 43 h 136"/>
                <a:gd name="T24" fmla="*/ 55 w 88"/>
                <a:gd name="T25" fmla="*/ 31 h 136"/>
                <a:gd name="T26" fmla="*/ 48 w 88"/>
                <a:gd name="T27" fmla="*/ 24 h 136"/>
                <a:gd name="T28" fmla="*/ 40 w 88"/>
                <a:gd name="T29" fmla="*/ 31 h 136"/>
                <a:gd name="T30" fmla="*/ 40 w 88"/>
                <a:gd name="T31" fmla="*/ 40 h 136"/>
                <a:gd name="T32" fmla="*/ 38 w 88"/>
                <a:gd name="T33" fmla="*/ 41 h 136"/>
                <a:gd name="T34" fmla="*/ 38 w 88"/>
                <a:gd name="T35" fmla="*/ 7 h 136"/>
                <a:gd name="T36" fmla="*/ 31 w 88"/>
                <a:gd name="T37" fmla="*/ 0 h 136"/>
                <a:gd name="T38" fmla="*/ 24 w 88"/>
                <a:gd name="T39" fmla="*/ 7 h 136"/>
                <a:gd name="T40" fmla="*/ 24 w 88"/>
                <a:gd name="T41" fmla="*/ 67 h 136"/>
                <a:gd name="T42" fmla="*/ 22 w 88"/>
                <a:gd name="T43" fmla="*/ 56 h 136"/>
                <a:gd name="T44" fmla="*/ 8 w 88"/>
                <a:gd name="T45" fmla="*/ 40 h 136"/>
                <a:gd name="T46" fmla="*/ 1 w 88"/>
                <a:gd name="T47" fmla="*/ 46 h 136"/>
                <a:gd name="T48" fmla="*/ 8 w 88"/>
                <a:gd name="T49" fmla="*/ 73 h 136"/>
                <a:gd name="T50" fmla="*/ 20 w 88"/>
                <a:gd name="T51" fmla="*/ 98 h 136"/>
                <a:gd name="T52" fmla="*/ 22 w 88"/>
                <a:gd name="T53" fmla="*/ 101 h 136"/>
                <a:gd name="T54" fmla="*/ 32 w 88"/>
                <a:gd name="T55" fmla="*/ 111 h 136"/>
                <a:gd name="T56" fmla="*/ 32 w 88"/>
                <a:gd name="T57" fmla="*/ 136 h 136"/>
                <a:gd name="T58" fmla="*/ 81 w 88"/>
                <a:gd name="T59" fmla="*/ 136 h 136"/>
                <a:gd name="T60" fmla="*/ 81 w 88"/>
                <a:gd name="T61" fmla="*/ 110 h 136"/>
                <a:gd name="T62" fmla="*/ 87 w 88"/>
                <a:gd name="T63" fmla="*/ 91 h 136"/>
                <a:gd name="T64" fmla="*/ 88 w 88"/>
                <a:gd name="T65" fmla="*/ 72 h 136"/>
                <a:gd name="T66" fmla="*/ 88 w 88"/>
                <a:gd name="T67" fmla="*/ 72 h 136"/>
                <a:gd name="T68" fmla="*/ 88 w 88"/>
                <a:gd name="T69" fmla="*/ 7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8" h="136">
                  <a:moveTo>
                    <a:pt x="88" y="72"/>
                  </a:moveTo>
                  <a:cubicBezTo>
                    <a:pt x="88" y="71"/>
                    <a:pt x="88" y="70"/>
                    <a:pt x="88" y="69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8" y="43"/>
                    <a:pt x="85" y="40"/>
                    <a:pt x="81" y="40"/>
                  </a:cubicBezTo>
                  <a:cubicBezTo>
                    <a:pt x="77" y="40"/>
                    <a:pt x="73" y="43"/>
                    <a:pt x="73" y="47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9"/>
                    <a:pt x="72" y="48"/>
                    <a:pt x="72" y="48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3"/>
                    <a:pt x="68" y="30"/>
                    <a:pt x="64" y="30"/>
                  </a:cubicBezTo>
                  <a:cubicBezTo>
                    <a:pt x="60" y="30"/>
                    <a:pt x="57" y="33"/>
                    <a:pt x="57" y="37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3"/>
                    <a:pt x="56" y="43"/>
                    <a:pt x="55" y="43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27"/>
                    <a:pt x="52" y="24"/>
                    <a:pt x="48" y="24"/>
                  </a:cubicBezTo>
                  <a:cubicBezTo>
                    <a:pt x="44" y="24"/>
                    <a:pt x="40" y="27"/>
                    <a:pt x="40" y="31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0"/>
                    <a:pt x="39" y="40"/>
                    <a:pt x="38" y="4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3"/>
                    <a:pt x="35" y="0"/>
                    <a:pt x="31" y="0"/>
                  </a:cubicBezTo>
                  <a:cubicBezTo>
                    <a:pt x="27" y="0"/>
                    <a:pt x="24" y="3"/>
                    <a:pt x="24" y="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2" y="63"/>
                    <a:pt x="22" y="59"/>
                    <a:pt x="22" y="56"/>
                  </a:cubicBezTo>
                  <a:cubicBezTo>
                    <a:pt x="19" y="44"/>
                    <a:pt x="12" y="39"/>
                    <a:pt x="8" y="40"/>
                  </a:cubicBezTo>
                  <a:cubicBezTo>
                    <a:pt x="7" y="40"/>
                    <a:pt x="0" y="43"/>
                    <a:pt x="1" y="46"/>
                  </a:cubicBezTo>
                  <a:cubicBezTo>
                    <a:pt x="2" y="48"/>
                    <a:pt x="7" y="60"/>
                    <a:pt x="8" y="73"/>
                  </a:cubicBezTo>
                  <a:cubicBezTo>
                    <a:pt x="8" y="82"/>
                    <a:pt x="14" y="91"/>
                    <a:pt x="20" y="98"/>
                  </a:cubicBezTo>
                  <a:cubicBezTo>
                    <a:pt x="20" y="99"/>
                    <a:pt x="21" y="100"/>
                    <a:pt x="22" y="10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5" y="104"/>
                    <a:pt x="87" y="97"/>
                    <a:pt x="87" y="91"/>
                  </a:cubicBezTo>
                  <a:cubicBezTo>
                    <a:pt x="88" y="85"/>
                    <a:pt x="88" y="78"/>
                    <a:pt x="88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72"/>
                    <a:pt x="88" y="72"/>
                    <a:pt x="8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720005" y="4005202"/>
            <a:ext cx="681379" cy="665956"/>
            <a:chOff x="5710238" y="3049588"/>
            <a:chExt cx="771526" cy="754062"/>
          </a:xfrm>
          <a:solidFill>
            <a:srgbClr val="00C898"/>
          </a:solidFill>
        </p:grpSpPr>
        <p:sp>
          <p:nvSpPr>
            <p:cNvPr id="55" name="Freeform 355"/>
            <p:cNvSpPr>
              <a:spLocks/>
            </p:cNvSpPr>
            <p:nvPr/>
          </p:nvSpPr>
          <p:spPr bwMode="auto">
            <a:xfrm>
              <a:off x="6026151" y="3049588"/>
              <a:ext cx="106363" cy="125413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56"/>
            <p:cNvSpPr>
              <a:spLocks/>
            </p:cNvSpPr>
            <p:nvPr/>
          </p:nvSpPr>
          <p:spPr bwMode="auto">
            <a:xfrm>
              <a:off x="5797551" y="3160713"/>
              <a:ext cx="479425" cy="49847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58"/>
            <p:cNvSpPr>
              <a:spLocks/>
            </p:cNvSpPr>
            <p:nvPr/>
          </p:nvSpPr>
          <p:spPr bwMode="auto">
            <a:xfrm>
              <a:off x="5721351" y="3340100"/>
              <a:ext cx="760413" cy="463550"/>
            </a:xfrm>
            <a:custGeom>
              <a:avLst/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5178152" y="5175771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请输入您的内容</a:t>
            </a:r>
          </a:p>
        </p:txBody>
      </p:sp>
      <p:sp>
        <p:nvSpPr>
          <p:cNvPr id="60" name="矩形 59"/>
          <p:cNvSpPr/>
          <p:nvPr/>
        </p:nvSpPr>
        <p:spPr>
          <a:xfrm>
            <a:off x="4775794" y="5556970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sp>
        <p:nvSpPr>
          <p:cNvPr id="61" name="矩形 60"/>
          <p:cNvSpPr/>
          <p:nvPr/>
        </p:nvSpPr>
        <p:spPr>
          <a:xfrm>
            <a:off x="8130480" y="4845620"/>
            <a:ext cx="2213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请输入您的内容</a:t>
            </a:r>
          </a:p>
        </p:txBody>
      </p:sp>
      <p:sp>
        <p:nvSpPr>
          <p:cNvPr id="62" name="矩形 61"/>
          <p:cNvSpPr/>
          <p:nvPr/>
        </p:nvSpPr>
        <p:spPr>
          <a:xfrm>
            <a:off x="7728122" y="5226819"/>
            <a:ext cx="26155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1721438" y="1234780"/>
            <a:ext cx="8593093" cy="2897037"/>
            <a:chOff x="2496683" y="1908087"/>
            <a:chExt cx="7137403" cy="2406272"/>
          </a:xfrm>
        </p:grpSpPr>
        <p:grpSp>
          <p:nvGrpSpPr>
            <p:cNvPr id="64" name="Group 12"/>
            <p:cNvGrpSpPr>
              <a:grpSpLocks noChangeAspect="1"/>
            </p:cNvGrpSpPr>
            <p:nvPr/>
          </p:nvGrpSpPr>
          <p:grpSpPr bwMode="auto">
            <a:xfrm>
              <a:off x="7094818" y="2392013"/>
              <a:ext cx="2539268" cy="1542004"/>
              <a:chOff x="538115" y="2342244"/>
              <a:chExt cx="6736746" cy="3875068"/>
            </a:xfrm>
          </p:grpSpPr>
          <p:pic>
            <p:nvPicPr>
              <p:cNvPr id="71" name="Picture 13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115" y="2342244"/>
                <a:ext cx="6736746" cy="38750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" name="Rectangle 14"/>
              <p:cNvSpPr/>
              <p:nvPr/>
            </p:nvSpPr>
            <p:spPr>
              <a:xfrm>
                <a:off x="1346069" y="2555131"/>
                <a:ext cx="5120837" cy="3225629"/>
              </a:xfrm>
              <a:prstGeom prst="rect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5" name="Group 9"/>
            <p:cNvGrpSpPr>
              <a:grpSpLocks noChangeAspect="1"/>
            </p:cNvGrpSpPr>
            <p:nvPr/>
          </p:nvGrpSpPr>
          <p:grpSpPr bwMode="auto">
            <a:xfrm>
              <a:off x="2496683" y="2387250"/>
              <a:ext cx="2540342" cy="1542004"/>
              <a:chOff x="538115" y="2342244"/>
              <a:chExt cx="6736746" cy="3875068"/>
            </a:xfrm>
          </p:grpSpPr>
          <p:pic>
            <p:nvPicPr>
              <p:cNvPr id="69" name="Picture 1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115" y="2342244"/>
                <a:ext cx="6736746" cy="38750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" name="Rectangle 11"/>
              <p:cNvSpPr/>
              <p:nvPr/>
            </p:nvSpPr>
            <p:spPr>
              <a:xfrm>
                <a:off x="1345728" y="2555131"/>
                <a:ext cx="5121520" cy="3225629"/>
              </a:xfrm>
              <a:prstGeom prst="rect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6" name="Group 6"/>
            <p:cNvGrpSpPr>
              <a:grpSpLocks/>
            </p:cNvGrpSpPr>
            <p:nvPr/>
          </p:nvGrpSpPr>
          <p:grpSpPr bwMode="auto">
            <a:xfrm>
              <a:off x="4083560" y="1908087"/>
              <a:ext cx="3963590" cy="2406272"/>
              <a:chOff x="538115" y="2342244"/>
              <a:chExt cx="6736746" cy="3875068"/>
            </a:xfrm>
          </p:grpSpPr>
          <p:pic>
            <p:nvPicPr>
              <p:cNvPr id="67" name="Picture 7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115" y="2342244"/>
                <a:ext cx="6736746" cy="38750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Rectangle 8"/>
              <p:cNvSpPr/>
              <p:nvPr/>
            </p:nvSpPr>
            <p:spPr>
              <a:xfrm>
                <a:off x="1343793" y="2553572"/>
                <a:ext cx="5123113" cy="3228145"/>
              </a:xfrm>
              <a:prstGeom prst="rect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81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5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85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59" grpId="0"/>
      <p:bldP spid="60" grpId="0"/>
      <p:bldP spid="61" grpId="0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3"/>
          <p:cNvSpPr>
            <a:spLocks/>
          </p:cNvSpPr>
          <p:nvPr/>
        </p:nvSpPr>
        <p:spPr bwMode="auto">
          <a:xfrm flipH="1">
            <a:off x="3822700" y="1944688"/>
            <a:ext cx="4737100" cy="925512"/>
          </a:xfrm>
          <a:custGeom>
            <a:avLst/>
            <a:gdLst>
              <a:gd name="T0" fmla="*/ 462757 w 4736306"/>
              <a:gd name="T1" fmla="*/ 0 h 925514"/>
              <a:gd name="T2" fmla="*/ 519906 w 4736306"/>
              <a:gd name="T3" fmla="*/ 5761 h 925514"/>
              <a:gd name="T4" fmla="*/ 519906 w 4736306"/>
              <a:gd name="T5" fmla="*/ 0 h 925514"/>
              <a:gd name="T6" fmla="*/ 4736306 w 4736306"/>
              <a:gd name="T7" fmla="*/ 0 h 925514"/>
              <a:gd name="T8" fmla="*/ 4736306 w 4736306"/>
              <a:gd name="T9" fmla="*/ 925514 h 925514"/>
              <a:gd name="T10" fmla="*/ 519906 w 4736306"/>
              <a:gd name="T11" fmla="*/ 925514 h 925514"/>
              <a:gd name="T12" fmla="*/ 519906 w 4736306"/>
              <a:gd name="T13" fmla="*/ 919753 h 925514"/>
              <a:gd name="T14" fmla="*/ 462757 w 4736306"/>
              <a:gd name="T15" fmla="*/ 925514 h 925514"/>
              <a:gd name="T16" fmla="*/ 0 w 4736306"/>
              <a:gd name="T17" fmla="*/ 462757 h 925514"/>
              <a:gd name="T18" fmla="*/ 462757 w 4736306"/>
              <a:gd name="T19" fmla="*/ 0 h 925514"/>
              <a:gd name="T20" fmla="*/ 0 w 4736306"/>
              <a:gd name="T21" fmla="*/ 0 h 925514"/>
              <a:gd name="T22" fmla="*/ 4736306 w 4736306"/>
              <a:gd name="T23" fmla="*/ 925514 h 925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4736306" h="925514">
                <a:moveTo>
                  <a:pt x="462757" y="0"/>
                </a:moveTo>
                <a:lnTo>
                  <a:pt x="519906" y="5761"/>
                </a:lnTo>
                <a:lnTo>
                  <a:pt x="519906" y="0"/>
                </a:lnTo>
                <a:lnTo>
                  <a:pt x="4736306" y="0"/>
                </a:lnTo>
                <a:lnTo>
                  <a:pt x="4736306" y="925514"/>
                </a:lnTo>
                <a:lnTo>
                  <a:pt x="519906" y="925514"/>
                </a:lnTo>
                <a:lnTo>
                  <a:pt x="519906" y="919753"/>
                </a:lnTo>
                <a:lnTo>
                  <a:pt x="462757" y="925514"/>
                </a:lnTo>
                <a:cubicBezTo>
                  <a:pt x="207183" y="925514"/>
                  <a:pt x="0" y="718331"/>
                  <a:pt x="0" y="462757"/>
                </a:cubicBezTo>
                <a:cubicBezTo>
                  <a:pt x="0" y="207183"/>
                  <a:pt x="207183" y="0"/>
                  <a:pt x="462757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" name="任意多边形 34"/>
          <p:cNvSpPr>
            <a:spLocks/>
          </p:cNvSpPr>
          <p:nvPr/>
        </p:nvSpPr>
        <p:spPr bwMode="auto">
          <a:xfrm flipH="1">
            <a:off x="3290888" y="2870200"/>
            <a:ext cx="4735512" cy="925513"/>
          </a:xfrm>
          <a:custGeom>
            <a:avLst/>
            <a:gdLst>
              <a:gd name="T0" fmla="*/ 462757 w 4736306"/>
              <a:gd name="T1" fmla="*/ 0 h 925514"/>
              <a:gd name="T2" fmla="*/ 519906 w 4736306"/>
              <a:gd name="T3" fmla="*/ 5761 h 925514"/>
              <a:gd name="T4" fmla="*/ 519906 w 4736306"/>
              <a:gd name="T5" fmla="*/ 0 h 925514"/>
              <a:gd name="T6" fmla="*/ 4736306 w 4736306"/>
              <a:gd name="T7" fmla="*/ 0 h 925514"/>
              <a:gd name="T8" fmla="*/ 4736306 w 4736306"/>
              <a:gd name="T9" fmla="*/ 925514 h 925514"/>
              <a:gd name="T10" fmla="*/ 519906 w 4736306"/>
              <a:gd name="T11" fmla="*/ 925514 h 925514"/>
              <a:gd name="T12" fmla="*/ 519906 w 4736306"/>
              <a:gd name="T13" fmla="*/ 919753 h 925514"/>
              <a:gd name="T14" fmla="*/ 462757 w 4736306"/>
              <a:gd name="T15" fmla="*/ 925514 h 925514"/>
              <a:gd name="T16" fmla="*/ 0 w 4736306"/>
              <a:gd name="T17" fmla="*/ 462757 h 925514"/>
              <a:gd name="T18" fmla="*/ 462757 w 4736306"/>
              <a:gd name="T19" fmla="*/ 0 h 925514"/>
              <a:gd name="T20" fmla="*/ 0 w 4736306"/>
              <a:gd name="T21" fmla="*/ 0 h 925514"/>
              <a:gd name="T22" fmla="*/ 4736306 w 4736306"/>
              <a:gd name="T23" fmla="*/ 925514 h 925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4736306" h="925514">
                <a:moveTo>
                  <a:pt x="462757" y="0"/>
                </a:moveTo>
                <a:lnTo>
                  <a:pt x="519906" y="5761"/>
                </a:lnTo>
                <a:lnTo>
                  <a:pt x="519906" y="0"/>
                </a:lnTo>
                <a:lnTo>
                  <a:pt x="4736306" y="0"/>
                </a:lnTo>
                <a:lnTo>
                  <a:pt x="4736306" y="925514"/>
                </a:lnTo>
                <a:lnTo>
                  <a:pt x="519906" y="925514"/>
                </a:lnTo>
                <a:lnTo>
                  <a:pt x="519906" y="919753"/>
                </a:lnTo>
                <a:lnTo>
                  <a:pt x="462757" y="925514"/>
                </a:lnTo>
                <a:cubicBezTo>
                  <a:pt x="207183" y="925514"/>
                  <a:pt x="0" y="718331"/>
                  <a:pt x="0" y="462757"/>
                </a:cubicBezTo>
                <a:cubicBezTo>
                  <a:pt x="0" y="207183"/>
                  <a:pt x="207183" y="0"/>
                  <a:pt x="462757" y="0"/>
                </a:cubicBezTo>
                <a:close/>
              </a:path>
            </a:pathLst>
          </a:custGeom>
          <a:solidFill>
            <a:srgbClr val="00C88A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任意多边形 35"/>
          <p:cNvSpPr>
            <a:spLocks/>
          </p:cNvSpPr>
          <p:nvPr/>
        </p:nvSpPr>
        <p:spPr bwMode="auto">
          <a:xfrm flipH="1">
            <a:off x="2757488" y="3783013"/>
            <a:ext cx="4737100" cy="925512"/>
          </a:xfrm>
          <a:custGeom>
            <a:avLst/>
            <a:gdLst>
              <a:gd name="T0" fmla="*/ 462757 w 4736306"/>
              <a:gd name="T1" fmla="*/ 0 h 925514"/>
              <a:gd name="T2" fmla="*/ 519906 w 4736306"/>
              <a:gd name="T3" fmla="*/ 5761 h 925514"/>
              <a:gd name="T4" fmla="*/ 519906 w 4736306"/>
              <a:gd name="T5" fmla="*/ 0 h 925514"/>
              <a:gd name="T6" fmla="*/ 4736306 w 4736306"/>
              <a:gd name="T7" fmla="*/ 0 h 925514"/>
              <a:gd name="T8" fmla="*/ 4736306 w 4736306"/>
              <a:gd name="T9" fmla="*/ 925514 h 925514"/>
              <a:gd name="T10" fmla="*/ 519906 w 4736306"/>
              <a:gd name="T11" fmla="*/ 925514 h 925514"/>
              <a:gd name="T12" fmla="*/ 519906 w 4736306"/>
              <a:gd name="T13" fmla="*/ 919753 h 925514"/>
              <a:gd name="T14" fmla="*/ 462757 w 4736306"/>
              <a:gd name="T15" fmla="*/ 925514 h 925514"/>
              <a:gd name="T16" fmla="*/ 0 w 4736306"/>
              <a:gd name="T17" fmla="*/ 462757 h 925514"/>
              <a:gd name="T18" fmla="*/ 462757 w 4736306"/>
              <a:gd name="T19" fmla="*/ 0 h 925514"/>
              <a:gd name="T20" fmla="*/ 0 w 4736306"/>
              <a:gd name="T21" fmla="*/ 0 h 925514"/>
              <a:gd name="T22" fmla="*/ 4736306 w 4736306"/>
              <a:gd name="T23" fmla="*/ 925514 h 925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4736306" h="925514">
                <a:moveTo>
                  <a:pt x="462757" y="0"/>
                </a:moveTo>
                <a:lnTo>
                  <a:pt x="519906" y="5761"/>
                </a:lnTo>
                <a:lnTo>
                  <a:pt x="519906" y="0"/>
                </a:lnTo>
                <a:lnTo>
                  <a:pt x="4736306" y="0"/>
                </a:lnTo>
                <a:lnTo>
                  <a:pt x="4736306" y="925514"/>
                </a:lnTo>
                <a:lnTo>
                  <a:pt x="519906" y="925514"/>
                </a:lnTo>
                <a:lnTo>
                  <a:pt x="519906" y="919753"/>
                </a:lnTo>
                <a:lnTo>
                  <a:pt x="462757" y="925514"/>
                </a:lnTo>
                <a:cubicBezTo>
                  <a:pt x="207183" y="925514"/>
                  <a:pt x="0" y="718331"/>
                  <a:pt x="0" y="462757"/>
                </a:cubicBezTo>
                <a:cubicBezTo>
                  <a:pt x="0" y="207183"/>
                  <a:pt x="207183" y="0"/>
                  <a:pt x="462757" y="0"/>
                </a:cubicBezTo>
                <a:close/>
              </a:path>
            </a:pathLst>
          </a:custGeom>
          <a:solidFill>
            <a:srgbClr val="00A1DA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任意多边形 36"/>
          <p:cNvSpPr>
            <a:spLocks/>
          </p:cNvSpPr>
          <p:nvPr/>
        </p:nvSpPr>
        <p:spPr bwMode="auto">
          <a:xfrm flipH="1">
            <a:off x="2225675" y="4695825"/>
            <a:ext cx="4735513" cy="925513"/>
          </a:xfrm>
          <a:custGeom>
            <a:avLst/>
            <a:gdLst>
              <a:gd name="T0" fmla="*/ 462757 w 4736306"/>
              <a:gd name="T1" fmla="*/ 0 h 925514"/>
              <a:gd name="T2" fmla="*/ 519906 w 4736306"/>
              <a:gd name="T3" fmla="*/ 5761 h 925514"/>
              <a:gd name="T4" fmla="*/ 519906 w 4736306"/>
              <a:gd name="T5" fmla="*/ 0 h 925514"/>
              <a:gd name="T6" fmla="*/ 4736306 w 4736306"/>
              <a:gd name="T7" fmla="*/ 0 h 925514"/>
              <a:gd name="T8" fmla="*/ 4736306 w 4736306"/>
              <a:gd name="T9" fmla="*/ 925514 h 925514"/>
              <a:gd name="T10" fmla="*/ 519906 w 4736306"/>
              <a:gd name="T11" fmla="*/ 925514 h 925514"/>
              <a:gd name="T12" fmla="*/ 519906 w 4736306"/>
              <a:gd name="T13" fmla="*/ 919753 h 925514"/>
              <a:gd name="T14" fmla="*/ 462757 w 4736306"/>
              <a:gd name="T15" fmla="*/ 925514 h 925514"/>
              <a:gd name="T16" fmla="*/ 0 w 4736306"/>
              <a:gd name="T17" fmla="*/ 462757 h 925514"/>
              <a:gd name="T18" fmla="*/ 462757 w 4736306"/>
              <a:gd name="T19" fmla="*/ 0 h 925514"/>
              <a:gd name="T20" fmla="*/ 0 w 4736306"/>
              <a:gd name="T21" fmla="*/ 0 h 925514"/>
              <a:gd name="T22" fmla="*/ 4736306 w 4736306"/>
              <a:gd name="T23" fmla="*/ 925514 h 925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4736306" h="925514">
                <a:moveTo>
                  <a:pt x="462757" y="0"/>
                </a:moveTo>
                <a:lnTo>
                  <a:pt x="519906" y="5761"/>
                </a:lnTo>
                <a:lnTo>
                  <a:pt x="519906" y="0"/>
                </a:lnTo>
                <a:lnTo>
                  <a:pt x="4736306" y="0"/>
                </a:lnTo>
                <a:lnTo>
                  <a:pt x="4736306" y="925514"/>
                </a:lnTo>
                <a:lnTo>
                  <a:pt x="519906" y="925514"/>
                </a:lnTo>
                <a:lnTo>
                  <a:pt x="519906" y="919753"/>
                </a:lnTo>
                <a:lnTo>
                  <a:pt x="462757" y="925514"/>
                </a:lnTo>
                <a:cubicBezTo>
                  <a:pt x="207183" y="925514"/>
                  <a:pt x="0" y="718331"/>
                  <a:pt x="0" y="462757"/>
                </a:cubicBezTo>
                <a:cubicBezTo>
                  <a:pt x="0" y="207183"/>
                  <a:pt x="207183" y="0"/>
                  <a:pt x="462757" y="0"/>
                </a:cubicBezTo>
                <a:close/>
              </a:path>
            </a:pathLst>
          </a:custGeom>
          <a:solidFill>
            <a:srgbClr val="0091C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文本框 47"/>
          <p:cNvSpPr>
            <a:spLocks noChangeArrowheads="1"/>
          </p:cNvSpPr>
          <p:nvPr/>
        </p:nvSpPr>
        <p:spPr bwMode="auto">
          <a:xfrm>
            <a:off x="2571750" y="2024063"/>
            <a:ext cx="815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  <a:endParaRPr lang="zh-CN" altLang="en-US" sz="4000" b="1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" name="文本框 48"/>
          <p:cNvSpPr>
            <a:spLocks noChangeArrowheads="1"/>
          </p:cNvSpPr>
          <p:nvPr/>
        </p:nvSpPr>
        <p:spPr bwMode="auto">
          <a:xfrm>
            <a:off x="2055813" y="3019425"/>
            <a:ext cx="815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C89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02</a:t>
            </a:r>
            <a:endParaRPr lang="zh-CN" altLang="en-US" sz="4000" b="1" dirty="0">
              <a:solidFill>
                <a:srgbClr val="00C89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9"/>
          <p:cNvSpPr>
            <a:spLocks noChangeArrowheads="1"/>
          </p:cNvSpPr>
          <p:nvPr/>
        </p:nvSpPr>
        <p:spPr bwMode="auto">
          <a:xfrm>
            <a:off x="1524000" y="3875088"/>
            <a:ext cx="815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  <a:endParaRPr lang="zh-CN" altLang="en-US" sz="4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50"/>
          <p:cNvSpPr>
            <a:spLocks noChangeArrowheads="1"/>
          </p:cNvSpPr>
          <p:nvPr/>
        </p:nvSpPr>
        <p:spPr bwMode="auto">
          <a:xfrm>
            <a:off x="1041400" y="4849813"/>
            <a:ext cx="815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  <a:endParaRPr lang="zh-CN" altLang="en-US" sz="4000" b="1" dirty="0">
              <a:solidFill>
                <a:srgbClr val="0091C4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0" y="1944688"/>
            <a:ext cx="2135188" cy="925512"/>
            <a:chOff x="0" y="1944688"/>
            <a:chExt cx="2135188" cy="925512"/>
          </a:xfrm>
          <a:solidFill>
            <a:schemeClr val="bg2">
              <a:lumMod val="75000"/>
            </a:schemeClr>
          </a:solidFill>
        </p:grpSpPr>
        <p:sp>
          <p:nvSpPr>
            <p:cNvPr id="6" name="任意多边形 39"/>
            <p:cNvSpPr>
              <a:spLocks/>
            </p:cNvSpPr>
            <p:nvPr/>
          </p:nvSpPr>
          <p:spPr bwMode="auto">
            <a:xfrm flipH="1">
              <a:off x="0" y="1944688"/>
              <a:ext cx="2135188" cy="925512"/>
            </a:xfrm>
            <a:custGeom>
              <a:avLst/>
              <a:gdLst>
                <a:gd name="T0" fmla="*/ 0 w 3720214"/>
                <a:gd name="T1" fmla="*/ 0 h 925514"/>
                <a:gd name="T2" fmla="*/ 3720214 w 3720214"/>
                <a:gd name="T3" fmla="*/ 0 h 925514"/>
                <a:gd name="T4" fmla="*/ 3720214 w 3720214"/>
                <a:gd name="T5" fmla="*/ 925514 h 925514"/>
                <a:gd name="T6" fmla="*/ 0 w 3720214"/>
                <a:gd name="T7" fmla="*/ 925514 h 925514"/>
                <a:gd name="T8" fmla="*/ 0 w 3720214"/>
                <a:gd name="T9" fmla="*/ 0 h 925514"/>
                <a:gd name="T10" fmla="*/ 3720214 w 3720214"/>
                <a:gd name="T11" fmla="*/ 925514 h 925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720214" h="925514">
                  <a:moveTo>
                    <a:pt x="0" y="0"/>
                  </a:moveTo>
                  <a:lnTo>
                    <a:pt x="3720214" y="0"/>
                  </a:lnTo>
                  <a:lnTo>
                    <a:pt x="3720214" y="925514"/>
                  </a:lnTo>
                  <a:lnTo>
                    <a:pt x="0" y="925514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8" name="图片 5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413" y="2122488"/>
              <a:ext cx="550862" cy="55403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组合 25"/>
          <p:cNvGrpSpPr/>
          <p:nvPr/>
        </p:nvGrpSpPr>
        <p:grpSpPr>
          <a:xfrm>
            <a:off x="0" y="2860675"/>
            <a:ext cx="1638300" cy="925513"/>
            <a:chOff x="0" y="2860675"/>
            <a:chExt cx="1638300" cy="925513"/>
          </a:xfrm>
          <a:solidFill>
            <a:schemeClr val="bg2">
              <a:lumMod val="50000"/>
            </a:schemeClr>
          </a:solidFill>
        </p:grpSpPr>
        <p:sp>
          <p:nvSpPr>
            <p:cNvPr id="7" name="任意多边形 40"/>
            <p:cNvSpPr>
              <a:spLocks/>
            </p:cNvSpPr>
            <p:nvPr/>
          </p:nvSpPr>
          <p:spPr bwMode="auto">
            <a:xfrm flipH="1">
              <a:off x="0" y="2860675"/>
              <a:ext cx="1638300" cy="925513"/>
            </a:xfrm>
            <a:custGeom>
              <a:avLst/>
              <a:gdLst>
                <a:gd name="T0" fmla="*/ 0 w 3720214"/>
                <a:gd name="T1" fmla="*/ 0 h 925514"/>
                <a:gd name="T2" fmla="*/ 3720214 w 3720214"/>
                <a:gd name="T3" fmla="*/ 0 h 925514"/>
                <a:gd name="T4" fmla="*/ 3720214 w 3720214"/>
                <a:gd name="T5" fmla="*/ 925514 h 925514"/>
                <a:gd name="T6" fmla="*/ 0 w 3720214"/>
                <a:gd name="T7" fmla="*/ 925514 h 925514"/>
                <a:gd name="T8" fmla="*/ 0 w 3720214"/>
                <a:gd name="T9" fmla="*/ 0 h 925514"/>
                <a:gd name="T10" fmla="*/ 3720214 w 3720214"/>
                <a:gd name="T11" fmla="*/ 925514 h 925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720214" h="925514">
                  <a:moveTo>
                    <a:pt x="0" y="0"/>
                  </a:moveTo>
                  <a:lnTo>
                    <a:pt x="3720214" y="0"/>
                  </a:lnTo>
                  <a:lnTo>
                    <a:pt x="3720214" y="925514"/>
                  </a:lnTo>
                  <a:lnTo>
                    <a:pt x="0" y="925514"/>
                  </a:lnTo>
                  <a:close/>
                </a:path>
              </a:pathLst>
            </a:custGeom>
            <a:solidFill>
              <a:srgbClr val="00C88A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9" name="图片 5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663" y="3038475"/>
              <a:ext cx="433387" cy="5413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组合 26"/>
          <p:cNvGrpSpPr/>
          <p:nvPr/>
        </p:nvGrpSpPr>
        <p:grpSpPr>
          <a:xfrm>
            <a:off x="0" y="3775075"/>
            <a:ext cx="1104900" cy="927100"/>
            <a:chOff x="0" y="3775075"/>
            <a:chExt cx="1104900" cy="927100"/>
          </a:xfrm>
          <a:solidFill>
            <a:srgbClr val="69613B"/>
          </a:solidFill>
        </p:grpSpPr>
        <p:sp>
          <p:nvSpPr>
            <p:cNvPr id="8" name="任意多边形 41"/>
            <p:cNvSpPr>
              <a:spLocks/>
            </p:cNvSpPr>
            <p:nvPr/>
          </p:nvSpPr>
          <p:spPr bwMode="auto">
            <a:xfrm flipH="1">
              <a:off x="0" y="3775075"/>
              <a:ext cx="1104900" cy="927100"/>
            </a:xfrm>
            <a:custGeom>
              <a:avLst/>
              <a:gdLst>
                <a:gd name="T0" fmla="*/ 0 w 3720214"/>
                <a:gd name="T1" fmla="*/ 0 h 925514"/>
                <a:gd name="T2" fmla="*/ 3720214 w 3720214"/>
                <a:gd name="T3" fmla="*/ 0 h 925514"/>
                <a:gd name="T4" fmla="*/ 3720214 w 3720214"/>
                <a:gd name="T5" fmla="*/ 925514 h 925514"/>
                <a:gd name="T6" fmla="*/ 0 w 3720214"/>
                <a:gd name="T7" fmla="*/ 925514 h 925514"/>
                <a:gd name="T8" fmla="*/ 0 w 3720214"/>
                <a:gd name="T9" fmla="*/ 0 h 925514"/>
                <a:gd name="T10" fmla="*/ 3720214 w 3720214"/>
                <a:gd name="T11" fmla="*/ 925514 h 925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720214" h="925514">
                  <a:moveTo>
                    <a:pt x="0" y="0"/>
                  </a:moveTo>
                  <a:lnTo>
                    <a:pt x="3720214" y="0"/>
                  </a:lnTo>
                  <a:lnTo>
                    <a:pt x="3720214" y="925514"/>
                  </a:lnTo>
                  <a:lnTo>
                    <a:pt x="0" y="925514"/>
                  </a:lnTo>
                  <a:close/>
                </a:path>
              </a:pathLst>
            </a:custGeom>
            <a:solidFill>
              <a:srgbClr val="00A1DA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0" name="图片 54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875" y="3968750"/>
              <a:ext cx="565150" cy="56515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0" y="4702175"/>
            <a:ext cx="673100" cy="925513"/>
            <a:chOff x="0" y="4702175"/>
            <a:chExt cx="673100" cy="925513"/>
          </a:xfrm>
          <a:solidFill>
            <a:srgbClr val="D60000"/>
          </a:solidFill>
        </p:grpSpPr>
        <p:sp>
          <p:nvSpPr>
            <p:cNvPr id="9" name="任意多边形 42"/>
            <p:cNvSpPr>
              <a:spLocks/>
            </p:cNvSpPr>
            <p:nvPr/>
          </p:nvSpPr>
          <p:spPr bwMode="auto">
            <a:xfrm flipH="1">
              <a:off x="0" y="4702175"/>
              <a:ext cx="673100" cy="925513"/>
            </a:xfrm>
            <a:custGeom>
              <a:avLst/>
              <a:gdLst>
                <a:gd name="T0" fmla="*/ 0 w 3720214"/>
                <a:gd name="T1" fmla="*/ 0 h 925514"/>
                <a:gd name="T2" fmla="*/ 3720214 w 3720214"/>
                <a:gd name="T3" fmla="*/ 0 h 925514"/>
                <a:gd name="T4" fmla="*/ 3720214 w 3720214"/>
                <a:gd name="T5" fmla="*/ 925514 h 925514"/>
                <a:gd name="T6" fmla="*/ 0 w 3720214"/>
                <a:gd name="T7" fmla="*/ 925514 h 925514"/>
                <a:gd name="T8" fmla="*/ 0 w 3720214"/>
                <a:gd name="T9" fmla="*/ 0 h 925514"/>
                <a:gd name="T10" fmla="*/ 3720214 w 3720214"/>
                <a:gd name="T11" fmla="*/ 925514 h 925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720214" h="925514">
                  <a:moveTo>
                    <a:pt x="0" y="0"/>
                  </a:moveTo>
                  <a:lnTo>
                    <a:pt x="3720214" y="0"/>
                  </a:lnTo>
                  <a:lnTo>
                    <a:pt x="3720214" y="925514"/>
                  </a:lnTo>
                  <a:lnTo>
                    <a:pt x="0" y="925514"/>
                  </a:lnTo>
                  <a:close/>
                </a:path>
              </a:pathLst>
            </a:custGeom>
            <a:solidFill>
              <a:srgbClr val="00A1DA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1" name="图片 55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4937125"/>
              <a:ext cx="458788" cy="45878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任意多边形 56"/>
          <p:cNvSpPr>
            <a:spLocks/>
          </p:cNvSpPr>
          <p:nvPr/>
        </p:nvSpPr>
        <p:spPr bwMode="auto">
          <a:xfrm>
            <a:off x="8281988" y="2122488"/>
            <a:ext cx="3910012" cy="3498850"/>
          </a:xfrm>
          <a:custGeom>
            <a:avLst/>
            <a:gdLst>
              <a:gd name="T0" fmla="*/ 1691731 w 3909827"/>
              <a:gd name="T1" fmla="*/ 0 h 2890790"/>
              <a:gd name="T2" fmla="*/ 3217333 w 3909827"/>
              <a:gd name="T3" fmla="*/ 0 h 2890790"/>
              <a:gd name="T4" fmla="*/ 3217333 w 3909827"/>
              <a:gd name="T5" fmla="*/ 1589 h 2890790"/>
              <a:gd name="T6" fmla="*/ 3909827 w 3909827"/>
              <a:gd name="T7" fmla="*/ 1589 h 2890790"/>
              <a:gd name="T8" fmla="*/ 3909827 w 3909827"/>
              <a:gd name="T9" fmla="*/ 2890790 h 2890790"/>
              <a:gd name="T10" fmla="*/ 692494 w 3909827"/>
              <a:gd name="T11" fmla="*/ 2890790 h 2890790"/>
              <a:gd name="T12" fmla="*/ 692494 w 3909827"/>
              <a:gd name="T13" fmla="*/ 2889201 h 2890790"/>
              <a:gd name="T14" fmla="*/ 0 w 3909827"/>
              <a:gd name="T15" fmla="*/ 2889201 h 2890790"/>
              <a:gd name="T16" fmla="*/ 0 w 3909827"/>
              <a:gd name="T17" fmla="*/ 2874654 h 2890790"/>
              <a:gd name="T18" fmla="*/ 0 w 3909827"/>
              <a:gd name="T19" fmla="*/ 0 h 2890790"/>
              <a:gd name="T20" fmla="*/ 3909827 w 3909827"/>
              <a:gd name="T21" fmla="*/ 2890790 h 2890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T18" t="T19" r="T20" b="T21"/>
            <a:pathLst>
              <a:path w="3909827" h="2890790">
                <a:moveTo>
                  <a:pt x="1691731" y="0"/>
                </a:moveTo>
                <a:lnTo>
                  <a:pt x="3217333" y="0"/>
                </a:lnTo>
                <a:lnTo>
                  <a:pt x="3217333" y="1589"/>
                </a:lnTo>
                <a:lnTo>
                  <a:pt x="3909827" y="1589"/>
                </a:lnTo>
                <a:lnTo>
                  <a:pt x="3909827" y="2890790"/>
                </a:lnTo>
                <a:lnTo>
                  <a:pt x="692494" y="2890790"/>
                </a:lnTo>
                <a:lnTo>
                  <a:pt x="692494" y="2889201"/>
                </a:lnTo>
                <a:lnTo>
                  <a:pt x="0" y="2889201"/>
                </a:lnTo>
                <a:lnTo>
                  <a:pt x="0" y="2874654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3" name="文本框 3"/>
          <p:cNvSpPr txBox="1"/>
          <p:nvPr/>
        </p:nvSpPr>
        <p:spPr>
          <a:xfrm>
            <a:off x="1558702" y="389960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文化理念</a:t>
            </a:r>
          </a:p>
        </p:txBody>
      </p:sp>
      <p:sp>
        <p:nvSpPr>
          <p:cNvPr id="24" name="矩形 23"/>
          <p:cNvSpPr/>
          <p:nvPr/>
        </p:nvSpPr>
        <p:spPr>
          <a:xfrm>
            <a:off x="4229576" y="2102745"/>
            <a:ext cx="378531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29" name="矩形 28"/>
          <p:cNvSpPr/>
          <p:nvPr/>
        </p:nvSpPr>
        <p:spPr>
          <a:xfrm>
            <a:off x="3674944" y="3068738"/>
            <a:ext cx="378531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30" name="矩形 29"/>
          <p:cNvSpPr/>
          <p:nvPr/>
        </p:nvSpPr>
        <p:spPr>
          <a:xfrm>
            <a:off x="3175874" y="3946626"/>
            <a:ext cx="378531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31" name="矩形 30"/>
          <p:cNvSpPr/>
          <p:nvPr/>
        </p:nvSpPr>
        <p:spPr>
          <a:xfrm>
            <a:off x="2441332" y="4830763"/>
            <a:ext cx="378531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</p:spTree>
    <p:extLst>
      <p:ext uri="{BB962C8B-B14F-4D97-AF65-F5344CB8AC3E}">
        <p14:creationId xmlns:p14="http://schemas.microsoft.com/office/powerpoint/2010/main" val="290628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65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5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65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15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9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400"/>
                            </p:stCondLst>
                            <p:childTnLst>
                              <p:par>
                                <p:cTn id="8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900"/>
                            </p:stCondLst>
                            <p:childTnLst>
                              <p:par>
                                <p:cTn id="9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4" grpId="0"/>
      <p:bldP spid="15" grpId="0"/>
      <p:bldP spid="16" grpId="0"/>
      <p:bldP spid="17" grpId="0"/>
      <p:bldP spid="22" grpId="0" animBg="1"/>
      <p:bldP spid="23" grpId="0"/>
      <p:bldP spid="24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1558702" y="40927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经营理念</a:t>
            </a:r>
          </a:p>
        </p:txBody>
      </p:sp>
      <p:sp>
        <p:nvSpPr>
          <p:cNvPr id="4" name="矩形 3"/>
          <p:cNvSpPr/>
          <p:nvPr/>
        </p:nvSpPr>
        <p:spPr>
          <a:xfrm>
            <a:off x="1540121" y="3356992"/>
            <a:ext cx="6931349" cy="162018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12"/>
          <p:cNvSpPr/>
          <p:nvPr/>
        </p:nvSpPr>
        <p:spPr>
          <a:xfrm>
            <a:off x="1540121" y="3627022"/>
            <a:ext cx="6885601" cy="162018"/>
          </a:xfrm>
          <a:custGeom>
            <a:avLst/>
            <a:gdLst/>
            <a:ahLst/>
            <a:cxnLst/>
            <a:rect l="l" t="t" r="r" b="b"/>
            <a:pathLst>
              <a:path w="6885601" h="162018">
                <a:moveTo>
                  <a:pt x="0" y="0"/>
                </a:moveTo>
                <a:lnTo>
                  <a:pt x="6863886" y="0"/>
                </a:lnTo>
                <a:cubicBezTo>
                  <a:pt x="6867441" y="55065"/>
                  <a:pt x="6874351" y="109213"/>
                  <a:pt x="6885601" y="162018"/>
                </a:cubicBezTo>
                <a:lnTo>
                  <a:pt x="0" y="162018"/>
                </a:lnTo>
                <a:close/>
              </a:path>
            </a:pathLst>
          </a:custGeom>
          <a:solidFill>
            <a:srgbClr val="00C88A"/>
          </a:solidFill>
          <a:ln>
            <a:solidFill>
              <a:srgbClr val="00C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404007" y="2276872"/>
            <a:ext cx="2655206" cy="2592288"/>
            <a:chOff x="8404007" y="2276872"/>
            <a:chExt cx="2655206" cy="2592288"/>
          </a:xfrm>
        </p:grpSpPr>
        <p:sp>
          <p:nvSpPr>
            <p:cNvPr id="7" name="椭圆 1"/>
            <p:cNvSpPr/>
            <p:nvPr/>
          </p:nvSpPr>
          <p:spPr>
            <a:xfrm>
              <a:off x="8404007" y="2276872"/>
              <a:ext cx="2655206" cy="1242138"/>
            </a:xfrm>
            <a:custGeom>
              <a:avLst/>
              <a:gdLst>
                <a:gd name="connsiteX0" fmla="*/ 1045028 w 2655206"/>
                <a:gd name="connsiteY0" fmla="*/ 1755986 h 2671362"/>
                <a:gd name="connsiteX1" fmla="*/ 2655206 w 2655206"/>
                <a:gd name="connsiteY1" fmla="*/ 1422158 h 2671362"/>
                <a:gd name="connsiteX2" fmla="*/ 1327603 w 2655206"/>
                <a:gd name="connsiteY2" fmla="*/ 2664296 h 2671362"/>
                <a:gd name="connsiteX3" fmla="*/ 1045028 w 2655206"/>
                <a:gd name="connsiteY3" fmla="*/ 1755986 h 2671362"/>
                <a:gd name="connsiteX4" fmla="*/ 1327603 w 2655206"/>
                <a:gd name="connsiteY4" fmla="*/ 0 h 2671362"/>
                <a:gd name="connsiteX5" fmla="*/ 2655206 w 2655206"/>
                <a:gd name="connsiteY5" fmla="*/ 1242138 h 2671362"/>
                <a:gd name="connsiteX6" fmla="*/ 0 w 2655206"/>
                <a:gd name="connsiteY6" fmla="*/ 1242138 h 2671362"/>
                <a:gd name="connsiteX7" fmla="*/ 1327603 w 2655206"/>
                <a:gd name="connsiteY7" fmla="*/ 0 h 2671362"/>
                <a:gd name="connsiteX0" fmla="*/ 1327603 w 2655206"/>
                <a:gd name="connsiteY0" fmla="*/ 2664296 h 2664296"/>
                <a:gd name="connsiteX1" fmla="*/ 2655206 w 2655206"/>
                <a:gd name="connsiteY1" fmla="*/ 1422158 h 2664296"/>
                <a:gd name="connsiteX2" fmla="*/ 1327603 w 2655206"/>
                <a:gd name="connsiteY2" fmla="*/ 2664296 h 2664296"/>
                <a:gd name="connsiteX3" fmla="*/ 1327603 w 2655206"/>
                <a:gd name="connsiteY3" fmla="*/ 0 h 2664296"/>
                <a:gd name="connsiteX4" fmla="*/ 2655206 w 2655206"/>
                <a:gd name="connsiteY4" fmla="*/ 1242138 h 2664296"/>
                <a:gd name="connsiteX5" fmla="*/ 0 w 2655206"/>
                <a:gd name="connsiteY5" fmla="*/ 1242138 h 2664296"/>
                <a:gd name="connsiteX6" fmla="*/ 1327603 w 2655206"/>
                <a:gd name="connsiteY6" fmla="*/ 0 h 2664296"/>
                <a:gd name="connsiteX0" fmla="*/ 1327603 w 2655206"/>
                <a:gd name="connsiteY0" fmla="*/ 0 h 1242138"/>
                <a:gd name="connsiteX1" fmla="*/ 2655206 w 2655206"/>
                <a:gd name="connsiteY1" fmla="*/ 1242138 h 1242138"/>
                <a:gd name="connsiteX2" fmla="*/ 0 w 2655206"/>
                <a:gd name="connsiteY2" fmla="*/ 1242138 h 1242138"/>
                <a:gd name="connsiteX3" fmla="*/ 1327603 w 2655206"/>
                <a:gd name="connsiteY3" fmla="*/ 0 h 124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5206" h="1242138">
                  <a:moveTo>
                    <a:pt x="1327603" y="0"/>
                  </a:moveTo>
                  <a:cubicBezTo>
                    <a:pt x="2033044" y="0"/>
                    <a:pt x="2610414" y="548333"/>
                    <a:pt x="2655206" y="1242138"/>
                  </a:cubicBezTo>
                  <a:lnTo>
                    <a:pt x="0" y="1242138"/>
                  </a:lnTo>
                  <a:cubicBezTo>
                    <a:pt x="44792" y="548333"/>
                    <a:pt x="622162" y="0"/>
                    <a:pt x="1327603" y="0"/>
                  </a:cubicBezTo>
                  <a:close/>
                </a:path>
              </a:pathLst>
            </a:cu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1"/>
            <p:cNvSpPr/>
            <p:nvPr/>
          </p:nvSpPr>
          <p:spPr>
            <a:xfrm>
              <a:off x="8404007" y="3627022"/>
              <a:ext cx="2655206" cy="1242138"/>
            </a:xfrm>
            <a:custGeom>
              <a:avLst/>
              <a:gdLst>
                <a:gd name="connsiteX0" fmla="*/ 0 w 2655206"/>
                <a:gd name="connsiteY0" fmla="*/ 180020 h 1422158"/>
                <a:gd name="connsiteX1" fmla="*/ 2655206 w 2655206"/>
                <a:gd name="connsiteY1" fmla="*/ 180020 h 1422158"/>
                <a:gd name="connsiteX2" fmla="*/ 1327603 w 2655206"/>
                <a:gd name="connsiteY2" fmla="*/ 1422158 h 1422158"/>
                <a:gd name="connsiteX3" fmla="*/ 0 w 2655206"/>
                <a:gd name="connsiteY3" fmla="*/ 180020 h 1422158"/>
                <a:gd name="connsiteX4" fmla="*/ 0 w 2655206"/>
                <a:gd name="connsiteY4" fmla="*/ 0 h 1422158"/>
                <a:gd name="connsiteX5" fmla="*/ 2655206 w 2655206"/>
                <a:gd name="connsiteY5" fmla="*/ 0 h 1422158"/>
                <a:gd name="connsiteX6" fmla="*/ 0 w 2655206"/>
                <a:gd name="connsiteY6" fmla="*/ 0 h 1422158"/>
                <a:gd name="connsiteX0" fmla="*/ 0 w 2655206"/>
                <a:gd name="connsiteY0" fmla="*/ 0 h 1242138"/>
                <a:gd name="connsiteX1" fmla="*/ 2655206 w 2655206"/>
                <a:gd name="connsiteY1" fmla="*/ 0 h 1242138"/>
                <a:gd name="connsiteX2" fmla="*/ 1327603 w 2655206"/>
                <a:gd name="connsiteY2" fmla="*/ 1242138 h 1242138"/>
                <a:gd name="connsiteX3" fmla="*/ 0 w 2655206"/>
                <a:gd name="connsiteY3" fmla="*/ 0 h 124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5206" h="1242138">
                  <a:moveTo>
                    <a:pt x="0" y="0"/>
                  </a:moveTo>
                  <a:lnTo>
                    <a:pt x="2655206" y="0"/>
                  </a:lnTo>
                  <a:cubicBezTo>
                    <a:pt x="2610414" y="693805"/>
                    <a:pt x="2033044" y="1242138"/>
                    <a:pt x="1327603" y="1242138"/>
                  </a:cubicBezTo>
                  <a:cubicBezTo>
                    <a:pt x="622162" y="1242138"/>
                    <a:pt x="44792" y="693805"/>
                    <a:pt x="0" y="0"/>
                  </a:cubicBezTo>
                  <a:close/>
                </a:path>
              </a:pathLst>
            </a:custGeom>
            <a:solidFill>
              <a:srgbClr val="00C8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Group 73"/>
            <p:cNvGrpSpPr/>
            <p:nvPr>
              <p:custDataLst>
                <p:tags r:id="rId1"/>
              </p:custDataLst>
            </p:nvPr>
          </p:nvGrpSpPr>
          <p:grpSpPr>
            <a:xfrm>
              <a:off x="9167718" y="2905458"/>
              <a:ext cx="1127785" cy="451534"/>
              <a:chOff x="683122" y="3143325"/>
              <a:chExt cx="1092016" cy="428533"/>
            </a:xfrm>
          </p:grpSpPr>
          <p:pic>
            <p:nvPicPr>
              <p:cNvPr id="13" name="Picture 74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22176" y="3143325"/>
                <a:ext cx="752962" cy="428533"/>
              </a:xfrm>
              <a:prstGeom prst="rect">
                <a:avLst/>
              </a:prstGeom>
            </p:spPr>
          </p:pic>
          <p:pic>
            <p:nvPicPr>
              <p:cNvPr id="14" name="Picture 7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3122" y="3224792"/>
                <a:ext cx="339653" cy="265593"/>
              </a:xfrm>
              <a:prstGeom prst="rect">
                <a:avLst/>
              </a:prstGeom>
            </p:spPr>
          </p:pic>
        </p:grpSp>
        <p:pic>
          <p:nvPicPr>
            <p:cNvPr id="10" name="Picture 76"/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20632" y="4087954"/>
              <a:ext cx="821956" cy="49317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8946780" y="251518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单击添加标题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946780" y="370803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单击添加标题</a:t>
              </a:r>
            </a:p>
          </p:txBody>
        </p:sp>
      </p:grpSp>
      <p:sp>
        <p:nvSpPr>
          <p:cNvPr id="15" name="Freeform 91"/>
          <p:cNvSpPr>
            <a:spLocks noEditPoints="1"/>
          </p:cNvSpPr>
          <p:nvPr/>
        </p:nvSpPr>
        <p:spPr bwMode="auto">
          <a:xfrm>
            <a:off x="1558702" y="1844824"/>
            <a:ext cx="293174" cy="418025"/>
          </a:xfrm>
          <a:custGeom>
            <a:avLst/>
            <a:gdLst>
              <a:gd name="T0" fmla="*/ 8 w 348"/>
              <a:gd name="T1" fmla="*/ 0 h 414"/>
              <a:gd name="T2" fmla="*/ 0 w 348"/>
              <a:gd name="T3" fmla="*/ 406 h 414"/>
              <a:gd name="T4" fmla="*/ 340 w 348"/>
              <a:gd name="T5" fmla="*/ 414 h 414"/>
              <a:gd name="T6" fmla="*/ 348 w 348"/>
              <a:gd name="T7" fmla="*/ 8 h 414"/>
              <a:gd name="T8" fmla="*/ 333 w 348"/>
              <a:gd name="T9" fmla="*/ 399 h 414"/>
              <a:gd name="T10" fmla="*/ 15 w 348"/>
              <a:gd name="T11" fmla="*/ 15 h 414"/>
              <a:gd name="T12" fmla="*/ 333 w 348"/>
              <a:gd name="T13" fmla="*/ 399 h 414"/>
              <a:gd name="T14" fmla="*/ 33 w 348"/>
              <a:gd name="T15" fmla="*/ 43 h 414"/>
              <a:gd name="T16" fmla="*/ 307 w 348"/>
              <a:gd name="T17" fmla="*/ 36 h 414"/>
              <a:gd name="T18" fmla="*/ 315 w 348"/>
              <a:gd name="T19" fmla="*/ 104 h 414"/>
              <a:gd name="T20" fmla="*/ 41 w 348"/>
              <a:gd name="T21" fmla="*/ 111 h 414"/>
              <a:gd name="T22" fmla="*/ 108 w 348"/>
              <a:gd name="T23" fmla="*/ 141 h 414"/>
              <a:gd name="T24" fmla="*/ 123 w 348"/>
              <a:gd name="T25" fmla="*/ 203 h 414"/>
              <a:gd name="T26" fmla="*/ 53 w 348"/>
              <a:gd name="T27" fmla="*/ 210 h 414"/>
              <a:gd name="T28" fmla="*/ 108 w 348"/>
              <a:gd name="T29" fmla="*/ 195 h 414"/>
              <a:gd name="T30" fmla="*/ 198 w 348"/>
              <a:gd name="T31" fmla="*/ 141 h 414"/>
              <a:gd name="T32" fmla="*/ 212 w 348"/>
              <a:gd name="T33" fmla="*/ 203 h 414"/>
              <a:gd name="T34" fmla="*/ 143 w 348"/>
              <a:gd name="T35" fmla="*/ 210 h 414"/>
              <a:gd name="T36" fmla="*/ 198 w 348"/>
              <a:gd name="T37" fmla="*/ 195 h 414"/>
              <a:gd name="T38" fmla="*/ 287 w 348"/>
              <a:gd name="T39" fmla="*/ 141 h 414"/>
              <a:gd name="T40" fmla="*/ 302 w 348"/>
              <a:gd name="T41" fmla="*/ 203 h 414"/>
              <a:gd name="T42" fmla="*/ 233 w 348"/>
              <a:gd name="T43" fmla="*/ 210 h 414"/>
              <a:gd name="T44" fmla="*/ 287 w 348"/>
              <a:gd name="T45" fmla="*/ 195 h 414"/>
              <a:gd name="T46" fmla="*/ 108 w 348"/>
              <a:gd name="T47" fmla="*/ 314 h 414"/>
              <a:gd name="T48" fmla="*/ 123 w 348"/>
              <a:gd name="T49" fmla="*/ 376 h 414"/>
              <a:gd name="T50" fmla="*/ 53 w 348"/>
              <a:gd name="T51" fmla="*/ 384 h 414"/>
              <a:gd name="T52" fmla="*/ 108 w 348"/>
              <a:gd name="T53" fmla="*/ 369 h 414"/>
              <a:gd name="T54" fmla="*/ 198 w 348"/>
              <a:gd name="T55" fmla="*/ 314 h 414"/>
              <a:gd name="T56" fmla="*/ 212 w 348"/>
              <a:gd name="T57" fmla="*/ 376 h 414"/>
              <a:gd name="T58" fmla="*/ 143 w 348"/>
              <a:gd name="T59" fmla="*/ 384 h 414"/>
              <a:gd name="T60" fmla="*/ 198 w 348"/>
              <a:gd name="T61" fmla="*/ 369 h 414"/>
              <a:gd name="T62" fmla="*/ 287 w 348"/>
              <a:gd name="T63" fmla="*/ 314 h 414"/>
              <a:gd name="T64" fmla="*/ 302 w 348"/>
              <a:gd name="T65" fmla="*/ 376 h 414"/>
              <a:gd name="T66" fmla="*/ 233 w 348"/>
              <a:gd name="T67" fmla="*/ 384 h 414"/>
              <a:gd name="T68" fmla="*/ 287 w 348"/>
              <a:gd name="T69" fmla="*/ 369 h 414"/>
              <a:gd name="T70" fmla="*/ 108 w 348"/>
              <a:gd name="T71" fmla="*/ 227 h 414"/>
              <a:gd name="T72" fmla="*/ 123 w 348"/>
              <a:gd name="T73" fmla="*/ 289 h 414"/>
              <a:gd name="T74" fmla="*/ 53 w 348"/>
              <a:gd name="T75" fmla="*/ 297 h 414"/>
              <a:gd name="T76" fmla="*/ 108 w 348"/>
              <a:gd name="T77" fmla="*/ 282 h 414"/>
              <a:gd name="T78" fmla="*/ 198 w 348"/>
              <a:gd name="T79" fmla="*/ 227 h 414"/>
              <a:gd name="T80" fmla="*/ 212 w 348"/>
              <a:gd name="T81" fmla="*/ 289 h 414"/>
              <a:gd name="T82" fmla="*/ 143 w 348"/>
              <a:gd name="T83" fmla="*/ 297 h 414"/>
              <a:gd name="T84" fmla="*/ 198 w 348"/>
              <a:gd name="T85" fmla="*/ 282 h 414"/>
              <a:gd name="T86" fmla="*/ 287 w 348"/>
              <a:gd name="T87" fmla="*/ 227 h 414"/>
              <a:gd name="T88" fmla="*/ 302 w 348"/>
              <a:gd name="T89" fmla="*/ 289 h 414"/>
              <a:gd name="T90" fmla="*/ 233 w 348"/>
              <a:gd name="T91" fmla="*/ 297 h 414"/>
              <a:gd name="T92" fmla="*/ 287 w 348"/>
              <a:gd name="T93" fmla="*/ 28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48" h="414">
                <a:moveTo>
                  <a:pt x="340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4" y="414"/>
                  <a:pt x="8" y="414"/>
                </a:cubicBezTo>
                <a:cubicBezTo>
                  <a:pt x="340" y="414"/>
                  <a:pt x="340" y="414"/>
                  <a:pt x="340" y="414"/>
                </a:cubicBezTo>
                <a:cubicBezTo>
                  <a:pt x="344" y="414"/>
                  <a:pt x="348" y="410"/>
                  <a:pt x="348" y="406"/>
                </a:cubicBezTo>
                <a:cubicBezTo>
                  <a:pt x="348" y="8"/>
                  <a:pt x="348" y="8"/>
                  <a:pt x="348" y="8"/>
                </a:cubicBezTo>
                <a:cubicBezTo>
                  <a:pt x="348" y="4"/>
                  <a:pt x="344" y="0"/>
                  <a:pt x="340" y="0"/>
                </a:cubicBezTo>
                <a:close/>
                <a:moveTo>
                  <a:pt x="333" y="399"/>
                </a:moveTo>
                <a:cubicBezTo>
                  <a:pt x="15" y="399"/>
                  <a:pt x="15" y="399"/>
                  <a:pt x="15" y="399"/>
                </a:cubicBezTo>
                <a:cubicBezTo>
                  <a:pt x="15" y="15"/>
                  <a:pt x="15" y="15"/>
                  <a:pt x="15" y="15"/>
                </a:cubicBezTo>
                <a:cubicBezTo>
                  <a:pt x="333" y="15"/>
                  <a:pt x="333" y="15"/>
                  <a:pt x="333" y="15"/>
                </a:cubicBezTo>
                <a:lnTo>
                  <a:pt x="333" y="399"/>
                </a:lnTo>
                <a:close/>
                <a:moveTo>
                  <a:pt x="33" y="104"/>
                </a:moveTo>
                <a:cubicBezTo>
                  <a:pt x="33" y="43"/>
                  <a:pt x="33" y="43"/>
                  <a:pt x="33" y="43"/>
                </a:cubicBezTo>
                <a:cubicBezTo>
                  <a:pt x="33" y="39"/>
                  <a:pt x="37" y="36"/>
                  <a:pt x="41" y="36"/>
                </a:cubicBezTo>
                <a:cubicBezTo>
                  <a:pt x="307" y="36"/>
                  <a:pt x="307" y="36"/>
                  <a:pt x="307" y="36"/>
                </a:cubicBezTo>
                <a:cubicBezTo>
                  <a:pt x="311" y="36"/>
                  <a:pt x="315" y="39"/>
                  <a:pt x="315" y="43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5" y="108"/>
                  <a:pt x="311" y="111"/>
                  <a:pt x="307" y="111"/>
                </a:cubicBezTo>
                <a:cubicBezTo>
                  <a:pt x="41" y="111"/>
                  <a:pt x="41" y="111"/>
                  <a:pt x="41" y="111"/>
                </a:cubicBezTo>
                <a:cubicBezTo>
                  <a:pt x="37" y="111"/>
                  <a:pt x="33" y="108"/>
                  <a:pt x="33" y="104"/>
                </a:cubicBezTo>
                <a:close/>
                <a:moveTo>
                  <a:pt x="108" y="141"/>
                </a:moveTo>
                <a:cubicBezTo>
                  <a:pt x="123" y="141"/>
                  <a:pt x="123" y="141"/>
                  <a:pt x="123" y="141"/>
                </a:cubicBezTo>
                <a:cubicBezTo>
                  <a:pt x="123" y="203"/>
                  <a:pt x="123" y="203"/>
                  <a:pt x="123" y="203"/>
                </a:cubicBezTo>
                <a:cubicBezTo>
                  <a:pt x="123" y="207"/>
                  <a:pt x="119" y="210"/>
                  <a:pt x="115" y="210"/>
                </a:cubicBezTo>
                <a:cubicBezTo>
                  <a:pt x="53" y="210"/>
                  <a:pt x="53" y="210"/>
                  <a:pt x="53" y="210"/>
                </a:cubicBezTo>
                <a:cubicBezTo>
                  <a:pt x="53" y="195"/>
                  <a:pt x="53" y="195"/>
                  <a:pt x="53" y="195"/>
                </a:cubicBezTo>
                <a:cubicBezTo>
                  <a:pt x="108" y="195"/>
                  <a:pt x="108" y="195"/>
                  <a:pt x="108" y="195"/>
                </a:cubicBezTo>
                <a:lnTo>
                  <a:pt x="108" y="141"/>
                </a:lnTo>
                <a:close/>
                <a:moveTo>
                  <a:pt x="198" y="141"/>
                </a:moveTo>
                <a:cubicBezTo>
                  <a:pt x="212" y="141"/>
                  <a:pt x="212" y="141"/>
                  <a:pt x="212" y="141"/>
                </a:cubicBezTo>
                <a:cubicBezTo>
                  <a:pt x="212" y="203"/>
                  <a:pt x="212" y="203"/>
                  <a:pt x="212" y="203"/>
                </a:cubicBezTo>
                <a:cubicBezTo>
                  <a:pt x="212" y="207"/>
                  <a:pt x="209" y="210"/>
                  <a:pt x="205" y="210"/>
                </a:cubicBezTo>
                <a:cubicBezTo>
                  <a:pt x="143" y="210"/>
                  <a:pt x="143" y="210"/>
                  <a:pt x="143" y="210"/>
                </a:cubicBezTo>
                <a:cubicBezTo>
                  <a:pt x="143" y="195"/>
                  <a:pt x="143" y="195"/>
                  <a:pt x="143" y="195"/>
                </a:cubicBezTo>
                <a:cubicBezTo>
                  <a:pt x="198" y="195"/>
                  <a:pt x="198" y="195"/>
                  <a:pt x="198" y="195"/>
                </a:cubicBezTo>
                <a:lnTo>
                  <a:pt x="198" y="141"/>
                </a:lnTo>
                <a:close/>
                <a:moveTo>
                  <a:pt x="287" y="141"/>
                </a:moveTo>
                <a:cubicBezTo>
                  <a:pt x="302" y="141"/>
                  <a:pt x="302" y="141"/>
                  <a:pt x="302" y="141"/>
                </a:cubicBezTo>
                <a:cubicBezTo>
                  <a:pt x="302" y="203"/>
                  <a:pt x="302" y="203"/>
                  <a:pt x="302" y="203"/>
                </a:cubicBezTo>
                <a:cubicBezTo>
                  <a:pt x="302" y="207"/>
                  <a:pt x="299" y="210"/>
                  <a:pt x="295" y="210"/>
                </a:cubicBezTo>
                <a:cubicBezTo>
                  <a:pt x="233" y="210"/>
                  <a:pt x="233" y="210"/>
                  <a:pt x="233" y="210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87" y="195"/>
                  <a:pt x="287" y="195"/>
                  <a:pt x="287" y="195"/>
                </a:cubicBezTo>
                <a:lnTo>
                  <a:pt x="287" y="141"/>
                </a:lnTo>
                <a:close/>
                <a:moveTo>
                  <a:pt x="108" y="314"/>
                </a:moveTo>
                <a:cubicBezTo>
                  <a:pt x="123" y="314"/>
                  <a:pt x="123" y="314"/>
                  <a:pt x="123" y="314"/>
                </a:cubicBezTo>
                <a:cubicBezTo>
                  <a:pt x="123" y="376"/>
                  <a:pt x="123" y="376"/>
                  <a:pt x="123" y="376"/>
                </a:cubicBezTo>
                <a:cubicBezTo>
                  <a:pt x="123" y="380"/>
                  <a:pt x="119" y="384"/>
                  <a:pt x="115" y="384"/>
                </a:cubicBezTo>
                <a:cubicBezTo>
                  <a:pt x="53" y="384"/>
                  <a:pt x="53" y="384"/>
                  <a:pt x="53" y="384"/>
                </a:cubicBezTo>
                <a:cubicBezTo>
                  <a:pt x="53" y="369"/>
                  <a:pt x="53" y="369"/>
                  <a:pt x="53" y="369"/>
                </a:cubicBezTo>
                <a:cubicBezTo>
                  <a:pt x="108" y="369"/>
                  <a:pt x="108" y="369"/>
                  <a:pt x="108" y="369"/>
                </a:cubicBezTo>
                <a:lnTo>
                  <a:pt x="108" y="314"/>
                </a:lnTo>
                <a:close/>
                <a:moveTo>
                  <a:pt x="198" y="314"/>
                </a:moveTo>
                <a:cubicBezTo>
                  <a:pt x="212" y="314"/>
                  <a:pt x="212" y="314"/>
                  <a:pt x="212" y="314"/>
                </a:cubicBezTo>
                <a:cubicBezTo>
                  <a:pt x="212" y="376"/>
                  <a:pt x="212" y="376"/>
                  <a:pt x="212" y="376"/>
                </a:cubicBezTo>
                <a:cubicBezTo>
                  <a:pt x="212" y="380"/>
                  <a:pt x="209" y="384"/>
                  <a:pt x="205" y="384"/>
                </a:cubicBezTo>
                <a:cubicBezTo>
                  <a:pt x="143" y="384"/>
                  <a:pt x="143" y="384"/>
                  <a:pt x="143" y="384"/>
                </a:cubicBezTo>
                <a:cubicBezTo>
                  <a:pt x="143" y="369"/>
                  <a:pt x="143" y="369"/>
                  <a:pt x="143" y="369"/>
                </a:cubicBezTo>
                <a:cubicBezTo>
                  <a:pt x="198" y="369"/>
                  <a:pt x="198" y="369"/>
                  <a:pt x="198" y="369"/>
                </a:cubicBezTo>
                <a:lnTo>
                  <a:pt x="198" y="314"/>
                </a:lnTo>
                <a:close/>
                <a:moveTo>
                  <a:pt x="287" y="314"/>
                </a:moveTo>
                <a:cubicBezTo>
                  <a:pt x="302" y="314"/>
                  <a:pt x="302" y="314"/>
                  <a:pt x="302" y="314"/>
                </a:cubicBezTo>
                <a:cubicBezTo>
                  <a:pt x="302" y="376"/>
                  <a:pt x="302" y="376"/>
                  <a:pt x="302" y="376"/>
                </a:cubicBezTo>
                <a:cubicBezTo>
                  <a:pt x="302" y="380"/>
                  <a:pt x="299" y="384"/>
                  <a:pt x="295" y="384"/>
                </a:cubicBezTo>
                <a:cubicBezTo>
                  <a:pt x="233" y="384"/>
                  <a:pt x="233" y="384"/>
                  <a:pt x="233" y="384"/>
                </a:cubicBezTo>
                <a:cubicBezTo>
                  <a:pt x="233" y="369"/>
                  <a:pt x="233" y="369"/>
                  <a:pt x="233" y="369"/>
                </a:cubicBezTo>
                <a:cubicBezTo>
                  <a:pt x="287" y="369"/>
                  <a:pt x="287" y="369"/>
                  <a:pt x="287" y="369"/>
                </a:cubicBezTo>
                <a:lnTo>
                  <a:pt x="287" y="314"/>
                </a:lnTo>
                <a:close/>
                <a:moveTo>
                  <a:pt x="108" y="227"/>
                </a:moveTo>
                <a:cubicBezTo>
                  <a:pt x="123" y="227"/>
                  <a:pt x="123" y="227"/>
                  <a:pt x="123" y="227"/>
                </a:cubicBezTo>
                <a:cubicBezTo>
                  <a:pt x="123" y="289"/>
                  <a:pt x="123" y="289"/>
                  <a:pt x="123" y="289"/>
                </a:cubicBezTo>
                <a:cubicBezTo>
                  <a:pt x="123" y="293"/>
                  <a:pt x="119" y="297"/>
                  <a:pt x="115" y="297"/>
                </a:cubicBezTo>
                <a:cubicBezTo>
                  <a:pt x="53" y="297"/>
                  <a:pt x="53" y="297"/>
                  <a:pt x="53" y="297"/>
                </a:cubicBezTo>
                <a:cubicBezTo>
                  <a:pt x="53" y="282"/>
                  <a:pt x="53" y="282"/>
                  <a:pt x="53" y="282"/>
                </a:cubicBezTo>
                <a:cubicBezTo>
                  <a:pt x="108" y="282"/>
                  <a:pt x="108" y="282"/>
                  <a:pt x="108" y="282"/>
                </a:cubicBezTo>
                <a:lnTo>
                  <a:pt x="108" y="227"/>
                </a:lnTo>
                <a:close/>
                <a:moveTo>
                  <a:pt x="198" y="227"/>
                </a:moveTo>
                <a:cubicBezTo>
                  <a:pt x="212" y="227"/>
                  <a:pt x="212" y="227"/>
                  <a:pt x="212" y="227"/>
                </a:cubicBezTo>
                <a:cubicBezTo>
                  <a:pt x="212" y="289"/>
                  <a:pt x="212" y="289"/>
                  <a:pt x="212" y="289"/>
                </a:cubicBezTo>
                <a:cubicBezTo>
                  <a:pt x="212" y="293"/>
                  <a:pt x="209" y="297"/>
                  <a:pt x="205" y="297"/>
                </a:cubicBezTo>
                <a:cubicBezTo>
                  <a:pt x="143" y="297"/>
                  <a:pt x="143" y="297"/>
                  <a:pt x="143" y="297"/>
                </a:cubicBezTo>
                <a:cubicBezTo>
                  <a:pt x="143" y="282"/>
                  <a:pt x="143" y="282"/>
                  <a:pt x="143" y="282"/>
                </a:cubicBezTo>
                <a:cubicBezTo>
                  <a:pt x="198" y="282"/>
                  <a:pt x="198" y="282"/>
                  <a:pt x="198" y="282"/>
                </a:cubicBezTo>
                <a:lnTo>
                  <a:pt x="198" y="227"/>
                </a:lnTo>
                <a:close/>
                <a:moveTo>
                  <a:pt x="287" y="227"/>
                </a:moveTo>
                <a:cubicBezTo>
                  <a:pt x="302" y="227"/>
                  <a:pt x="302" y="227"/>
                  <a:pt x="302" y="227"/>
                </a:cubicBezTo>
                <a:cubicBezTo>
                  <a:pt x="302" y="289"/>
                  <a:pt x="302" y="289"/>
                  <a:pt x="302" y="289"/>
                </a:cubicBezTo>
                <a:cubicBezTo>
                  <a:pt x="302" y="293"/>
                  <a:pt x="299" y="297"/>
                  <a:pt x="295" y="297"/>
                </a:cubicBezTo>
                <a:cubicBezTo>
                  <a:pt x="233" y="297"/>
                  <a:pt x="233" y="297"/>
                  <a:pt x="233" y="297"/>
                </a:cubicBezTo>
                <a:cubicBezTo>
                  <a:pt x="233" y="282"/>
                  <a:pt x="233" y="282"/>
                  <a:pt x="233" y="282"/>
                </a:cubicBezTo>
                <a:cubicBezTo>
                  <a:pt x="287" y="282"/>
                  <a:pt x="287" y="282"/>
                  <a:pt x="287" y="282"/>
                </a:cubicBezTo>
                <a:lnTo>
                  <a:pt x="287" y="227"/>
                </a:lnTo>
                <a:close/>
              </a:path>
            </a:pathLst>
          </a:custGeom>
          <a:solidFill>
            <a:srgbClr val="0091C4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80"/>
          <p:cNvSpPr>
            <a:spLocks noEditPoints="1"/>
          </p:cNvSpPr>
          <p:nvPr/>
        </p:nvSpPr>
        <p:spPr bwMode="auto">
          <a:xfrm>
            <a:off x="1558702" y="4072196"/>
            <a:ext cx="293174" cy="416743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rgbClr val="74B230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558702" y="1484784"/>
            <a:ext cx="8244916" cy="720080"/>
            <a:chOff x="1558702" y="1628800"/>
            <a:chExt cx="8244916" cy="720080"/>
          </a:xfrm>
          <a:solidFill>
            <a:srgbClr val="00A1DA"/>
          </a:solidFill>
        </p:grpSpPr>
        <p:cxnSp>
          <p:nvCxnSpPr>
            <p:cNvPr id="22" name="直接连接符 6"/>
            <p:cNvCxnSpPr/>
            <p:nvPr/>
          </p:nvCxnSpPr>
          <p:spPr>
            <a:xfrm>
              <a:off x="1558702" y="1628800"/>
              <a:ext cx="8172908" cy="648072"/>
            </a:xfrm>
            <a:prstGeom prst="bentConnector3">
              <a:avLst>
                <a:gd name="adj1" fmla="val 99935"/>
              </a:avLst>
            </a:prstGeom>
            <a:grpFill/>
            <a:ln>
              <a:solidFill>
                <a:srgbClr val="00A1D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9659602" y="2204864"/>
              <a:ext cx="144016" cy="144016"/>
            </a:xfrm>
            <a:prstGeom prst="ellipse">
              <a:avLst/>
            </a:prstGeom>
            <a:grpFill/>
            <a:ln>
              <a:solidFill>
                <a:srgbClr val="00A1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1558702" y="4941168"/>
            <a:ext cx="8244916" cy="720080"/>
            <a:chOff x="1558702" y="5301208"/>
            <a:chExt cx="8244916" cy="720080"/>
          </a:xfrm>
          <a:solidFill>
            <a:srgbClr val="00C88A"/>
          </a:solidFill>
        </p:grpSpPr>
        <p:cxnSp>
          <p:nvCxnSpPr>
            <p:cNvPr id="25" name="直接连接符 6"/>
            <p:cNvCxnSpPr/>
            <p:nvPr/>
          </p:nvCxnSpPr>
          <p:spPr>
            <a:xfrm>
              <a:off x="1558702" y="5301208"/>
              <a:ext cx="8172908" cy="648072"/>
            </a:xfrm>
            <a:prstGeom prst="bentConnector3">
              <a:avLst>
                <a:gd name="adj1" fmla="val 99935"/>
              </a:avLst>
            </a:prstGeom>
            <a:grpFill/>
            <a:ln>
              <a:solidFill>
                <a:srgbClr val="00C8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9659602" y="5877272"/>
              <a:ext cx="144016" cy="144016"/>
            </a:xfrm>
            <a:prstGeom prst="ellipse">
              <a:avLst/>
            </a:prstGeom>
            <a:grpFill/>
            <a:ln>
              <a:solidFill>
                <a:srgbClr val="00C8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1990750" y="1862739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请添加您的标题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2001390" y="2308277"/>
            <a:ext cx="589401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可通过右键选择只保留文本来粘贴您的内容。可通过右键选择只保留文本来粘贴您的内容。可通过右键选择只保留文本来粘贴您的内容。</a:t>
            </a:r>
          </a:p>
        </p:txBody>
      </p:sp>
      <p:sp>
        <p:nvSpPr>
          <p:cNvPr id="29" name="矩形 28"/>
          <p:cNvSpPr/>
          <p:nvPr/>
        </p:nvSpPr>
        <p:spPr>
          <a:xfrm>
            <a:off x="1990750" y="4129887"/>
            <a:ext cx="2213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C88A"/>
                </a:solidFill>
                <a:latin typeface="微软雅黑" pitchFamily="34" charset="-122"/>
                <a:ea typeface="微软雅黑" pitchFamily="34" charset="-122"/>
              </a:rPr>
              <a:t>请添加您的标题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2001390" y="4575425"/>
            <a:ext cx="589401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可通过右键选择只保留文本来粘贴您的内容。可通过右键选择只保留文本来粘贴您的内容。可通过右键选择只保留文本来粘贴您的内容。</a:t>
            </a:r>
          </a:p>
        </p:txBody>
      </p:sp>
    </p:spTree>
    <p:extLst>
      <p:ext uri="{BB962C8B-B14F-4D97-AF65-F5344CB8AC3E}">
        <p14:creationId xmlns:p14="http://schemas.microsoft.com/office/powerpoint/2010/main" val="274645717"/>
      </p:ext>
    </p:extLst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8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15" grpId="0" animBg="1"/>
      <p:bldP spid="16" grpId="0" animBg="1"/>
      <p:bldP spid="27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860425" y="1338263"/>
            <a:ext cx="4727575" cy="25273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" name="矩形 11"/>
          <p:cNvSpPr>
            <a:spLocks noChangeArrowheads="1"/>
          </p:cNvSpPr>
          <p:nvPr/>
        </p:nvSpPr>
        <p:spPr bwMode="auto">
          <a:xfrm>
            <a:off x="6621463" y="1338263"/>
            <a:ext cx="4725987" cy="25273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860425" y="3922713"/>
            <a:ext cx="4727575" cy="696912"/>
            <a:chOff x="0" y="0"/>
            <a:chExt cx="4727045" cy="649007"/>
          </a:xfrm>
        </p:grpSpPr>
        <p:sp>
          <p:nvSpPr>
            <p:cNvPr id="5" name="矩形 12"/>
            <p:cNvSpPr>
              <a:spLocks noChangeArrowheads="1"/>
            </p:cNvSpPr>
            <p:nvPr/>
          </p:nvSpPr>
          <p:spPr bwMode="auto">
            <a:xfrm rot="16200000">
              <a:off x="2281590" y="-2078072"/>
              <a:ext cx="163866" cy="4727045"/>
            </a:xfrm>
            <a:prstGeom prst="rect">
              <a:avLst/>
            </a:prstGeom>
            <a:solidFill>
              <a:srgbClr val="00C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6" name="矩形 13"/>
            <p:cNvSpPr>
              <a:spLocks noChangeArrowheads="1"/>
            </p:cNvSpPr>
            <p:nvPr/>
          </p:nvSpPr>
          <p:spPr bwMode="auto">
            <a:xfrm rot="16200000">
              <a:off x="2322556" y="-2236797"/>
              <a:ext cx="81933" cy="4727045"/>
            </a:xfrm>
            <a:prstGeom prst="rect">
              <a:avLst/>
            </a:prstGeom>
            <a:solidFill>
              <a:srgbClr val="00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7" name="矩形 14"/>
            <p:cNvSpPr>
              <a:spLocks noChangeArrowheads="1"/>
            </p:cNvSpPr>
            <p:nvPr/>
          </p:nvSpPr>
          <p:spPr bwMode="auto">
            <a:xfrm rot="16200000">
              <a:off x="2338943" y="-2338944"/>
              <a:ext cx="49160" cy="472704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8" name="矩形 15"/>
            <p:cNvSpPr>
              <a:spLocks noChangeArrowheads="1"/>
            </p:cNvSpPr>
            <p:nvPr/>
          </p:nvSpPr>
          <p:spPr bwMode="auto">
            <a:xfrm rot="16200000">
              <a:off x="2240623" y="-1837417"/>
              <a:ext cx="245799" cy="4727045"/>
            </a:xfrm>
            <a:prstGeom prst="rect">
              <a:avLst/>
            </a:prstGeom>
            <a:solidFill>
              <a:srgbClr val="009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6" name="文本框 3"/>
          <p:cNvSpPr txBox="1"/>
          <p:nvPr/>
        </p:nvSpPr>
        <p:spPr>
          <a:xfrm>
            <a:off x="1486694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团队风采</a:t>
            </a:r>
          </a:p>
        </p:txBody>
      </p:sp>
      <p:sp>
        <p:nvSpPr>
          <p:cNvPr id="17" name="矩形 16"/>
          <p:cNvSpPr/>
          <p:nvPr/>
        </p:nvSpPr>
        <p:spPr>
          <a:xfrm>
            <a:off x="2278782" y="4734490"/>
            <a:ext cx="2605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请添加您的内容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895586" y="5103279"/>
            <a:ext cx="4697819" cy="846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右键点击图片，找到“填充形状”图标，然后选择填充图片即可换成您的照片。右键点击图片，找到“填充形状”图标，然后选择填充图片即可换成您的照片。</a:t>
            </a:r>
          </a:p>
        </p:txBody>
      </p:sp>
      <p:grpSp>
        <p:nvGrpSpPr>
          <p:cNvPr id="19" name="组合 27"/>
          <p:cNvGrpSpPr>
            <a:grpSpLocks/>
          </p:cNvGrpSpPr>
          <p:nvPr/>
        </p:nvGrpSpPr>
        <p:grpSpPr bwMode="auto">
          <a:xfrm>
            <a:off x="6621463" y="3922711"/>
            <a:ext cx="4727575" cy="696912"/>
            <a:chOff x="0" y="0"/>
            <a:chExt cx="4727045" cy="649007"/>
          </a:xfrm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 rot="16200000">
              <a:off x="2281590" y="-2078072"/>
              <a:ext cx="163866" cy="4727045"/>
            </a:xfrm>
            <a:prstGeom prst="rect">
              <a:avLst/>
            </a:prstGeom>
            <a:solidFill>
              <a:srgbClr val="00C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矩形 13"/>
            <p:cNvSpPr>
              <a:spLocks noChangeArrowheads="1"/>
            </p:cNvSpPr>
            <p:nvPr/>
          </p:nvSpPr>
          <p:spPr bwMode="auto">
            <a:xfrm rot="16200000">
              <a:off x="2322556" y="-2236797"/>
              <a:ext cx="81933" cy="4727045"/>
            </a:xfrm>
            <a:prstGeom prst="rect">
              <a:avLst/>
            </a:prstGeom>
            <a:solidFill>
              <a:srgbClr val="00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矩形 14"/>
            <p:cNvSpPr>
              <a:spLocks noChangeArrowheads="1"/>
            </p:cNvSpPr>
            <p:nvPr/>
          </p:nvSpPr>
          <p:spPr bwMode="auto">
            <a:xfrm rot="16200000">
              <a:off x="2338943" y="-2338944"/>
              <a:ext cx="49160" cy="472704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3" name="矩形 15"/>
            <p:cNvSpPr>
              <a:spLocks noChangeArrowheads="1"/>
            </p:cNvSpPr>
            <p:nvPr/>
          </p:nvSpPr>
          <p:spPr bwMode="auto">
            <a:xfrm rot="16200000">
              <a:off x="2240623" y="-1837417"/>
              <a:ext cx="245799" cy="4727045"/>
            </a:xfrm>
            <a:prstGeom prst="rect">
              <a:avLst/>
            </a:prstGeom>
            <a:solidFill>
              <a:srgbClr val="009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8126474" y="4733947"/>
            <a:ext cx="2605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请添加您的内容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6743278" y="5102736"/>
            <a:ext cx="4697819" cy="846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右键点击图片，找到“填充形状”图标，然后选择填充图片即可换成您的照片。右键点击图片，找到“填充形状”图标，然后选择填充图片即可换成您的照片。</a:t>
            </a:r>
          </a:p>
        </p:txBody>
      </p:sp>
    </p:spTree>
    <p:extLst>
      <p:ext uri="{BB962C8B-B14F-4D97-AF65-F5344CB8AC3E}">
        <p14:creationId xmlns:p14="http://schemas.microsoft.com/office/powerpoint/2010/main" val="178106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5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6" grpId="0"/>
      <p:bldP spid="17" grpId="0"/>
      <p:bldP spid="18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1558702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荣誉时刻</a:t>
            </a:r>
          </a:p>
        </p:txBody>
      </p:sp>
      <p:sp>
        <p:nvSpPr>
          <p:cNvPr id="4" name="矩形 3"/>
          <p:cNvSpPr/>
          <p:nvPr/>
        </p:nvSpPr>
        <p:spPr>
          <a:xfrm>
            <a:off x="4337915" y="4897010"/>
            <a:ext cx="3096344" cy="9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4800" b="1" kern="0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荣誉时刻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670" y="2548968"/>
            <a:ext cx="2438405" cy="330708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6938382" y="5219576"/>
            <a:ext cx="24400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91C4"/>
                </a:solidFill>
              </a:rPr>
              <a:t>Honor Time</a:t>
            </a:r>
          </a:p>
        </p:txBody>
      </p:sp>
      <p:sp>
        <p:nvSpPr>
          <p:cNvPr id="7" name="矩形 6"/>
          <p:cNvSpPr/>
          <p:nvPr/>
        </p:nvSpPr>
        <p:spPr>
          <a:xfrm>
            <a:off x="6052161" y="1928442"/>
            <a:ext cx="5915288" cy="348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在这里输入您的内容，或通复制内容后右键选择保留文本。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472396" y="1819610"/>
            <a:ext cx="1507757" cy="506292"/>
          </a:xfrm>
          <a:prstGeom prst="round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/>
              <a:t>2011</a:t>
            </a:r>
            <a:r>
              <a:rPr lang="zh-CN" altLang="en-US" dirty="0"/>
              <a:t>年</a:t>
            </a:r>
          </a:p>
        </p:txBody>
      </p:sp>
      <p:sp>
        <p:nvSpPr>
          <p:cNvPr id="9" name="矩形 8"/>
          <p:cNvSpPr/>
          <p:nvPr/>
        </p:nvSpPr>
        <p:spPr>
          <a:xfrm>
            <a:off x="6040414" y="2581320"/>
            <a:ext cx="5915288" cy="348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在这里输入您的内容，或通复制内容后右键选择保留文本。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460649" y="2472488"/>
            <a:ext cx="1507757" cy="506292"/>
          </a:xfrm>
          <a:prstGeom prst="round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/>
              <a:t>2013</a:t>
            </a:r>
            <a:r>
              <a:rPr lang="zh-CN" altLang="en-US" dirty="0"/>
              <a:t>年</a:t>
            </a:r>
          </a:p>
        </p:txBody>
      </p:sp>
      <p:sp>
        <p:nvSpPr>
          <p:cNvPr id="11" name="矩形 10"/>
          <p:cNvSpPr/>
          <p:nvPr/>
        </p:nvSpPr>
        <p:spPr>
          <a:xfrm>
            <a:off x="6040413" y="3296595"/>
            <a:ext cx="5915288" cy="348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在这里输入您的内容，或通复制内容后右键选择保留文本。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460648" y="3187763"/>
            <a:ext cx="1507757" cy="506292"/>
          </a:xfrm>
          <a:prstGeom prst="round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/>
              <a:t>2014</a:t>
            </a:r>
            <a:r>
              <a:rPr lang="zh-CN" altLang="en-US" dirty="0"/>
              <a:t>年</a:t>
            </a:r>
          </a:p>
        </p:txBody>
      </p:sp>
      <p:sp>
        <p:nvSpPr>
          <p:cNvPr id="13" name="矩形 12"/>
          <p:cNvSpPr/>
          <p:nvPr/>
        </p:nvSpPr>
        <p:spPr>
          <a:xfrm>
            <a:off x="6040412" y="4016675"/>
            <a:ext cx="5915288" cy="348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在这里输入您的内容，或通复制内容后右键选择保留文本。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460647" y="3907843"/>
            <a:ext cx="1507757" cy="506292"/>
          </a:xfrm>
          <a:prstGeom prst="round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 smtClean="0"/>
              <a:t>2019</a:t>
            </a:r>
            <a:r>
              <a:rPr lang="zh-CN" altLang="en-US" dirty="0" smtClean="0"/>
              <a:t>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799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5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5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5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5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334304" y="3441445"/>
            <a:ext cx="2267544" cy="1139683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某某奖项</a:t>
            </a: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3754395" y="3429000"/>
            <a:ext cx="2124787" cy="1139683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某某奖项</a:t>
            </a: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6130867" y="3412910"/>
            <a:ext cx="2129268" cy="1139683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某某奖项</a:t>
            </a:r>
          </a:p>
        </p:txBody>
      </p:sp>
      <p:sp>
        <p:nvSpPr>
          <p:cNvPr id="12" name="矩形 11"/>
          <p:cNvSpPr/>
          <p:nvPr/>
        </p:nvSpPr>
        <p:spPr>
          <a:xfrm>
            <a:off x="2090897" y="5110786"/>
            <a:ext cx="807994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右键点击图片，找到“填充形状”图标，然后选择填充图片即可换成您的照片。右键点击图片，找到“填充形状”图标，然后选择填充图片即可换成您的照片。</a:t>
            </a:r>
          </a:p>
        </p:txBody>
      </p:sp>
      <p:sp>
        <p:nvSpPr>
          <p:cNvPr id="13" name="文本框 3"/>
          <p:cNvSpPr txBox="1"/>
          <p:nvPr/>
        </p:nvSpPr>
        <p:spPr>
          <a:xfrm>
            <a:off x="1630710" y="404664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荣誉时刻</a:t>
            </a:r>
          </a:p>
        </p:txBody>
      </p: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8572487" y="3441445"/>
            <a:ext cx="2203239" cy="1139683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某某奖项</a:t>
            </a:r>
          </a:p>
        </p:txBody>
      </p:sp>
      <p:pic>
        <p:nvPicPr>
          <p:cNvPr id="2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34303" y="1776430"/>
            <a:ext cx="2267545" cy="1666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30867" y="1839673"/>
            <a:ext cx="2129268" cy="161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54395" y="1806192"/>
            <a:ext cx="2124787" cy="165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72487" y="1798855"/>
            <a:ext cx="2203239" cy="165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7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5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5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/>
      <p:bldP spid="13" grpId="0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9196780" y="5331227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发展步骤</a:t>
            </a:r>
          </a:p>
        </p:txBody>
      </p:sp>
      <p:sp>
        <p:nvSpPr>
          <p:cNvPr id="30" name="任意多边形 29"/>
          <p:cNvSpPr/>
          <p:nvPr/>
        </p:nvSpPr>
        <p:spPr>
          <a:xfrm rot="198227">
            <a:off x="-49555" y="2954307"/>
            <a:ext cx="12256069" cy="865720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0C8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21338589" flipV="1">
            <a:off x="-25474" y="2994928"/>
            <a:ext cx="12256069" cy="434071"/>
          </a:xfrm>
          <a:custGeom>
            <a:avLst/>
            <a:gdLst>
              <a:gd name="connsiteX0" fmla="*/ 20526 w 12256069"/>
              <a:gd name="connsiteY0" fmla="*/ 79640 h 865720"/>
              <a:gd name="connsiteX1" fmla="*/ 165669 w 12256069"/>
              <a:gd name="connsiteY1" fmla="*/ 253811 h 865720"/>
              <a:gd name="connsiteX2" fmla="*/ 1239726 w 12256069"/>
              <a:gd name="connsiteY2" fmla="*/ 863411 h 865720"/>
              <a:gd name="connsiteX3" fmla="*/ 2995955 w 12256069"/>
              <a:gd name="connsiteY3" fmla="*/ 7068 h 865720"/>
              <a:gd name="connsiteX4" fmla="*/ 4636069 w 12256069"/>
              <a:gd name="connsiteY4" fmla="*/ 544097 h 865720"/>
              <a:gd name="connsiteX5" fmla="*/ 6029441 w 12256069"/>
              <a:gd name="connsiteY5" fmla="*/ 573125 h 865720"/>
              <a:gd name="connsiteX6" fmla="*/ 7234126 w 12256069"/>
              <a:gd name="connsiteY6" fmla="*/ 7068 h 865720"/>
              <a:gd name="connsiteX7" fmla="*/ 8627498 w 12256069"/>
              <a:gd name="connsiteY7" fmla="*/ 457011 h 865720"/>
              <a:gd name="connsiteX8" fmla="*/ 9875726 w 12256069"/>
              <a:gd name="connsiteY8" fmla="*/ 7068 h 865720"/>
              <a:gd name="connsiteX9" fmla="*/ 11225555 w 12256069"/>
              <a:gd name="connsiteY9" fmla="*/ 195754 h 865720"/>
              <a:gd name="connsiteX10" fmla="*/ 11835155 w 12256069"/>
              <a:gd name="connsiteY10" fmla="*/ 384440 h 865720"/>
              <a:gd name="connsiteX11" fmla="*/ 12256069 w 12256069"/>
              <a:gd name="connsiteY11" fmla="*/ 398954 h 86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56069" h="865720">
                <a:moveTo>
                  <a:pt x="20526" y="79640"/>
                </a:moveTo>
                <a:cubicBezTo>
                  <a:pt x="-8503" y="101411"/>
                  <a:pt x="-37531" y="123183"/>
                  <a:pt x="165669" y="253811"/>
                </a:cubicBezTo>
                <a:cubicBezTo>
                  <a:pt x="368869" y="384440"/>
                  <a:pt x="768012" y="904535"/>
                  <a:pt x="1239726" y="863411"/>
                </a:cubicBezTo>
                <a:cubicBezTo>
                  <a:pt x="1711440" y="822287"/>
                  <a:pt x="2429898" y="60287"/>
                  <a:pt x="2995955" y="7068"/>
                </a:cubicBezTo>
                <a:cubicBezTo>
                  <a:pt x="3562012" y="-46151"/>
                  <a:pt x="4130488" y="449754"/>
                  <a:pt x="4636069" y="544097"/>
                </a:cubicBezTo>
                <a:cubicBezTo>
                  <a:pt x="5141650" y="638440"/>
                  <a:pt x="5596432" y="662630"/>
                  <a:pt x="6029441" y="573125"/>
                </a:cubicBezTo>
                <a:cubicBezTo>
                  <a:pt x="6462450" y="483620"/>
                  <a:pt x="6801117" y="26420"/>
                  <a:pt x="7234126" y="7068"/>
                </a:cubicBezTo>
                <a:cubicBezTo>
                  <a:pt x="7667136" y="-12284"/>
                  <a:pt x="8187231" y="457011"/>
                  <a:pt x="8627498" y="457011"/>
                </a:cubicBezTo>
                <a:cubicBezTo>
                  <a:pt x="9067765" y="457011"/>
                  <a:pt x="9442717" y="50611"/>
                  <a:pt x="9875726" y="7068"/>
                </a:cubicBezTo>
                <a:cubicBezTo>
                  <a:pt x="10308736" y="-36475"/>
                  <a:pt x="10898984" y="132859"/>
                  <a:pt x="11225555" y="195754"/>
                </a:cubicBezTo>
                <a:cubicBezTo>
                  <a:pt x="11552126" y="258649"/>
                  <a:pt x="11663403" y="350573"/>
                  <a:pt x="11835155" y="384440"/>
                </a:cubicBezTo>
                <a:cubicBezTo>
                  <a:pt x="12006907" y="418307"/>
                  <a:pt x="12256069" y="398954"/>
                  <a:pt x="12256069" y="398954"/>
                </a:cubicBezTo>
              </a:path>
            </a:pathLst>
          </a:custGeom>
          <a:ln>
            <a:solidFill>
              <a:srgbClr val="0091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 rot="5400000">
            <a:off x="4466762" y="1526764"/>
            <a:ext cx="3271596" cy="2952328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429779" y="1888328"/>
            <a:ext cx="1297399" cy="432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04</a:t>
            </a:r>
            <a:endParaRPr lang="zh-CN" altLang="en-US" sz="3200" b="1" dirty="0"/>
          </a:p>
        </p:txBody>
      </p:sp>
      <p:sp>
        <p:nvSpPr>
          <p:cNvPr id="22" name="文本框 3"/>
          <p:cNvSpPr txBox="1"/>
          <p:nvPr/>
        </p:nvSpPr>
        <p:spPr>
          <a:xfrm>
            <a:off x="4782685" y="2679281"/>
            <a:ext cx="455288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BFCF2"/>
                </a:solidFill>
                <a:latin typeface="微软雅黑" pitchFamily="34" charset="-122"/>
                <a:ea typeface="微软雅黑" pitchFamily="34" charset="-122"/>
              </a:rPr>
              <a:t>规划及未来</a:t>
            </a:r>
          </a:p>
        </p:txBody>
      </p:sp>
      <p:sp>
        <p:nvSpPr>
          <p:cNvPr id="2" name="矩形 1"/>
          <p:cNvSpPr/>
          <p:nvPr/>
        </p:nvSpPr>
        <p:spPr>
          <a:xfrm>
            <a:off x="1270670" y="534359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市场前景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2198" y="534359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竞争优势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33725" y="533122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发展目标</a:t>
            </a:r>
          </a:p>
        </p:txBody>
      </p:sp>
      <p:sp>
        <p:nvSpPr>
          <p:cNvPr id="5" name="矩形 4"/>
          <p:cNvSpPr/>
          <p:nvPr/>
        </p:nvSpPr>
        <p:spPr>
          <a:xfrm>
            <a:off x="7215252" y="533122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战略规划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91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31" grpId="0" animBg="1"/>
      <p:bldP spid="40" grpId="0" animBg="1"/>
      <p:bldP spid="45" grpId="0"/>
      <p:bldP spid="22" grpId="0"/>
      <p:bldP spid="2" grpId="0"/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>
            <a:spLocks/>
          </p:cNvSpPr>
          <p:nvPr/>
        </p:nvSpPr>
        <p:spPr bwMode="auto">
          <a:xfrm>
            <a:off x="2756622" y="2975248"/>
            <a:ext cx="3282950" cy="3282950"/>
          </a:xfrm>
          <a:custGeom>
            <a:avLst/>
            <a:gdLst>
              <a:gd name="T0" fmla="*/ 1641475 w 4042"/>
              <a:gd name="T1" fmla="*/ 0 h 4042"/>
              <a:gd name="T2" fmla="*/ 3282950 w 4042"/>
              <a:gd name="T3" fmla="*/ 1641476 h 4042"/>
              <a:gd name="T4" fmla="*/ 1641475 w 4042"/>
              <a:gd name="T5" fmla="*/ 3282951 h 4042"/>
              <a:gd name="T6" fmla="*/ 0 w 4042"/>
              <a:gd name="T7" fmla="*/ 1641476 h 4042"/>
              <a:gd name="T8" fmla="*/ 1641475 w 4042"/>
              <a:gd name="T9" fmla="*/ 0 h 40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42"/>
              <a:gd name="T16" fmla="*/ 0 h 4042"/>
              <a:gd name="T17" fmla="*/ 4042 w 4042"/>
              <a:gd name="T18" fmla="*/ 4042 h 40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42" h="4042">
                <a:moveTo>
                  <a:pt x="2021" y="0"/>
                </a:moveTo>
                <a:lnTo>
                  <a:pt x="4042" y="2021"/>
                </a:lnTo>
                <a:lnTo>
                  <a:pt x="2021" y="4042"/>
                </a:lnTo>
                <a:lnTo>
                  <a:pt x="0" y="2021"/>
                </a:lnTo>
                <a:lnTo>
                  <a:pt x="2021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8" name="Freeform 7"/>
          <p:cNvSpPr>
            <a:spLocks/>
          </p:cNvSpPr>
          <p:nvPr/>
        </p:nvSpPr>
        <p:spPr bwMode="auto">
          <a:xfrm>
            <a:off x="4956897" y="2206898"/>
            <a:ext cx="2328862" cy="2328862"/>
          </a:xfrm>
          <a:custGeom>
            <a:avLst/>
            <a:gdLst>
              <a:gd name="T0" fmla="*/ 1164024 w 2867"/>
              <a:gd name="T1" fmla="*/ 0 h 2867"/>
              <a:gd name="T2" fmla="*/ 2328861 w 2867"/>
              <a:gd name="T3" fmla="*/ 1164838 h 2867"/>
              <a:gd name="T4" fmla="*/ 1164024 w 2867"/>
              <a:gd name="T5" fmla="*/ 2328863 h 2867"/>
              <a:gd name="T6" fmla="*/ 0 w 2867"/>
              <a:gd name="T7" fmla="*/ 1164838 h 2867"/>
              <a:gd name="T8" fmla="*/ 1164024 w 2867"/>
              <a:gd name="T9" fmla="*/ 0 h 28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67"/>
              <a:gd name="T16" fmla="*/ 0 h 2867"/>
              <a:gd name="T17" fmla="*/ 2867 w 2867"/>
              <a:gd name="T18" fmla="*/ 2867 h 28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67" h="2867">
                <a:moveTo>
                  <a:pt x="1433" y="0"/>
                </a:moveTo>
                <a:lnTo>
                  <a:pt x="2867" y="1434"/>
                </a:lnTo>
                <a:lnTo>
                  <a:pt x="1433" y="2867"/>
                </a:lnTo>
                <a:lnTo>
                  <a:pt x="0" y="1434"/>
                </a:lnTo>
                <a:lnTo>
                  <a:pt x="1433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91434" tIns="45717" rIns="91434" bIns="45717"/>
          <a:lstStyle/>
          <a:p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5136284" y="4697685"/>
            <a:ext cx="1971675" cy="1971675"/>
          </a:xfrm>
          <a:custGeom>
            <a:avLst/>
            <a:gdLst>
              <a:gd name="T0" fmla="*/ 985431 w 2427"/>
              <a:gd name="T1" fmla="*/ 0 h 2427"/>
              <a:gd name="T2" fmla="*/ 1971675 w 2427"/>
              <a:gd name="T3" fmla="*/ 986244 h 2427"/>
              <a:gd name="T4" fmla="*/ 985431 w 2427"/>
              <a:gd name="T5" fmla="*/ 1971675 h 2427"/>
              <a:gd name="T6" fmla="*/ 0 w 2427"/>
              <a:gd name="T7" fmla="*/ 986244 h 2427"/>
              <a:gd name="T8" fmla="*/ 985431 w 2427"/>
              <a:gd name="T9" fmla="*/ 0 h 24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27"/>
              <a:gd name="T16" fmla="*/ 0 h 2427"/>
              <a:gd name="T17" fmla="*/ 2427 w 2427"/>
              <a:gd name="T18" fmla="*/ 2427 h 24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27" h="2427">
                <a:moveTo>
                  <a:pt x="1213" y="0"/>
                </a:moveTo>
                <a:lnTo>
                  <a:pt x="2427" y="1214"/>
                </a:lnTo>
                <a:lnTo>
                  <a:pt x="1213" y="2427"/>
                </a:lnTo>
                <a:lnTo>
                  <a:pt x="0" y="1214"/>
                </a:lnTo>
                <a:lnTo>
                  <a:pt x="1213" y="0"/>
                </a:lnTo>
                <a:close/>
              </a:path>
            </a:pathLst>
          </a:cu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0" name="Freeform 9"/>
          <p:cNvSpPr>
            <a:spLocks/>
          </p:cNvSpPr>
          <p:nvPr/>
        </p:nvSpPr>
        <p:spPr bwMode="auto">
          <a:xfrm>
            <a:off x="6203084" y="3791223"/>
            <a:ext cx="1654175" cy="1652587"/>
          </a:xfrm>
          <a:custGeom>
            <a:avLst/>
            <a:gdLst>
              <a:gd name="T0" fmla="*/ 827201 w 2587"/>
              <a:gd name="T1" fmla="*/ 0 h 2586"/>
              <a:gd name="T2" fmla="*/ 1653762 w 2587"/>
              <a:gd name="T3" fmla="*/ 826257 h 2586"/>
              <a:gd name="T4" fmla="*/ 827201 w 2587"/>
              <a:gd name="T5" fmla="*/ 1652513 h 2586"/>
              <a:gd name="T6" fmla="*/ 0 w 2587"/>
              <a:gd name="T7" fmla="*/ 826257 h 2586"/>
              <a:gd name="T8" fmla="*/ 827201 w 2587"/>
              <a:gd name="T9" fmla="*/ 0 h 25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87"/>
              <a:gd name="T16" fmla="*/ 0 h 2586"/>
              <a:gd name="T17" fmla="*/ 2587 w 2587"/>
              <a:gd name="T18" fmla="*/ 2586 h 25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87" h="2586">
                <a:moveTo>
                  <a:pt x="1294" y="0"/>
                </a:moveTo>
                <a:lnTo>
                  <a:pt x="2587" y="1293"/>
                </a:lnTo>
                <a:lnTo>
                  <a:pt x="1294" y="2586"/>
                </a:lnTo>
                <a:lnTo>
                  <a:pt x="0" y="1293"/>
                </a:lnTo>
                <a:lnTo>
                  <a:pt x="1294" y="0"/>
                </a:lnTo>
                <a:close/>
              </a:path>
            </a:pathLst>
          </a:custGeom>
          <a:solidFill>
            <a:srgbClr val="00C88A"/>
          </a:solidFill>
          <a:ln>
            <a:noFill/>
          </a:ln>
        </p:spPr>
        <p:txBody>
          <a:bodyPr lIns="91434" tIns="45717" rIns="91434" bIns="45717"/>
          <a:lstStyle/>
          <a:p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1" name="直接连接符 40"/>
          <p:cNvCxnSpPr>
            <a:cxnSpLocks noChangeShapeType="1"/>
          </p:cNvCxnSpPr>
          <p:nvPr/>
        </p:nvCxnSpPr>
        <p:spPr bwMode="auto">
          <a:xfrm>
            <a:off x="7285759" y="3372123"/>
            <a:ext cx="3671888" cy="0"/>
          </a:xfrm>
          <a:prstGeom prst="line">
            <a:avLst/>
          </a:prstGeom>
          <a:noFill/>
          <a:ln w="9525" algn="ctr">
            <a:solidFill>
              <a:srgbClr val="0091C4"/>
            </a:solidFill>
            <a:round/>
            <a:headEnd/>
            <a:tailEnd/>
          </a:ln>
        </p:spPr>
      </p:cxnSp>
      <p:cxnSp>
        <p:nvCxnSpPr>
          <p:cNvPr id="42" name="直接连接符 41"/>
          <p:cNvCxnSpPr>
            <a:cxnSpLocks noChangeShapeType="1"/>
          </p:cNvCxnSpPr>
          <p:nvPr/>
        </p:nvCxnSpPr>
        <p:spPr bwMode="auto">
          <a:xfrm>
            <a:off x="7873134" y="4618310"/>
            <a:ext cx="3673475" cy="0"/>
          </a:xfrm>
          <a:prstGeom prst="line">
            <a:avLst/>
          </a:prstGeom>
          <a:noFill/>
          <a:ln w="9525" algn="ctr">
            <a:solidFill>
              <a:srgbClr val="0091C4"/>
            </a:solidFill>
            <a:round/>
            <a:headEnd/>
            <a:tailEnd/>
          </a:ln>
        </p:spPr>
      </p:cxnSp>
      <p:cxnSp>
        <p:nvCxnSpPr>
          <p:cNvPr id="43" name="直接连接符 42"/>
          <p:cNvCxnSpPr>
            <a:cxnSpLocks noChangeShapeType="1"/>
          </p:cNvCxnSpPr>
          <p:nvPr/>
        </p:nvCxnSpPr>
        <p:spPr bwMode="auto">
          <a:xfrm>
            <a:off x="7107959" y="5683523"/>
            <a:ext cx="3671888" cy="0"/>
          </a:xfrm>
          <a:prstGeom prst="line">
            <a:avLst/>
          </a:prstGeom>
          <a:noFill/>
          <a:ln w="9525" algn="ctr">
            <a:solidFill>
              <a:srgbClr val="0091C4"/>
            </a:solidFill>
            <a:round/>
            <a:headEnd/>
            <a:tailEnd/>
          </a:ln>
        </p:spPr>
      </p:cxnSp>
      <p:sp>
        <p:nvSpPr>
          <p:cNvPr id="44" name="TextBox 43"/>
          <p:cNvSpPr txBox="1"/>
          <p:nvPr/>
        </p:nvSpPr>
        <p:spPr>
          <a:xfrm>
            <a:off x="3563072" y="4045223"/>
            <a:ext cx="1668462" cy="431800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zh-CN" altLang="en-US" sz="2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输入内容</a:t>
            </a:r>
            <a:endParaRPr lang="en-US" altLang="zh-CN" sz="2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563072" y="4440510"/>
            <a:ext cx="1668462" cy="708025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45%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10909" y="2875235"/>
            <a:ext cx="1668463" cy="400050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输入内容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10909" y="3170510"/>
            <a:ext cx="1668463" cy="708025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22%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10909" y="5208860"/>
            <a:ext cx="1668463" cy="369888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输入内容</a:t>
            </a:r>
            <a:endParaRPr lang="en-US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10909" y="5504135"/>
            <a:ext cx="1668463" cy="646113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19%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41184" y="4211786"/>
            <a:ext cx="1668463" cy="338137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输入内容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98322" y="4467498"/>
            <a:ext cx="1668462" cy="554037"/>
          </a:xfrm>
          <a:prstGeom prst="rect">
            <a:avLst/>
          </a:prstGeom>
          <a:noFill/>
        </p:spPr>
        <p:txBody>
          <a:bodyPr lIns="91434" tIns="45717" rIns="91434" bIns="45717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altLang="zh-CN" sz="29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14%</a:t>
            </a:r>
          </a:p>
        </p:txBody>
      </p:sp>
      <p:sp>
        <p:nvSpPr>
          <p:cNvPr id="56" name="文本框 3"/>
          <p:cNvSpPr txBox="1"/>
          <p:nvPr/>
        </p:nvSpPr>
        <p:spPr>
          <a:xfrm>
            <a:off x="1558702" y="410597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市场前景</a:t>
            </a:r>
          </a:p>
        </p:txBody>
      </p:sp>
      <p:sp>
        <p:nvSpPr>
          <p:cNvPr id="57" name="矩形 56"/>
          <p:cNvSpPr/>
          <p:nvPr/>
        </p:nvSpPr>
        <p:spPr>
          <a:xfrm>
            <a:off x="1079403" y="5032908"/>
            <a:ext cx="183594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342118" y="2718843"/>
            <a:ext cx="409212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857260" y="3897437"/>
            <a:ext cx="371055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496580" y="4961187"/>
            <a:ext cx="3649631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61" name="Freeform 6"/>
          <p:cNvSpPr>
            <a:spLocks/>
          </p:cNvSpPr>
          <p:nvPr/>
        </p:nvSpPr>
        <p:spPr bwMode="auto">
          <a:xfrm>
            <a:off x="1043598" y="1282213"/>
            <a:ext cx="3282950" cy="3282950"/>
          </a:xfrm>
          <a:custGeom>
            <a:avLst/>
            <a:gdLst>
              <a:gd name="T0" fmla="*/ 1641475 w 4042"/>
              <a:gd name="T1" fmla="*/ 0 h 4042"/>
              <a:gd name="T2" fmla="*/ 3282950 w 4042"/>
              <a:gd name="T3" fmla="*/ 1641476 h 4042"/>
              <a:gd name="T4" fmla="*/ 1641475 w 4042"/>
              <a:gd name="T5" fmla="*/ 3282951 h 4042"/>
              <a:gd name="T6" fmla="*/ 0 w 4042"/>
              <a:gd name="T7" fmla="*/ 1641476 h 4042"/>
              <a:gd name="T8" fmla="*/ 1641475 w 4042"/>
              <a:gd name="T9" fmla="*/ 0 h 40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42"/>
              <a:gd name="T16" fmla="*/ 0 h 4042"/>
              <a:gd name="T17" fmla="*/ 4042 w 4042"/>
              <a:gd name="T18" fmla="*/ 4042 h 40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42" h="4042">
                <a:moveTo>
                  <a:pt x="2021" y="0"/>
                </a:moveTo>
                <a:lnTo>
                  <a:pt x="4042" y="2021"/>
                </a:lnTo>
                <a:lnTo>
                  <a:pt x="2021" y="4042"/>
                </a:lnTo>
                <a:lnTo>
                  <a:pt x="0" y="2021"/>
                </a:lnTo>
                <a:lnTo>
                  <a:pt x="2021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91434" tIns="45717" rIns="91434" bIns="45717"/>
          <a:lstStyle/>
          <a:p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504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6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5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650"/>
                            </p:stCondLst>
                            <p:childTnLst>
                              <p:par>
                                <p:cTn id="9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150"/>
                            </p:stCondLst>
                            <p:childTnLst>
                              <p:par>
                                <p:cTn id="10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650"/>
                            </p:stCondLst>
                            <p:childTnLst>
                              <p:par>
                                <p:cTn id="10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427" y="3009100"/>
            <a:ext cx="12176985" cy="3848899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3"/>
          <p:cNvSpPr txBox="1"/>
          <p:nvPr/>
        </p:nvSpPr>
        <p:spPr>
          <a:xfrm>
            <a:off x="1558702" y="44737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竞争优势</a:t>
            </a:r>
          </a:p>
        </p:txBody>
      </p:sp>
      <p:grpSp>
        <p:nvGrpSpPr>
          <p:cNvPr id="3" name="组 36"/>
          <p:cNvGrpSpPr>
            <a:grpSpLocks/>
          </p:cNvGrpSpPr>
          <p:nvPr/>
        </p:nvGrpSpPr>
        <p:grpSpPr bwMode="auto">
          <a:xfrm>
            <a:off x="4274343" y="1504948"/>
            <a:ext cx="2260600" cy="3919538"/>
            <a:chOff x="1809834" y="1609292"/>
            <a:chExt cx="1694956" cy="29400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 rot="10800000">
              <a:off x="1809834" y="1609292"/>
              <a:ext cx="1694956" cy="11491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 rot="10800000">
              <a:off x="1918150" y="2923919"/>
              <a:ext cx="1479515" cy="1625423"/>
            </a:xfrm>
            <a:prstGeom prst="rect">
              <a:avLst/>
            </a:prstGeom>
            <a:solidFill>
              <a:srgbClr val="92D050">
                <a:alpha val="7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6" name="梯形 5"/>
            <p:cNvSpPr/>
            <p:nvPr/>
          </p:nvSpPr>
          <p:spPr>
            <a:xfrm rot="10800000">
              <a:off x="1809834" y="2758400"/>
              <a:ext cx="1694956" cy="165519"/>
            </a:xfrm>
            <a:prstGeom prst="trapezoid">
              <a:avLst>
                <a:gd name="adj" fmla="val 67593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 38"/>
          <p:cNvGrpSpPr>
            <a:grpSpLocks/>
          </p:cNvGrpSpPr>
          <p:nvPr/>
        </p:nvGrpSpPr>
        <p:grpSpPr bwMode="auto">
          <a:xfrm>
            <a:off x="6769893" y="1504948"/>
            <a:ext cx="2259013" cy="3919538"/>
            <a:chOff x="4324434" y="1609292"/>
            <a:chExt cx="1694956" cy="29400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 rot="10800000">
              <a:off x="4324434" y="1609292"/>
              <a:ext cx="1694956" cy="1149108"/>
            </a:xfrm>
            <a:prstGeom prst="rect">
              <a:avLst/>
            </a:prstGeom>
            <a:solidFill>
              <a:srgbClr val="00C8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 rot="10800000">
              <a:off x="4432826" y="2923919"/>
              <a:ext cx="1479364" cy="1625423"/>
            </a:xfrm>
            <a:prstGeom prst="rect">
              <a:avLst/>
            </a:prstGeom>
            <a:solidFill>
              <a:srgbClr val="00C88A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2" name="梯形 11"/>
            <p:cNvSpPr/>
            <p:nvPr/>
          </p:nvSpPr>
          <p:spPr>
            <a:xfrm rot="10800000">
              <a:off x="4324434" y="2758400"/>
              <a:ext cx="1694956" cy="165519"/>
            </a:xfrm>
            <a:prstGeom prst="trapezoid">
              <a:avLst>
                <a:gd name="adj" fmla="val 67593"/>
              </a:avLst>
            </a:prstGeom>
            <a:solidFill>
              <a:srgbClr val="0E8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</p:grpSp>
      <p:grpSp>
        <p:nvGrpSpPr>
          <p:cNvPr id="15" name="组 37"/>
          <p:cNvGrpSpPr>
            <a:grpSpLocks/>
          </p:cNvGrpSpPr>
          <p:nvPr/>
        </p:nvGrpSpPr>
        <p:grpSpPr bwMode="auto">
          <a:xfrm>
            <a:off x="9265443" y="1504948"/>
            <a:ext cx="2259013" cy="3919538"/>
            <a:chOff x="6947469" y="1609292"/>
            <a:chExt cx="1694956" cy="29400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 rot="10800000">
              <a:off x="6947469" y="1609292"/>
              <a:ext cx="1694956" cy="1149108"/>
            </a:xfrm>
            <a:prstGeom prst="rect">
              <a:avLst/>
            </a:pr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7" name="矩形 16"/>
            <p:cNvSpPr/>
            <p:nvPr/>
          </p:nvSpPr>
          <p:spPr>
            <a:xfrm rot="10800000">
              <a:off x="7055861" y="2923919"/>
              <a:ext cx="1479364" cy="1625423"/>
            </a:xfrm>
            <a:prstGeom prst="rect">
              <a:avLst/>
            </a:prstGeom>
            <a:solidFill>
              <a:srgbClr val="00A1DA">
                <a:alpha val="7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8" name="梯形 17"/>
            <p:cNvSpPr/>
            <p:nvPr/>
          </p:nvSpPr>
          <p:spPr>
            <a:xfrm rot="10800000">
              <a:off x="6947469" y="2758400"/>
              <a:ext cx="1694956" cy="165519"/>
            </a:xfrm>
            <a:prstGeom prst="trapezoid">
              <a:avLst>
                <a:gd name="adj" fmla="val 6759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</p:grpSp>
      <p:sp>
        <p:nvSpPr>
          <p:cNvPr id="22" name="矩形 21"/>
          <p:cNvSpPr/>
          <p:nvPr/>
        </p:nvSpPr>
        <p:spPr>
          <a:xfrm>
            <a:off x="4844527" y="2348880"/>
            <a:ext cx="149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4508804" y="3645024"/>
            <a:ext cx="179326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24" name="矩形 23"/>
          <p:cNvSpPr/>
          <p:nvPr/>
        </p:nvSpPr>
        <p:spPr>
          <a:xfrm>
            <a:off x="7332990" y="2370296"/>
            <a:ext cx="149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6997267" y="3666440"/>
            <a:ext cx="179326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26" name="矩形 25"/>
          <p:cNvSpPr/>
          <p:nvPr/>
        </p:nvSpPr>
        <p:spPr>
          <a:xfrm>
            <a:off x="9853270" y="2355782"/>
            <a:ext cx="149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</a:p>
        </p:txBody>
      </p:sp>
      <p:sp>
        <p:nvSpPr>
          <p:cNvPr id="27" name="矩形 26"/>
          <p:cNvSpPr/>
          <p:nvPr/>
        </p:nvSpPr>
        <p:spPr>
          <a:xfrm>
            <a:off x="9479582" y="3651926"/>
            <a:ext cx="179326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29" name="Freeform 145"/>
          <p:cNvSpPr>
            <a:spLocks noEditPoints="1"/>
          </p:cNvSpPr>
          <p:nvPr/>
        </p:nvSpPr>
        <p:spPr bwMode="auto">
          <a:xfrm>
            <a:off x="5076565" y="1715666"/>
            <a:ext cx="639551" cy="633214"/>
          </a:xfrm>
          <a:custGeom>
            <a:avLst/>
            <a:gdLst>
              <a:gd name="T0" fmla="*/ 95 w 111"/>
              <a:gd name="T1" fmla="*/ 16 h 111"/>
              <a:gd name="T2" fmla="*/ 95 w 111"/>
              <a:gd name="T3" fmla="*/ 94 h 111"/>
              <a:gd name="T4" fmla="*/ 16 w 111"/>
              <a:gd name="T5" fmla="*/ 94 h 111"/>
              <a:gd name="T6" fmla="*/ 16 w 111"/>
              <a:gd name="T7" fmla="*/ 16 h 111"/>
              <a:gd name="T8" fmla="*/ 51 w 111"/>
              <a:gd name="T9" fmla="*/ 100 h 111"/>
              <a:gd name="T10" fmla="*/ 38 w 111"/>
              <a:gd name="T11" fmla="*/ 85 h 111"/>
              <a:gd name="T12" fmla="*/ 51 w 111"/>
              <a:gd name="T13" fmla="*/ 100 h 111"/>
              <a:gd name="T14" fmla="*/ 51 w 111"/>
              <a:gd name="T15" fmla="*/ 60 h 111"/>
              <a:gd name="T16" fmla="*/ 35 w 111"/>
              <a:gd name="T17" fmla="*/ 75 h 111"/>
              <a:gd name="T18" fmla="*/ 51 w 111"/>
              <a:gd name="T19" fmla="*/ 50 h 111"/>
              <a:gd name="T20" fmla="*/ 35 w 111"/>
              <a:gd name="T21" fmla="*/ 36 h 111"/>
              <a:gd name="T22" fmla="*/ 51 w 111"/>
              <a:gd name="T23" fmla="*/ 50 h 111"/>
              <a:gd name="T24" fmla="*/ 51 w 111"/>
              <a:gd name="T25" fmla="*/ 10 h 111"/>
              <a:gd name="T26" fmla="*/ 38 w 111"/>
              <a:gd name="T27" fmla="*/ 25 h 111"/>
              <a:gd name="T28" fmla="*/ 61 w 111"/>
              <a:gd name="T29" fmla="*/ 10 h 111"/>
              <a:gd name="T30" fmla="*/ 73 w 111"/>
              <a:gd name="T31" fmla="*/ 25 h 111"/>
              <a:gd name="T32" fmla="*/ 61 w 111"/>
              <a:gd name="T33" fmla="*/ 10 h 111"/>
              <a:gd name="T34" fmla="*/ 61 w 111"/>
              <a:gd name="T35" fmla="*/ 50 h 111"/>
              <a:gd name="T36" fmla="*/ 77 w 111"/>
              <a:gd name="T37" fmla="*/ 36 h 111"/>
              <a:gd name="T38" fmla="*/ 61 w 111"/>
              <a:gd name="T39" fmla="*/ 60 h 111"/>
              <a:gd name="T40" fmla="*/ 77 w 111"/>
              <a:gd name="T41" fmla="*/ 75 h 111"/>
              <a:gd name="T42" fmla="*/ 61 w 111"/>
              <a:gd name="T43" fmla="*/ 60 h 111"/>
              <a:gd name="T44" fmla="*/ 61 w 111"/>
              <a:gd name="T45" fmla="*/ 100 h 111"/>
              <a:gd name="T46" fmla="*/ 73 w 111"/>
              <a:gd name="T47" fmla="*/ 85 h 111"/>
              <a:gd name="T48" fmla="*/ 11 w 111"/>
              <a:gd name="T49" fmla="*/ 50 h 111"/>
              <a:gd name="T50" fmla="*/ 24 w 111"/>
              <a:gd name="T51" fmla="*/ 39 h 111"/>
              <a:gd name="T52" fmla="*/ 11 w 111"/>
              <a:gd name="T53" fmla="*/ 50 h 111"/>
              <a:gd name="T54" fmla="*/ 100 w 111"/>
              <a:gd name="T55" fmla="*/ 50 h 111"/>
              <a:gd name="T56" fmla="*/ 87 w 111"/>
              <a:gd name="T57" fmla="*/ 39 h 111"/>
              <a:gd name="T58" fmla="*/ 100 w 111"/>
              <a:gd name="T59" fmla="*/ 60 h 111"/>
              <a:gd name="T60" fmla="*/ 87 w 111"/>
              <a:gd name="T61" fmla="*/ 71 h 111"/>
              <a:gd name="T62" fmla="*/ 100 w 111"/>
              <a:gd name="T63" fmla="*/ 60 h 111"/>
              <a:gd name="T64" fmla="*/ 11 w 111"/>
              <a:gd name="T65" fmla="*/ 60 h 111"/>
              <a:gd name="T66" fmla="*/ 24 w 111"/>
              <a:gd name="T67" fmla="*/ 71 h 111"/>
              <a:gd name="T68" fmla="*/ 96 w 111"/>
              <a:gd name="T69" fmla="*/ 77 h 111"/>
              <a:gd name="T70" fmla="*/ 84 w 111"/>
              <a:gd name="T71" fmla="*/ 82 h 111"/>
              <a:gd name="T72" fmla="*/ 79 w 111"/>
              <a:gd name="T73" fmla="*/ 95 h 111"/>
              <a:gd name="T74" fmla="*/ 96 w 111"/>
              <a:gd name="T75" fmla="*/ 77 h 111"/>
              <a:gd name="T76" fmla="*/ 18 w 111"/>
              <a:gd name="T77" fmla="*/ 78 h 111"/>
              <a:gd name="T78" fmla="*/ 23 w 111"/>
              <a:gd name="T79" fmla="*/ 88 h 111"/>
              <a:gd name="T80" fmla="*/ 32 w 111"/>
              <a:gd name="T81" fmla="*/ 93 h 111"/>
              <a:gd name="T82" fmla="*/ 15 w 111"/>
              <a:gd name="T83" fmla="*/ 33 h 111"/>
              <a:gd name="T84" fmla="*/ 27 w 111"/>
              <a:gd name="T85" fmla="*/ 28 h 111"/>
              <a:gd name="T86" fmla="*/ 33 w 111"/>
              <a:gd name="T87" fmla="*/ 16 h 111"/>
              <a:gd name="T88" fmla="*/ 15 w 111"/>
              <a:gd name="T89" fmla="*/ 33 h 111"/>
              <a:gd name="T90" fmla="*/ 94 w 111"/>
              <a:gd name="T91" fmla="*/ 32 h 111"/>
              <a:gd name="T92" fmla="*/ 88 w 111"/>
              <a:gd name="T93" fmla="*/ 23 h 111"/>
              <a:gd name="T94" fmla="*/ 80 w 111"/>
              <a:gd name="T95" fmla="*/ 1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1" h="111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89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Freeform 151"/>
          <p:cNvSpPr>
            <a:spLocks noEditPoints="1"/>
          </p:cNvSpPr>
          <p:nvPr/>
        </p:nvSpPr>
        <p:spPr bwMode="auto">
          <a:xfrm>
            <a:off x="7571270" y="1698862"/>
            <a:ext cx="645257" cy="650018"/>
          </a:xfrm>
          <a:custGeom>
            <a:avLst/>
            <a:gdLst>
              <a:gd name="T0" fmla="*/ 93 w 123"/>
              <a:gd name="T1" fmla="*/ 129 h 129"/>
              <a:gd name="T2" fmla="*/ 62 w 123"/>
              <a:gd name="T3" fmla="*/ 111 h 129"/>
              <a:gd name="T4" fmla="*/ 89 w 123"/>
              <a:gd name="T5" fmla="*/ 84 h 129"/>
              <a:gd name="T6" fmla="*/ 91 w 123"/>
              <a:gd name="T7" fmla="*/ 98 h 129"/>
              <a:gd name="T8" fmla="*/ 111 w 123"/>
              <a:gd name="T9" fmla="*/ 70 h 129"/>
              <a:gd name="T10" fmla="*/ 109 w 123"/>
              <a:gd name="T11" fmla="*/ 62 h 129"/>
              <a:gd name="T12" fmla="*/ 114 w 123"/>
              <a:gd name="T13" fmla="*/ 59 h 129"/>
              <a:gd name="T14" fmla="*/ 122 w 123"/>
              <a:gd name="T15" fmla="*/ 79 h 129"/>
              <a:gd name="T16" fmla="*/ 92 w 123"/>
              <a:gd name="T17" fmla="*/ 118 h 129"/>
              <a:gd name="T18" fmla="*/ 93 w 123"/>
              <a:gd name="T19" fmla="*/ 129 h 129"/>
              <a:gd name="T20" fmla="*/ 0 w 123"/>
              <a:gd name="T21" fmla="*/ 58 h 129"/>
              <a:gd name="T22" fmla="*/ 30 w 123"/>
              <a:gd name="T23" fmla="*/ 38 h 129"/>
              <a:gd name="T24" fmla="*/ 42 w 123"/>
              <a:gd name="T25" fmla="*/ 74 h 129"/>
              <a:gd name="T26" fmla="*/ 29 w 123"/>
              <a:gd name="T27" fmla="*/ 69 h 129"/>
              <a:gd name="T28" fmla="*/ 45 w 123"/>
              <a:gd name="T29" fmla="*/ 99 h 129"/>
              <a:gd name="T30" fmla="*/ 53 w 123"/>
              <a:gd name="T31" fmla="*/ 101 h 129"/>
              <a:gd name="T32" fmla="*/ 53 w 123"/>
              <a:gd name="T33" fmla="*/ 107 h 129"/>
              <a:gd name="T34" fmla="*/ 33 w 123"/>
              <a:gd name="T35" fmla="*/ 105 h 129"/>
              <a:gd name="T36" fmla="*/ 11 w 123"/>
              <a:gd name="T37" fmla="*/ 62 h 129"/>
              <a:gd name="T38" fmla="*/ 0 w 123"/>
              <a:gd name="T39" fmla="*/ 58 h 129"/>
              <a:gd name="T40" fmla="*/ 111 w 123"/>
              <a:gd name="T41" fmla="*/ 9 h 129"/>
              <a:gd name="T42" fmla="*/ 102 w 123"/>
              <a:gd name="T43" fmla="*/ 16 h 129"/>
              <a:gd name="T44" fmla="*/ 54 w 123"/>
              <a:gd name="T45" fmla="*/ 12 h 129"/>
              <a:gd name="T46" fmla="*/ 41 w 123"/>
              <a:gd name="T47" fmla="*/ 28 h 129"/>
              <a:gd name="T48" fmla="*/ 46 w 123"/>
              <a:gd name="T49" fmla="*/ 32 h 129"/>
              <a:gd name="T50" fmla="*/ 52 w 123"/>
              <a:gd name="T51" fmla="*/ 26 h 129"/>
              <a:gd name="T52" fmla="*/ 86 w 123"/>
              <a:gd name="T53" fmla="*/ 28 h 129"/>
              <a:gd name="T54" fmla="*/ 75 w 123"/>
              <a:gd name="T55" fmla="*/ 37 h 129"/>
              <a:gd name="T56" fmla="*/ 112 w 123"/>
              <a:gd name="T57" fmla="*/ 46 h 129"/>
              <a:gd name="T58" fmla="*/ 111 w 123"/>
              <a:gd name="T59" fmla="*/ 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3" h="129">
                <a:moveTo>
                  <a:pt x="93" y="129"/>
                </a:moveTo>
                <a:cubicBezTo>
                  <a:pt x="62" y="111"/>
                  <a:pt x="62" y="111"/>
                  <a:pt x="62" y="111"/>
                </a:cubicBezTo>
                <a:cubicBezTo>
                  <a:pt x="89" y="84"/>
                  <a:pt x="89" y="84"/>
                  <a:pt x="89" y="84"/>
                </a:cubicBezTo>
                <a:cubicBezTo>
                  <a:pt x="91" y="98"/>
                  <a:pt x="91" y="98"/>
                  <a:pt x="91" y="98"/>
                </a:cubicBezTo>
                <a:cubicBezTo>
                  <a:pt x="103" y="95"/>
                  <a:pt x="112" y="83"/>
                  <a:pt x="111" y="70"/>
                </a:cubicBezTo>
                <a:cubicBezTo>
                  <a:pt x="110" y="67"/>
                  <a:pt x="110" y="64"/>
                  <a:pt x="109" y="62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18" y="65"/>
                  <a:pt x="121" y="71"/>
                  <a:pt x="122" y="79"/>
                </a:cubicBezTo>
                <a:cubicBezTo>
                  <a:pt x="123" y="98"/>
                  <a:pt x="111" y="114"/>
                  <a:pt x="92" y="118"/>
                </a:cubicBezTo>
                <a:cubicBezTo>
                  <a:pt x="93" y="129"/>
                  <a:pt x="93" y="129"/>
                  <a:pt x="93" y="129"/>
                </a:cubicBezTo>
                <a:close/>
                <a:moveTo>
                  <a:pt x="0" y="58"/>
                </a:moveTo>
                <a:cubicBezTo>
                  <a:pt x="30" y="38"/>
                  <a:pt x="30" y="38"/>
                  <a:pt x="30" y="38"/>
                </a:cubicBezTo>
                <a:cubicBezTo>
                  <a:pt x="42" y="74"/>
                  <a:pt x="42" y="74"/>
                  <a:pt x="42" y="74"/>
                </a:cubicBezTo>
                <a:cubicBezTo>
                  <a:pt x="29" y="69"/>
                  <a:pt x="29" y="69"/>
                  <a:pt x="29" y="69"/>
                </a:cubicBezTo>
                <a:cubicBezTo>
                  <a:pt x="26" y="82"/>
                  <a:pt x="33" y="95"/>
                  <a:pt x="45" y="99"/>
                </a:cubicBezTo>
                <a:cubicBezTo>
                  <a:pt x="48" y="100"/>
                  <a:pt x="51" y="101"/>
                  <a:pt x="53" y="101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47" y="108"/>
                  <a:pt x="39" y="108"/>
                  <a:pt x="33" y="105"/>
                </a:cubicBezTo>
                <a:cubicBezTo>
                  <a:pt x="15" y="99"/>
                  <a:pt x="6" y="80"/>
                  <a:pt x="11" y="62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11" y="9"/>
                </a:moveTo>
                <a:cubicBezTo>
                  <a:pt x="102" y="16"/>
                  <a:pt x="102" y="16"/>
                  <a:pt x="102" y="16"/>
                </a:cubicBezTo>
                <a:cubicBezTo>
                  <a:pt x="90" y="3"/>
                  <a:pt x="69" y="0"/>
                  <a:pt x="54" y="12"/>
                </a:cubicBezTo>
                <a:cubicBezTo>
                  <a:pt x="48" y="16"/>
                  <a:pt x="44" y="22"/>
                  <a:pt x="41" y="28"/>
                </a:cubicBezTo>
                <a:cubicBezTo>
                  <a:pt x="46" y="32"/>
                  <a:pt x="46" y="32"/>
                  <a:pt x="46" y="32"/>
                </a:cubicBezTo>
                <a:cubicBezTo>
                  <a:pt x="48" y="29"/>
                  <a:pt x="49" y="27"/>
                  <a:pt x="52" y="26"/>
                </a:cubicBezTo>
                <a:cubicBezTo>
                  <a:pt x="62" y="18"/>
                  <a:pt x="77" y="19"/>
                  <a:pt x="86" y="28"/>
                </a:cubicBezTo>
                <a:cubicBezTo>
                  <a:pt x="75" y="37"/>
                  <a:pt x="75" y="37"/>
                  <a:pt x="75" y="37"/>
                </a:cubicBezTo>
                <a:cubicBezTo>
                  <a:pt x="112" y="46"/>
                  <a:pt x="112" y="46"/>
                  <a:pt x="112" y="46"/>
                </a:cubicBezTo>
                <a:lnTo>
                  <a:pt x="111" y="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89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Freeform 123"/>
          <p:cNvSpPr>
            <a:spLocks noEditPoints="1"/>
          </p:cNvSpPr>
          <p:nvPr/>
        </p:nvSpPr>
        <p:spPr bwMode="auto">
          <a:xfrm>
            <a:off x="10061738" y="1763136"/>
            <a:ext cx="668010" cy="472294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endParaRPr lang="zh-CN" altLang="en-US" sz="2489"/>
          </a:p>
        </p:txBody>
      </p:sp>
    </p:spTree>
    <p:extLst>
      <p:ext uri="{BB962C8B-B14F-4D97-AF65-F5344CB8AC3E}">
        <p14:creationId xmlns:p14="http://schemas.microsoft.com/office/powerpoint/2010/main" val="308595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25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25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25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3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3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625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24" grpId="0"/>
      <p:bldP spid="25" grpId="0"/>
      <p:bldP spid="26" grpId="0"/>
      <p:bldP spid="27" grpId="0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1558702" y="44737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发展目标</a:t>
            </a:r>
          </a:p>
        </p:txBody>
      </p:sp>
      <p:sp>
        <p:nvSpPr>
          <p:cNvPr id="3" name="等腰三角形 2"/>
          <p:cNvSpPr/>
          <p:nvPr/>
        </p:nvSpPr>
        <p:spPr>
          <a:xfrm>
            <a:off x="1198662" y="5157192"/>
            <a:ext cx="1471299" cy="216024"/>
          </a:xfrm>
          <a:prstGeom prst="triangle">
            <a:avLst/>
          </a:prstGeom>
          <a:solidFill>
            <a:schemeClr val="bg2">
              <a:lumMod val="2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2343005" y="4437112"/>
            <a:ext cx="1471299" cy="936104"/>
          </a:xfrm>
          <a:prstGeom prst="triangle">
            <a:avLst/>
          </a:prstGeom>
          <a:solidFill>
            <a:schemeClr val="bg2">
              <a:lumMod val="2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3487349" y="3429000"/>
            <a:ext cx="1471299" cy="1944216"/>
          </a:xfrm>
          <a:prstGeom prst="triangle">
            <a:avLst/>
          </a:prstGeom>
          <a:solidFill>
            <a:schemeClr val="bg2">
              <a:lumMod val="5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4631692" y="2204864"/>
            <a:ext cx="1471299" cy="3168352"/>
          </a:xfrm>
          <a:prstGeom prst="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5776035" y="3773714"/>
            <a:ext cx="1471299" cy="1599502"/>
          </a:xfrm>
          <a:prstGeom prst="triangle">
            <a:avLst/>
          </a:prstGeom>
          <a:solidFill>
            <a:schemeClr val="bg2">
              <a:lumMod val="50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2613" y="5579948"/>
            <a:ext cx="74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06956" y="5579948"/>
            <a:ext cx="74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51300" y="5579948"/>
            <a:ext cx="74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95643" y="5579948"/>
            <a:ext cx="74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9986" y="5579948"/>
            <a:ext cx="74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1258" y="4611796"/>
            <a:ext cx="545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58695" y="3882534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1000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03039" y="2943202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47382" y="1719066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3000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91725" y="3250979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1500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Freeform 91"/>
          <p:cNvSpPr>
            <a:spLocks noEditPoints="1"/>
          </p:cNvSpPr>
          <p:nvPr/>
        </p:nvSpPr>
        <p:spPr bwMode="auto">
          <a:xfrm>
            <a:off x="7967414" y="2680431"/>
            <a:ext cx="293174" cy="418025"/>
          </a:xfrm>
          <a:custGeom>
            <a:avLst/>
            <a:gdLst>
              <a:gd name="T0" fmla="*/ 8 w 348"/>
              <a:gd name="T1" fmla="*/ 0 h 414"/>
              <a:gd name="T2" fmla="*/ 0 w 348"/>
              <a:gd name="T3" fmla="*/ 406 h 414"/>
              <a:gd name="T4" fmla="*/ 340 w 348"/>
              <a:gd name="T5" fmla="*/ 414 h 414"/>
              <a:gd name="T6" fmla="*/ 348 w 348"/>
              <a:gd name="T7" fmla="*/ 8 h 414"/>
              <a:gd name="T8" fmla="*/ 333 w 348"/>
              <a:gd name="T9" fmla="*/ 399 h 414"/>
              <a:gd name="T10" fmla="*/ 15 w 348"/>
              <a:gd name="T11" fmla="*/ 15 h 414"/>
              <a:gd name="T12" fmla="*/ 333 w 348"/>
              <a:gd name="T13" fmla="*/ 399 h 414"/>
              <a:gd name="T14" fmla="*/ 33 w 348"/>
              <a:gd name="T15" fmla="*/ 43 h 414"/>
              <a:gd name="T16" fmla="*/ 307 w 348"/>
              <a:gd name="T17" fmla="*/ 36 h 414"/>
              <a:gd name="T18" fmla="*/ 315 w 348"/>
              <a:gd name="T19" fmla="*/ 104 h 414"/>
              <a:gd name="T20" fmla="*/ 41 w 348"/>
              <a:gd name="T21" fmla="*/ 111 h 414"/>
              <a:gd name="T22" fmla="*/ 108 w 348"/>
              <a:gd name="T23" fmla="*/ 141 h 414"/>
              <a:gd name="T24" fmla="*/ 123 w 348"/>
              <a:gd name="T25" fmla="*/ 203 h 414"/>
              <a:gd name="T26" fmla="*/ 53 w 348"/>
              <a:gd name="T27" fmla="*/ 210 h 414"/>
              <a:gd name="T28" fmla="*/ 108 w 348"/>
              <a:gd name="T29" fmla="*/ 195 h 414"/>
              <a:gd name="T30" fmla="*/ 198 w 348"/>
              <a:gd name="T31" fmla="*/ 141 h 414"/>
              <a:gd name="T32" fmla="*/ 212 w 348"/>
              <a:gd name="T33" fmla="*/ 203 h 414"/>
              <a:gd name="T34" fmla="*/ 143 w 348"/>
              <a:gd name="T35" fmla="*/ 210 h 414"/>
              <a:gd name="T36" fmla="*/ 198 w 348"/>
              <a:gd name="T37" fmla="*/ 195 h 414"/>
              <a:gd name="T38" fmla="*/ 287 w 348"/>
              <a:gd name="T39" fmla="*/ 141 h 414"/>
              <a:gd name="T40" fmla="*/ 302 w 348"/>
              <a:gd name="T41" fmla="*/ 203 h 414"/>
              <a:gd name="T42" fmla="*/ 233 w 348"/>
              <a:gd name="T43" fmla="*/ 210 h 414"/>
              <a:gd name="T44" fmla="*/ 287 w 348"/>
              <a:gd name="T45" fmla="*/ 195 h 414"/>
              <a:gd name="T46" fmla="*/ 108 w 348"/>
              <a:gd name="T47" fmla="*/ 314 h 414"/>
              <a:gd name="T48" fmla="*/ 123 w 348"/>
              <a:gd name="T49" fmla="*/ 376 h 414"/>
              <a:gd name="T50" fmla="*/ 53 w 348"/>
              <a:gd name="T51" fmla="*/ 384 h 414"/>
              <a:gd name="T52" fmla="*/ 108 w 348"/>
              <a:gd name="T53" fmla="*/ 369 h 414"/>
              <a:gd name="T54" fmla="*/ 198 w 348"/>
              <a:gd name="T55" fmla="*/ 314 h 414"/>
              <a:gd name="T56" fmla="*/ 212 w 348"/>
              <a:gd name="T57" fmla="*/ 376 h 414"/>
              <a:gd name="T58" fmla="*/ 143 w 348"/>
              <a:gd name="T59" fmla="*/ 384 h 414"/>
              <a:gd name="T60" fmla="*/ 198 w 348"/>
              <a:gd name="T61" fmla="*/ 369 h 414"/>
              <a:gd name="T62" fmla="*/ 287 w 348"/>
              <a:gd name="T63" fmla="*/ 314 h 414"/>
              <a:gd name="T64" fmla="*/ 302 w 348"/>
              <a:gd name="T65" fmla="*/ 376 h 414"/>
              <a:gd name="T66" fmla="*/ 233 w 348"/>
              <a:gd name="T67" fmla="*/ 384 h 414"/>
              <a:gd name="T68" fmla="*/ 287 w 348"/>
              <a:gd name="T69" fmla="*/ 369 h 414"/>
              <a:gd name="T70" fmla="*/ 108 w 348"/>
              <a:gd name="T71" fmla="*/ 227 h 414"/>
              <a:gd name="T72" fmla="*/ 123 w 348"/>
              <a:gd name="T73" fmla="*/ 289 h 414"/>
              <a:gd name="T74" fmla="*/ 53 w 348"/>
              <a:gd name="T75" fmla="*/ 297 h 414"/>
              <a:gd name="T76" fmla="*/ 108 w 348"/>
              <a:gd name="T77" fmla="*/ 282 h 414"/>
              <a:gd name="T78" fmla="*/ 198 w 348"/>
              <a:gd name="T79" fmla="*/ 227 h 414"/>
              <a:gd name="T80" fmla="*/ 212 w 348"/>
              <a:gd name="T81" fmla="*/ 289 h 414"/>
              <a:gd name="T82" fmla="*/ 143 w 348"/>
              <a:gd name="T83" fmla="*/ 297 h 414"/>
              <a:gd name="T84" fmla="*/ 198 w 348"/>
              <a:gd name="T85" fmla="*/ 282 h 414"/>
              <a:gd name="T86" fmla="*/ 287 w 348"/>
              <a:gd name="T87" fmla="*/ 227 h 414"/>
              <a:gd name="T88" fmla="*/ 302 w 348"/>
              <a:gd name="T89" fmla="*/ 289 h 414"/>
              <a:gd name="T90" fmla="*/ 233 w 348"/>
              <a:gd name="T91" fmla="*/ 297 h 414"/>
              <a:gd name="T92" fmla="*/ 287 w 348"/>
              <a:gd name="T93" fmla="*/ 28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48" h="414">
                <a:moveTo>
                  <a:pt x="340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4" y="414"/>
                  <a:pt x="8" y="414"/>
                </a:cubicBezTo>
                <a:cubicBezTo>
                  <a:pt x="340" y="414"/>
                  <a:pt x="340" y="414"/>
                  <a:pt x="340" y="414"/>
                </a:cubicBezTo>
                <a:cubicBezTo>
                  <a:pt x="344" y="414"/>
                  <a:pt x="348" y="410"/>
                  <a:pt x="348" y="406"/>
                </a:cubicBezTo>
                <a:cubicBezTo>
                  <a:pt x="348" y="8"/>
                  <a:pt x="348" y="8"/>
                  <a:pt x="348" y="8"/>
                </a:cubicBezTo>
                <a:cubicBezTo>
                  <a:pt x="348" y="4"/>
                  <a:pt x="344" y="0"/>
                  <a:pt x="340" y="0"/>
                </a:cubicBezTo>
                <a:close/>
                <a:moveTo>
                  <a:pt x="333" y="399"/>
                </a:moveTo>
                <a:cubicBezTo>
                  <a:pt x="15" y="399"/>
                  <a:pt x="15" y="399"/>
                  <a:pt x="15" y="399"/>
                </a:cubicBezTo>
                <a:cubicBezTo>
                  <a:pt x="15" y="15"/>
                  <a:pt x="15" y="15"/>
                  <a:pt x="15" y="15"/>
                </a:cubicBezTo>
                <a:cubicBezTo>
                  <a:pt x="333" y="15"/>
                  <a:pt x="333" y="15"/>
                  <a:pt x="333" y="15"/>
                </a:cubicBezTo>
                <a:lnTo>
                  <a:pt x="333" y="399"/>
                </a:lnTo>
                <a:close/>
                <a:moveTo>
                  <a:pt x="33" y="104"/>
                </a:moveTo>
                <a:cubicBezTo>
                  <a:pt x="33" y="43"/>
                  <a:pt x="33" y="43"/>
                  <a:pt x="33" y="43"/>
                </a:cubicBezTo>
                <a:cubicBezTo>
                  <a:pt x="33" y="39"/>
                  <a:pt x="37" y="36"/>
                  <a:pt x="41" y="36"/>
                </a:cubicBezTo>
                <a:cubicBezTo>
                  <a:pt x="307" y="36"/>
                  <a:pt x="307" y="36"/>
                  <a:pt x="307" y="36"/>
                </a:cubicBezTo>
                <a:cubicBezTo>
                  <a:pt x="311" y="36"/>
                  <a:pt x="315" y="39"/>
                  <a:pt x="315" y="43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5" y="108"/>
                  <a:pt x="311" y="111"/>
                  <a:pt x="307" y="111"/>
                </a:cubicBezTo>
                <a:cubicBezTo>
                  <a:pt x="41" y="111"/>
                  <a:pt x="41" y="111"/>
                  <a:pt x="41" y="111"/>
                </a:cubicBezTo>
                <a:cubicBezTo>
                  <a:pt x="37" y="111"/>
                  <a:pt x="33" y="108"/>
                  <a:pt x="33" y="104"/>
                </a:cubicBezTo>
                <a:close/>
                <a:moveTo>
                  <a:pt x="108" y="141"/>
                </a:moveTo>
                <a:cubicBezTo>
                  <a:pt x="123" y="141"/>
                  <a:pt x="123" y="141"/>
                  <a:pt x="123" y="141"/>
                </a:cubicBezTo>
                <a:cubicBezTo>
                  <a:pt x="123" y="203"/>
                  <a:pt x="123" y="203"/>
                  <a:pt x="123" y="203"/>
                </a:cubicBezTo>
                <a:cubicBezTo>
                  <a:pt x="123" y="207"/>
                  <a:pt x="119" y="210"/>
                  <a:pt x="115" y="210"/>
                </a:cubicBezTo>
                <a:cubicBezTo>
                  <a:pt x="53" y="210"/>
                  <a:pt x="53" y="210"/>
                  <a:pt x="53" y="210"/>
                </a:cubicBezTo>
                <a:cubicBezTo>
                  <a:pt x="53" y="195"/>
                  <a:pt x="53" y="195"/>
                  <a:pt x="53" y="195"/>
                </a:cubicBezTo>
                <a:cubicBezTo>
                  <a:pt x="108" y="195"/>
                  <a:pt x="108" y="195"/>
                  <a:pt x="108" y="195"/>
                </a:cubicBezTo>
                <a:lnTo>
                  <a:pt x="108" y="141"/>
                </a:lnTo>
                <a:close/>
                <a:moveTo>
                  <a:pt x="198" y="141"/>
                </a:moveTo>
                <a:cubicBezTo>
                  <a:pt x="212" y="141"/>
                  <a:pt x="212" y="141"/>
                  <a:pt x="212" y="141"/>
                </a:cubicBezTo>
                <a:cubicBezTo>
                  <a:pt x="212" y="203"/>
                  <a:pt x="212" y="203"/>
                  <a:pt x="212" y="203"/>
                </a:cubicBezTo>
                <a:cubicBezTo>
                  <a:pt x="212" y="207"/>
                  <a:pt x="209" y="210"/>
                  <a:pt x="205" y="210"/>
                </a:cubicBezTo>
                <a:cubicBezTo>
                  <a:pt x="143" y="210"/>
                  <a:pt x="143" y="210"/>
                  <a:pt x="143" y="210"/>
                </a:cubicBezTo>
                <a:cubicBezTo>
                  <a:pt x="143" y="195"/>
                  <a:pt x="143" y="195"/>
                  <a:pt x="143" y="195"/>
                </a:cubicBezTo>
                <a:cubicBezTo>
                  <a:pt x="198" y="195"/>
                  <a:pt x="198" y="195"/>
                  <a:pt x="198" y="195"/>
                </a:cubicBezTo>
                <a:lnTo>
                  <a:pt x="198" y="141"/>
                </a:lnTo>
                <a:close/>
                <a:moveTo>
                  <a:pt x="287" y="141"/>
                </a:moveTo>
                <a:cubicBezTo>
                  <a:pt x="302" y="141"/>
                  <a:pt x="302" y="141"/>
                  <a:pt x="302" y="141"/>
                </a:cubicBezTo>
                <a:cubicBezTo>
                  <a:pt x="302" y="203"/>
                  <a:pt x="302" y="203"/>
                  <a:pt x="302" y="203"/>
                </a:cubicBezTo>
                <a:cubicBezTo>
                  <a:pt x="302" y="207"/>
                  <a:pt x="299" y="210"/>
                  <a:pt x="295" y="210"/>
                </a:cubicBezTo>
                <a:cubicBezTo>
                  <a:pt x="233" y="210"/>
                  <a:pt x="233" y="210"/>
                  <a:pt x="233" y="210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87" y="195"/>
                  <a:pt x="287" y="195"/>
                  <a:pt x="287" y="195"/>
                </a:cubicBezTo>
                <a:lnTo>
                  <a:pt x="287" y="141"/>
                </a:lnTo>
                <a:close/>
                <a:moveTo>
                  <a:pt x="108" y="314"/>
                </a:moveTo>
                <a:cubicBezTo>
                  <a:pt x="123" y="314"/>
                  <a:pt x="123" y="314"/>
                  <a:pt x="123" y="314"/>
                </a:cubicBezTo>
                <a:cubicBezTo>
                  <a:pt x="123" y="376"/>
                  <a:pt x="123" y="376"/>
                  <a:pt x="123" y="376"/>
                </a:cubicBezTo>
                <a:cubicBezTo>
                  <a:pt x="123" y="380"/>
                  <a:pt x="119" y="384"/>
                  <a:pt x="115" y="384"/>
                </a:cubicBezTo>
                <a:cubicBezTo>
                  <a:pt x="53" y="384"/>
                  <a:pt x="53" y="384"/>
                  <a:pt x="53" y="384"/>
                </a:cubicBezTo>
                <a:cubicBezTo>
                  <a:pt x="53" y="369"/>
                  <a:pt x="53" y="369"/>
                  <a:pt x="53" y="369"/>
                </a:cubicBezTo>
                <a:cubicBezTo>
                  <a:pt x="108" y="369"/>
                  <a:pt x="108" y="369"/>
                  <a:pt x="108" y="369"/>
                </a:cubicBezTo>
                <a:lnTo>
                  <a:pt x="108" y="314"/>
                </a:lnTo>
                <a:close/>
                <a:moveTo>
                  <a:pt x="198" y="314"/>
                </a:moveTo>
                <a:cubicBezTo>
                  <a:pt x="212" y="314"/>
                  <a:pt x="212" y="314"/>
                  <a:pt x="212" y="314"/>
                </a:cubicBezTo>
                <a:cubicBezTo>
                  <a:pt x="212" y="376"/>
                  <a:pt x="212" y="376"/>
                  <a:pt x="212" y="376"/>
                </a:cubicBezTo>
                <a:cubicBezTo>
                  <a:pt x="212" y="380"/>
                  <a:pt x="209" y="384"/>
                  <a:pt x="205" y="384"/>
                </a:cubicBezTo>
                <a:cubicBezTo>
                  <a:pt x="143" y="384"/>
                  <a:pt x="143" y="384"/>
                  <a:pt x="143" y="384"/>
                </a:cubicBezTo>
                <a:cubicBezTo>
                  <a:pt x="143" y="369"/>
                  <a:pt x="143" y="369"/>
                  <a:pt x="143" y="369"/>
                </a:cubicBezTo>
                <a:cubicBezTo>
                  <a:pt x="198" y="369"/>
                  <a:pt x="198" y="369"/>
                  <a:pt x="198" y="369"/>
                </a:cubicBezTo>
                <a:lnTo>
                  <a:pt x="198" y="314"/>
                </a:lnTo>
                <a:close/>
                <a:moveTo>
                  <a:pt x="287" y="314"/>
                </a:moveTo>
                <a:cubicBezTo>
                  <a:pt x="302" y="314"/>
                  <a:pt x="302" y="314"/>
                  <a:pt x="302" y="314"/>
                </a:cubicBezTo>
                <a:cubicBezTo>
                  <a:pt x="302" y="376"/>
                  <a:pt x="302" y="376"/>
                  <a:pt x="302" y="376"/>
                </a:cubicBezTo>
                <a:cubicBezTo>
                  <a:pt x="302" y="380"/>
                  <a:pt x="299" y="384"/>
                  <a:pt x="295" y="384"/>
                </a:cubicBezTo>
                <a:cubicBezTo>
                  <a:pt x="233" y="384"/>
                  <a:pt x="233" y="384"/>
                  <a:pt x="233" y="384"/>
                </a:cubicBezTo>
                <a:cubicBezTo>
                  <a:pt x="233" y="369"/>
                  <a:pt x="233" y="369"/>
                  <a:pt x="233" y="369"/>
                </a:cubicBezTo>
                <a:cubicBezTo>
                  <a:pt x="287" y="369"/>
                  <a:pt x="287" y="369"/>
                  <a:pt x="287" y="369"/>
                </a:cubicBezTo>
                <a:lnTo>
                  <a:pt x="287" y="314"/>
                </a:lnTo>
                <a:close/>
                <a:moveTo>
                  <a:pt x="108" y="227"/>
                </a:moveTo>
                <a:cubicBezTo>
                  <a:pt x="123" y="227"/>
                  <a:pt x="123" y="227"/>
                  <a:pt x="123" y="227"/>
                </a:cubicBezTo>
                <a:cubicBezTo>
                  <a:pt x="123" y="289"/>
                  <a:pt x="123" y="289"/>
                  <a:pt x="123" y="289"/>
                </a:cubicBezTo>
                <a:cubicBezTo>
                  <a:pt x="123" y="293"/>
                  <a:pt x="119" y="297"/>
                  <a:pt x="115" y="297"/>
                </a:cubicBezTo>
                <a:cubicBezTo>
                  <a:pt x="53" y="297"/>
                  <a:pt x="53" y="297"/>
                  <a:pt x="53" y="297"/>
                </a:cubicBezTo>
                <a:cubicBezTo>
                  <a:pt x="53" y="282"/>
                  <a:pt x="53" y="282"/>
                  <a:pt x="53" y="282"/>
                </a:cubicBezTo>
                <a:cubicBezTo>
                  <a:pt x="108" y="282"/>
                  <a:pt x="108" y="282"/>
                  <a:pt x="108" y="282"/>
                </a:cubicBezTo>
                <a:lnTo>
                  <a:pt x="108" y="227"/>
                </a:lnTo>
                <a:close/>
                <a:moveTo>
                  <a:pt x="198" y="227"/>
                </a:moveTo>
                <a:cubicBezTo>
                  <a:pt x="212" y="227"/>
                  <a:pt x="212" y="227"/>
                  <a:pt x="212" y="227"/>
                </a:cubicBezTo>
                <a:cubicBezTo>
                  <a:pt x="212" y="289"/>
                  <a:pt x="212" y="289"/>
                  <a:pt x="212" y="289"/>
                </a:cubicBezTo>
                <a:cubicBezTo>
                  <a:pt x="212" y="293"/>
                  <a:pt x="209" y="297"/>
                  <a:pt x="205" y="297"/>
                </a:cubicBezTo>
                <a:cubicBezTo>
                  <a:pt x="143" y="297"/>
                  <a:pt x="143" y="297"/>
                  <a:pt x="143" y="297"/>
                </a:cubicBezTo>
                <a:cubicBezTo>
                  <a:pt x="143" y="282"/>
                  <a:pt x="143" y="282"/>
                  <a:pt x="143" y="282"/>
                </a:cubicBezTo>
                <a:cubicBezTo>
                  <a:pt x="198" y="282"/>
                  <a:pt x="198" y="282"/>
                  <a:pt x="198" y="282"/>
                </a:cubicBezTo>
                <a:lnTo>
                  <a:pt x="198" y="227"/>
                </a:lnTo>
                <a:close/>
                <a:moveTo>
                  <a:pt x="287" y="227"/>
                </a:moveTo>
                <a:cubicBezTo>
                  <a:pt x="302" y="227"/>
                  <a:pt x="302" y="227"/>
                  <a:pt x="302" y="227"/>
                </a:cubicBezTo>
                <a:cubicBezTo>
                  <a:pt x="302" y="289"/>
                  <a:pt x="302" y="289"/>
                  <a:pt x="302" y="289"/>
                </a:cubicBezTo>
                <a:cubicBezTo>
                  <a:pt x="302" y="293"/>
                  <a:pt x="299" y="297"/>
                  <a:pt x="295" y="297"/>
                </a:cubicBezTo>
                <a:cubicBezTo>
                  <a:pt x="233" y="297"/>
                  <a:pt x="233" y="297"/>
                  <a:pt x="233" y="297"/>
                </a:cubicBezTo>
                <a:cubicBezTo>
                  <a:pt x="233" y="282"/>
                  <a:pt x="233" y="282"/>
                  <a:pt x="233" y="282"/>
                </a:cubicBezTo>
                <a:cubicBezTo>
                  <a:pt x="287" y="282"/>
                  <a:pt x="287" y="282"/>
                  <a:pt x="287" y="282"/>
                </a:cubicBezTo>
                <a:lnTo>
                  <a:pt x="287" y="227"/>
                </a:lnTo>
                <a:close/>
              </a:path>
            </a:pathLst>
          </a:custGeom>
          <a:solidFill>
            <a:srgbClr val="00A1DA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80"/>
          <p:cNvSpPr>
            <a:spLocks noEditPoints="1"/>
          </p:cNvSpPr>
          <p:nvPr/>
        </p:nvSpPr>
        <p:spPr bwMode="auto">
          <a:xfrm>
            <a:off x="7967414" y="4260556"/>
            <a:ext cx="293174" cy="416743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rgbClr val="00C88A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矩形 23"/>
          <p:cNvSpPr/>
          <p:nvPr/>
        </p:nvSpPr>
        <p:spPr>
          <a:xfrm>
            <a:off x="8421566" y="2586390"/>
            <a:ext cx="22131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请添加您的标题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8421566" y="2921110"/>
            <a:ext cx="294700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可通过右键选择只保留文本来粘贴您的内容。可通过右键选择只保留文本来粘贴您的内容。</a:t>
            </a:r>
          </a:p>
        </p:txBody>
      </p:sp>
      <p:sp>
        <p:nvSpPr>
          <p:cNvPr id="26" name="矩形 25"/>
          <p:cNvSpPr/>
          <p:nvPr/>
        </p:nvSpPr>
        <p:spPr>
          <a:xfrm>
            <a:off x="8421566" y="4242574"/>
            <a:ext cx="22131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请添加您的标题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8421566" y="4577294"/>
            <a:ext cx="294700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可通过右键选择只保留文本来粘贴您的内容。可通过右键选择只保留文本来粘贴您的内容。</a:t>
            </a:r>
          </a:p>
        </p:txBody>
      </p:sp>
    </p:spTree>
    <p:extLst>
      <p:ext uri="{BB962C8B-B14F-4D97-AF65-F5344CB8AC3E}">
        <p14:creationId xmlns:p14="http://schemas.microsoft.com/office/powerpoint/2010/main" val="200466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5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5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85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1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4" grpId="0"/>
      <p:bldP spid="25" grpId="0"/>
      <p:bldP spid="26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3"/>
          <p:cNvSpPr txBox="1"/>
          <p:nvPr/>
        </p:nvSpPr>
        <p:spPr>
          <a:xfrm>
            <a:off x="1558702" y="406405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战略规划</a:t>
            </a: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388984" y="1782498"/>
            <a:ext cx="4893174" cy="4094774"/>
            <a:chOff x="2047009" y="1663503"/>
            <a:chExt cx="4100513" cy="2985932"/>
          </a:xfrm>
        </p:grpSpPr>
        <p:grpSp>
          <p:nvGrpSpPr>
            <p:cNvPr id="26" name="Group 2"/>
            <p:cNvGrpSpPr>
              <a:grpSpLocks/>
            </p:cNvGrpSpPr>
            <p:nvPr/>
          </p:nvGrpSpPr>
          <p:grpSpPr bwMode="auto">
            <a:xfrm>
              <a:off x="2047009" y="3042091"/>
              <a:ext cx="4100513" cy="1607344"/>
              <a:chOff x="3381376" y="4711701"/>
              <a:chExt cx="5467350" cy="2143125"/>
            </a:xfrm>
          </p:grpSpPr>
          <p:sp>
            <p:nvSpPr>
              <p:cNvPr id="96" name="Freeform 5"/>
              <p:cNvSpPr>
                <a:spLocks/>
              </p:cNvSpPr>
              <p:nvPr/>
            </p:nvSpPr>
            <p:spPr bwMode="auto">
              <a:xfrm>
                <a:off x="3381376" y="4711640"/>
                <a:ext cx="5467350" cy="2143186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/>
              <a:lstStyle/>
              <a:p>
                <a:pPr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3689351" y="4819651"/>
                <a:ext cx="4849813" cy="1701800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lIns="68580" tIns="34290" rIns="68580" bIns="34290"/>
              <a:lstStyle/>
              <a:p>
                <a:pPr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98" name="Freeform 7"/>
              <p:cNvSpPr>
                <a:spLocks/>
              </p:cNvSpPr>
              <p:nvPr/>
            </p:nvSpPr>
            <p:spPr bwMode="auto">
              <a:xfrm>
                <a:off x="5664685" y="4750387"/>
                <a:ext cx="845041" cy="31481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 lIns="68580" tIns="34290" rIns="68580" bIns="34290"/>
              <a:lstStyle/>
              <a:p>
                <a:pPr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99" name="Freeform 8"/>
              <p:cNvSpPr>
                <a:spLocks noEditPoints="1"/>
              </p:cNvSpPr>
              <p:nvPr/>
            </p:nvSpPr>
            <p:spPr bwMode="auto">
              <a:xfrm>
                <a:off x="5831756" y="6556960"/>
                <a:ext cx="561747" cy="101711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 lIns="68580" tIns="34290" rIns="68580" bIns="34290"/>
              <a:lstStyle/>
              <a:p>
                <a:pPr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</p:grpSp>
        <p:grpSp>
          <p:nvGrpSpPr>
            <p:cNvPr id="27" name="Group 8"/>
            <p:cNvGrpSpPr>
              <a:grpSpLocks noChangeAspect="1"/>
            </p:cNvGrpSpPr>
            <p:nvPr/>
          </p:nvGrpSpPr>
          <p:grpSpPr bwMode="auto"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28" name="Oval Callout 9"/>
              <p:cNvSpPr/>
              <p:nvPr/>
            </p:nvSpPr>
            <p:spPr>
              <a:xfrm>
                <a:off x="8126772" y="3612563"/>
                <a:ext cx="1766475" cy="1180575"/>
              </a:xfrm>
              <a:prstGeom prst="wedgeEllipseCallout">
                <a:avLst/>
              </a:prstGeom>
              <a:solidFill>
                <a:srgbClr val="00D3F0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29" name="Oval Callout 10"/>
              <p:cNvSpPr/>
              <p:nvPr/>
            </p:nvSpPr>
            <p:spPr>
              <a:xfrm>
                <a:off x="6682224" y="3199775"/>
                <a:ext cx="1341367" cy="895752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0" name="Oval Callout 11"/>
              <p:cNvSpPr/>
              <p:nvPr/>
            </p:nvSpPr>
            <p:spPr>
              <a:xfrm>
                <a:off x="9546556" y="2526931"/>
                <a:ext cx="1543602" cy="103197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rgbClr val="00A1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1" name="Oval Callout 12"/>
              <p:cNvSpPr/>
              <p:nvPr/>
            </p:nvSpPr>
            <p:spPr>
              <a:xfrm>
                <a:off x="8126772" y="2621871"/>
                <a:ext cx="1176276" cy="788427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2" name="Oval Callout 13"/>
              <p:cNvSpPr/>
              <p:nvPr/>
            </p:nvSpPr>
            <p:spPr>
              <a:xfrm>
                <a:off x="10103739" y="1705481"/>
                <a:ext cx="994673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rgbClr val="00C8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3" name="Oval Callout 14"/>
              <p:cNvSpPr/>
              <p:nvPr/>
            </p:nvSpPr>
            <p:spPr>
              <a:xfrm>
                <a:off x="5600877" y="2370072"/>
                <a:ext cx="1287711" cy="862726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rgbClr val="00C8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4" name="Oval Callout 15"/>
              <p:cNvSpPr/>
              <p:nvPr/>
            </p:nvSpPr>
            <p:spPr>
              <a:xfrm>
                <a:off x="6727626" y="1544495"/>
                <a:ext cx="1564237" cy="1048482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5" name="Oval Callout 16"/>
              <p:cNvSpPr/>
              <p:nvPr/>
            </p:nvSpPr>
            <p:spPr>
              <a:xfrm>
                <a:off x="8667447" y="1527983"/>
                <a:ext cx="1176273" cy="788424"/>
              </a:xfrm>
              <a:prstGeom prst="wedgeEllipseCallou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6" name="Oval Callout 17"/>
              <p:cNvSpPr/>
              <p:nvPr/>
            </p:nvSpPr>
            <p:spPr>
              <a:xfrm>
                <a:off x="9955157" y="386849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7" name="Oval Callout 18"/>
              <p:cNvSpPr/>
              <p:nvPr/>
            </p:nvSpPr>
            <p:spPr>
              <a:xfrm>
                <a:off x="7111461" y="4248257"/>
                <a:ext cx="994675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rgbClr val="0091C4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8" name="Oval Callout 19"/>
              <p:cNvSpPr/>
              <p:nvPr/>
            </p:nvSpPr>
            <p:spPr>
              <a:xfrm>
                <a:off x="9538301" y="500139"/>
                <a:ext cx="1341367" cy="895752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rgbClr val="0091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39" name="Oval Callout 20"/>
              <p:cNvSpPr/>
              <p:nvPr/>
            </p:nvSpPr>
            <p:spPr>
              <a:xfrm>
                <a:off x="8089628" y="69002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rgbClr val="00C8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/>
              </a:p>
            </p:txBody>
          </p:sp>
          <p:sp>
            <p:nvSpPr>
              <p:cNvPr id="40" name="Freeform 45"/>
              <p:cNvSpPr>
                <a:spLocks noEditPoints="1"/>
              </p:cNvSpPr>
              <p:nvPr/>
            </p:nvSpPr>
            <p:spPr bwMode="auto">
              <a:xfrm>
                <a:off x="8481718" y="2795242"/>
                <a:ext cx="466384" cy="466452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>
                  <a:latin typeface="+mn-lt"/>
                  <a:ea typeface="+mn-ea"/>
                </a:endParaRPr>
              </a:p>
            </p:txBody>
          </p:sp>
          <p:grpSp>
            <p:nvGrpSpPr>
              <p:cNvPr id="41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94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95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42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85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6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7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8" name="Freeform 51"/>
                <p:cNvSpPr>
                  <a:spLocks/>
                </p:cNvSpPr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9" name="Freeform 52"/>
                <p:cNvSpPr>
                  <a:spLocks/>
                </p:cNvSpPr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90" name="Freeform 53"/>
                <p:cNvSpPr>
                  <a:spLocks/>
                </p:cNvSpPr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91" name="Freeform 54"/>
                <p:cNvSpPr>
                  <a:spLocks/>
                </p:cNvSpPr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92" name="Freeform 55"/>
                <p:cNvSpPr>
                  <a:spLocks/>
                </p:cNvSpPr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93" name="Freeform 56"/>
                <p:cNvSpPr>
                  <a:spLocks/>
                </p:cNvSpPr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43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83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4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44" name="Freeform 59"/>
              <p:cNvSpPr>
                <a:spLocks noEditPoints="1"/>
              </p:cNvSpPr>
              <p:nvPr/>
            </p:nvSpPr>
            <p:spPr bwMode="auto">
              <a:xfrm>
                <a:off x="10359631" y="1779783"/>
                <a:ext cx="482890" cy="478835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>
                  <a:latin typeface="+mn-lt"/>
                  <a:ea typeface="+mn-ea"/>
                </a:endParaRPr>
              </a:p>
            </p:txBody>
          </p:sp>
          <p:sp>
            <p:nvSpPr>
              <p:cNvPr id="45" name="Freeform 60"/>
              <p:cNvSpPr>
                <a:spLocks noEditPoints="1"/>
              </p:cNvSpPr>
              <p:nvPr/>
            </p:nvSpPr>
            <p:spPr bwMode="auto">
              <a:xfrm>
                <a:off x="5922805" y="2564081"/>
                <a:ext cx="482893" cy="482964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13">
                  <a:latin typeface="+mn-lt"/>
                  <a:ea typeface="+mn-ea"/>
                </a:endParaRPr>
              </a:p>
            </p:txBody>
          </p:sp>
          <p:grpSp>
            <p:nvGrpSpPr>
              <p:cNvPr id="46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79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0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1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82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47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75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6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7" name="Freeform 67"/>
                <p:cNvSpPr>
                  <a:spLocks/>
                </p:cNvSpPr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8" name="Freeform 68"/>
                <p:cNvSpPr>
                  <a:spLocks/>
                </p:cNvSpPr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48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66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7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8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9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73"/>
                <p:cNvSpPr>
                  <a:spLocks/>
                </p:cNvSpPr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1" name="Freeform 74"/>
                <p:cNvSpPr>
                  <a:spLocks/>
                </p:cNvSpPr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2" name="Freeform 75"/>
                <p:cNvSpPr>
                  <a:spLocks/>
                </p:cNvSpPr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3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74" name="Freeform 77"/>
                <p:cNvSpPr>
                  <a:spLocks/>
                </p:cNvSpPr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49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57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58" name="Freeform 79"/>
                <p:cNvSpPr>
                  <a:spLocks/>
                </p:cNvSpPr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59" name="Freeform 80"/>
                <p:cNvSpPr>
                  <a:spLocks/>
                </p:cNvSpPr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0" name="Freeform 81"/>
                <p:cNvSpPr>
                  <a:spLocks/>
                </p:cNvSpPr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1" name="Freeform 82"/>
                <p:cNvSpPr>
                  <a:spLocks/>
                </p:cNvSpPr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2" name="Freeform 83"/>
                <p:cNvSpPr>
                  <a:spLocks/>
                </p:cNvSpPr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84"/>
                <p:cNvSpPr>
                  <a:spLocks/>
                </p:cNvSpPr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85"/>
                <p:cNvSpPr>
                  <a:spLocks/>
                </p:cNvSpPr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50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54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55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56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51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52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53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defTabSz="6857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d-ID" sz="1013">
                    <a:latin typeface="+mn-lt"/>
                    <a:ea typeface="+mn-ea"/>
                  </a:endParaRPr>
                </a:p>
              </p:txBody>
            </p:sp>
          </p:grpSp>
        </p:grpSp>
      </p:grpSp>
      <p:grpSp>
        <p:nvGrpSpPr>
          <p:cNvPr id="100" name="Group 84"/>
          <p:cNvGrpSpPr>
            <a:grpSpLocks noChangeAspect="1"/>
          </p:cNvGrpSpPr>
          <p:nvPr/>
        </p:nvGrpSpPr>
        <p:grpSpPr bwMode="auto">
          <a:xfrm>
            <a:off x="5690412" y="1915497"/>
            <a:ext cx="432105" cy="431686"/>
            <a:chOff x="7275513" y="5302250"/>
            <a:chExt cx="1012825" cy="1012825"/>
          </a:xfrm>
          <a:solidFill>
            <a:schemeClr val="accent1"/>
          </a:solidFill>
        </p:grpSpPr>
        <p:sp>
          <p:nvSpPr>
            <p:cNvPr id="101" name="Freeform 34"/>
            <p:cNvSpPr>
              <a:spLocks/>
            </p:cNvSpPr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solidFill>
              <a:srgbClr val="00C88A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defTabSz="6857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600">
                <a:latin typeface="+mn-lt"/>
                <a:ea typeface="+mn-ea"/>
              </a:endParaRPr>
            </a:p>
          </p:txBody>
        </p:sp>
        <p:sp>
          <p:nvSpPr>
            <p:cNvPr id="102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solidFill>
              <a:srgbClr val="00C88A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defTabSz="6857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600">
                <a:latin typeface="+mn-lt"/>
                <a:ea typeface="+mn-ea"/>
              </a:endParaRPr>
            </a:p>
          </p:txBody>
        </p:sp>
      </p:grpSp>
      <p:grpSp>
        <p:nvGrpSpPr>
          <p:cNvPr id="103" name="Group 92"/>
          <p:cNvGrpSpPr>
            <a:grpSpLocks noChangeAspect="1"/>
          </p:cNvGrpSpPr>
          <p:nvPr/>
        </p:nvGrpSpPr>
        <p:grpSpPr bwMode="auto">
          <a:xfrm>
            <a:off x="5690411" y="3340111"/>
            <a:ext cx="432061" cy="432403"/>
            <a:chOff x="4427538" y="3192463"/>
            <a:chExt cx="823913" cy="825500"/>
          </a:xfrm>
          <a:solidFill>
            <a:schemeClr val="bg2">
              <a:lumMod val="75000"/>
            </a:schemeClr>
          </a:solidFill>
        </p:grpSpPr>
        <p:sp>
          <p:nvSpPr>
            <p:cNvPr id="104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 defTabSz="6857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600">
                <a:latin typeface="+mn-lt"/>
                <a:ea typeface="+mn-ea"/>
              </a:endParaRPr>
            </a:p>
          </p:txBody>
        </p:sp>
        <p:sp>
          <p:nvSpPr>
            <p:cNvPr id="105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 defTabSz="6857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600">
                <a:latin typeface="+mn-lt"/>
                <a:ea typeface="+mn-ea"/>
              </a:endParaRPr>
            </a:p>
          </p:txBody>
        </p:sp>
        <p:sp>
          <p:nvSpPr>
            <p:cNvPr id="106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defTabSz="6857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600">
                <a:latin typeface="+mn-lt"/>
                <a:ea typeface="+mn-ea"/>
              </a:endParaRPr>
            </a:p>
          </p:txBody>
        </p:sp>
        <p:sp>
          <p:nvSpPr>
            <p:cNvPr id="107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68580" tIns="34290" rIns="68580" bIns="34290"/>
            <a:lstStyle/>
            <a:p>
              <a:pPr defTabSz="6857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600">
                <a:latin typeface="+mn-lt"/>
                <a:ea typeface="+mn-ea"/>
              </a:endParaRPr>
            </a:p>
          </p:txBody>
        </p:sp>
        <p:sp>
          <p:nvSpPr>
            <p:cNvPr id="108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defTabSz="6857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600">
                <a:latin typeface="+mn-lt"/>
                <a:ea typeface="+mn-ea"/>
              </a:endParaRPr>
            </a:p>
          </p:txBody>
        </p:sp>
      </p:grpSp>
      <p:sp>
        <p:nvSpPr>
          <p:cNvPr id="109" name="Freeform 31"/>
          <p:cNvSpPr>
            <a:spLocks noChangeAspect="1" noEditPoints="1"/>
          </p:cNvSpPr>
          <p:nvPr/>
        </p:nvSpPr>
        <p:spPr bwMode="auto">
          <a:xfrm>
            <a:off x="8645429" y="1881964"/>
            <a:ext cx="431754" cy="432936"/>
          </a:xfrm>
          <a:custGeom>
            <a:avLst/>
            <a:gdLst>
              <a:gd name="T0" fmla="*/ 2147483647 w 280"/>
              <a:gd name="T1" fmla="*/ 0 h 280"/>
              <a:gd name="T2" fmla="*/ 0 w 280"/>
              <a:gd name="T3" fmla="*/ 2147483647 h 280"/>
              <a:gd name="T4" fmla="*/ 2147483647 w 280"/>
              <a:gd name="T5" fmla="*/ 2147483647 h 280"/>
              <a:gd name="T6" fmla="*/ 2147483647 w 280"/>
              <a:gd name="T7" fmla="*/ 2147483647 h 280"/>
              <a:gd name="T8" fmla="*/ 2147483647 w 280"/>
              <a:gd name="T9" fmla="*/ 0 h 280"/>
              <a:gd name="T10" fmla="*/ 2147483647 w 280"/>
              <a:gd name="T11" fmla="*/ 2147483647 h 280"/>
              <a:gd name="T12" fmla="*/ 2147483647 w 280"/>
              <a:gd name="T13" fmla="*/ 2147483647 h 280"/>
              <a:gd name="T14" fmla="*/ 2147483647 w 280"/>
              <a:gd name="T15" fmla="*/ 2147483647 h 280"/>
              <a:gd name="T16" fmla="*/ 2147483647 w 280"/>
              <a:gd name="T17" fmla="*/ 2147483647 h 280"/>
              <a:gd name="T18" fmla="*/ 2147483647 w 280"/>
              <a:gd name="T19" fmla="*/ 2147483647 h 280"/>
              <a:gd name="T20" fmla="*/ 2147483647 w 280"/>
              <a:gd name="T21" fmla="*/ 2147483647 h 280"/>
              <a:gd name="T22" fmla="*/ 2147483647 w 280"/>
              <a:gd name="T23" fmla="*/ 2147483647 h 280"/>
              <a:gd name="T24" fmla="*/ 2147483647 w 280"/>
              <a:gd name="T25" fmla="*/ 2147483647 h 280"/>
              <a:gd name="T26" fmla="*/ 2147483647 w 280"/>
              <a:gd name="T27" fmla="*/ 2147483647 h 280"/>
              <a:gd name="T28" fmla="*/ 2147483647 w 280"/>
              <a:gd name="T29" fmla="*/ 2147483647 h 280"/>
              <a:gd name="T30" fmla="*/ 2147483647 w 280"/>
              <a:gd name="T31" fmla="*/ 2147483647 h 280"/>
              <a:gd name="T32" fmla="*/ 2147483647 w 280"/>
              <a:gd name="T33" fmla="*/ 2147483647 h 280"/>
              <a:gd name="T34" fmla="*/ 2147483647 w 280"/>
              <a:gd name="T35" fmla="*/ 2147483647 h 280"/>
              <a:gd name="T36" fmla="*/ 2147483647 w 280"/>
              <a:gd name="T37" fmla="*/ 2147483647 h 280"/>
              <a:gd name="T38" fmla="*/ 2147483647 w 280"/>
              <a:gd name="T39" fmla="*/ 2147483647 h 280"/>
              <a:gd name="T40" fmla="*/ 2147483647 w 280"/>
              <a:gd name="T41" fmla="*/ 2147483647 h 280"/>
              <a:gd name="T42" fmla="*/ 2147483647 w 280"/>
              <a:gd name="T43" fmla="*/ 2147483647 h 280"/>
              <a:gd name="T44" fmla="*/ 2147483647 w 280"/>
              <a:gd name="T45" fmla="*/ 2147483647 h 280"/>
              <a:gd name="T46" fmla="*/ 2147483647 w 280"/>
              <a:gd name="T47" fmla="*/ 2147483647 h 280"/>
              <a:gd name="T48" fmla="*/ 2147483647 w 280"/>
              <a:gd name="T49" fmla="*/ 2147483647 h 280"/>
              <a:gd name="T50" fmla="*/ 2147483647 w 280"/>
              <a:gd name="T51" fmla="*/ 2147483647 h 280"/>
              <a:gd name="T52" fmla="*/ 2147483647 w 280"/>
              <a:gd name="T53" fmla="*/ 2147483647 h 280"/>
              <a:gd name="T54" fmla="*/ 2147483647 w 280"/>
              <a:gd name="T55" fmla="*/ 2147483647 h 280"/>
              <a:gd name="T56" fmla="*/ 2147483647 w 280"/>
              <a:gd name="T57" fmla="*/ 2147483647 h 280"/>
              <a:gd name="T58" fmla="*/ 2147483647 w 280"/>
              <a:gd name="T59" fmla="*/ 2147483647 h 280"/>
              <a:gd name="T60" fmla="*/ 2147483647 w 280"/>
              <a:gd name="T61" fmla="*/ 2147483647 h 280"/>
              <a:gd name="T62" fmla="*/ 2147483647 w 280"/>
              <a:gd name="T63" fmla="*/ 2147483647 h 280"/>
              <a:gd name="T64" fmla="*/ 2147483647 w 280"/>
              <a:gd name="T65" fmla="*/ 2147483647 h 280"/>
              <a:gd name="T66" fmla="*/ 2147483647 w 280"/>
              <a:gd name="T67" fmla="*/ 2147483647 h 280"/>
              <a:gd name="T68" fmla="*/ 2147483647 w 280"/>
              <a:gd name="T69" fmla="*/ 2147483647 h 280"/>
              <a:gd name="T70" fmla="*/ 2147483647 w 280"/>
              <a:gd name="T71" fmla="*/ 2147483647 h 280"/>
              <a:gd name="T72" fmla="*/ 2147483647 w 280"/>
              <a:gd name="T73" fmla="*/ 2147483647 h 280"/>
              <a:gd name="T74" fmla="*/ 2147483647 w 280"/>
              <a:gd name="T75" fmla="*/ 2147483647 h 280"/>
              <a:gd name="T76" fmla="*/ 2147483647 w 280"/>
              <a:gd name="T77" fmla="*/ 2147483647 h 280"/>
              <a:gd name="T78" fmla="*/ 2147483647 w 280"/>
              <a:gd name="T79" fmla="*/ 2147483647 h 280"/>
              <a:gd name="T80" fmla="*/ 2147483647 w 280"/>
              <a:gd name="T81" fmla="*/ 2147483647 h 280"/>
              <a:gd name="T82" fmla="*/ 2147483647 w 280"/>
              <a:gd name="T83" fmla="*/ 2147483647 h 280"/>
              <a:gd name="T84" fmla="*/ 2147483647 w 280"/>
              <a:gd name="T85" fmla="*/ 2147483647 h 280"/>
              <a:gd name="T86" fmla="*/ 2147483647 w 280"/>
              <a:gd name="T87" fmla="*/ 2147483647 h 280"/>
              <a:gd name="T88" fmla="*/ 2147483647 w 280"/>
              <a:gd name="T89" fmla="*/ 2147483647 h 280"/>
              <a:gd name="T90" fmla="*/ 2147483647 w 280"/>
              <a:gd name="T91" fmla="*/ 2147483647 h 280"/>
              <a:gd name="T92" fmla="*/ 2147483647 w 280"/>
              <a:gd name="T93" fmla="*/ 2147483647 h 280"/>
              <a:gd name="T94" fmla="*/ 2147483647 w 280"/>
              <a:gd name="T95" fmla="*/ 2147483647 h 280"/>
              <a:gd name="T96" fmla="*/ 2147483647 w 280"/>
              <a:gd name="T97" fmla="*/ 2147483647 h 280"/>
              <a:gd name="T98" fmla="*/ 2147483647 w 280"/>
              <a:gd name="T99" fmla="*/ 2147483647 h 280"/>
              <a:gd name="T100" fmla="*/ 2147483647 w 280"/>
              <a:gd name="T101" fmla="*/ 2147483647 h 280"/>
              <a:gd name="T102" fmla="*/ 2147483647 w 280"/>
              <a:gd name="T103" fmla="*/ 2147483647 h 280"/>
              <a:gd name="T104" fmla="*/ 2147483647 w 280"/>
              <a:gd name="T105" fmla="*/ 2147483647 h 280"/>
              <a:gd name="T106" fmla="*/ 2147483647 w 280"/>
              <a:gd name="T107" fmla="*/ 2147483647 h 280"/>
              <a:gd name="T108" fmla="*/ 2147483647 w 280"/>
              <a:gd name="T109" fmla="*/ 2147483647 h 280"/>
              <a:gd name="T110" fmla="*/ 2147483647 w 280"/>
              <a:gd name="T111" fmla="*/ 2147483647 h 28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80"/>
              <a:gd name="T169" fmla="*/ 0 h 280"/>
              <a:gd name="T170" fmla="*/ 280 w 280"/>
              <a:gd name="T171" fmla="*/ 280 h 28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rgbClr val="0091C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rgbClr val="5497D4"/>
              </a:solidFill>
            </a:endParaRPr>
          </a:p>
        </p:txBody>
      </p:sp>
      <p:sp>
        <p:nvSpPr>
          <p:cNvPr id="110" name="Freeform 45"/>
          <p:cNvSpPr>
            <a:spLocks noChangeAspect="1" noEditPoints="1"/>
          </p:cNvSpPr>
          <p:nvPr/>
        </p:nvSpPr>
        <p:spPr bwMode="auto">
          <a:xfrm>
            <a:off x="8645429" y="3354041"/>
            <a:ext cx="431800" cy="431800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rgbClr val="00A1DA"/>
          </a:solidFill>
          <a:ln>
            <a:noFill/>
          </a:ln>
        </p:spPr>
        <p:txBody>
          <a:bodyPr lIns="68580" tIns="34290" rIns="68580" bIns="34290"/>
          <a:lstStyle/>
          <a:p>
            <a:pPr defTabSz="685754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600">
              <a:solidFill>
                <a:srgbClr val="5497D4"/>
              </a:solidFill>
              <a:latin typeface="+mn-lt"/>
              <a:ea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346716" y="1851883"/>
            <a:ext cx="1675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zh-CN" altLang="en-US" sz="24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家分店</a:t>
            </a:r>
          </a:p>
        </p:txBody>
      </p:sp>
      <p:sp>
        <p:nvSpPr>
          <p:cNvPr id="112" name="矩形 111"/>
          <p:cNvSpPr/>
          <p:nvPr/>
        </p:nvSpPr>
        <p:spPr>
          <a:xfrm>
            <a:off x="9396094" y="184482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十大产业</a:t>
            </a:r>
          </a:p>
        </p:txBody>
      </p:sp>
      <p:sp>
        <p:nvSpPr>
          <p:cNvPr id="113" name="矩形 112"/>
          <p:cNvSpPr/>
          <p:nvPr/>
        </p:nvSpPr>
        <p:spPr>
          <a:xfrm>
            <a:off x="6335408" y="328556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科技创新奖</a:t>
            </a:r>
          </a:p>
        </p:txBody>
      </p:sp>
      <p:sp>
        <p:nvSpPr>
          <p:cNvPr id="114" name="矩形 113"/>
          <p:cNvSpPr/>
          <p:nvPr/>
        </p:nvSpPr>
        <p:spPr>
          <a:xfrm>
            <a:off x="9285469" y="3284984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年创利税破亿</a:t>
            </a:r>
          </a:p>
        </p:txBody>
      </p:sp>
      <p:sp>
        <p:nvSpPr>
          <p:cNvPr id="115" name="矩形 114"/>
          <p:cNvSpPr/>
          <p:nvPr/>
        </p:nvSpPr>
        <p:spPr>
          <a:xfrm>
            <a:off x="6335408" y="2306489"/>
            <a:ext cx="197450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在这里输入您的内容，在这里输入您的内容。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9116727" y="2333472"/>
            <a:ext cx="197450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在这里输入您的内容，在这里输入您的内容。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6351247" y="3827951"/>
            <a:ext cx="197450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在这里输入您的内容，在这里输入您的内容。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9359744" y="3794617"/>
            <a:ext cx="197450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在这里输入您的内容，在这里输入您的内容。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6351246" y="5013176"/>
            <a:ext cx="4983003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可通过复制内容后右键选择保留文本。可通过复制内容后右键选择保留文本。可通过复制内容后右键选择保留文本。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cxnSp>
        <p:nvCxnSpPr>
          <p:cNvPr id="122" name="直接连接符 121"/>
          <p:cNvCxnSpPr/>
          <p:nvPr/>
        </p:nvCxnSpPr>
        <p:spPr>
          <a:xfrm>
            <a:off x="6335408" y="4725144"/>
            <a:ext cx="4755825" cy="0"/>
          </a:xfrm>
          <a:prstGeom prst="line">
            <a:avLst/>
          </a:prstGeom>
          <a:ln>
            <a:solidFill>
              <a:srgbClr val="0091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67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5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5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9" grpId="0" animBg="1"/>
      <p:bldP spid="110" grpId="0" animBg="1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-19050" y="3059490"/>
            <a:ext cx="12230100" cy="2076297"/>
          </a:xfrm>
          <a:custGeom>
            <a:avLst/>
            <a:gdLst>
              <a:gd name="connsiteX0" fmla="*/ 0 w 12230100"/>
              <a:gd name="connsiteY0" fmla="*/ 2076297 h 2076297"/>
              <a:gd name="connsiteX1" fmla="*/ 6991350 w 12230100"/>
              <a:gd name="connsiteY1" fmla="*/ 171297 h 2076297"/>
              <a:gd name="connsiteX2" fmla="*/ 12230100 w 12230100"/>
              <a:gd name="connsiteY2" fmla="*/ 209397 h 207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30100" h="2076297">
                <a:moveTo>
                  <a:pt x="0" y="2076297"/>
                </a:moveTo>
                <a:cubicBezTo>
                  <a:pt x="2476500" y="1279372"/>
                  <a:pt x="4953000" y="482447"/>
                  <a:pt x="6991350" y="171297"/>
                </a:cubicBezTo>
                <a:cubicBezTo>
                  <a:pt x="9029700" y="-139853"/>
                  <a:pt x="10629900" y="34772"/>
                  <a:pt x="12230100" y="209397"/>
                </a:cubicBezTo>
              </a:path>
            </a:pathLst>
          </a:custGeom>
          <a:ln w="3175">
            <a:solidFill>
              <a:srgbClr val="04B5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48594" y="4540673"/>
            <a:ext cx="216024" cy="216024"/>
          </a:xfrm>
          <a:prstGeom prst="ellipse">
            <a:avLst/>
          </a:prstGeom>
          <a:solidFill>
            <a:srgbClr val="04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1734" y="5043790"/>
            <a:ext cx="2157128" cy="872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方正细圆简体" pitchFamily="2" charset="-122"/>
                <a:ea typeface="方正细圆简体" pitchFamily="2" charset="-122"/>
              </a:rPr>
              <a:t>在这里输入您的内容，在这里输入您的内容。</a:t>
            </a:r>
          </a:p>
          <a:p>
            <a:pPr>
              <a:lnSpc>
                <a:spcPct val="130000"/>
              </a:lnSpc>
            </a:pPr>
            <a:endParaRPr lang="zh-CN" altLang="en-US" sz="1300" dirty="0">
              <a:solidFill>
                <a:schemeClr val="tx2">
                  <a:lumMod val="50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2435" y="2483250"/>
            <a:ext cx="1583581" cy="1572853"/>
            <a:chOff x="478582" y="2132856"/>
            <a:chExt cx="1782237" cy="1770163"/>
          </a:xfrm>
        </p:grpSpPr>
        <p:grpSp>
          <p:nvGrpSpPr>
            <p:cNvPr id="6" name="组合 5"/>
            <p:cNvGrpSpPr/>
            <p:nvPr/>
          </p:nvGrpSpPr>
          <p:grpSpPr>
            <a:xfrm>
              <a:off x="478582" y="2132856"/>
              <a:ext cx="1782237" cy="1770163"/>
              <a:chOff x="478582" y="2132856"/>
              <a:chExt cx="1782237" cy="1770163"/>
            </a:xfrm>
          </p:grpSpPr>
          <p:sp>
            <p:nvSpPr>
              <p:cNvPr id="8" name="椭圆形标注 7"/>
              <p:cNvSpPr/>
              <p:nvPr/>
            </p:nvSpPr>
            <p:spPr>
              <a:xfrm>
                <a:off x="478582" y="2132856"/>
                <a:ext cx="1782237" cy="1770163"/>
              </a:xfrm>
              <a:prstGeom prst="wedgeEllipseCallout">
                <a:avLst>
                  <a:gd name="adj1" fmla="val 9096"/>
                  <a:gd name="adj2" fmla="val 69529"/>
                </a:avLst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679376" y="2334760"/>
                <a:ext cx="1366352" cy="136635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910592" y="2833271"/>
              <a:ext cx="994417" cy="415664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dirty="0">
                  <a:solidFill>
                    <a:schemeClr val="bg1"/>
                  </a:solidFill>
                </a:rPr>
                <a:t>2017</a:t>
              </a:r>
              <a:r>
                <a:rPr lang="zh-CN" altLang="en-US" dirty="0">
                  <a:solidFill>
                    <a:schemeClr val="bg1"/>
                  </a:solidFill>
                </a:rPr>
                <a:t>年</a:t>
              </a:r>
            </a:p>
          </p:txBody>
        </p:sp>
      </p:grpSp>
      <p:sp>
        <p:nvSpPr>
          <p:cNvPr id="12" name="椭圆 11"/>
          <p:cNvSpPr/>
          <p:nvPr/>
        </p:nvSpPr>
        <p:spPr>
          <a:xfrm>
            <a:off x="3574926" y="3900328"/>
            <a:ext cx="216024" cy="216024"/>
          </a:xfrm>
          <a:prstGeom prst="ellipse">
            <a:avLst/>
          </a:prstGeom>
          <a:solidFill>
            <a:srgbClr val="04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678969" y="3054100"/>
            <a:ext cx="2088232" cy="85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方正细圆简体" pitchFamily="2" charset="-122"/>
                <a:ea typeface="方正细圆简体" pitchFamily="2" charset="-122"/>
              </a:rPr>
              <a:t>在这里输入您的内容，在这里输入您的内容。</a:t>
            </a:r>
          </a:p>
          <a:p>
            <a:pPr>
              <a:lnSpc>
                <a:spcPct val="130000"/>
              </a:lnSpc>
            </a:pPr>
            <a:endParaRPr lang="zh-CN" altLang="en-US" sz="1300" dirty="0">
              <a:solidFill>
                <a:schemeClr val="tx2">
                  <a:lumMod val="50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65826" y="4467149"/>
            <a:ext cx="1583581" cy="1572853"/>
            <a:chOff x="478582" y="2132856"/>
            <a:chExt cx="1782237" cy="1770163"/>
          </a:xfrm>
        </p:grpSpPr>
        <p:grpSp>
          <p:nvGrpSpPr>
            <p:cNvPr id="15" name="组合 14"/>
            <p:cNvGrpSpPr/>
            <p:nvPr/>
          </p:nvGrpSpPr>
          <p:grpSpPr>
            <a:xfrm>
              <a:off x="478582" y="2132856"/>
              <a:ext cx="1782237" cy="1770163"/>
              <a:chOff x="478582" y="2132856"/>
              <a:chExt cx="1782237" cy="1770163"/>
            </a:xfrm>
          </p:grpSpPr>
          <p:sp>
            <p:nvSpPr>
              <p:cNvPr id="17" name="椭圆形标注 16"/>
              <p:cNvSpPr/>
              <p:nvPr/>
            </p:nvSpPr>
            <p:spPr>
              <a:xfrm>
                <a:off x="478582" y="2132856"/>
                <a:ext cx="1782237" cy="1770163"/>
              </a:xfrm>
              <a:prstGeom prst="wedgeEllipseCallout">
                <a:avLst>
                  <a:gd name="adj1" fmla="val -15945"/>
                  <a:gd name="adj2" fmla="val -64993"/>
                </a:avLst>
              </a:prstGeom>
              <a:noFill/>
              <a:ln>
                <a:solidFill>
                  <a:srgbClr val="00C89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681743" y="2337851"/>
                <a:ext cx="1366354" cy="1366353"/>
              </a:xfrm>
              <a:prstGeom prst="ellipse">
                <a:avLst/>
              </a:prstGeom>
              <a:solidFill>
                <a:srgbClr val="00C8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910592" y="2833271"/>
              <a:ext cx="994417" cy="415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dirty="0">
                  <a:solidFill>
                    <a:schemeClr val="bg1"/>
                  </a:solidFill>
                </a:rPr>
                <a:t>2018</a:t>
              </a:r>
              <a:r>
                <a:rPr lang="zh-CN" altLang="en-US" dirty="0">
                  <a:solidFill>
                    <a:schemeClr val="bg1"/>
                  </a:solidFill>
                </a:rPr>
                <a:t>年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5879976" y="3321033"/>
            <a:ext cx="216024" cy="216024"/>
          </a:xfrm>
          <a:prstGeom prst="ellipse">
            <a:avLst/>
          </a:prstGeom>
          <a:solidFill>
            <a:srgbClr val="04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964059" y="3789421"/>
            <a:ext cx="2088232" cy="85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方正细圆简体" pitchFamily="2" charset="-122"/>
                <a:ea typeface="方正细圆简体" pitchFamily="2" charset="-122"/>
              </a:rPr>
              <a:t>在这里输入您的内容，在这里输入您的内容。</a:t>
            </a:r>
          </a:p>
          <a:p>
            <a:pPr>
              <a:lnSpc>
                <a:spcPct val="130000"/>
              </a:lnSpc>
            </a:pPr>
            <a:endParaRPr lang="zh-CN" altLang="en-US" sz="1300" dirty="0">
              <a:solidFill>
                <a:schemeClr val="tx2">
                  <a:lumMod val="50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231111" y="1282398"/>
            <a:ext cx="1583581" cy="1572853"/>
            <a:chOff x="478582" y="2132856"/>
            <a:chExt cx="1782237" cy="1770163"/>
          </a:xfrm>
        </p:grpSpPr>
        <p:grpSp>
          <p:nvGrpSpPr>
            <p:cNvPr id="24" name="组合 23"/>
            <p:cNvGrpSpPr/>
            <p:nvPr/>
          </p:nvGrpSpPr>
          <p:grpSpPr>
            <a:xfrm>
              <a:off x="478582" y="2132856"/>
              <a:ext cx="1782237" cy="1770163"/>
              <a:chOff x="478582" y="2132856"/>
              <a:chExt cx="1782237" cy="1770163"/>
            </a:xfrm>
          </p:grpSpPr>
          <p:sp>
            <p:nvSpPr>
              <p:cNvPr id="26" name="椭圆形标注 25"/>
              <p:cNvSpPr/>
              <p:nvPr/>
            </p:nvSpPr>
            <p:spPr>
              <a:xfrm>
                <a:off x="478582" y="2132856"/>
                <a:ext cx="1782237" cy="1770163"/>
              </a:xfrm>
              <a:prstGeom prst="wedgeEllipseCallout">
                <a:avLst>
                  <a:gd name="adj1" fmla="val 545"/>
                  <a:gd name="adj2" fmla="val 72758"/>
                </a:avLst>
              </a:prstGeom>
              <a:noFill/>
              <a:ln>
                <a:solidFill>
                  <a:srgbClr val="00C8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704983" y="2343392"/>
                <a:ext cx="1366354" cy="1366353"/>
              </a:xfrm>
              <a:prstGeom prst="ellipse">
                <a:avLst/>
              </a:prstGeom>
              <a:solidFill>
                <a:srgbClr val="00C8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910592" y="2833271"/>
              <a:ext cx="994417" cy="415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dirty="0">
                  <a:solidFill>
                    <a:schemeClr val="bg1"/>
                  </a:solidFill>
                </a:rPr>
                <a:t>2019</a:t>
              </a:r>
              <a:r>
                <a:rPr lang="zh-CN" altLang="en-US" dirty="0">
                  <a:solidFill>
                    <a:schemeClr val="bg1"/>
                  </a:solidFill>
                </a:rPr>
                <a:t>年</a:t>
              </a:r>
            </a:p>
          </p:txBody>
        </p:sp>
      </p:grpSp>
      <p:sp>
        <p:nvSpPr>
          <p:cNvPr id="30" name="椭圆 29"/>
          <p:cNvSpPr/>
          <p:nvPr/>
        </p:nvSpPr>
        <p:spPr>
          <a:xfrm>
            <a:off x="8055289" y="3027890"/>
            <a:ext cx="216024" cy="216024"/>
          </a:xfrm>
          <a:prstGeom prst="ellipse">
            <a:avLst/>
          </a:prstGeom>
          <a:solidFill>
            <a:srgbClr val="04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227197" y="2190670"/>
            <a:ext cx="2088232" cy="85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方正细圆简体" pitchFamily="2" charset="-122"/>
                <a:ea typeface="方正细圆简体" pitchFamily="2" charset="-122"/>
              </a:rPr>
              <a:t>在这里输入您的内容，在这里输入您的内容。</a:t>
            </a:r>
          </a:p>
          <a:p>
            <a:pPr>
              <a:lnSpc>
                <a:spcPct val="130000"/>
              </a:lnSpc>
            </a:pPr>
            <a:endParaRPr lang="zh-CN" altLang="en-US" sz="1300" dirty="0">
              <a:solidFill>
                <a:schemeClr val="tx2">
                  <a:lumMod val="50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391945" y="3645024"/>
            <a:ext cx="1583581" cy="1572853"/>
            <a:chOff x="478582" y="2132856"/>
            <a:chExt cx="1782237" cy="1770163"/>
          </a:xfrm>
        </p:grpSpPr>
        <p:grpSp>
          <p:nvGrpSpPr>
            <p:cNvPr id="33" name="组合 32"/>
            <p:cNvGrpSpPr/>
            <p:nvPr/>
          </p:nvGrpSpPr>
          <p:grpSpPr>
            <a:xfrm>
              <a:off x="478582" y="2132856"/>
              <a:ext cx="1782237" cy="1770163"/>
              <a:chOff x="478582" y="2132856"/>
              <a:chExt cx="1782237" cy="1770163"/>
            </a:xfrm>
          </p:grpSpPr>
          <p:sp>
            <p:nvSpPr>
              <p:cNvPr id="35" name="椭圆形标注 34"/>
              <p:cNvSpPr/>
              <p:nvPr/>
            </p:nvSpPr>
            <p:spPr>
              <a:xfrm>
                <a:off x="478582" y="2132856"/>
                <a:ext cx="1782237" cy="1770163"/>
              </a:xfrm>
              <a:prstGeom prst="wedgeEllipseCallout">
                <a:avLst>
                  <a:gd name="adj1" fmla="val -1593"/>
                  <a:gd name="adj2" fmla="val -72526"/>
                </a:avLst>
              </a:prstGeom>
              <a:noFill/>
              <a:ln>
                <a:solidFill>
                  <a:srgbClr val="0091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696036" y="2340741"/>
                <a:ext cx="1366353" cy="1366353"/>
              </a:xfrm>
              <a:prstGeom prst="ellipse">
                <a:avLst/>
              </a:prstGeom>
              <a:solidFill>
                <a:srgbClr val="0091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910592" y="2833271"/>
              <a:ext cx="994417" cy="415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dirty="0">
                  <a:solidFill>
                    <a:schemeClr val="bg1"/>
                  </a:solidFill>
                </a:rPr>
                <a:t>2020</a:t>
              </a:r>
              <a:r>
                <a:rPr lang="zh-CN" altLang="en-US" dirty="0">
                  <a:solidFill>
                    <a:schemeClr val="bg1"/>
                  </a:solidFill>
                </a:rPr>
                <a:t>年</a:t>
              </a:r>
            </a:p>
          </p:txBody>
        </p:sp>
      </p:grpSp>
      <p:sp>
        <p:nvSpPr>
          <p:cNvPr id="39" name="椭圆 38"/>
          <p:cNvSpPr/>
          <p:nvPr/>
        </p:nvSpPr>
        <p:spPr>
          <a:xfrm>
            <a:off x="10593610" y="3020511"/>
            <a:ext cx="216024" cy="216024"/>
          </a:xfrm>
          <a:prstGeom prst="ellipse">
            <a:avLst/>
          </a:prstGeom>
          <a:solidFill>
            <a:srgbClr val="04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785577" y="3458433"/>
            <a:ext cx="2088232" cy="85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方正细圆简体" pitchFamily="2" charset="-122"/>
                <a:ea typeface="方正细圆简体" pitchFamily="2" charset="-122"/>
              </a:rPr>
              <a:t>在这里输入您的内容，在这里输入您的内容。</a:t>
            </a:r>
          </a:p>
          <a:p>
            <a:pPr>
              <a:lnSpc>
                <a:spcPct val="130000"/>
              </a:lnSpc>
            </a:pPr>
            <a:endParaRPr lang="zh-CN" altLang="en-US" sz="1300" dirty="0">
              <a:solidFill>
                <a:schemeClr val="tx2">
                  <a:lumMod val="50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9909831" y="1007650"/>
            <a:ext cx="1583581" cy="1572853"/>
            <a:chOff x="478582" y="2132856"/>
            <a:chExt cx="1782237" cy="1770163"/>
          </a:xfrm>
        </p:grpSpPr>
        <p:grpSp>
          <p:nvGrpSpPr>
            <p:cNvPr id="42" name="组合 41"/>
            <p:cNvGrpSpPr/>
            <p:nvPr/>
          </p:nvGrpSpPr>
          <p:grpSpPr>
            <a:xfrm>
              <a:off x="478582" y="2132856"/>
              <a:ext cx="1782237" cy="1770163"/>
              <a:chOff x="478582" y="2132856"/>
              <a:chExt cx="1782237" cy="1770163"/>
            </a:xfrm>
          </p:grpSpPr>
          <p:sp>
            <p:nvSpPr>
              <p:cNvPr id="44" name="椭圆形标注 43"/>
              <p:cNvSpPr/>
              <p:nvPr/>
            </p:nvSpPr>
            <p:spPr>
              <a:xfrm>
                <a:off x="478582" y="2132856"/>
                <a:ext cx="1782237" cy="1770163"/>
              </a:xfrm>
              <a:prstGeom prst="wedgeEllipseCallout">
                <a:avLst>
                  <a:gd name="adj1" fmla="val 545"/>
                  <a:gd name="adj2" fmla="val 69529"/>
                </a:avLst>
              </a:prstGeom>
              <a:noFill/>
              <a:ln>
                <a:solidFill>
                  <a:srgbClr val="04B5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685569" y="2339356"/>
                <a:ext cx="1366354" cy="1366353"/>
              </a:xfrm>
              <a:prstGeom prst="ellipse">
                <a:avLst/>
              </a:prstGeom>
              <a:solidFill>
                <a:srgbClr val="04B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910592" y="2833271"/>
              <a:ext cx="994417" cy="415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dirty="0">
                  <a:solidFill>
                    <a:schemeClr val="bg1"/>
                  </a:solidFill>
                </a:rPr>
                <a:t>2021</a:t>
              </a:r>
              <a:r>
                <a:rPr lang="zh-CN" altLang="en-US" dirty="0">
                  <a:solidFill>
                    <a:schemeClr val="bg1"/>
                  </a:solidFill>
                </a:rPr>
                <a:t>年</a:t>
              </a:r>
            </a:p>
          </p:txBody>
        </p:sp>
      </p:grpSp>
      <p:sp>
        <p:nvSpPr>
          <p:cNvPr id="48" name="文本框 3"/>
          <p:cNvSpPr txBox="1"/>
          <p:nvPr/>
        </p:nvSpPr>
        <p:spPr>
          <a:xfrm>
            <a:off x="1630710" y="408230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发展步骤</a:t>
            </a:r>
          </a:p>
        </p:txBody>
      </p:sp>
    </p:spTree>
    <p:extLst>
      <p:ext uri="{BB962C8B-B14F-4D97-AF65-F5344CB8AC3E}">
        <p14:creationId xmlns:p14="http://schemas.microsoft.com/office/powerpoint/2010/main" val="1954202766"/>
      </p:ext>
    </p:extLst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"/>
                            </p:stCondLst>
                            <p:childTnLst>
                              <p:par>
                                <p:cTn id="2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50"/>
                            </p:stCondLst>
                            <p:childTnLst>
                              <p:par>
                                <p:cTn id="4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50"/>
                            </p:stCondLst>
                            <p:childTnLst>
                              <p:par>
                                <p:cTn id="5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9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150"/>
                            </p:stCondLst>
                            <p:childTnLst>
                              <p:par>
                                <p:cTn id="7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4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650"/>
                            </p:stCondLst>
                            <p:childTnLst>
                              <p:par>
                                <p:cTn id="8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12" grpId="0" animBg="1"/>
      <p:bldP spid="13" grpId="0"/>
      <p:bldP spid="21" grpId="0" animBg="1"/>
      <p:bldP spid="22" grpId="0"/>
      <p:bldP spid="30" grpId="0" animBg="1"/>
      <p:bldP spid="31" grpId="0"/>
      <p:bldP spid="39" grpId="0" animBg="1"/>
      <p:bldP spid="40" grpId="0"/>
      <p:bldP spid="4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7"/>
          <p:cNvGrpSpPr>
            <a:grpSpLocks/>
          </p:cNvGrpSpPr>
          <p:nvPr/>
        </p:nvGrpSpPr>
        <p:grpSpPr bwMode="auto">
          <a:xfrm>
            <a:off x="0" y="5845046"/>
            <a:ext cx="12190416" cy="1000354"/>
            <a:chOff x="0" y="85759"/>
            <a:chExt cx="4727046" cy="563246"/>
          </a:xfrm>
        </p:grpSpPr>
        <p:sp>
          <p:nvSpPr>
            <p:cNvPr id="22" name="矩形 12"/>
            <p:cNvSpPr>
              <a:spLocks noChangeArrowheads="1"/>
            </p:cNvSpPr>
            <p:nvPr/>
          </p:nvSpPr>
          <p:spPr bwMode="auto">
            <a:xfrm rot="16200000">
              <a:off x="2238779" y="-2085062"/>
              <a:ext cx="249489" cy="4727045"/>
            </a:xfrm>
            <a:prstGeom prst="rect">
              <a:avLst/>
            </a:prstGeom>
            <a:solidFill>
              <a:srgbClr val="00C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3" name="矩形 13"/>
            <p:cNvSpPr>
              <a:spLocks noChangeArrowheads="1"/>
            </p:cNvSpPr>
            <p:nvPr/>
          </p:nvSpPr>
          <p:spPr bwMode="auto">
            <a:xfrm rot="16200000">
              <a:off x="2322556" y="-2236797"/>
              <a:ext cx="81933" cy="47270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5" name="矩形 15"/>
            <p:cNvSpPr>
              <a:spLocks noChangeArrowheads="1"/>
            </p:cNvSpPr>
            <p:nvPr/>
          </p:nvSpPr>
          <p:spPr bwMode="auto">
            <a:xfrm rot="16200000">
              <a:off x="2240623" y="-1837417"/>
              <a:ext cx="245799" cy="4727045"/>
            </a:xfrm>
            <a:prstGeom prst="rect">
              <a:avLst/>
            </a:prstGeom>
            <a:solidFill>
              <a:srgbClr val="009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" name="流程图: 文档 1"/>
          <p:cNvSpPr/>
          <p:nvPr/>
        </p:nvSpPr>
        <p:spPr>
          <a:xfrm>
            <a:off x="1270670" y="-2422"/>
            <a:ext cx="2452771" cy="3844420"/>
          </a:xfrm>
          <a:prstGeom prst="flowChartDocumen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文档 2"/>
          <p:cNvSpPr/>
          <p:nvPr/>
        </p:nvSpPr>
        <p:spPr>
          <a:xfrm flipH="1">
            <a:off x="3723441" y="5730"/>
            <a:ext cx="2452771" cy="3844420"/>
          </a:xfrm>
          <a:prstGeom prst="flowChartDocumen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文档 3"/>
          <p:cNvSpPr/>
          <p:nvPr/>
        </p:nvSpPr>
        <p:spPr>
          <a:xfrm>
            <a:off x="6162256" y="-2422"/>
            <a:ext cx="2452771" cy="3844420"/>
          </a:xfrm>
          <a:prstGeom prst="flowChartDocumen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文档 4"/>
          <p:cNvSpPr/>
          <p:nvPr/>
        </p:nvSpPr>
        <p:spPr>
          <a:xfrm flipH="1">
            <a:off x="8615026" y="5730"/>
            <a:ext cx="2452771" cy="3844420"/>
          </a:xfrm>
          <a:prstGeom prst="flowChartDocumen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3"/>
          <p:cNvSpPr txBox="1"/>
          <p:nvPr/>
        </p:nvSpPr>
        <p:spPr>
          <a:xfrm>
            <a:off x="5459510" y="5984792"/>
            <a:ext cx="216024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项目规划</a:t>
            </a:r>
          </a:p>
        </p:txBody>
      </p:sp>
      <p:sp>
        <p:nvSpPr>
          <p:cNvPr id="7" name="矩形 6"/>
          <p:cNvSpPr/>
          <p:nvPr/>
        </p:nvSpPr>
        <p:spPr>
          <a:xfrm>
            <a:off x="1825773" y="4221088"/>
            <a:ext cx="1692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1270670" y="4599380"/>
            <a:ext cx="24633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10" name="矩形 9"/>
          <p:cNvSpPr/>
          <p:nvPr/>
        </p:nvSpPr>
        <p:spPr>
          <a:xfrm>
            <a:off x="4418061" y="4221088"/>
            <a:ext cx="1692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1" name="矩形 10"/>
          <p:cNvSpPr/>
          <p:nvPr/>
        </p:nvSpPr>
        <p:spPr>
          <a:xfrm>
            <a:off x="3862958" y="4599380"/>
            <a:ext cx="24633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938341" y="4221088"/>
            <a:ext cx="1692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6383238" y="4599380"/>
            <a:ext cx="24633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14" name="矩形 13"/>
          <p:cNvSpPr/>
          <p:nvPr/>
        </p:nvSpPr>
        <p:spPr>
          <a:xfrm>
            <a:off x="9524037" y="4221088"/>
            <a:ext cx="1692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>
                <a:solidFill>
                  <a:srgbClr val="0091C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8968934" y="4599380"/>
            <a:ext cx="24633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0" y="6138882"/>
            <a:ext cx="47990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391400" y="6196032"/>
            <a:ext cx="47990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01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5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5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7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5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6654" y="1916832"/>
            <a:ext cx="1800200" cy="1800200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26654" y="3717032"/>
            <a:ext cx="1800200" cy="10801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3160880" y="1916832"/>
            <a:ext cx="1800200" cy="1800200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160880" y="3717032"/>
            <a:ext cx="1800200" cy="10801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5195106" y="1916832"/>
            <a:ext cx="1800200" cy="1800200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95106" y="3717032"/>
            <a:ext cx="1800200" cy="10801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7229332" y="1916832"/>
            <a:ext cx="1800200" cy="1800200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229332" y="3717032"/>
            <a:ext cx="1800200" cy="10801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9263558" y="1916832"/>
            <a:ext cx="1800200" cy="1800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263558" y="3717032"/>
            <a:ext cx="1800200" cy="1080120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点击添加标题</a:t>
            </a:r>
          </a:p>
          <a:p>
            <a:pPr algn="ctr"/>
            <a:r>
              <a:rPr lang="zh-CN" altLang="en-US"/>
              <a:t>点击添加标题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702982" y="2132856"/>
            <a:ext cx="647544" cy="832380"/>
            <a:chOff x="3095876" y="2479873"/>
            <a:chExt cx="366231" cy="470769"/>
          </a:xfrm>
        </p:grpSpPr>
        <p:sp>
          <p:nvSpPr>
            <p:cNvPr id="13" name="Freeform 108"/>
            <p:cNvSpPr>
              <a:spLocks/>
            </p:cNvSpPr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Freeform 64"/>
          <p:cNvSpPr>
            <a:spLocks noEditPoints="1"/>
          </p:cNvSpPr>
          <p:nvPr/>
        </p:nvSpPr>
        <p:spPr bwMode="auto">
          <a:xfrm flipH="1">
            <a:off x="3615266" y="2179535"/>
            <a:ext cx="891428" cy="739020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816965" y="2144091"/>
            <a:ext cx="556482" cy="809910"/>
            <a:chOff x="5690315" y="3674507"/>
            <a:chExt cx="314729" cy="458061"/>
          </a:xfrm>
        </p:grpSpPr>
        <p:sp>
          <p:nvSpPr>
            <p:cNvPr id="19" name="Freeform 36"/>
            <p:cNvSpPr>
              <a:spLocks/>
            </p:cNvSpPr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Freeform 9"/>
          <p:cNvSpPr>
            <a:spLocks/>
          </p:cNvSpPr>
          <p:nvPr/>
        </p:nvSpPr>
        <p:spPr bwMode="auto">
          <a:xfrm flipH="1">
            <a:off x="7666882" y="2259286"/>
            <a:ext cx="925100" cy="579520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769338" y="2178649"/>
            <a:ext cx="788640" cy="740794"/>
            <a:chOff x="1784487" y="2486066"/>
            <a:chExt cx="446032" cy="418971"/>
          </a:xfrm>
        </p:grpSpPr>
        <p:sp>
          <p:nvSpPr>
            <p:cNvPr id="23" name="Freeform 68"/>
            <p:cNvSpPr>
              <a:spLocks/>
            </p:cNvSpPr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Freeform 69"/>
            <p:cNvSpPr>
              <a:spLocks/>
            </p:cNvSpPr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70"/>
            <p:cNvSpPr>
              <a:spLocks/>
            </p:cNvSpPr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71"/>
            <p:cNvSpPr>
              <a:spLocks/>
            </p:cNvSpPr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Freeform 72"/>
            <p:cNvSpPr>
              <a:spLocks/>
            </p:cNvSpPr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918742" y="3212976"/>
            <a:ext cx="8352927" cy="216024"/>
            <a:chOff x="1918742" y="3212976"/>
            <a:chExt cx="8352927" cy="216024"/>
          </a:xfrm>
        </p:grpSpPr>
        <p:sp>
          <p:nvSpPr>
            <p:cNvPr id="30" name="椭圆 29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等腰三角形 35"/>
          <p:cNvSpPr/>
          <p:nvPr/>
        </p:nvSpPr>
        <p:spPr>
          <a:xfrm flipV="1">
            <a:off x="1901460" y="4797152"/>
            <a:ext cx="250588" cy="21602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等腰三角形 36"/>
          <p:cNvSpPr/>
          <p:nvPr/>
        </p:nvSpPr>
        <p:spPr>
          <a:xfrm flipV="1">
            <a:off x="3935686" y="4797152"/>
            <a:ext cx="250588" cy="21602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等腰三角形 37"/>
          <p:cNvSpPr/>
          <p:nvPr/>
        </p:nvSpPr>
        <p:spPr>
          <a:xfrm flipV="1">
            <a:off x="5969912" y="4797152"/>
            <a:ext cx="250588" cy="21602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等腰三角形 38"/>
          <p:cNvSpPr/>
          <p:nvPr/>
        </p:nvSpPr>
        <p:spPr>
          <a:xfrm flipV="1">
            <a:off x="8004138" y="4797152"/>
            <a:ext cx="250588" cy="21602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等腰三角形 39"/>
          <p:cNvSpPr/>
          <p:nvPr/>
        </p:nvSpPr>
        <p:spPr>
          <a:xfrm flipV="1">
            <a:off x="10038364" y="4797152"/>
            <a:ext cx="250588" cy="216024"/>
          </a:xfrm>
          <a:prstGeom prst="triangle">
            <a:avLst/>
          </a:prstGeom>
          <a:solidFill>
            <a:srgbClr val="00C8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72756" y="51479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第一阶段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06982" y="5147900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第二阶段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41208" y="5147900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第三阶段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75434" y="5147900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第四阶段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609660" y="5147900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第五阶段</a:t>
            </a:r>
          </a:p>
        </p:txBody>
      </p:sp>
      <p:sp>
        <p:nvSpPr>
          <p:cNvPr id="46" name="文本框 3"/>
          <p:cNvSpPr txBox="1"/>
          <p:nvPr/>
        </p:nvSpPr>
        <p:spPr>
          <a:xfrm>
            <a:off x="1577752" y="414642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实施计划</a:t>
            </a:r>
          </a:p>
        </p:txBody>
      </p:sp>
    </p:spTree>
    <p:extLst>
      <p:ext uri="{BB962C8B-B14F-4D97-AF65-F5344CB8AC3E}">
        <p14:creationId xmlns:p14="http://schemas.microsoft.com/office/powerpoint/2010/main" val="18241969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21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48923" y="1628800"/>
            <a:ext cx="1134464" cy="1134464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071965" y="1628800"/>
            <a:ext cx="1134464" cy="1134464"/>
          </a:xfrm>
          <a:prstGeom prst="rect">
            <a:avLst/>
          </a:prstGeom>
          <a:solidFill>
            <a:srgbClr val="00C8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295006" y="1628800"/>
            <a:ext cx="1134464" cy="1134464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48923" y="2842022"/>
            <a:ext cx="1134464" cy="1134464"/>
          </a:xfrm>
          <a:prstGeom prst="rect">
            <a:avLst/>
          </a:prstGeom>
          <a:solidFill>
            <a:srgbClr val="009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71965" y="2842022"/>
            <a:ext cx="1134464" cy="1134464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295006" y="2842022"/>
            <a:ext cx="1134464" cy="1134464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48923" y="4055243"/>
            <a:ext cx="1134464" cy="1134464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071965" y="4055243"/>
            <a:ext cx="1134464" cy="1134464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95006" y="4055243"/>
            <a:ext cx="1134464" cy="1134464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848923" y="1628800"/>
            <a:ext cx="1134464" cy="113446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071965" y="2842022"/>
            <a:ext cx="1134464" cy="113446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295006" y="1628800"/>
            <a:ext cx="1134464" cy="1134464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295006" y="4055243"/>
            <a:ext cx="1134464" cy="1134464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848923" y="4055243"/>
            <a:ext cx="1134464" cy="1134464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3"/>
          <p:cNvSpPr txBox="1"/>
          <p:nvPr/>
        </p:nvSpPr>
        <p:spPr>
          <a:xfrm>
            <a:off x="1342678" y="409278"/>
            <a:ext cx="21602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17" name="TextBox 18"/>
          <p:cNvSpPr>
            <a:spLocks noChangeArrowheads="1"/>
          </p:cNvSpPr>
          <p:nvPr/>
        </p:nvSpPr>
        <p:spPr bwMode="auto">
          <a:xfrm>
            <a:off x="6455246" y="2839576"/>
            <a:ext cx="43924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/>
            </a:r>
            <a:b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</a:b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处添加您的文本内容，语言尽可能精炼，可根据实际情况调整文本框大小，或者字体的大小。在此处添加您的文本内容，语言尽可能精炼，可根据实际情况调整文本框大小，或者字体的大小。在此处添加您的文本内容，语言尽可能精炼，可根据实际情况调整文本框大小，或者字体的大小。在此处添加您的文本内容，语言尽可能精炼，可根据实际情况调整文本框大小，或者字体的大小。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55246" y="1628800"/>
            <a:ext cx="5735167" cy="1134464"/>
          </a:xfrm>
          <a:prstGeom prst="rect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7031310" y="1934422"/>
            <a:ext cx="35283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奋斗永不止步</a:t>
            </a:r>
          </a:p>
        </p:txBody>
      </p:sp>
      <p:grpSp>
        <p:nvGrpSpPr>
          <p:cNvPr id="27" name="组合 27"/>
          <p:cNvGrpSpPr>
            <a:grpSpLocks/>
          </p:cNvGrpSpPr>
          <p:nvPr/>
        </p:nvGrpSpPr>
        <p:grpSpPr bwMode="auto">
          <a:xfrm>
            <a:off x="0" y="5692734"/>
            <a:ext cx="12190413" cy="1152670"/>
            <a:chOff x="0" y="0"/>
            <a:chExt cx="4727045" cy="649007"/>
          </a:xfrm>
        </p:grpSpPr>
        <p:sp>
          <p:nvSpPr>
            <p:cNvPr id="28" name="矩形 12"/>
            <p:cNvSpPr>
              <a:spLocks noChangeArrowheads="1"/>
            </p:cNvSpPr>
            <p:nvPr/>
          </p:nvSpPr>
          <p:spPr bwMode="auto">
            <a:xfrm rot="16200000">
              <a:off x="2281590" y="-2078072"/>
              <a:ext cx="163866" cy="4727045"/>
            </a:xfrm>
            <a:prstGeom prst="rect">
              <a:avLst/>
            </a:prstGeom>
            <a:solidFill>
              <a:srgbClr val="00C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矩形 13"/>
            <p:cNvSpPr>
              <a:spLocks noChangeArrowheads="1"/>
            </p:cNvSpPr>
            <p:nvPr/>
          </p:nvSpPr>
          <p:spPr bwMode="auto">
            <a:xfrm rot="16200000">
              <a:off x="2322556" y="-2236797"/>
              <a:ext cx="81933" cy="472704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矩形 14"/>
            <p:cNvSpPr>
              <a:spLocks noChangeArrowheads="1"/>
            </p:cNvSpPr>
            <p:nvPr/>
          </p:nvSpPr>
          <p:spPr bwMode="auto">
            <a:xfrm rot="16200000">
              <a:off x="2338943" y="-2338944"/>
              <a:ext cx="49160" cy="472704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矩形 15"/>
            <p:cNvSpPr>
              <a:spLocks noChangeArrowheads="1"/>
            </p:cNvSpPr>
            <p:nvPr/>
          </p:nvSpPr>
          <p:spPr bwMode="auto">
            <a:xfrm rot="16200000">
              <a:off x="2240623" y="-1837417"/>
              <a:ext cx="245799" cy="4727045"/>
            </a:xfrm>
            <a:prstGeom prst="rect">
              <a:avLst/>
            </a:prstGeom>
            <a:solidFill>
              <a:srgbClr val="009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KSO_Shape"/>
          <p:cNvSpPr>
            <a:spLocks/>
          </p:cNvSpPr>
          <p:nvPr/>
        </p:nvSpPr>
        <p:spPr bwMode="auto">
          <a:xfrm>
            <a:off x="10557692" y="1243532"/>
            <a:ext cx="1276350" cy="1905000"/>
          </a:xfrm>
          <a:custGeom>
            <a:avLst/>
            <a:gdLst>
              <a:gd name="T0" fmla="*/ 276355 w 688976"/>
              <a:gd name="T1" fmla="*/ 620737 h 1027113"/>
              <a:gd name="T2" fmla="*/ 580011 w 688976"/>
              <a:gd name="T3" fmla="*/ 981 h 1027113"/>
              <a:gd name="T4" fmla="*/ 564342 w 688976"/>
              <a:gd name="T5" fmla="*/ 87305 h 1027113"/>
              <a:gd name="T6" fmla="*/ 620167 w 688976"/>
              <a:gd name="T7" fmla="*/ 139295 h 1027113"/>
              <a:gd name="T8" fmla="*/ 679909 w 688976"/>
              <a:gd name="T9" fmla="*/ 289378 h 1027113"/>
              <a:gd name="T10" fmla="*/ 673053 w 688976"/>
              <a:gd name="T11" fmla="*/ 665080 h 1027113"/>
              <a:gd name="T12" fmla="*/ 750424 w 688976"/>
              <a:gd name="T13" fmla="*/ 849498 h 1027113"/>
              <a:gd name="T14" fmla="*/ 916918 w 688976"/>
              <a:gd name="T15" fmla="*/ 1003506 h 1027113"/>
              <a:gd name="T16" fmla="*/ 971764 w 688976"/>
              <a:gd name="T17" fmla="*/ 1147706 h 1027113"/>
              <a:gd name="T18" fmla="*/ 1081454 w 688976"/>
              <a:gd name="T19" fmla="*/ 1204599 h 1027113"/>
              <a:gd name="T20" fmla="*/ 1270474 w 688976"/>
              <a:gd name="T21" fmla="*/ 1559702 h 1027113"/>
              <a:gd name="T22" fmla="*/ 1245011 w 688976"/>
              <a:gd name="T23" fmla="*/ 1595016 h 1027113"/>
              <a:gd name="T24" fmla="*/ 1122588 w 688976"/>
              <a:gd name="T25" fmla="*/ 1507711 h 1027113"/>
              <a:gd name="T26" fmla="*/ 1055989 w 688976"/>
              <a:gd name="T27" fmla="*/ 1331142 h 1027113"/>
              <a:gd name="T28" fmla="*/ 988413 w 688976"/>
              <a:gd name="T29" fmla="*/ 1264438 h 1027113"/>
              <a:gd name="T30" fmla="*/ 930629 w 688976"/>
              <a:gd name="T31" fmla="*/ 1398827 h 1027113"/>
              <a:gd name="T32" fmla="*/ 935527 w 688976"/>
              <a:gd name="T33" fmla="*/ 1504770 h 1027113"/>
              <a:gd name="T34" fmla="*/ 945319 w 688976"/>
              <a:gd name="T35" fmla="*/ 1701939 h 1027113"/>
              <a:gd name="T36" fmla="*/ 894821 w 688976"/>
              <a:gd name="T37" fmla="*/ 1859853 h 1027113"/>
              <a:gd name="T38" fmla="*/ 850379 w 688976"/>
              <a:gd name="T39" fmla="*/ 1823448 h 1027113"/>
              <a:gd name="T40" fmla="*/ 890475 w 688976"/>
              <a:gd name="T41" fmla="*/ 1668587 h 1027113"/>
              <a:gd name="T42" fmla="*/ 840527 w 688976"/>
              <a:gd name="T43" fmla="*/ 1502807 h 1027113"/>
              <a:gd name="T44" fmla="*/ 751404 w 688976"/>
              <a:gd name="T45" fmla="*/ 1414521 h 1027113"/>
              <a:gd name="T46" fmla="*/ 807228 w 688976"/>
              <a:gd name="T47" fmla="*/ 1573435 h 1027113"/>
              <a:gd name="T48" fmla="*/ 703414 w 688976"/>
              <a:gd name="T49" fmla="*/ 1672510 h 1027113"/>
              <a:gd name="T50" fmla="*/ 587847 w 688976"/>
              <a:gd name="T51" fmla="*/ 1787281 h 1027113"/>
              <a:gd name="T52" fmla="*/ 533001 w 688976"/>
              <a:gd name="T53" fmla="*/ 1777472 h 1027113"/>
              <a:gd name="T54" fmla="*/ 676971 w 688976"/>
              <a:gd name="T55" fmla="*/ 1616596 h 1027113"/>
              <a:gd name="T56" fmla="*/ 683825 w 688976"/>
              <a:gd name="T57" fmla="*/ 1544987 h 1027113"/>
              <a:gd name="T58" fmla="*/ 597640 w 688976"/>
              <a:gd name="T59" fmla="*/ 1418446 h 1027113"/>
              <a:gd name="T60" fmla="*/ 563362 w 688976"/>
              <a:gd name="T61" fmla="*/ 1254628 h 1027113"/>
              <a:gd name="T62" fmla="*/ 574135 w 688976"/>
              <a:gd name="T63" fmla="*/ 1140838 h 1027113"/>
              <a:gd name="T64" fmla="*/ 317415 w 688976"/>
              <a:gd name="T65" fmla="*/ 782218 h 1027113"/>
              <a:gd name="T66" fmla="*/ 203903 w 688976"/>
              <a:gd name="T67" fmla="*/ 700757 h 1027113"/>
              <a:gd name="T68" fmla="*/ 174788 w 688976"/>
              <a:gd name="T69" fmla="*/ 727916 h 1027113"/>
              <a:gd name="T70" fmla="*/ 194507 w 688976"/>
              <a:gd name="T71" fmla="*/ 759416 h 1027113"/>
              <a:gd name="T72" fmla="*/ 158027 w 688976"/>
              <a:gd name="T73" fmla="*/ 827337 h 1027113"/>
              <a:gd name="T74" fmla="*/ 123518 w 688976"/>
              <a:gd name="T75" fmla="*/ 827337 h 1027113"/>
              <a:gd name="T76" fmla="*/ 133377 w 688976"/>
              <a:gd name="T77" fmla="*/ 716103 h 1027113"/>
              <a:gd name="T78" fmla="*/ 131359 w 688976"/>
              <a:gd name="T79" fmla="*/ 647759 h 1027113"/>
              <a:gd name="T80" fmla="*/ 67640 w 688976"/>
              <a:gd name="T81" fmla="*/ 739033 h 1027113"/>
              <a:gd name="T82" fmla="*/ 49994 w 688976"/>
              <a:gd name="T83" fmla="*/ 804792 h 1027113"/>
              <a:gd name="T84" fmla="*/ 69601 w 688976"/>
              <a:gd name="T85" fmla="*/ 832271 h 1027113"/>
              <a:gd name="T86" fmla="*/ 33331 w 688976"/>
              <a:gd name="T87" fmla="*/ 899992 h 1027113"/>
              <a:gd name="T88" fmla="*/ 0 w 688976"/>
              <a:gd name="T89" fmla="*/ 895085 h 1027113"/>
              <a:gd name="T90" fmla="*/ 6862 w 688976"/>
              <a:gd name="T91" fmla="*/ 771422 h 1027113"/>
              <a:gd name="T92" fmla="*/ 36271 w 688976"/>
              <a:gd name="T93" fmla="*/ 685053 h 1027113"/>
              <a:gd name="T94" fmla="*/ 76463 w 688976"/>
              <a:gd name="T95" fmla="*/ 600649 h 1027113"/>
              <a:gd name="T96" fmla="*/ 150967 w 688976"/>
              <a:gd name="T97" fmla="*/ 584945 h 1027113"/>
              <a:gd name="T98" fmla="*/ 194507 w 688976"/>
              <a:gd name="T99" fmla="*/ 533992 h 1027113"/>
              <a:gd name="T100" fmla="*/ 261553 w 688976"/>
              <a:gd name="T101" fmla="*/ 507414 h 1027113"/>
              <a:gd name="T102" fmla="*/ 368465 w 688976"/>
              <a:gd name="T103" fmla="*/ 459082 h 1027113"/>
              <a:gd name="T104" fmla="*/ 425269 w 688976"/>
              <a:gd name="T105" fmla="*/ 268779 h 1027113"/>
              <a:gd name="T106" fmla="*/ 375321 w 688976"/>
              <a:gd name="T107" fmla="*/ 267798 h 1027113"/>
              <a:gd name="T108" fmla="*/ 306764 w 688976"/>
              <a:gd name="T109" fmla="*/ 255045 h 1027113"/>
              <a:gd name="T110" fmla="*/ 243106 w 688976"/>
              <a:gd name="T111" fmla="*/ 239351 h 1027113"/>
              <a:gd name="T112" fmla="*/ 245064 w 688976"/>
              <a:gd name="T113" fmla="*/ 161855 h 1027113"/>
              <a:gd name="T114" fmla="*/ 386094 w 688976"/>
              <a:gd name="T115" fmla="*/ 77495 h 1027113"/>
              <a:gd name="T116" fmla="*/ 467383 w 688976"/>
              <a:gd name="T117" fmla="*/ 31391 h 1027113"/>
              <a:gd name="T118" fmla="*/ 577073 w 688976"/>
              <a:gd name="T119" fmla="*/ 0 h 102711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88976" h="1027113">
                <a:moveTo>
                  <a:pt x="130542" y="309141"/>
                </a:moveTo>
                <a:lnTo>
                  <a:pt x="126817" y="311264"/>
                </a:lnTo>
                <a:lnTo>
                  <a:pt x="123623" y="313918"/>
                </a:lnTo>
                <a:lnTo>
                  <a:pt x="118301" y="321879"/>
                </a:lnTo>
                <a:lnTo>
                  <a:pt x="115120" y="328619"/>
                </a:lnTo>
                <a:lnTo>
                  <a:pt x="124884" y="331258"/>
                </a:lnTo>
                <a:lnTo>
                  <a:pt x="144463" y="334433"/>
                </a:lnTo>
                <a:lnTo>
                  <a:pt x="149177" y="334681"/>
                </a:lnTo>
                <a:lnTo>
                  <a:pt x="148675" y="322625"/>
                </a:lnTo>
                <a:lnTo>
                  <a:pt x="147572" y="313799"/>
                </a:lnTo>
                <a:lnTo>
                  <a:pt x="147041" y="313387"/>
                </a:lnTo>
                <a:lnTo>
                  <a:pt x="138526" y="309672"/>
                </a:lnTo>
                <a:lnTo>
                  <a:pt x="134800" y="309141"/>
                </a:lnTo>
                <a:lnTo>
                  <a:pt x="130542" y="309141"/>
                </a:lnTo>
                <a:close/>
                <a:moveTo>
                  <a:pt x="311505" y="0"/>
                </a:moveTo>
                <a:lnTo>
                  <a:pt x="313091" y="529"/>
                </a:lnTo>
                <a:lnTo>
                  <a:pt x="313620" y="529"/>
                </a:lnTo>
                <a:lnTo>
                  <a:pt x="314677" y="2645"/>
                </a:lnTo>
                <a:lnTo>
                  <a:pt x="315206" y="3702"/>
                </a:lnTo>
                <a:lnTo>
                  <a:pt x="314677" y="8991"/>
                </a:lnTo>
                <a:lnTo>
                  <a:pt x="313091" y="14809"/>
                </a:lnTo>
                <a:lnTo>
                  <a:pt x="308333" y="25916"/>
                </a:lnTo>
                <a:lnTo>
                  <a:pt x="304104" y="43369"/>
                </a:lnTo>
                <a:lnTo>
                  <a:pt x="304633" y="47072"/>
                </a:lnTo>
                <a:lnTo>
                  <a:pt x="306219" y="50774"/>
                </a:lnTo>
                <a:lnTo>
                  <a:pt x="307805" y="52889"/>
                </a:lnTo>
                <a:lnTo>
                  <a:pt x="309919" y="55005"/>
                </a:lnTo>
                <a:lnTo>
                  <a:pt x="315206" y="58707"/>
                </a:lnTo>
                <a:lnTo>
                  <a:pt x="322079" y="63467"/>
                </a:lnTo>
                <a:lnTo>
                  <a:pt x="326308" y="67170"/>
                </a:lnTo>
                <a:lnTo>
                  <a:pt x="331066" y="70872"/>
                </a:lnTo>
                <a:lnTo>
                  <a:pt x="334767" y="75103"/>
                </a:lnTo>
                <a:lnTo>
                  <a:pt x="337939" y="79863"/>
                </a:lnTo>
                <a:lnTo>
                  <a:pt x="343754" y="88854"/>
                </a:lnTo>
                <a:lnTo>
                  <a:pt x="349041" y="99432"/>
                </a:lnTo>
                <a:lnTo>
                  <a:pt x="354328" y="112654"/>
                </a:lnTo>
                <a:lnTo>
                  <a:pt x="358557" y="123232"/>
                </a:lnTo>
                <a:lnTo>
                  <a:pt x="360672" y="129050"/>
                </a:lnTo>
                <a:lnTo>
                  <a:pt x="363315" y="142801"/>
                </a:lnTo>
                <a:lnTo>
                  <a:pt x="367016" y="156023"/>
                </a:lnTo>
                <a:lnTo>
                  <a:pt x="373360" y="179295"/>
                </a:lnTo>
                <a:lnTo>
                  <a:pt x="379704" y="199393"/>
                </a:lnTo>
                <a:lnTo>
                  <a:pt x="382347" y="213673"/>
                </a:lnTo>
                <a:lnTo>
                  <a:pt x="381818" y="239060"/>
                </a:lnTo>
                <a:lnTo>
                  <a:pt x="378646" y="271322"/>
                </a:lnTo>
                <a:lnTo>
                  <a:pt x="371245" y="310989"/>
                </a:lnTo>
                <a:lnTo>
                  <a:pt x="364901" y="340078"/>
                </a:lnTo>
                <a:lnTo>
                  <a:pt x="363315" y="358589"/>
                </a:lnTo>
                <a:lnTo>
                  <a:pt x="363844" y="372341"/>
                </a:lnTo>
                <a:lnTo>
                  <a:pt x="365958" y="385563"/>
                </a:lnTo>
                <a:lnTo>
                  <a:pt x="374946" y="408305"/>
                </a:lnTo>
                <a:lnTo>
                  <a:pt x="383404" y="428403"/>
                </a:lnTo>
                <a:lnTo>
                  <a:pt x="386576" y="434221"/>
                </a:lnTo>
                <a:lnTo>
                  <a:pt x="389220" y="439510"/>
                </a:lnTo>
                <a:lnTo>
                  <a:pt x="396621" y="449030"/>
                </a:lnTo>
                <a:lnTo>
                  <a:pt x="405080" y="458021"/>
                </a:lnTo>
                <a:lnTo>
                  <a:pt x="414067" y="467012"/>
                </a:lnTo>
                <a:lnTo>
                  <a:pt x="433628" y="484995"/>
                </a:lnTo>
                <a:lnTo>
                  <a:pt x="452660" y="500862"/>
                </a:lnTo>
                <a:lnTo>
                  <a:pt x="470635" y="514084"/>
                </a:lnTo>
                <a:lnTo>
                  <a:pt x="478037" y="520431"/>
                </a:lnTo>
                <a:lnTo>
                  <a:pt x="484381" y="526777"/>
                </a:lnTo>
                <a:lnTo>
                  <a:pt x="489667" y="533653"/>
                </a:lnTo>
                <a:lnTo>
                  <a:pt x="494954" y="541057"/>
                </a:lnTo>
                <a:lnTo>
                  <a:pt x="499712" y="555338"/>
                </a:lnTo>
                <a:lnTo>
                  <a:pt x="503413" y="571733"/>
                </a:lnTo>
                <a:lnTo>
                  <a:pt x="509757" y="587071"/>
                </a:lnTo>
                <a:lnTo>
                  <a:pt x="516629" y="600822"/>
                </a:lnTo>
                <a:lnTo>
                  <a:pt x="520859" y="613516"/>
                </a:lnTo>
                <a:lnTo>
                  <a:pt x="521388" y="616160"/>
                </a:lnTo>
                <a:lnTo>
                  <a:pt x="522974" y="618276"/>
                </a:lnTo>
                <a:lnTo>
                  <a:pt x="524560" y="618805"/>
                </a:lnTo>
                <a:lnTo>
                  <a:pt x="526146" y="619862"/>
                </a:lnTo>
                <a:lnTo>
                  <a:pt x="530375" y="621449"/>
                </a:lnTo>
                <a:lnTo>
                  <a:pt x="535133" y="622507"/>
                </a:lnTo>
                <a:lnTo>
                  <a:pt x="547821" y="626738"/>
                </a:lnTo>
                <a:lnTo>
                  <a:pt x="558923" y="630969"/>
                </a:lnTo>
                <a:lnTo>
                  <a:pt x="567911" y="636258"/>
                </a:lnTo>
                <a:lnTo>
                  <a:pt x="576369" y="643134"/>
                </a:lnTo>
                <a:lnTo>
                  <a:pt x="583771" y="649480"/>
                </a:lnTo>
                <a:lnTo>
                  <a:pt x="589586" y="658472"/>
                </a:lnTo>
                <a:lnTo>
                  <a:pt x="596459" y="667463"/>
                </a:lnTo>
                <a:lnTo>
                  <a:pt x="602274" y="678570"/>
                </a:lnTo>
                <a:lnTo>
                  <a:pt x="625007" y="710832"/>
                </a:lnTo>
                <a:lnTo>
                  <a:pt x="646682" y="747854"/>
                </a:lnTo>
                <a:lnTo>
                  <a:pt x="668358" y="794926"/>
                </a:lnTo>
                <a:lnTo>
                  <a:pt x="677345" y="821899"/>
                </a:lnTo>
                <a:lnTo>
                  <a:pt x="685804" y="840940"/>
                </a:lnTo>
                <a:lnTo>
                  <a:pt x="688447" y="847815"/>
                </a:lnTo>
                <a:lnTo>
                  <a:pt x="688976" y="853104"/>
                </a:lnTo>
                <a:lnTo>
                  <a:pt x="687390" y="856806"/>
                </a:lnTo>
                <a:lnTo>
                  <a:pt x="686861" y="858393"/>
                </a:lnTo>
                <a:lnTo>
                  <a:pt x="685275" y="858922"/>
                </a:lnTo>
                <a:lnTo>
                  <a:pt x="682103" y="860509"/>
                </a:lnTo>
                <a:lnTo>
                  <a:pt x="677345" y="860509"/>
                </a:lnTo>
                <a:lnTo>
                  <a:pt x="672059" y="859980"/>
                </a:lnTo>
                <a:lnTo>
                  <a:pt x="665186" y="858393"/>
                </a:lnTo>
                <a:lnTo>
                  <a:pt x="653027" y="853633"/>
                </a:lnTo>
                <a:lnTo>
                  <a:pt x="642453" y="848344"/>
                </a:lnTo>
                <a:lnTo>
                  <a:pt x="633994" y="843584"/>
                </a:lnTo>
                <a:lnTo>
                  <a:pt x="625536" y="837237"/>
                </a:lnTo>
                <a:lnTo>
                  <a:pt x="618663" y="829833"/>
                </a:lnTo>
                <a:lnTo>
                  <a:pt x="612319" y="821899"/>
                </a:lnTo>
                <a:lnTo>
                  <a:pt x="605975" y="812908"/>
                </a:lnTo>
                <a:lnTo>
                  <a:pt x="600688" y="802330"/>
                </a:lnTo>
                <a:lnTo>
                  <a:pt x="594873" y="790166"/>
                </a:lnTo>
                <a:lnTo>
                  <a:pt x="590643" y="778530"/>
                </a:lnTo>
                <a:lnTo>
                  <a:pt x="585885" y="765308"/>
                </a:lnTo>
                <a:lnTo>
                  <a:pt x="582185" y="752615"/>
                </a:lnTo>
                <a:lnTo>
                  <a:pt x="579013" y="744681"/>
                </a:lnTo>
                <a:lnTo>
                  <a:pt x="574783" y="731988"/>
                </a:lnTo>
                <a:lnTo>
                  <a:pt x="570025" y="717708"/>
                </a:lnTo>
                <a:lnTo>
                  <a:pt x="566325" y="707130"/>
                </a:lnTo>
                <a:lnTo>
                  <a:pt x="558394" y="688619"/>
                </a:lnTo>
                <a:lnTo>
                  <a:pt x="553636" y="680156"/>
                </a:lnTo>
                <a:lnTo>
                  <a:pt x="549936" y="673810"/>
                </a:lnTo>
                <a:lnTo>
                  <a:pt x="544649" y="667463"/>
                </a:lnTo>
                <a:lnTo>
                  <a:pt x="539362" y="663232"/>
                </a:lnTo>
                <a:lnTo>
                  <a:pt x="533547" y="657943"/>
                </a:lnTo>
                <a:lnTo>
                  <a:pt x="533547" y="681743"/>
                </a:lnTo>
                <a:lnTo>
                  <a:pt x="533018" y="691792"/>
                </a:lnTo>
                <a:lnTo>
                  <a:pt x="530375" y="700254"/>
                </a:lnTo>
                <a:lnTo>
                  <a:pt x="527732" y="709245"/>
                </a:lnTo>
                <a:lnTo>
                  <a:pt x="524031" y="719294"/>
                </a:lnTo>
                <a:lnTo>
                  <a:pt x="516629" y="731988"/>
                </a:lnTo>
                <a:lnTo>
                  <a:pt x="508699" y="743623"/>
                </a:lnTo>
                <a:lnTo>
                  <a:pt x="504999" y="748912"/>
                </a:lnTo>
                <a:lnTo>
                  <a:pt x="502355" y="754201"/>
                </a:lnTo>
                <a:lnTo>
                  <a:pt x="499712" y="758961"/>
                </a:lnTo>
                <a:lnTo>
                  <a:pt x="498655" y="764250"/>
                </a:lnTo>
                <a:lnTo>
                  <a:pt x="497597" y="769539"/>
                </a:lnTo>
                <a:lnTo>
                  <a:pt x="497597" y="774299"/>
                </a:lnTo>
                <a:lnTo>
                  <a:pt x="497597" y="786464"/>
                </a:lnTo>
                <a:lnTo>
                  <a:pt x="501298" y="799157"/>
                </a:lnTo>
                <a:lnTo>
                  <a:pt x="503413" y="806033"/>
                </a:lnTo>
                <a:lnTo>
                  <a:pt x="504999" y="811322"/>
                </a:lnTo>
                <a:lnTo>
                  <a:pt x="513986" y="827717"/>
                </a:lnTo>
                <a:lnTo>
                  <a:pt x="520859" y="841997"/>
                </a:lnTo>
                <a:lnTo>
                  <a:pt x="524560" y="849402"/>
                </a:lnTo>
                <a:lnTo>
                  <a:pt x="525088" y="856806"/>
                </a:lnTo>
                <a:lnTo>
                  <a:pt x="525088" y="863682"/>
                </a:lnTo>
                <a:lnTo>
                  <a:pt x="524560" y="871615"/>
                </a:lnTo>
                <a:lnTo>
                  <a:pt x="518744" y="889069"/>
                </a:lnTo>
                <a:lnTo>
                  <a:pt x="510285" y="917629"/>
                </a:lnTo>
                <a:lnTo>
                  <a:pt x="502884" y="945131"/>
                </a:lnTo>
                <a:lnTo>
                  <a:pt x="492624" y="987732"/>
                </a:lnTo>
                <a:lnTo>
                  <a:pt x="493714" y="987954"/>
                </a:lnTo>
                <a:lnTo>
                  <a:pt x="491042" y="996950"/>
                </a:lnTo>
                <a:lnTo>
                  <a:pt x="487301" y="998538"/>
                </a:lnTo>
                <a:lnTo>
                  <a:pt x="485164" y="1000125"/>
                </a:lnTo>
                <a:lnTo>
                  <a:pt x="483560" y="1001184"/>
                </a:lnTo>
                <a:lnTo>
                  <a:pt x="483026" y="1002771"/>
                </a:lnTo>
                <a:lnTo>
                  <a:pt x="481957" y="1006475"/>
                </a:lnTo>
                <a:lnTo>
                  <a:pt x="480888" y="1011238"/>
                </a:lnTo>
                <a:lnTo>
                  <a:pt x="477148" y="1018117"/>
                </a:lnTo>
                <a:lnTo>
                  <a:pt x="439739" y="1027113"/>
                </a:lnTo>
                <a:lnTo>
                  <a:pt x="441342" y="1021821"/>
                </a:lnTo>
                <a:lnTo>
                  <a:pt x="443480" y="1012825"/>
                </a:lnTo>
                <a:lnTo>
                  <a:pt x="452030" y="997479"/>
                </a:lnTo>
                <a:lnTo>
                  <a:pt x="459036" y="983143"/>
                </a:lnTo>
                <a:lnTo>
                  <a:pt x="461648" y="977394"/>
                </a:lnTo>
                <a:lnTo>
                  <a:pt x="469049" y="963114"/>
                </a:lnTo>
                <a:lnTo>
                  <a:pt x="476979" y="946718"/>
                </a:lnTo>
                <a:lnTo>
                  <a:pt x="479094" y="925562"/>
                </a:lnTo>
                <a:lnTo>
                  <a:pt x="480680" y="921331"/>
                </a:lnTo>
                <a:lnTo>
                  <a:pt x="481209" y="916571"/>
                </a:lnTo>
                <a:lnTo>
                  <a:pt x="481737" y="908638"/>
                </a:lnTo>
                <a:lnTo>
                  <a:pt x="480680" y="899647"/>
                </a:lnTo>
                <a:lnTo>
                  <a:pt x="479094" y="890656"/>
                </a:lnTo>
                <a:lnTo>
                  <a:pt x="479094" y="880078"/>
                </a:lnTo>
                <a:lnTo>
                  <a:pt x="477508" y="870029"/>
                </a:lnTo>
                <a:lnTo>
                  <a:pt x="474336" y="860509"/>
                </a:lnTo>
                <a:lnTo>
                  <a:pt x="471692" y="850989"/>
                </a:lnTo>
                <a:lnTo>
                  <a:pt x="466406" y="840411"/>
                </a:lnTo>
                <a:lnTo>
                  <a:pt x="461119" y="826660"/>
                </a:lnTo>
                <a:lnTo>
                  <a:pt x="453718" y="810264"/>
                </a:lnTo>
                <a:lnTo>
                  <a:pt x="446845" y="795984"/>
                </a:lnTo>
                <a:lnTo>
                  <a:pt x="434686" y="771655"/>
                </a:lnTo>
                <a:lnTo>
                  <a:pt x="428341" y="755788"/>
                </a:lnTo>
                <a:lnTo>
                  <a:pt x="425698" y="748383"/>
                </a:lnTo>
                <a:lnTo>
                  <a:pt x="418297" y="753672"/>
                </a:lnTo>
                <a:lnTo>
                  <a:pt x="408252" y="757375"/>
                </a:lnTo>
                <a:lnTo>
                  <a:pt x="406666" y="760548"/>
                </a:lnTo>
                <a:lnTo>
                  <a:pt x="405609" y="762663"/>
                </a:lnTo>
                <a:lnTo>
                  <a:pt x="404023" y="767952"/>
                </a:lnTo>
                <a:lnTo>
                  <a:pt x="403494" y="779588"/>
                </a:lnTo>
                <a:lnTo>
                  <a:pt x="405609" y="789637"/>
                </a:lnTo>
                <a:lnTo>
                  <a:pt x="410367" y="800215"/>
                </a:lnTo>
                <a:lnTo>
                  <a:pt x="418297" y="815024"/>
                </a:lnTo>
                <a:lnTo>
                  <a:pt x="428341" y="831420"/>
                </a:lnTo>
                <a:lnTo>
                  <a:pt x="432571" y="839353"/>
                </a:lnTo>
                <a:lnTo>
                  <a:pt x="435743" y="848344"/>
                </a:lnTo>
                <a:lnTo>
                  <a:pt x="435743" y="852575"/>
                </a:lnTo>
                <a:lnTo>
                  <a:pt x="434157" y="856278"/>
                </a:lnTo>
                <a:lnTo>
                  <a:pt x="432571" y="858922"/>
                </a:lnTo>
                <a:lnTo>
                  <a:pt x="429927" y="862095"/>
                </a:lnTo>
                <a:lnTo>
                  <a:pt x="423055" y="867384"/>
                </a:lnTo>
                <a:lnTo>
                  <a:pt x="414067" y="874260"/>
                </a:lnTo>
                <a:lnTo>
                  <a:pt x="397679" y="885896"/>
                </a:lnTo>
                <a:lnTo>
                  <a:pt x="379704" y="901762"/>
                </a:lnTo>
                <a:lnTo>
                  <a:pt x="358557" y="918158"/>
                </a:lnTo>
                <a:lnTo>
                  <a:pt x="345340" y="932438"/>
                </a:lnTo>
                <a:lnTo>
                  <a:pt x="331066" y="949363"/>
                </a:lnTo>
                <a:lnTo>
                  <a:pt x="325779" y="957825"/>
                </a:lnTo>
                <a:lnTo>
                  <a:pt x="322079" y="958354"/>
                </a:lnTo>
                <a:lnTo>
                  <a:pt x="319964" y="959940"/>
                </a:lnTo>
                <a:lnTo>
                  <a:pt x="318378" y="961527"/>
                </a:lnTo>
                <a:lnTo>
                  <a:pt x="317321" y="963643"/>
                </a:lnTo>
                <a:lnTo>
                  <a:pt x="316792" y="967345"/>
                </a:lnTo>
                <a:lnTo>
                  <a:pt x="315206" y="972105"/>
                </a:lnTo>
                <a:lnTo>
                  <a:pt x="311505" y="978452"/>
                </a:lnTo>
                <a:lnTo>
                  <a:pt x="293002" y="983212"/>
                </a:lnTo>
                <a:lnTo>
                  <a:pt x="275027" y="987443"/>
                </a:lnTo>
                <a:lnTo>
                  <a:pt x="276613" y="982683"/>
                </a:lnTo>
                <a:lnTo>
                  <a:pt x="279256" y="973692"/>
                </a:lnTo>
                <a:lnTo>
                  <a:pt x="287715" y="958354"/>
                </a:lnTo>
                <a:lnTo>
                  <a:pt x="295116" y="941958"/>
                </a:lnTo>
                <a:lnTo>
                  <a:pt x="298817" y="934554"/>
                </a:lnTo>
                <a:lnTo>
                  <a:pt x="303575" y="928736"/>
                </a:lnTo>
                <a:lnTo>
                  <a:pt x="309391" y="922389"/>
                </a:lnTo>
                <a:lnTo>
                  <a:pt x="315206" y="917629"/>
                </a:lnTo>
                <a:lnTo>
                  <a:pt x="334767" y="900705"/>
                </a:lnTo>
                <a:lnTo>
                  <a:pt x="354328" y="882722"/>
                </a:lnTo>
                <a:lnTo>
                  <a:pt x="365430" y="871615"/>
                </a:lnTo>
                <a:lnTo>
                  <a:pt x="367544" y="868971"/>
                </a:lnTo>
                <a:lnTo>
                  <a:pt x="369130" y="865798"/>
                </a:lnTo>
                <a:lnTo>
                  <a:pt x="371245" y="859980"/>
                </a:lnTo>
                <a:lnTo>
                  <a:pt x="372302" y="853633"/>
                </a:lnTo>
                <a:lnTo>
                  <a:pt x="372831" y="847286"/>
                </a:lnTo>
                <a:lnTo>
                  <a:pt x="371245" y="840940"/>
                </a:lnTo>
                <a:lnTo>
                  <a:pt x="370716" y="836708"/>
                </a:lnTo>
                <a:lnTo>
                  <a:pt x="369130" y="833006"/>
                </a:lnTo>
                <a:lnTo>
                  <a:pt x="365430" y="826131"/>
                </a:lnTo>
                <a:lnTo>
                  <a:pt x="360672" y="820842"/>
                </a:lnTo>
                <a:lnTo>
                  <a:pt x="356442" y="815553"/>
                </a:lnTo>
                <a:lnTo>
                  <a:pt x="351156" y="810264"/>
                </a:lnTo>
                <a:lnTo>
                  <a:pt x="346926" y="806033"/>
                </a:lnTo>
                <a:lnTo>
                  <a:pt x="343225" y="801273"/>
                </a:lnTo>
                <a:lnTo>
                  <a:pt x="335295" y="791224"/>
                </a:lnTo>
                <a:lnTo>
                  <a:pt x="322607" y="764779"/>
                </a:lnTo>
                <a:lnTo>
                  <a:pt x="312563" y="737806"/>
                </a:lnTo>
                <a:lnTo>
                  <a:pt x="302518" y="714534"/>
                </a:lnTo>
                <a:lnTo>
                  <a:pt x="300403" y="707130"/>
                </a:lnTo>
                <a:lnTo>
                  <a:pt x="299346" y="700254"/>
                </a:lnTo>
                <a:lnTo>
                  <a:pt x="299346" y="694436"/>
                </a:lnTo>
                <a:lnTo>
                  <a:pt x="300932" y="687561"/>
                </a:lnTo>
                <a:lnTo>
                  <a:pt x="301989" y="681743"/>
                </a:lnTo>
                <a:lnTo>
                  <a:pt x="304104" y="676454"/>
                </a:lnTo>
                <a:lnTo>
                  <a:pt x="308333" y="665347"/>
                </a:lnTo>
                <a:lnTo>
                  <a:pt x="312563" y="656885"/>
                </a:lnTo>
                <a:lnTo>
                  <a:pt x="314677" y="648952"/>
                </a:lnTo>
                <a:lnTo>
                  <a:pt x="316792" y="642076"/>
                </a:lnTo>
                <a:lnTo>
                  <a:pt x="316792" y="634671"/>
                </a:lnTo>
                <a:lnTo>
                  <a:pt x="316263" y="627796"/>
                </a:lnTo>
                <a:lnTo>
                  <a:pt x="313620" y="621978"/>
                </a:lnTo>
                <a:lnTo>
                  <a:pt x="309919" y="615102"/>
                </a:lnTo>
                <a:lnTo>
                  <a:pt x="303575" y="609285"/>
                </a:lnTo>
                <a:lnTo>
                  <a:pt x="284543" y="591831"/>
                </a:lnTo>
                <a:lnTo>
                  <a:pt x="262339" y="569618"/>
                </a:lnTo>
                <a:lnTo>
                  <a:pt x="240663" y="547404"/>
                </a:lnTo>
                <a:lnTo>
                  <a:pt x="224275" y="526777"/>
                </a:lnTo>
                <a:lnTo>
                  <a:pt x="205242" y="491870"/>
                </a:lnTo>
                <a:lnTo>
                  <a:pt x="181452" y="441097"/>
                </a:lnTo>
                <a:lnTo>
                  <a:pt x="171341" y="421746"/>
                </a:lnTo>
                <a:lnTo>
                  <a:pt x="168276" y="421746"/>
                </a:lnTo>
                <a:lnTo>
                  <a:pt x="166159" y="421746"/>
                </a:lnTo>
                <a:lnTo>
                  <a:pt x="162455" y="421217"/>
                </a:lnTo>
                <a:lnTo>
                  <a:pt x="156105" y="415925"/>
                </a:lnTo>
                <a:lnTo>
                  <a:pt x="141288" y="402167"/>
                </a:lnTo>
                <a:lnTo>
                  <a:pt x="128059" y="391054"/>
                </a:lnTo>
                <a:lnTo>
                  <a:pt x="119063" y="384175"/>
                </a:lnTo>
                <a:lnTo>
                  <a:pt x="110067" y="377825"/>
                </a:lnTo>
                <a:lnTo>
                  <a:pt x="101189" y="368947"/>
                </a:lnTo>
                <a:lnTo>
                  <a:pt x="100205" y="373361"/>
                </a:lnTo>
                <a:lnTo>
                  <a:pt x="100205" y="380261"/>
                </a:lnTo>
                <a:lnTo>
                  <a:pt x="99673" y="382384"/>
                </a:lnTo>
                <a:lnTo>
                  <a:pt x="99141" y="384507"/>
                </a:lnTo>
                <a:lnTo>
                  <a:pt x="96479" y="388222"/>
                </a:lnTo>
                <a:lnTo>
                  <a:pt x="94883" y="389814"/>
                </a:lnTo>
                <a:lnTo>
                  <a:pt x="94351" y="392468"/>
                </a:lnTo>
                <a:lnTo>
                  <a:pt x="94351" y="394591"/>
                </a:lnTo>
                <a:lnTo>
                  <a:pt x="93818" y="397245"/>
                </a:lnTo>
                <a:lnTo>
                  <a:pt x="94883" y="399898"/>
                </a:lnTo>
                <a:lnTo>
                  <a:pt x="96479" y="401491"/>
                </a:lnTo>
                <a:lnTo>
                  <a:pt x="101270" y="403614"/>
                </a:lnTo>
                <a:lnTo>
                  <a:pt x="102866" y="405206"/>
                </a:lnTo>
                <a:lnTo>
                  <a:pt x="103931" y="406267"/>
                </a:lnTo>
                <a:lnTo>
                  <a:pt x="104995" y="409452"/>
                </a:lnTo>
                <a:lnTo>
                  <a:pt x="104995" y="413167"/>
                </a:lnTo>
                <a:lnTo>
                  <a:pt x="105527" y="417944"/>
                </a:lnTo>
                <a:lnTo>
                  <a:pt x="105527" y="423782"/>
                </a:lnTo>
                <a:lnTo>
                  <a:pt x="105527" y="431213"/>
                </a:lnTo>
                <a:lnTo>
                  <a:pt x="103931" y="434397"/>
                </a:lnTo>
                <a:lnTo>
                  <a:pt x="101802" y="436520"/>
                </a:lnTo>
                <a:lnTo>
                  <a:pt x="95947" y="440235"/>
                </a:lnTo>
                <a:lnTo>
                  <a:pt x="85303" y="446073"/>
                </a:lnTo>
                <a:lnTo>
                  <a:pt x="81577" y="447666"/>
                </a:lnTo>
                <a:lnTo>
                  <a:pt x="77852" y="449258"/>
                </a:lnTo>
                <a:lnTo>
                  <a:pt x="74126" y="449789"/>
                </a:lnTo>
                <a:lnTo>
                  <a:pt x="70400" y="450850"/>
                </a:lnTo>
                <a:lnTo>
                  <a:pt x="68804" y="449789"/>
                </a:lnTo>
                <a:lnTo>
                  <a:pt x="67207" y="449258"/>
                </a:lnTo>
                <a:lnTo>
                  <a:pt x="67207" y="447666"/>
                </a:lnTo>
                <a:lnTo>
                  <a:pt x="66675" y="446073"/>
                </a:lnTo>
                <a:lnTo>
                  <a:pt x="66675" y="443420"/>
                </a:lnTo>
                <a:lnTo>
                  <a:pt x="66675" y="440235"/>
                </a:lnTo>
                <a:lnTo>
                  <a:pt x="67207" y="432805"/>
                </a:lnTo>
                <a:lnTo>
                  <a:pt x="68272" y="421659"/>
                </a:lnTo>
                <a:lnTo>
                  <a:pt x="68272" y="412636"/>
                </a:lnTo>
                <a:lnTo>
                  <a:pt x="68804" y="405737"/>
                </a:lnTo>
                <a:lnTo>
                  <a:pt x="70400" y="398306"/>
                </a:lnTo>
                <a:lnTo>
                  <a:pt x="71997" y="386099"/>
                </a:lnTo>
                <a:lnTo>
                  <a:pt x="70400" y="376546"/>
                </a:lnTo>
                <a:lnTo>
                  <a:pt x="70400" y="371238"/>
                </a:lnTo>
                <a:lnTo>
                  <a:pt x="70933" y="365931"/>
                </a:lnTo>
                <a:lnTo>
                  <a:pt x="72529" y="361685"/>
                </a:lnTo>
                <a:lnTo>
                  <a:pt x="75723" y="357439"/>
                </a:lnTo>
                <a:lnTo>
                  <a:pt x="77852" y="353724"/>
                </a:lnTo>
                <a:lnTo>
                  <a:pt x="78371" y="352515"/>
                </a:lnTo>
                <a:lnTo>
                  <a:pt x="70908" y="349250"/>
                </a:lnTo>
                <a:lnTo>
                  <a:pt x="68263" y="347662"/>
                </a:lnTo>
                <a:lnTo>
                  <a:pt x="62971" y="348721"/>
                </a:lnTo>
                <a:lnTo>
                  <a:pt x="59267" y="350837"/>
                </a:lnTo>
                <a:lnTo>
                  <a:pt x="56092" y="353483"/>
                </a:lnTo>
                <a:lnTo>
                  <a:pt x="50800" y="361421"/>
                </a:lnTo>
                <a:lnTo>
                  <a:pt x="46567" y="370416"/>
                </a:lnTo>
                <a:lnTo>
                  <a:pt x="41275" y="383646"/>
                </a:lnTo>
                <a:lnTo>
                  <a:pt x="36512" y="398462"/>
                </a:lnTo>
                <a:lnTo>
                  <a:pt x="33867" y="412750"/>
                </a:lnTo>
                <a:lnTo>
                  <a:pt x="33867" y="419629"/>
                </a:lnTo>
                <a:lnTo>
                  <a:pt x="32808" y="421746"/>
                </a:lnTo>
                <a:lnTo>
                  <a:pt x="32279" y="423862"/>
                </a:lnTo>
                <a:lnTo>
                  <a:pt x="29104" y="427567"/>
                </a:lnTo>
                <a:lnTo>
                  <a:pt x="27517" y="429154"/>
                </a:lnTo>
                <a:lnTo>
                  <a:pt x="26987" y="431271"/>
                </a:lnTo>
                <a:lnTo>
                  <a:pt x="26987" y="433917"/>
                </a:lnTo>
                <a:lnTo>
                  <a:pt x="26987" y="436562"/>
                </a:lnTo>
                <a:lnTo>
                  <a:pt x="27517" y="439208"/>
                </a:lnTo>
                <a:lnTo>
                  <a:pt x="29633" y="440267"/>
                </a:lnTo>
                <a:lnTo>
                  <a:pt x="32279" y="441325"/>
                </a:lnTo>
                <a:lnTo>
                  <a:pt x="33867" y="441854"/>
                </a:lnTo>
                <a:lnTo>
                  <a:pt x="35983" y="443442"/>
                </a:lnTo>
                <a:lnTo>
                  <a:pt x="36512" y="445558"/>
                </a:lnTo>
                <a:lnTo>
                  <a:pt x="37571" y="448733"/>
                </a:lnTo>
                <a:lnTo>
                  <a:pt x="38100" y="452438"/>
                </a:lnTo>
                <a:lnTo>
                  <a:pt x="38100" y="457200"/>
                </a:lnTo>
                <a:lnTo>
                  <a:pt x="38629" y="463021"/>
                </a:lnTo>
                <a:lnTo>
                  <a:pt x="38629" y="470429"/>
                </a:lnTo>
                <a:lnTo>
                  <a:pt x="36512" y="473604"/>
                </a:lnTo>
                <a:lnTo>
                  <a:pt x="34396" y="475721"/>
                </a:lnTo>
                <a:lnTo>
                  <a:pt x="29104" y="479425"/>
                </a:lnTo>
                <a:lnTo>
                  <a:pt x="17992" y="485246"/>
                </a:lnTo>
                <a:lnTo>
                  <a:pt x="14817" y="486833"/>
                </a:lnTo>
                <a:lnTo>
                  <a:pt x="11112" y="488421"/>
                </a:lnTo>
                <a:lnTo>
                  <a:pt x="3704" y="488950"/>
                </a:lnTo>
                <a:lnTo>
                  <a:pt x="1587" y="488950"/>
                </a:lnTo>
                <a:lnTo>
                  <a:pt x="529" y="488421"/>
                </a:lnTo>
                <a:lnTo>
                  <a:pt x="0" y="486833"/>
                </a:lnTo>
                <a:lnTo>
                  <a:pt x="0" y="485246"/>
                </a:lnTo>
                <a:lnTo>
                  <a:pt x="0" y="482600"/>
                </a:lnTo>
                <a:lnTo>
                  <a:pt x="0" y="479425"/>
                </a:lnTo>
                <a:lnTo>
                  <a:pt x="0" y="472017"/>
                </a:lnTo>
                <a:lnTo>
                  <a:pt x="529" y="460904"/>
                </a:lnTo>
                <a:lnTo>
                  <a:pt x="529" y="450850"/>
                </a:lnTo>
                <a:lnTo>
                  <a:pt x="1587" y="444500"/>
                </a:lnTo>
                <a:lnTo>
                  <a:pt x="3175" y="437621"/>
                </a:lnTo>
                <a:lnTo>
                  <a:pt x="5292" y="425450"/>
                </a:lnTo>
                <a:lnTo>
                  <a:pt x="3704" y="415925"/>
                </a:lnTo>
                <a:lnTo>
                  <a:pt x="3704" y="410633"/>
                </a:lnTo>
                <a:lnTo>
                  <a:pt x="4233" y="405342"/>
                </a:lnTo>
                <a:lnTo>
                  <a:pt x="5821" y="401108"/>
                </a:lnTo>
                <a:lnTo>
                  <a:pt x="7937" y="396346"/>
                </a:lnTo>
                <a:lnTo>
                  <a:pt x="10583" y="393171"/>
                </a:lnTo>
                <a:lnTo>
                  <a:pt x="12171" y="389467"/>
                </a:lnTo>
                <a:lnTo>
                  <a:pt x="14817" y="382058"/>
                </a:lnTo>
                <a:lnTo>
                  <a:pt x="19579" y="369358"/>
                </a:lnTo>
                <a:lnTo>
                  <a:pt x="23812" y="361421"/>
                </a:lnTo>
                <a:lnTo>
                  <a:pt x="27517" y="354541"/>
                </a:lnTo>
                <a:lnTo>
                  <a:pt x="31221" y="347662"/>
                </a:lnTo>
                <a:lnTo>
                  <a:pt x="32279" y="343429"/>
                </a:lnTo>
                <a:lnTo>
                  <a:pt x="32808" y="338666"/>
                </a:lnTo>
                <a:lnTo>
                  <a:pt x="34925" y="331258"/>
                </a:lnTo>
                <a:lnTo>
                  <a:pt x="38100" y="327554"/>
                </a:lnTo>
                <a:lnTo>
                  <a:pt x="41275" y="323850"/>
                </a:lnTo>
                <a:lnTo>
                  <a:pt x="47625" y="318558"/>
                </a:lnTo>
                <a:lnTo>
                  <a:pt x="50800" y="316441"/>
                </a:lnTo>
                <a:lnTo>
                  <a:pt x="53975" y="315383"/>
                </a:lnTo>
                <a:lnTo>
                  <a:pt x="59267" y="313266"/>
                </a:lnTo>
                <a:lnTo>
                  <a:pt x="62971" y="312737"/>
                </a:lnTo>
                <a:lnTo>
                  <a:pt x="66675" y="312737"/>
                </a:lnTo>
                <a:lnTo>
                  <a:pt x="74083" y="313266"/>
                </a:lnTo>
                <a:lnTo>
                  <a:pt x="81492" y="315383"/>
                </a:lnTo>
                <a:lnTo>
                  <a:pt x="89958" y="318558"/>
                </a:lnTo>
                <a:lnTo>
                  <a:pt x="92195" y="319637"/>
                </a:lnTo>
                <a:lnTo>
                  <a:pt x="94351" y="314979"/>
                </a:lnTo>
                <a:lnTo>
                  <a:pt x="98076" y="308079"/>
                </a:lnTo>
                <a:lnTo>
                  <a:pt x="99673" y="303833"/>
                </a:lnTo>
                <a:lnTo>
                  <a:pt x="100205" y="299057"/>
                </a:lnTo>
                <a:lnTo>
                  <a:pt x="102866" y="291626"/>
                </a:lnTo>
                <a:lnTo>
                  <a:pt x="104995" y="287911"/>
                </a:lnTo>
                <a:lnTo>
                  <a:pt x="108188" y="284196"/>
                </a:lnTo>
                <a:lnTo>
                  <a:pt x="115640" y="278888"/>
                </a:lnTo>
                <a:lnTo>
                  <a:pt x="117769" y="276765"/>
                </a:lnTo>
                <a:lnTo>
                  <a:pt x="120962" y="275704"/>
                </a:lnTo>
                <a:lnTo>
                  <a:pt x="126817" y="273581"/>
                </a:lnTo>
                <a:lnTo>
                  <a:pt x="130542" y="273050"/>
                </a:lnTo>
                <a:lnTo>
                  <a:pt x="134268" y="273050"/>
                </a:lnTo>
                <a:lnTo>
                  <a:pt x="141187" y="273581"/>
                </a:lnTo>
                <a:lnTo>
                  <a:pt x="148638" y="275704"/>
                </a:lnTo>
                <a:lnTo>
                  <a:pt x="156621" y="278888"/>
                </a:lnTo>
                <a:lnTo>
                  <a:pt x="161259" y="280912"/>
                </a:lnTo>
                <a:lnTo>
                  <a:pt x="172465" y="273438"/>
                </a:lnTo>
                <a:lnTo>
                  <a:pt x="179866" y="267620"/>
                </a:lnTo>
                <a:lnTo>
                  <a:pt x="185153" y="262331"/>
                </a:lnTo>
                <a:lnTo>
                  <a:pt x="188854" y="258629"/>
                </a:lnTo>
                <a:lnTo>
                  <a:pt x="198898" y="247522"/>
                </a:lnTo>
                <a:lnTo>
                  <a:pt x="205242" y="233771"/>
                </a:lnTo>
                <a:lnTo>
                  <a:pt x="214230" y="209971"/>
                </a:lnTo>
                <a:lnTo>
                  <a:pt x="220574" y="188815"/>
                </a:lnTo>
                <a:lnTo>
                  <a:pt x="224803" y="173477"/>
                </a:lnTo>
                <a:lnTo>
                  <a:pt x="228504" y="161312"/>
                </a:lnTo>
                <a:lnTo>
                  <a:pt x="231676" y="148090"/>
                </a:lnTo>
                <a:lnTo>
                  <a:pt x="230619" y="145446"/>
                </a:lnTo>
                <a:lnTo>
                  <a:pt x="229561" y="144917"/>
                </a:lnTo>
                <a:lnTo>
                  <a:pt x="228504" y="144388"/>
                </a:lnTo>
                <a:lnTo>
                  <a:pt x="226918" y="144388"/>
                </a:lnTo>
                <a:lnTo>
                  <a:pt x="223217" y="144917"/>
                </a:lnTo>
                <a:lnTo>
                  <a:pt x="220574" y="144917"/>
                </a:lnTo>
                <a:lnTo>
                  <a:pt x="217402" y="145446"/>
                </a:lnTo>
                <a:lnTo>
                  <a:pt x="211586" y="146503"/>
                </a:lnTo>
                <a:lnTo>
                  <a:pt x="207886" y="145446"/>
                </a:lnTo>
                <a:lnTo>
                  <a:pt x="202599" y="144388"/>
                </a:lnTo>
                <a:lnTo>
                  <a:pt x="195198" y="141743"/>
                </a:lnTo>
                <a:lnTo>
                  <a:pt x="184624" y="136454"/>
                </a:lnTo>
                <a:lnTo>
                  <a:pt x="180924" y="134339"/>
                </a:lnTo>
                <a:lnTo>
                  <a:pt x="177223" y="134339"/>
                </a:lnTo>
                <a:lnTo>
                  <a:pt x="173522" y="134339"/>
                </a:lnTo>
                <a:lnTo>
                  <a:pt x="170350" y="135397"/>
                </a:lnTo>
                <a:lnTo>
                  <a:pt x="167178" y="135926"/>
                </a:lnTo>
                <a:lnTo>
                  <a:pt x="165592" y="137512"/>
                </a:lnTo>
                <a:lnTo>
                  <a:pt x="161891" y="141743"/>
                </a:lnTo>
                <a:lnTo>
                  <a:pt x="161363" y="142801"/>
                </a:lnTo>
                <a:lnTo>
                  <a:pt x="159777" y="142801"/>
                </a:lnTo>
                <a:lnTo>
                  <a:pt x="157662" y="142801"/>
                </a:lnTo>
                <a:lnTo>
                  <a:pt x="150789" y="142801"/>
                </a:lnTo>
                <a:lnTo>
                  <a:pt x="143388" y="137512"/>
                </a:lnTo>
                <a:lnTo>
                  <a:pt x="132815" y="130637"/>
                </a:lnTo>
                <a:lnTo>
                  <a:pt x="131229" y="129050"/>
                </a:lnTo>
                <a:lnTo>
                  <a:pt x="130171" y="127463"/>
                </a:lnTo>
                <a:lnTo>
                  <a:pt x="129114" y="125348"/>
                </a:lnTo>
                <a:lnTo>
                  <a:pt x="126999" y="117414"/>
                </a:lnTo>
                <a:lnTo>
                  <a:pt x="125413" y="105250"/>
                </a:lnTo>
                <a:lnTo>
                  <a:pt x="125942" y="99961"/>
                </a:lnTo>
                <a:lnTo>
                  <a:pt x="126999" y="95730"/>
                </a:lnTo>
                <a:lnTo>
                  <a:pt x="129114" y="90970"/>
                </a:lnTo>
                <a:lnTo>
                  <a:pt x="132286" y="87267"/>
                </a:lnTo>
                <a:lnTo>
                  <a:pt x="135987" y="83036"/>
                </a:lnTo>
                <a:lnTo>
                  <a:pt x="140216" y="79334"/>
                </a:lnTo>
                <a:lnTo>
                  <a:pt x="150261" y="72458"/>
                </a:lnTo>
                <a:lnTo>
                  <a:pt x="157662" y="68756"/>
                </a:lnTo>
                <a:lnTo>
                  <a:pt x="161891" y="66112"/>
                </a:lnTo>
                <a:lnTo>
                  <a:pt x="179338" y="58178"/>
                </a:lnTo>
                <a:lnTo>
                  <a:pt x="193612" y="50774"/>
                </a:lnTo>
                <a:lnTo>
                  <a:pt x="208414" y="41783"/>
                </a:lnTo>
                <a:lnTo>
                  <a:pt x="215816" y="36494"/>
                </a:lnTo>
                <a:lnTo>
                  <a:pt x="224275" y="29089"/>
                </a:lnTo>
                <a:lnTo>
                  <a:pt x="230619" y="22743"/>
                </a:lnTo>
                <a:lnTo>
                  <a:pt x="235905" y="20098"/>
                </a:lnTo>
                <a:lnTo>
                  <a:pt x="239606" y="18511"/>
                </a:lnTo>
                <a:lnTo>
                  <a:pt x="244364" y="16925"/>
                </a:lnTo>
                <a:lnTo>
                  <a:pt x="248065" y="16925"/>
                </a:lnTo>
                <a:lnTo>
                  <a:pt x="252294" y="16925"/>
                </a:lnTo>
                <a:lnTo>
                  <a:pt x="255995" y="18511"/>
                </a:lnTo>
                <a:lnTo>
                  <a:pt x="266040" y="22214"/>
                </a:lnTo>
                <a:lnTo>
                  <a:pt x="268154" y="22743"/>
                </a:lnTo>
                <a:lnTo>
                  <a:pt x="273441" y="20627"/>
                </a:lnTo>
                <a:lnTo>
                  <a:pt x="284014" y="14809"/>
                </a:lnTo>
                <a:lnTo>
                  <a:pt x="307276" y="1058"/>
                </a:lnTo>
                <a:lnTo>
                  <a:pt x="309391" y="529"/>
                </a:lnTo>
                <a:lnTo>
                  <a:pt x="31150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94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0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100"/>
                            </p:stCondLst>
                            <p:childTnLst>
                              <p:par>
                                <p:cTn id="10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350"/>
                            </p:stCondLst>
                            <p:childTnLst>
                              <p:par>
                                <p:cTn id="1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35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 animBg="1"/>
      <p:bldP spid="19" grpId="0"/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/>
          <p:cNvSpPr txBox="1"/>
          <p:nvPr/>
        </p:nvSpPr>
        <p:spPr>
          <a:xfrm>
            <a:off x="5470168" y="1556792"/>
            <a:ext cx="5770398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谢谢聆听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6311230" y="4313749"/>
            <a:ext cx="3024336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XXXXX</a:t>
            </a:r>
            <a:r>
              <a:rPr lang="zh-CN" altLang="en-US" sz="20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有限公司</a:t>
            </a:r>
            <a:endParaRPr lang="en-US" altLang="zh-CN" sz="2000" b="1" dirty="0">
              <a:gradFill flip="none" rotWithShape="1">
                <a:gsLst>
                  <a:gs pos="0">
                    <a:srgbClr val="04B5EC"/>
                  </a:gs>
                  <a:gs pos="100000">
                    <a:srgbClr val="00C88A"/>
                  </a:gs>
                </a:gsLst>
                <a:lin ang="0" scaled="1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118386" y="2914139"/>
            <a:ext cx="4464558" cy="0"/>
          </a:xfrm>
          <a:prstGeom prst="line">
            <a:avLst/>
          </a:prstGeom>
          <a:ln>
            <a:solidFill>
              <a:srgbClr val="00C8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20018" y="-401073"/>
            <a:ext cx="0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决策 10"/>
          <p:cNvSpPr/>
          <p:nvPr/>
        </p:nvSpPr>
        <p:spPr>
          <a:xfrm>
            <a:off x="915035" y="1133444"/>
            <a:ext cx="4040168" cy="3830493"/>
          </a:xfrm>
          <a:prstGeom prst="flowChartDecisi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241300" dist="266700" dir="13500000">
              <a:prstClr val="black">
                <a:alpha val="3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决策 39"/>
          <p:cNvSpPr/>
          <p:nvPr/>
        </p:nvSpPr>
        <p:spPr>
          <a:xfrm>
            <a:off x="3136761" y="-41747"/>
            <a:ext cx="2204848" cy="2090422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决策 40"/>
          <p:cNvSpPr/>
          <p:nvPr/>
        </p:nvSpPr>
        <p:spPr>
          <a:xfrm>
            <a:off x="-1155988" y="-743703"/>
            <a:ext cx="3797678" cy="3600587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4680755">
            <a:off x="3856184" y="4430225"/>
            <a:ext cx="567268" cy="567268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直角三角形 41"/>
          <p:cNvSpPr/>
          <p:nvPr/>
        </p:nvSpPr>
        <p:spPr>
          <a:xfrm rot="15485977">
            <a:off x="4412419" y="3904937"/>
            <a:ext cx="567268" cy="567268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决策 44"/>
          <p:cNvSpPr/>
          <p:nvPr/>
        </p:nvSpPr>
        <p:spPr>
          <a:xfrm>
            <a:off x="-1600438" y="2334760"/>
            <a:ext cx="2964358" cy="2810515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直角三角形 47"/>
          <p:cNvSpPr/>
          <p:nvPr/>
        </p:nvSpPr>
        <p:spPr>
          <a:xfrm rot="18571015">
            <a:off x="4168527" y="5801728"/>
            <a:ext cx="382997" cy="382997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直角三角形 48"/>
          <p:cNvSpPr/>
          <p:nvPr/>
        </p:nvSpPr>
        <p:spPr>
          <a:xfrm rot="18571015">
            <a:off x="5213802" y="2210939"/>
            <a:ext cx="382997" cy="382997"/>
          </a:xfrm>
          <a:prstGeom prst="rtTriangle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流程图: 决策 50"/>
          <p:cNvSpPr/>
          <p:nvPr/>
        </p:nvSpPr>
        <p:spPr>
          <a:xfrm>
            <a:off x="1764060" y="5373216"/>
            <a:ext cx="2496329" cy="2366776"/>
          </a:xfrm>
          <a:prstGeom prst="flowChartDecision">
            <a:avLst/>
          </a:prstGeom>
          <a:gradFill flip="none" rotWithShape="1">
            <a:gsLst>
              <a:gs pos="100000">
                <a:srgbClr val="00C898"/>
              </a:gs>
              <a:gs pos="0">
                <a:srgbClr val="04B5EC"/>
              </a:gs>
            </a:gsLst>
            <a:lin ang="0" scaled="1"/>
            <a:tileRect/>
          </a:gra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流程图: 决策 53"/>
          <p:cNvSpPr/>
          <p:nvPr/>
        </p:nvSpPr>
        <p:spPr>
          <a:xfrm>
            <a:off x="168931" y="3968039"/>
            <a:ext cx="2635914" cy="2499117"/>
          </a:xfrm>
          <a:prstGeom prst="flowChartDecisi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241300" dist="266700" dir="13500000">
              <a:prstClr val="black">
                <a:alpha val="3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687822" y="628304"/>
            <a:ext cx="3046413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altLang="zh-CN" sz="4400" b="1" dirty="0">
                <a:solidFill>
                  <a:prstClr val="white"/>
                </a:solidFill>
              </a:rPr>
              <a:t>LOGO</a:t>
            </a:r>
            <a:endParaRPr lang="zh-CN" altLang="en-US" sz="4400" b="1" dirty="0">
              <a:solidFill>
                <a:prstClr val="white"/>
              </a:solidFill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5553437" y="2924944"/>
            <a:ext cx="5770398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gradFill flip="none" rotWithShape="1">
                  <a:gsLst>
                    <a:gs pos="0">
                      <a:srgbClr val="04B5EC"/>
                    </a:gs>
                    <a:gs pos="100000">
                      <a:srgbClr val="00C88A"/>
                    </a:gs>
                  </a:gsLst>
                  <a:lin ang="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THANKS</a:t>
            </a:r>
            <a:endParaRPr lang="zh-CN" altLang="en-US" sz="8000" b="1" dirty="0">
              <a:gradFill flip="none" rotWithShape="1">
                <a:gsLst>
                  <a:gs pos="0">
                    <a:srgbClr val="04B5EC"/>
                  </a:gs>
                  <a:gs pos="100000">
                    <a:srgbClr val="00C88A"/>
                  </a:gs>
                </a:gsLst>
                <a:lin ang="0" scaled="1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150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7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8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1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2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5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6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9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0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3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4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7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8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1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2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5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6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9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40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43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44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975"/>
                                </p:stCondLst>
                                <p:childTnLst>
                                  <p:par>
                                    <p:cTn id="56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475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6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0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84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8" grpId="0"/>
          <p:bldP spid="11" grpId="0" animBg="1"/>
          <p:bldP spid="11" grpId="1" animBg="1"/>
          <p:bldP spid="11" grpId="2" animBg="1"/>
          <p:bldP spid="40" grpId="0" animBg="1"/>
          <p:bldP spid="41" grpId="0" animBg="1"/>
          <p:bldP spid="12" grpId="0" animBg="1"/>
          <p:bldP spid="42" grpId="0" animBg="1"/>
          <p:bldP spid="45" grpId="0" animBg="1"/>
          <p:bldP spid="48" grpId="0" animBg="1"/>
          <p:bldP spid="49" grpId="0" animBg="1"/>
          <p:bldP spid="51" grpId="0" animBg="1"/>
          <p:bldP spid="54" grpId="0" animBg="1"/>
          <p:bldP spid="54" grpId="1" animBg="1"/>
          <p:bldP spid="54" grpId="2" animBg="1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4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4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975"/>
                                </p:stCondLst>
                                <p:childTnLst>
                                  <p:par>
                                    <p:cTn id="56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475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6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0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84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8" grpId="0"/>
          <p:bldP spid="11" grpId="0" animBg="1"/>
          <p:bldP spid="11" grpId="1" animBg="1"/>
          <p:bldP spid="11" grpId="2" animBg="1"/>
          <p:bldP spid="40" grpId="0" animBg="1"/>
          <p:bldP spid="41" grpId="0" animBg="1"/>
          <p:bldP spid="12" grpId="0" animBg="1"/>
          <p:bldP spid="42" grpId="0" animBg="1"/>
          <p:bldP spid="45" grpId="0" animBg="1"/>
          <p:bldP spid="48" grpId="0" animBg="1"/>
          <p:bldP spid="49" grpId="0" animBg="1"/>
          <p:bldP spid="51" grpId="0" animBg="1"/>
          <p:bldP spid="54" grpId="0" animBg="1"/>
          <p:bldP spid="54" grpId="1" animBg="1"/>
          <p:bldP spid="54" grpId="2" animBg="1"/>
          <p:bldP spid="20" grpId="0"/>
          <p:bldP spid="2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环保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1938Mw9kkyV2XgRVpibQw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2121</Words>
  <Application>Microsoft Office PowerPoint</Application>
  <PresentationFormat>自定义</PresentationFormat>
  <Paragraphs>326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4" baseType="lpstr">
      <vt:lpstr>方正细圆简体</vt:lpstr>
      <vt:lpstr>华文黑体</vt:lpstr>
      <vt:lpstr>宋体</vt:lpstr>
      <vt:lpstr>微软雅黑</vt:lpstr>
      <vt:lpstr>Agency FB</vt:lpstr>
      <vt:lpstr>Arial</vt:lpstr>
      <vt:lpstr>Calibri</vt:lpstr>
      <vt:lpstr>Wingdings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绿色环保</dc:title>
  <dc:creator>第一PPT</dc:creator>
  <cp:keywords>www.1ppt.com</cp:keywords>
  <dc:description>第一PPT，www.1ppt.com</dc:description>
  <cp:lastModifiedBy>faith123</cp:lastModifiedBy>
  <cp:revision>380</cp:revision>
  <dcterms:created xsi:type="dcterms:W3CDTF">2016-04-14T03:39:04Z</dcterms:created>
  <dcterms:modified xsi:type="dcterms:W3CDTF">2019-09-20T02:35:30Z</dcterms:modified>
</cp:coreProperties>
</file>