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321" r:id="rId2"/>
    <p:sldId id="257" r:id="rId3"/>
    <p:sldId id="307" r:id="rId4"/>
    <p:sldId id="324" r:id="rId5"/>
    <p:sldId id="310" r:id="rId6"/>
    <p:sldId id="262" r:id="rId7"/>
    <p:sldId id="269" r:id="rId8"/>
    <p:sldId id="258" r:id="rId9"/>
    <p:sldId id="260" r:id="rId10"/>
    <p:sldId id="287" r:id="rId11"/>
    <p:sldId id="271" r:id="rId12"/>
    <p:sldId id="325" r:id="rId13"/>
    <p:sldId id="308" r:id="rId14"/>
    <p:sldId id="295" r:id="rId15"/>
    <p:sldId id="328" r:id="rId16"/>
    <p:sldId id="329" r:id="rId17"/>
    <p:sldId id="296" r:id="rId18"/>
    <p:sldId id="263" r:id="rId19"/>
    <p:sldId id="309" r:id="rId20"/>
    <p:sldId id="326" r:id="rId21"/>
    <p:sldId id="266" r:id="rId22"/>
    <p:sldId id="268" r:id="rId23"/>
    <p:sldId id="275" r:id="rId24"/>
    <p:sldId id="293" r:id="rId25"/>
    <p:sldId id="281" r:id="rId26"/>
    <p:sldId id="279" r:id="rId27"/>
    <p:sldId id="327" r:id="rId28"/>
    <p:sldId id="265" r:id="rId29"/>
    <p:sldId id="301" r:id="rId30"/>
    <p:sldId id="303" r:id="rId31"/>
    <p:sldId id="304" r:id="rId32"/>
    <p:sldId id="264" r:id="rId33"/>
    <p:sldId id="319" r:id="rId34"/>
    <p:sldId id="330" r:id="rId35"/>
    <p:sldId id="331" r:id="rId36"/>
  </p:sldIdLst>
  <p:sldSz cx="12192000" cy="6858000"/>
  <p:notesSz cx="6858000" cy="9144000"/>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828"/>
    <a:srgbClr val="00823B"/>
    <a:srgbClr val="50A83F"/>
    <a:srgbClr val="284E26"/>
    <a:srgbClr val="3E8853"/>
    <a:srgbClr val="7EC492"/>
    <a:srgbClr val="326531"/>
    <a:srgbClr val="62A39F"/>
    <a:srgbClr val="42BA97"/>
    <a:srgbClr val="8DD6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906" y="-408"/>
      </p:cViewPr>
      <p:guideLst>
        <p:guide orient="horz" pos="2160"/>
        <p:guide pos="3840"/>
      </p:guideLst>
    </p:cSldViewPr>
  </p:slid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782AD2-65EE-4ED6-822C-44C9FE0F2D37}" type="datetimeFigureOut">
              <a:rPr lang="zh-CN" altLang="en-US" smtClean="0"/>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467789-6248-45A6-9C85-F4261760A86D}" type="slidenum">
              <a:rPr lang="zh-CN" altLang="en-US" smtClean="0"/>
              <a:t>‹#›</a:t>
            </a:fld>
            <a:endParaRPr lang="zh-CN" altLang="en-US"/>
          </a:p>
        </p:txBody>
      </p:sp>
    </p:spTree>
    <p:extLst>
      <p:ext uri="{BB962C8B-B14F-4D97-AF65-F5344CB8AC3E}">
        <p14:creationId xmlns:p14="http://schemas.microsoft.com/office/powerpoint/2010/main" val="2570339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D467789-6248-45A6-9C85-F4261760A86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467789-6248-45A6-9C85-F4261760A86D}" type="slidenum">
              <a:rPr lang="zh-CN" altLang="en-US" smtClean="0"/>
              <a:t>35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44600" y="336967"/>
            <a:ext cx="9702800" cy="6184067"/>
          </a:xfrm>
          <a:prstGeom prst="rect">
            <a:avLst/>
          </a:prstGeom>
        </p:spPr>
      </p:pic>
      <p:pic>
        <p:nvPicPr>
          <p:cNvPr id="7" name="图片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710140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15" name="图片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911391"/>
          </a:xfrm>
          <a:prstGeom prst="rect">
            <a:avLst/>
          </a:prstGeom>
        </p:spPr>
      </p:pic>
      <p:sp>
        <p:nvSpPr>
          <p:cNvPr id="2" name="日期占位符 1"/>
          <p:cNvSpPr>
            <a:spLocks noGrp="1"/>
          </p:cNvSpPr>
          <p:nvPr>
            <p:ph type="dt" sz="half" idx="10"/>
          </p:nvPr>
        </p:nvSpPr>
        <p:spPr/>
        <p:txBody>
          <a:bodyPr/>
          <a:lstStyle/>
          <a:p>
            <a:fld id="{530820CF-B880-4189-942D-D702A7CBA730}" type="datetimeFigureOut">
              <a:rPr lang="zh-CN" altLang="en-US" smtClean="0"/>
              <a:t>2018/2/9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79575" y="0"/>
            <a:ext cx="7962527" cy="1720857"/>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48327" y="1567"/>
            <a:ext cx="3152119" cy="2219975"/>
          </a:xfrm>
          <a:prstGeom prst="rect">
            <a:avLst/>
          </a:prstGeom>
        </p:spPr>
      </p:pic>
      <p:pic>
        <p:nvPicPr>
          <p:cNvPr id="12" name="图片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flipH="1">
            <a:off x="-2" y="1566"/>
            <a:ext cx="6809201" cy="4795586"/>
          </a:xfrm>
          <a:prstGeom prst="rect">
            <a:avLst/>
          </a:prstGeom>
        </p:spPr>
      </p:pic>
      <p:pic>
        <p:nvPicPr>
          <p:cNvPr id="13" name="图片 1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2708920"/>
            <a:ext cx="4423255" cy="3655366"/>
          </a:xfrm>
          <a:prstGeom prst="rect">
            <a:avLst/>
          </a:prstGeom>
        </p:spPr>
      </p:pic>
      <p:pic>
        <p:nvPicPr>
          <p:cNvPr id="14" name="图片 1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4601201"/>
            <a:ext cx="12192000" cy="23101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18" name="图片 17"/>
          <p:cNvPicPr>
            <a:picLocks noChangeAspect="1"/>
          </p:cNvPicPr>
          <p:nvPr userDrawn="1"/>
        </p:nvPicPr>
        <p:blipFill rotWithShape="1">
          <a:blip r:embed="rId2">
            <a:extLst>
              <a:ext uri="{28A0092B-C50C-407E-A947-70E740481C1C}">
                <a14:useLocalDpi xmlns:a14="http://schemas.microsoft.com/office/drawing/2010/main" val="0"/>
              </a:ext>
            </a:extLst>
          </a:blip>
          <a:srcRect b="85176"/>
          <a:stretch>
            <a:fillRect/>
          </a:stretch>
        </p:blipFill>
        <p:spPr>
          <a:xfrm>
            <a:off x="0" y="0"/>
            <a:ext cx="12192000" cy="1052736"/>
          </a:xfrm>
          <a:prstGeom prst="rect">
            <a:avLst/>
          </a:prstGeom>
        </p:spPr>
      </p:pic>
      <p:sp>
        <p:nvSpPr>
          <p:cNvPr id="2" name="日期占位符 1"/>
          <p:cNvSpPr>
            <a:spLocks noGrp="1"/>
          </p:cNvSpPr>
          <p:nvPr>
            <p:ph type="dt" sz="half" idx="10"/>
          </p:nvPr>
        </p:nvSpPr>
        <p:spPr/>
        <p:txBody>
          <a:bodyPr/>
          <a:lstStyle/>
          <a:p>
            <a:fld id="{530820CF-B880-4189-942D-D702A7CBA730}" type="datetimeFigureOut">
              <a:rPr lang="zh-CN" altLang="en-US" smtClean="0"/>
              <a:t>2018/2/9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13" name="图片 12"/>
          <p:cNvPicPr>
            <a:picLocks noChangeAspect="1"/>
          </p:cNvPicPr>
          <p:nvPr userDrawn="1"/>
        </p:nvPicPr>
        <p:blipFill rotWithShape="1">
          <a:blip r:embed="rId3">
            <a:extLst>
              <a:ext uri="{28A0092B-C50C-407E-A947-70E740481C1C}">
                <a14:useLocalDpi xmlns:a14="http://schemas.microsoft.com/office/drawing/2010/main" val="0"/>
              </a:ext>
            </a:extLst>
          </a:blip>
          <a:srcRect t="5067" b="13050"/>
          <a:stretch>
            <a:fillRect/>
          </a:stretch>
        </p:blipFill>
        <p:spPr>
          <a:xfrm>
            <a:off x="0" y="1052735"/>
            <a:ext cx="12192000" cy="5818555"/>
          </a:xfrm>
          <a:prstGeom prst="rect">
            <a:avLst/>
          </a:prstGeom>
        </p:spPr>
      </p:pic>
      <p:sp>
        <p:nvSpPr>
          <p:cNvPr id="14" name="矩形 13"/>
          <p:cNvSpPr/>
          <p:nvPr userDrawn="1"/>
        </p:nvSpPr>
        <p:spPr>
          <a:xfrm>
            <a:off x="1" y="997684"/>
            <a:ext cx="12192000" cy="55052"/>
          </a:xfrm>
          <a:prstGeom prst="rect">
            <a:avLst/>
          </a:prstGeom>
          <a:gradFill flip="none" rotWithShape="1">
            <a:gsLst>
              <a:gs pos="0">
                <a:srgbClr val="087A1B">
                  <a:shade val="30000"/>
                  <a:satMod val="115000"/>
                </a:srgbClr>
              </a:gs>
              <a:gs pos="50000">
                <a:srgbClr val="087A1B">
                  <a:shade val="67500"/>
                  <a:satMod val="115000"/>
                </a:srgbClr>
              </a:gs>
              <a:gs pos="100000">
                <a:srgbClr val="087A1B">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0" y="0"/>
            <a:ext cx="12192000" cy="1052736"/>
          </a:xfrm>
          <a:prstGeom prst="rect">
            <a:avLst/>
          </a:prstGeom>
          <a:solidFill>
            <a:schemeClr val="tx2">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30820CF-B880-4189-942D-D702A7CBA730}" type="datetimeFigureOut">
              <a:rPr lang="zh-CN" altLang="en-US" smtClean="0"/>
              <a:t>2018/2/9</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xStyles>
    <p:titleStyle>
      <a:lvl1pPr algn="ctr" defTabSz="1218565"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7.png"/><Relationship Id="rId3" Type="http://schemas.openxmlformats.org/officeDocument/2006/relationships/slideLayout" Target="../slideLayouts/slideLayout1.xml"/><Relationship Id="rId7" Type="http://schemas.openxmlformats.org/officeDocument/2006/relationships/image" Target="../media/image4.png"/><Relationship Id="rId12"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image" Target="../media/image3.png"/><Relationship Id="rId10" Type="http://schemas.microsoft.com/office/2007/relationships/hdphoto" Target="../media/hdphoto1.wdp"/><Relationship Id="rId4" Type="http://schemas.openxmlformats.org/officeDocument/2006/relationships/notesSlide" Target="../notesSlides/notesSlide1.xml"/><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microsoft.com/office/2007/relationships/hdphoto" Target="../media/hdphoto1.wdp"/><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5.png"/><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9575" y="0"/>
            <a:ext cx="7962527" cy="1720857"/>
          </a:xfrm>
          <a:prstGeom prst="rect">
            <a:avLst/>
          </a:prstGeom>
        </p:spPr>
      </p:pic>
      <p:pic>
        <p:nvPicPr>
          <p:cNvPr id="2" name="hi ho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2792" y="6553200"/>
            <a:ext cx="609600" cy="609600"/>
          </a:xfrm>
          <a:prstGeom prst="rect">
            <a:avLst/>
          </a:prstGeom>
        </p:spPr>
      </p:pic>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48327" y="1567"/>
            <a:ext cx="3152119" cy="2219975"/>
          </a:xfrm>
          <a:prstGeom prst="rect">
            <a:avLst/>
          </a:prstGeom>
        </p:spPr>
      </p:pic>
      <p:pic>
        <p:nvPicPr>
          <p:cNvPr id="5" name="图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 y="1566"/>
            <a:ext cx="5798764" cy="4083955"/>
          </a:xfrm>
          <a:prstGeom prst="rect">
            <a:avLst/>
          </a:prstGeom>
        </p:spPr>
      </p:pic>
      <p:pic>
        <p:nvPicPr>
          <p:cNvPr id="8" name="图片 7"/>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2000"/>
                    </a14:imgEffect>
                  </a14:imgLayer>
                </a14:imgProps>
              </a:ext>
              <a:ext uri="{28A0092B-C50C-407E-A947-70E740481C1C}">
                <a14:useLocalDpi xmlns:a14="http://schemas.microsoft.com/office/drawing/2010/main" val="0"/>
              </a:ext>
            </a:extLst>
          </a:blip>
          <a:stretch>
            <a:fillRect/>
          </a:stretch>
        </p:blipFill>
        <p:spPr>
          <a:xfrm>
            <a:off x="8981313" y="4057631"/>
            <a:ext cx="384043" cy="379233"/>
          </a:xfrm>
          <a:prstGeom prst="rect">
            <a:avLst/>
          </a:prstGeom>
        </p:spPr>
      </p:pic>
      <p:pic>
        <p:nvPicPr>
          <p:cNvPr id="25" name="图片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151784" y="4725144"/>
            <a:ext cx="1512168" cy="1493234"/>
          </a:xfrm>
          <a:prstGeom prst="rect">
            <a:avLst/>
          </a:prstGeom>
        </p:spPr>
      </p:pic>
      <p:pic>
        <p:nvPicPr>
          <p:cNvPr id="9" name="图片 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2020552"/>
            <a:ext cx="5126312" cy="4236370"/>
          </a:xfrm>
          <a:prstGeom prst="rect">
            <a:avLst/>
          </a:prstGeom>
        </p:spPr>
      </p:pic>
      <p:pic>
        <p:nvPicPr>
          <p:cNvPr id="13" name="图片 1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 y="4601201"/>
            <a:ext cx="12192000" cy="2310190"/>
          </a:xfrm>
          <a:prstGeom prst="rect">
            <a:avLst/>
          </a:prstGeom>
        </p:spPr>
      </p:pic>
      <p:sp>
        <p:nvSpPr>
          <p:cNvPr id="22" name="TextBox 18"/>
          <p:cNvSpPr txBox="1"/>
          <p:nvPr/>
        </p:nvSpPr>
        <p:spPr>
          <a:xfrm>
            <a:off x="4342825" y="2568291"/>
            <a:ext cx="8310896" cy="1107981"/>
          </a:xfrm>
          <a:prstGeom prst="rect">
            <a:avLst/>
          </a:prstGeom>
          <a:noFill/>
        </p:spPr>
        <p:txBody>
          <a:bodyPr wrap="square" lIns="91428" tIns="45713" rIns="91428" bIns="45713" rtlCol="0">
            <a:spAutoFit/>
          </a:bodyPr>
          <a:lstStyle>
            <a:defPPr>
              <a:defRPr lang="zh-CN"/>
            </a:defPPr>
            <a:lvl1pPr algn="ctr">
              <a:defRPr sz="2800">
                <a:solidFill>
                  <a:srgbClr val="0066FF"/>
                </a:solidFill>
                <a:latin typeface="Hiragino Sans GB W6" pitchFamily="34" charset="-122"/>
                <a:ea typeface="Hiragino Sans GB W6" pitchFamily="34" charset="-122"/>
              </a:defRPr>
            </a:lvl1pPr>
          </a:lstStyle>
          <a:p>
            <a:pPr algn="l"/>
            <a:r>
              <a:rPr lang="zh-CN" altLang="en-US" sz="6600" dirty="0" smtClean="0">
                <a:solidFill>
                  <a:schemeClr val="tx2">
                    <a:lumMod val="75000"/>
                  </a:schemeClr>
                </a:solidFill>
                <a:effectLst>
                  <a:outerShdw blurRad="469900" dist="38100" dir="2700000" algn="tl" rotWithShape="0">
                    <a:prstClr val="black">
                      <a:alpha val="12000"/>
                    </a:prstClr>
                  </a:outerShdw>
                </a:effectLst>
                <a:latin typeface="+mn-lt"/>
                <a:ea typeface="+mn-ea"/>
                <a:cs typeface="+mn-ea"/>
                <a:sym typeface="+mn-lt"/>
              </a:rPr>
              <a:t>超越</a:t>
            </a:r>
            <a:r>
              <a:rPr lang="zh-CN" altLang="en-US" sz="6600" b="1" dirty="0" smtClean="0">
                <a:solidFill>
                  <a:schemeClr val="tx2">
                    <a:lumMod val="75000"/>
                  </a:schemeClr>
                </a:solidFill>
                <a:effectLst>
                  <a:outerShdw blurRad="469900" dist="38100" dir="2700000" algn="tl" rotWithShape="0">
                    <a:prstClr val="black">
                      <a:alpha val="12000"/>
                    </a:prstClr>
                  </a:outerShdw>
                </a:effectLst>
                <a:latin typeface="+mn-lt"/>
                <a:ea typeface="+mn-ea"/>
                <a:cs typeface="+mn-ea"/>
                <a:sym typeface="+mn-lt"/>
              </a:rPr>
              <a:t>演示的境界</a:t>
            </a:r>
            <a:r>
              <a:rPr lang="en-US" altLang="zh-CN" sz="6600" dirty="0" smtClean="0">
                <a:solidFill>
                  <a:schemeClr val="tx2">
                    <a:lumMod val="75000"/>
                  </a:schemeClr>
                </a:solidFill>
                <a:effectLst>
                  <a:outerShdw blurRad="469900" dist="38100" dir="2700000" algn="tl" rotWithShape="0">
                    <a:prstClr val="black">
                      <a:alpha val="12000"/>
                    </a:prstClr>
                  </a:outerShdw>
                </a:effectLst>
                <a:latin typeface="+mn-lt"/>
                <a:ea typeface="+mn-ea"/>
                <a:cs typeface="+mn-ea"/>
                <a:sym typeface="+mn-lt"/>
              </a:rPr>
              <a:t>……</a:t>
            </a:r>
            <a:endParaRPr lang="zh-CN" altLang="en-US" sz="6600" dirty="0">
              <a:solidFill>
                <a:schemeClr val="tx2">
                  <a:lumMod val="75000"/>
                </a:schemeClr>
              </a:solidFill>
              <a:effectLst>
                <a:outerShdw blurRad="469900" dist="38100" dir="2700000" algn="tl" rotWithShape="0">
                  <a:prstClr val="black">
                    <a:alpha val="12000"/>
                  </a:prstClr>
                </a:outerShdw>
              </a:effectLst>
              <a:latin typeface="+mn-lt"/>
              <a:ea typeface="+mn-ea"/>
              <a:cs typeface="+mn-ea"/>
              <a:sym typeface="+mn-lt"/>
            </a:endParaRPr>
          </a:p>
        </p:txBody>
      </p:sp>
      <p:sp>
        <p:nvSpPr>
          <p:cNvPr id="15" name="TextBox 17"/>
          <p:cNvSpPr txBox="1"/>
          <p:nvPr/>
        </p:nvSpPr>
        <p:spPr>
          <a:xfrm>
            <a:off x="4372610" y="3630295"/>
            <a:ext cx="6884035" cy="419100"/>
          </a:xfrm>
          <a:prstGeom prst="rect">
            <a:avLst/>
          </a:prstGeom>
          <a:noFill/>
        </p:spPr>
        <p:txBody>
          <a:bodyPr wrap="square" lIns="91428" tIns="45713" rIns="91428" bIns="45713" rtlCol="0">
            <a:spAutoFit/>
          </a:bodyPr>
          <a:lstStyle/>
          <a:p>
            <a:r>
              <a:rPr lang="zh-CN" altLang="en-US" sz="2135" dirty="0" smtClean="0">
                <a:solidFill>
                  <a:schemeClr val="tx2"/>
                </a:solidFill>
                <a:cs typeface="+mn-ea"/>
                <a:sym typeface="+mn-lt"/>
              </a:rPr>
              <a:t>框架完整 工作总结 汇报 计划 商务演示</a:t>
            </a:r>
            <a:r>
              <a:rPr lang="en-US" altLang="zh-CN" sz="2135" dirty="0" smtClean="0">
                <a:solidFill>
                  <a:schemeClr val="tx2"/>
                </a:solidFill>
                <a:cs typeface="+mn-ea"/>
                <a:sym typeface="+mn-lt"/>
              </a:rPr>
              <a:t>PPT</a:t>
            </a:r>
            <a:r>
              <a:rPr lang="zh-CN" altLang="en-US" sz="2135" dirty="0" smtClean="0">
                <a:solidFill>
                  <a:schemeClr val="tx2"/>
                </a:solidFill>
                <a:cs typeface="+mn-ea"/>
                <a:sym typeface="+mn-lt"/>
              </a:rPr>
              <a:t>通用设计</a:t>
            </a:r>
            <a:endParaRPr lang="zh-CN" altLang="en-US" sz="2135" dirty="0">
              <a:solidFill>
                <a:schemeClr val="tx2"/>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anim calcmode="lin" valueType="num">
                                      <p:cBhvr>
                                        <p:cTn id="11" dur="1000" fill="hold"/>
                                        <p:tgtEl>
                                          <p:spTgt spid="9"/>
                                        </p:tgtEl>
                                        <p:attrNameLst>
                                          <p:attrName>ppt_x</p:attrName>
                                        </p:attrNameLst>
                                      </p:cBhvr>
                                      <p:tavLst>
                                        <p:tav tm="0">
                                          <p:val>
                                            <p:strVal val="#ppt_x"/>
                                          </p:val>
                                        </p:tav>
                                        <p:tav tm="100000">
                                          <p:val>
                                            <p:strVal val="#ppt_x"/>
                                          </p:val>
                                        </p:tav>
                                      </p:tavLst>
                                    </p:anim>
                                    <p:anim calcmode="lin" valueType="num">
                                      <p:cBhvr>
                                        <p:cTn id="12" dur="1000" fill="hold"/>
                                        <p:tgtEl>
                                          <p:spTgt spid="9"/>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par>
                                <p:cTn id="28" presetID="22" presetClass="entr" presetSubtype="2"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right)">
                                      <p:cBhvr>
                                        <p:cTn id="30" dur="1000"/>
                                        <p:tgtEl>
                                          <p:spTgt spid="13"/>
                                        </p:tgtEl>
                                      </p:cBhvr>
                                    </p:animEffect>
                                  </p:childTnLst>
                                </p:cTn>
                              </p:par>
                              <p:par>
                                <p:cTn id="31" presetID="10" presetClass="entr" presetSubtype="0" fill="hold" nodeType="withEffect">
                                  <p:stCondLst>
                                    <p:cond delay="70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4300"/>
                                        <p:tgtEl>
                                          <p:spTgt spid="8"/>
                                        </p:tgtEl>
                                      </p:cBhvr>
                                    </p:animEffect>
                                  </p:childTnLst>
                                </p:cTn>
                              </p:par>
                              <p:par>
                                <p:cTn id="34" presetID="37" presetClass="path" presetSubtype="0" accel="50000" decel="50000" fill="hold" nodeType="withEffect">
                                  <p:stCondLst>
                                    <p:cond delay="700"/>
                                  </p:stCondLst>
                                  <p:childTnLst>
                                    <p:animMotion origin="layout" path="M -0.03515 0.11528 L -0.00507 0.12153 C 0.00144 0.12292 0.00951 0.12037 0.01706 0.11343 C 0.02552 0.10625 0.03138 0.09676 0.0349 0.08658 L 0.05118 0.03982 " pathEditMode="relative" rAng="20040000" ptsTypes="AAAAA">
                                      <p:cBhvr>
                                        <p:cTn id="35" dur="5300" fill="hold"/>
                                        <p:tgtEl>
                                          <p:spTgt spid="8"/>
                                        </p:tgtEl>
                                        <p:attrNameLst>
                                          <p:attrName>ppt_x</p:attrName>
                                          <p:attrName>ppt_y</p:attrName>
                                        </p:attrNameLst>
                                      </p:cBhvr>
                                      <p:rCtr x="4792" y="-2014"/>
                                    </p:animMotion>
                                  </p:childTnLst>
                                </p:cTn>
                              </p:par>
                              <p:par>
                                <p:cTn id="36" presetID="56" presetClass="entr" presetSubtype="0" fill="hold" grpId="1" nodeType="withEffect">
                                  <p:stCondLst>
                                    <p:cond delay="1000"/>
                                  </p:stCondLst>
                                  <p:iterate type="lt">
                                    <p:tmPct val="10000"/>
                                  </p:iterate>
                                  <p:childTnLst>
                                    <p:set>
                                      <p:cBhvr>
                                        <p:cTn id="37" dur="1" fill="hold">
                                          <p:stCondLst>
                                            <p:cond delay="0"/>
                                          </p:stCondLst>
                                        </p:cTn>
                                        <p:tgtEl>
                                          <p:spTgt spid="22"/>
                                        </p:tgtEl>
                                        <p:attrNameLst>
                                          <p:attrName>style.visibility</p:attrName>
                                        </p:attrNameLst>
                                      </p:cBhvr>
                                      <p:to>
                                        <p:strVal val="visible"/>
                                      </p:to>
                                    </p:set>
                                    <p:anim by="(-#ppt_w*2)" calcmode="lin" valueType="num">
                                      <p:cBhvr rctx="PPT">
                                        <p:cTn id="38" dur="625" autoRev="1" fill="hold">
                                          <p:stCondLst>
                                            <p:cond delay="0"/>
                                          </p:stCondLst>
                                        </p:cTn>
                                        <p:tgtEl>
                                          <p:spTgt spid="22"/>
                                        </p:tgtEl>
                                        <p:attrNameLst>
                                          <p:attrName>ppt_w</p:attrName>
                                        </p:attrNameLst>
                                      </p:cBhvr>
                                    </p:anim>
                                    <p:anim by="(#ppt_w*0.50)" calcmode="lin" valueType="num">
                                      <p:cBhvr>
                                        <p:cTn id="39" dur="625" decel="50000" autoRev="1" fill="hold">
                                          <p:stCondLst>
                                            <p:cond delay="0"/>
                                          </p:stCondLst>
                                        </p:cTn>
                                        <p:tgtEl>
                                          <p:spTgt spid="22"/>
                                        </p:tgtEl>
                                        <p:attrNameLst>
                                          <p:attrName>ppt_x</p:attrName>
                                        </p:attrNameLst>
                                      </p:cBhvr>
                                    </p:anim>
                                    <p:anim from="(-#ppt_h/2)" to="(#ppt_y)" calcmode="lin" valueType="num">
                                      <p:cBhvr>
                                        <p:cTn id="40" dur="1250" fill="hold">
                                          <p:stCondLst>
                                            <p:cond delay="0"/>
                                          </p:stCondLst>
                                        </p:cTn>
                                        <p:tgtEl>
                                          <p:spTgt spid="22"/>
                                        </p:tgtEl>
                                        <p:attrNameLst>
                                          <p:attrName>ppt_y</p:attrName>
                                        </p:attrNameLst>
                                      </p:cBhvr>
                                    </p:anim>
                                    <p:animRot by="21600000">
                                      <p:cBhvr>
                                        <p:cTn id="41" dur="1250" fill="hold">
                                          <p:stCondLst>
                                            <p:cond delay="0"/>
                                          </p:stCondLst>
                                        </p:cTn>
                                        <p:tgtEl>
                                          <p:spTgt spid="22"/>
                                        </p:tgtEl>
                                        <p:attrNameLst>
                                          <p:attrName>r</p:attrName>
                                        </p:attrNameLst>
                                      </p:cBhvr>
                                    </p:animRot>
                                  </p:childTnLst>
                                </p:cTn>
                              </p:par>
                              <p:par>
                                <p:cTn id="42" presetID="10" presetClass="entr" presetSubtype="0" fill="hold" nodeType="withEffect">
                                  <p:stCondLst>
                                    <p:cond delay="70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4300"/>
                                        <p:tgtEl>
                                          <p:spTgt spid="25"/>
                                        </p:tgtEl>
                                      </p:cBhvr>
                                    </p:animEffect>
                                  </p:childTnLst>
                                </p:cTn>
                              </p:par>
                              <p:par>
                                <p:cTn id="45" presetID="37" presetClass="path" presetSubtype="0" accel="50000" decel="50000" fill="hold" nodeType="withEffect">
                                  <p:stCondLst>
                                    <p:cond delay="700"/>
                                  </p:stCondLst>
                                  <p:childTnLst>
                                    <p:animMotion origin="layout" path="M -0.06849 0.09629 L -0.03802 0.10254 C -0.03203 0.10416 -0.02408 0.10138 -0.01679 0.09467 C -0.00833 0.0875 -0.0026 0.07893 0.00131 0.06782 L 0.01654 0.02245 " pathEditMode="relative" rAng="20040000" ptsTypes="AAAAA">
                                      <p:cBhvr>
                                        <p:cTn id="46" dur="5200" fill="hold"/>
                                        <p:tgtEl>
                                          <p:spTgt spid="25"/>
                                        </p:tgtEl>
                                        <p:attrNameLst>
                                          <p:attrName>ppt_x</p:attrName>
                                          <p:attrName>ppt_y</p:attrName>
                                        </p:attrNameLst>
                                      </p:cBhvr>
                                      <p:rCtr x="4727" y="-1944"/>
                                    </p:animMotion>
                                  </p:childTnLst>
                                </p:cTn>
                              </p:par>
                              <p:par>
                                <p:cTn id="47" presetID="42" presetClass="entr" presetSubtype="0" fill="hold" grpId="0" nodeType="withEffect">
                                  <p:stCondLst>
                                    <p:cond delay="250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500"/>
                                        <p:tgtEl>
                                          <p:spTgt spid="15"/>
                                        </p:tgtEl>
                                      </p:cBhvr>
                                    </p:animEffect>
                                    <p:anim calcmode="lin" valueType="num">
                                      <p:cBhvr>
                                        <p:cTn id="50" dur="1500" fill="hold"/>
                                        <p:tgtEl>
                                          <p:spTgt spid="15"/>
                                        </p:tgtEl>
                                        <p:attrNameLst>
                                          <p:attrName>ppt_x</p:attrName>
                                        </p:attrNameLst>
                                      </p:cBhvr>
                                      <p:tavLst>
                                        <p:tav tm="0">
                                          <p:val>
                                            <p:strVal val="#ppt_x"/>
                                          </p:val>
                                        </p:tav>
                                        <p:tav tm="100000">
                                          <p:val>
                                            <p:strVal val="#ppt_x"/>
                                          </p:val>
                                        </p:tav>
                                      </p:tavLst>
                                    </p:anim>
                                    <p:anim calcmode="lin" valueType="num">
                                      <p:cBhvr>
                                        <p:cTn id="51" dur="1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2" repeatCount="indefinite" fill="hold" display="0">
                  <p:stCondLst>
                    <p:cond delay="indefinite"/>
                  </p:stCondLst>
                  <p:endCondLst>
                    <p:cond evt="onStopAudio" delay="0">
                      <p:tgtEl>
                        <p:sldTgt/>
                      </p:tgtEl>
                    </p:cond>
                  </p:endCondLst>
                </p:cTn>
                <p:tgtEl>
                  <p:spTgt spid="2"/>
                </p:tgtEl>
              </p:cMediaNode>
            </p:audio>
          </p:childTnLst>
        </p:cTn>
      </p:par>
    </p:tnLst>
    <p:bldLst>
      <p:bldP spid="22" grpId="1"/>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312024" y="2204864"/>
            <a:ext cx="3075585" cy="1200329"/>
            <a:chOff x="4101250" y="193687"/>
            <a:chExt cx="2701188" cy="1200607"/>
          </a:xfrm>
        </p:grpSpPr>
        <p:sp>
          <p:nvSpPr>
            <p:cNvPr id="3" name="TextBox 2"/>
            <p:cNvSpPr txBox="1"/>
            <p:nvPr/>
          </p:nvSpPr>
          <p:spPr>
            <a:xfrm>
              <a:off x="4101250" y="193687"/>
              <a:ext cx="2701188" cy="1200607"/>
            </a:xfrm>
            <a:prstGeom prst="rect">
              <a:avLst/>
            </a:prstGeom>
            <a:noFill/>
          </p:spPr>
          <p:txBody>
            <a:bodyPr wrap="square" rtlCol="0">
              <a:spAutoFit/>
            </a:bodyPr>
            <a:lstStyle/>
            <a:p>
              <a:r>
                <a:rPr lang="en-US" altLang="zh-CN" sz="7200" b="1" dirty="0">
                  <a:solidFill>
                    <a:schemeClr val="tx1">
                      <a:lumMod val="50000"/>
                      <a:lumOff val="50000"/>
                    </a:schemeClr>
                  </a:solidFill>
                  <a:cs typeface="+mn-ea"/>
                  <a:sym typeface="+mn-lt"/>
                </a:rPr>
                <a:t>I</a:t>
              </a:r>
              <a:r>
                <a:rPr lang="en-US" altLang="zh-CN" sz="3200" b="1" dirty="0">
                  <a:solidFill>
                    <a:schemeClr val="tx1">
                      <a:lumMod val="50000"/>
                      <a:lumOff val="50000"/>
                    </a:schemeClr>
                  </a:solidFill>
                  <a:cs typeface="+mn-ea"/>
                  <a:sym typeface="+mn-lt"/>
                </a:rPr>
                <a:t>ntroduction</a:t>
              </a:r>
              <a:endParaRPr lang="zh-CN" altLang="en-US" sz="3200" b="1" dirty="0">
                <a:solidFill>
                  <a:schemeClr val="tx1">
                    <a:lumMod val="50000"/>
                    <a:lumOff val="50000"/>
                  </a:schemeClr>
                </a:solidFill>
                <a:cs typeface="+mn-ea"/>
                <a:sym typeface="+mn-lt"/>
              </a:endParaRPr>
            </a:p>
          </p:txBody>
        </p:sp>
        <p:sp>
          <p:nvSpPr>
            <p:cNvPr id="4" name="TextBox 3"/>
            <p:cNvSpPr txBox="1"/>
            <p:nvPr/>
          </p:nvSpPr>
          <p:spPr>
            <a:xfrm>
              <a:off x="4297387" y="323945"/>
              <a:ext cx="1636711" cy="584910"/>
            </a:xfrm>
            <a:prstGeom prst="rect">
              <a:avLst/>
            </a:prstGeom>
            <a:noFill/>
          </p:spPr>
          <p:txBody>
            <a:bodyPr wrap="square" rtlCol="0">
              <a:spAutoFit/>
            </a:bodyPr>
            <a:lstStyle/>
            <a:p>
              <a:r>
                <a:rPr lang="zh-CN" altLang="en-US" sz="3200" b="1" dirty="0">
                  <a:solidFill>
                    <a:srgbClr val="005828"/>
                  </a:solidFill>
                  <a:cs typeface="+mn-ea"/>
                  <a:sym typeface="+mn-lt"/>
                </a:rPr>
                <a:t>前言</a:t>
              </a:r>
            </a:p>
          </p:txBody>
        </p:sp>
      </p:grpSp>
      <p:sp>
        <p:nvSpPr>
          <p:cNvPr id="5" name="TextBox 4"/>
          <p:cNvSpPr txBox="1"/>
          <p:nvPr/>
        </p:nvSpPr>
        <p:spPr>
          <a:xfrm>
            <a:off x="4871864" y="3237698"/>
            <a:ext cx="6408712" cy="1643513"/>
          </a:xfrm>
          <a:prstGeom prst="rect">
            <a:avLst/>
          </a:prstGeom>
          <a:noFill/>
        </p:spPr>
        <p:txBody>
          <a:bodyPr wrap="square" lIns="91428" tIns="45713" rIns="91428" bIns="45713" rtlCol="0">
            <a:spAutoFit/>
          </a:bodyPr>
          <a:lstStyle>
            <a:defPPr>
              <a:defRPr lang="zh-CN"/>
            </a:defPPr>
            <a:lvl1pPr algn="just">
              <a:lnSpc>
                <a:spcPts val="2200"/>
              </a:lnSpc>
              <a:defRPr sz="11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400" dirty="0">
                <a:solidFill>
                  <a:schemeClr val="tx1">
                    <a:lumMod val="75000"/>
                    <a:lumOff val="25000"/>
                  </a:schemeClr>
                </a:solidFill>
                <a:latin typeface="+mn-lt"/>
                <a:ea typeface="+mn-ea"/>
                <a:cs typeface="+mn-ea"/>
                <a:sym typeface="+mn-lt"/>
              </a:rPr>
              <a:t>    这里用简约的文字，概述出前段时间的主要工作情况，可以分段，不宜字数太多。 这里用简约的文字，概述出前段时间的主要工作情况，可以分段，不宜字数太多。 这里用简约的文字，概述出前段时间的主要工作情况，可以分段，不宜字数太多。 </a:t>
            </a:r>
            <a:endParaRPr lang="en-US" altLang="zh-CN" sz="1400" dirty="0">
              <a:solidFill>
                <a:schemeClr val="tx1">
                  <a:lumMod val="75000"/>
                  <a:lumOff val="25000"/>
                </a:schemeClr>
              </a:solidFill>
              <a:latin typeface="+mn-lt"/>
              <a:ea typeface="+mn-ea"/>
              <a:cs typeface="+mn-ea"/>
              <a:sym typeface="+mn-lt"/>
            </a:endParaRPr>
          </a:p>
          <a:p>
            <a:pPr>
              <a:lnSpc>
                <a:spcPct val="120000"/>
              </a:lnSpc>
            </a:pPr>
            <a:r>
              <a:rPr lang="en-US" altLang="zh-CN" sz="1400" dirty="0">
                <a:solidFill>
                  <a:schemeClr val="tx1">
                    <a:lumMod val="75000"/>
                    <a:lumOff val="25000"/>
                  </a:schemeClr>
                </a:solidFill>
                <a:latin typeface="+mn-lt"/>
                <a:ea typeface="+mn-ea"/>
                <a:cs typeface="+mn-ea"/>
                <a:sym typeface="+mn-lt"/>
              </a:rPr>
              <a:t>    </a:t>
            </a:r>
            <a:r>
              <a:rPr lang="zh-CN" altLang="en-US" sz="1400" dirty="0">
                <a:solidFill>
                  <a:schemeClr val="tx1">
                    <a:lumMod val="75000"/>
                    <a:lumOff val="25000"/>
                  </a:schemeClr>
                </a:solidFill>
                <a:latin typeface="+mn-lt"/>
                <a:ea typeface="+mn-ea"/>
                <a:cs typeface="+mn-ea"/>
                <a:sym typeface="+mn-lt"/>
              </a:rPr>
              <a:t>这里用简约的文字，概述出前段时间的主要工作情况，可以分段，不宜字数太多。 </a:t>
            </a:r>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2130" y="4573419"/>
            <a:ext cx="623392" cy="615584"/>
          </a:xfrm>
          <a:prstGeom prst="rect">
            <a:avLst/>
          </a:prstGeom>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1368" y="4881211"/>
            <a:ext cx="1440160" cy="1422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7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4300"/>
                                        <p:tgtEl>
                                          <p:spTgt spid="16"/>
                                        </p:tgtEl>
                                      </p:cBhvr>
                                    </p:animEffect>
                                  </p:childTnLst>
                                </p:cTn>
                              </p:par>
                              <p:par>
                                <p:cTn id="17" presetID="37" presetClass="path" presetSubtype="0" accel="50000" decel="50000" fill="hold" nodeType="withEffect">
                                  <p:stCondLst>
                                    <p:cond delay="700"/>
                                  </p:stCondLst>
                                  <p:childTnLst>
                                    <p:animMotion origin="layout" path="M -0.04427 0.13726 L -0.04323 0.09004 C -0.0431 0.07986 -0.04114 0.06736 -0.03724 0.05532 C -0.03242 0.04189 -0.02747 0.03171 -0.02278 0.02754 L 0.00013 0.00046 " pathEditMode="relative" rAng="18000000" ptsTypes="AAAAA">
                                      <p:cBhvr>
                                        <p:cTn id="18" dur="5300" fill="hold"/>
                                        <p:tgtEl>
                                          <p:spTgt spid="16"/>
                                        </p:tgtEl>
                                        <p:attrNameLst>
                                          <p:attrName>ppt_x</p:attrName>
                                          <p:attrName>ppt_y</p:attrName>
                                        </p:attrNameLst>
                                      </p:cBhvr>
                                      <p:rCtr x="1484" y="-7593"/>
                                    </p:animMotion>
                                  </p:childTnLst>
                                </p:cTn>
                              </p:par>
                              <p:par>
                                <p:cTn id="19" presetID="10" presetClass="entr" presetSubtype="0" fill="hold" nodeType="withEffect">
                                  <p:stCondLst>
                                    <p:cond delay="7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4300"/>
                                        <p:tgtEl>
                                          <p:spTgt spid="17"/>
                                        </p:tgtEl>
                                      </p:cBhvr>
                                    </p:animEffect>
                                  </p:childTnLst>
                                </p:cTn>
                              </p:par>
                              <p:par>
                                <p:cTn id="22" presetID="37" presetClass="path" presetSubtype="0" accel="50000" decel="50000" fill="hold" nodeType="withEffect">
                                  <p:stCondLst>
                                    <p:cond delay="700"/>
                                  </p:stCondLst>
                                  <p:childTnLst>
                                    <p:animMotion origin="layout" path="M -0.06719 0.0963 L -0.03672 0.10255 C -0.03073 0.10417 -0.02279 0.10139 -0.0155 0.09468 C -0.00703 0.0875 -0.00117 0.07893 0.00221 0.06829 L 0.01784 0.02245 " pathEditMode="relative" rAng="20040000" ptsTypes="AAAAA">
                                      <p:cBhvr>
                                        <p:cTn id="23" dur="5200" fill="hold"/>
                                        <p:tgtEl>
                                          <p:spTgt spid="17"/>
                                        </p:tgtEl>
                                        <p:attrNameLst>
                                          <p:attrName>ppt_x</p:attrName>
                                          <p:attrName>ppt_y</p:attrName>
                                        </p:attrNameLst>
                                      </p:cBhvr>
                                      <p:rCtr x="4727" y="-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75920" y="2924944"/>
            <a:ext cx="1116228" cy="602084"/>
            <a:chOff x="1691680" y="1098053"/>
            <a:chExt cx="1201486" cy="648072"/>
          </a:xfrm>
        </p:grpSpPr>
        <p:sp>
          <p:nvSpPr>
            <p:cNvPr id="23" name="五边形 22"/>
            <p:cNvSpPr/>
            <p:nvPr/>
          </p:nvSpPr>
          <p:spPr>
            <a:xfrm>
              <a:off x="1691680" y="1098053"/>
              <a:ext cx="1201486" cy="648072"/>
            </a:xfrm>
            <a:prstGeom prst="homePlate">
              <a:avLst/>
            </a:prstGeom>
            <a:solidFill>
              <a:schemeClr val="tx2">
                <a:lumMod val="75000"/>
              </a:schemeClr>
            </a:solidFill>
            <a:ln w="25400" cap="flat" cmpd="sng" algn="ctr">
              <a:noFill/>
              <a:prstDash val="solid"/>
            </a:ln>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30" name="TextBox 29"/>
            <p:cNvSpPr txBox="1"/>
            <p:nvPr/>
          </p:nvSpPr>
          <p:spPr>
            <a:xfrm>
              <a:off x="1839052" y="1268201"/>
              <a:ext cx="536023" cy="441782"/>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r" fontAlgn="base">
                <a:spcBef>
                  <a:spcPct val="0"/>
                </a:spcBef>
                <a:spcAft>
                  <a:spcPct val="0"/>
                </a:spcAft>
                <a:defRPr/>
              </a:pPr>
              <a:r>
                <a:rPr lang="en-US" altLang="zh-CN" sz="2665" kern="0" dirty="0">
                  <a:solidFill>
                    <a:prstClr val="white"/>
                  </a:solidFill>
                  <a:latin typeface="+mn-lt"/>
                  <a:ea typeface="+mn-ea"/>
                  <a:cs typeface="+mn-ea"/>
                  <a:sym typeface="+mn-lt"/>
                </a:rPr>
                <a:t>01</a:t>
              </a:r>
              <a:endParaRPr lang="zh-CN" altLang="en-US" sz="2665" kern="0" dirty="0">
                <a:solidFill>
                  <a:prstClr val="white"/>
                </a:solidFill>
                <a:latin typeface="+mn-lt"/>
                <a:ea typeface="+mn-ea"/>
                <a:cs typeface="+mn-ea"/>
                <a:sym typeface="+mn-lt"/>
              </a:endParaRPr>
            </a:p>
          </p:txBody>
        </p:sp>
      </p:grpSp>
      <p:grpSp>
        <p:nvGrpSpPr>
          <p:cNvPr id="52" name="组合 51"/>
          <p:cNvGrpSpPr/>
          <p:nvPr/>
        </p:nvGrpSpPr>
        <p:grpSpPr>
          <a:xfrm>
            <a:off x="5375920" y="3677108"/>
            <a:ext cx="1116228" cy="602084"/>
            <a:chOff x="1691680" y="1854973"/>
            <a:chExt cx="1201486" cy="648072"/>
          </a:xfrm>
        </p:grpSpPr>
        <p:sp>
          <p:nvSpPr>
            <p:cNvPr id="24" name="五边形 23"/>
            <p:cNvSpPr/>
            <p:nvPr/>
          </p:nvSpPr>
          <p:spPr>
            <a:xfrm>
              <a:off x="1691680" y="1854973"/>
              <a:ext cx="1201486" cy="648072"/>
            </a:xfrm>
            <a:prstGeom prst="homePlate">
              <a:avLst/>
            </a:prstGeom>
            <a:solidFill>
              <a:schemeClr val="tx2">
                <a:lumMod val="75000"/>
              </a:schemeClr>
            </a:solidFill>
            <a:ln w="25400" cap="flat" cmpd="sng" algn="ctr">
              <a:noFill/>
              <a:prstDash val="solid"/>
            </a:ln>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31" name="TextBox 30"/>
            <p:cNvSpPr txBox="1"/>
            <p:nvPr/>
          </p:nvSpPr>
          <p:spPr>
            <a:xfrm>
              <a:off x="1839052" y="2025120"/>
              <a:ext cx="536023" cy="441782"/>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r" fontAlgn="base">
                <a:spcBef>
                  <a:spcPct val="0"/>
                </a:spcBef>
                <a:spcAft>
                  <a:spcPct val="0"/>
                </a:spcAft>
                <a:defRPr/>
              </a:pPr>
              <a:r>
                <a:rPr lang="en-US" altLang="zh-CN" sz="2665" kern="0" dirty="0">
                  <a:solidFill>
                    <a:prstClr val="white"/>
                  </a:solidFill>
                  <a:latin typeface="+mn-lt"/>
                  <a:ea typeface="+mn-ea"/>
                  <a:cs typeface="+mn-ea"/>
                  <a:sym typeface="+mn-lt"/>
                </a:rPr>
                <a:t>02</a:t>
              </a:r>
              <a:endParaRPr lang="zh-CN" altLang="en-US" sz="2665" kern="0" dirty="0">
                <a:solidFill>
                  <a:prstClr val="white"/>
                </a:solidFill>
                <a:latin typeface="+mn-lt"/>
                <a:ea typeface="+mn-ea"/>
                <a:cs typeface="+mn-ea"/>
                <a:sym typeface="+mn-lt"/>
              </a:endParaRPr>
            </a:p>
          </p:txBody>
        </p:sp>
      </p:grpSp>
      <p:grpSp>
        <p:nvGrpSpPr>
          <p:cNvPr id="53" name="组合 52"/>
          <p:cNvGrpSpPr/>
          <p:nvPr/>
        </p:nvGrpSpPr>
        <p:grpSpPr>
          <a:xfrm>
            <a:off x="5375920" y="4442734"/>
            <a:ext cx="1116228" cy="602084"/>
            <a:chOff x="1691680" y="2611893"/>
            <a:chExt cx="1201486" cy="648072"/>
          </a:xfrm>
        </p:grpSpPr>
        <p:sp>
          <p:nvSpPr>
            <p:cNvPr id="25" name="五边形 24"/>
            <p:cNvSpPr/>
            <p:nvPr/>
          </p:nvSpPr>
          <p:spPr>
            <a:xfrm>
              <a:off x="1691680" y="2611893"/>
              <a:ext cx="1201486" cy="648072"/>
            </a:xfrm>
            <a:prstGeom prst="homePlate">
              <a:avLst/>
            </a:prstGeom>
            <a:solidFill>
              <a:schemeClr val="tx2">
                <a:lumMod val="75000"/>
              </a:schemeClr>
            </a:solidFill>
            <a:ln w="25400" cap="flat" cmpd="sng" algn="ctr">
              <a:noFill/>
              <a:prstDash val="solid"/>
            </a:ln>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32" name="TextBox 31"/>
            <p:cNvSpPr txBox="1"/>
            <p:nvPr/>
          </p:nvSpPr>
          <p:spPr>
            <a:xfrm>
              <a:off x="1839052" y="2782040"/>
              <a:ext cx="536023" cy="441782"/>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r" fontAlgn="base">
                <a:spcBef>
                  <a:spcPct val="0"/>
                </a:spcBef>
                <a:spcAft>
                  <a:spcPct val="0"/>
                </a:spcAft>
                <a:defRPr/>
              </a:pPr>
              <a:r>
                <a:rPr lang="en-US" altLang="zh-CN" sz="2665" kern="0" dirty="0">
                  <a:solidFill>
                    <a:prstClr val="white"/>
                  </a:solidFill>
                  <a:latin typeface="+mn-lt"/>
                  <a:ea typeface="+mn-ea"/>
                  <a:cs typeface="+mn-ea"/>
                  <a:sym typeface="+mn-lt"/>
                </a:rPr>
                <a:t>03</a:t>
              </a:r>
              <a:endParaRPr lang="zh-CN" altLang="en-US" sz="2665" kern="0" dirty="0">
                <a:solidFill>
                  <a:prstClr val="white"/>
                </a:solidFill>
                <a:latin typeface="+mn-lt"/>
                <a:ea typeface="+mn-ea"/>
                <a:cs typeface="+mn-ea"/>
                <a:sym typeface="+mn-lt"/>
              </a:endParaRPr>
            </a:p>
          </p:txBody>
        </p:sp>
      </p:grpSp>
      <p:grpSp>
        <p:nvGrpSpPr>
          <p:cNvPr id="54" name="组合 53"/>
          <p:cNvGrpSpPr/>
          <p:nvPr/>
        </p:nvGrpSpPr>
        <p:grpSpPr>
          <a:xfrm>
            <a:off x="5375920" y="5216947"/>
            <a:ext cx="1116228" cy="602084"/>
            <a:chOff x="1691680" y="3368813"/>
            <a:chExt cx="1201486" cy="648072"/>
          </a:xfrm>
        </p:grpSpPr>
        <p:sp>
          <p:nvSpPr>
            <p:cNvPr id="26" name="五边形 25"/>
            <p:cNvSpPr/>
            <p:nvPr/>
          </p:nvSpPr>
          <p:spPr>
            <a:xfrm>
              <a:off x="1691680" y="3368813"/>
              <a:ext cx="1201486" cy="648072"/>
            </a:xfrm>
            <a:prstGeom prst="homePlate">
              <a:avLst/>
            </a:prstGeom>
            <a:solidFill>
              <a:schemeClr val="tx2">
                <a:lumMod val="75000"/>
              </a:schemeClr>
            </a:solidFill>
            <a:ln w="25400" cap="flat" cmpd="sng" algn="ctr">
              <a:noFill/>
              <a:prstDash val="solid"/>
            </a:ln>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33" name="TextBox 32"/>
            <p:cNvSpPr txBox="1"/>
            <p:nvPr/>
          </p:nvSpPr>
          <p:spPr>
            <a:xfrm>
              <a:off x="1839052" y="3538960"/>
              <a:ext cx="536023" cy="441782"/>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r" fontAlgn="base">
                <a:spcBef>
                  <a:spcPct val="0"/>
                </a:spcBef>
                <a:spcAft>
                  <a:spcPct val="0"/>
                </a:spcAft>
                <a:defRPr/>
              </a:pPr>
              <a:r>
                <a:rPr lang="en-US" altLang="zh-CN" sz="2665" kern="0" dirty="0">
                  <a:solidFill>
                    <a:prstClr val="white"/>
                  </a:solidFill>
                  <a:latin typeface="+mn-lt"/>
                  <a:ea typeface="+mn-ea"/>
                  <a:cs typeface="+mn-ea"/>
                  <a:sym typeface="+mn-lt"/>
                </a:rPr>
                <a:t>04</a:t>
              </a:r>
              <a:endParaRPr lang="zh-CN" altLang="en-US" sz="2665" kern="0" dirty="0">
                <a:solidFill>
                  <a:prstClr val="white"/>
                </a:solidFill>
                <a:latin typeface="+mn-lt"/>
                <a:ea typeface="+mn-ea"/>
                <a:cs typeface="+mn-ea"/>
                <a:sym typeface="+mn-lt"/>
              </a:endParaRPr>
            </a:p>
          </p:txBody>
        </p:sp>
      </p:grpSp>
      <p:grpSp>
        <p:nvGrpSpPr>
          <p:cNvPr id="40" name="组合 39"/>
          <p:cNvGrpSpPr/>
          <p:nvPr/>
        </p:nvGrpSpPr>
        <p:grpSpPr>
          <a:xfrm>
            <a:off x="6329856" y="2940266"/>
            <a:ext cx="4703405" cy="602084"/>
            <a:chOff x="3363144" y="3654377"/>
            <a:chExt cx="5062653" cy="648072"/>
          </a:xfrm>
        </p:grpSpPr>
        <p:sp>
          <p:nvSpPr>
            <p:cNvPr id="41"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42" name="TextBox 41"/>
            <p:cNvSpPr txBox="1"/>
            <p:nvPr/>
          </p:nvSpPr>
          <p:spPr>
            <a:xfrm>
              <a:off x="3923929" y="3742273"/>
              <a:ext cx="4176464" cy="4969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b="0" dirty="0" smtClean="0">
                  <a:solidFill>
                    <a:srgbClr val="005828"/>
                  </a:solidFill>
                  <a:latin typeface="+mn-lt"/>
                  <a:ea typeface="+mn-ea"/>
                  <a:cs typeface="+mn-ea"/>
                  <a:sym typeface="+mn-lt"/>
                </a:rPr>
                <a:t>基本工作概述</a:t>
              </a:r>
              <a:endParaRPr lang="en-US" altLang="zh-CN" b="0" dirty="0">
                <a:solidFill>
                  <a:srgbClr val="005828"/>
                </a:solidFill>
                <a:latin typeface="+mn-lt"/>
                <a:ea typeface="+mn-ea"/>
                <a:cs typeface="+mn-ea"/>
                <a:sym typeface="+mn-lt"/>
              </a:endParaRPr>
            </a:p>
          </p:txBody>
        </p:sp>
      </p:grpSp>
      <p:grpSp>
        <p:nvGrpSpPr>
          <p:cNvPr id="43" name="组合 42"/>
          <p:cNvGrpSpPr/>
          <p:nvPr/>
        </p:nvGrpSpPr>
        <p:grpSpPr>
          <a:xfrm>
            <a:off x="6329856" y="3677195"/>
            <a:ext cx="4703405" cy="602084"/>
            <a:chOff x="3363144" y="3654377"/>
            <a:chExt cx="5062653" cy="648072"/>
          </a:xfrm>
        </p:grpSpPr>
        <p:sp>
          <p:nvSpPr>
            <p:cNvPr id="44"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45" name="TextBox 44"/>
            <p:cNvSpPr txBox="1"/>
            <p:nvPr/>
          </p:nvSpPr>
          <p:spPr>
            <a:xfrm>
              <a:off x="3923929" y="3786425"/>
              <a:ext cx="4176464" cy="4969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b="0" dirty="0" smtClean="0">
                  <a:solidFill>
                    <a:srgbClr val="005828"/>
                  </a:solidFill>
                  <a:latin typeface="+mn-lt"/>
                  <a:ea typeface="+mn-ea"/>
                  <a:cs typeface="+mn-ea"/>
                  <a:sym typeface="+mn-lt"/>
                </a:rPr>
                <a:t>工作完成情况</a:t>
              </a:r>
              <a:endParaRPr lang="en-US" altLang="zh-CN" b="0" dirty="0">
                <a:solidFill>
                  <a:srgbClr val="005828"/>
                </a:solidFill>
                <a:latin typeface="+mn-lt"/>
                <a:ea typeface="+mn-ea"/>
                <a:cs typeface="+mn-ea"/>
                <a:sym typeface="+mn-lt"/>
              </a:endParaRPr>
            </a:p>
          </p:txBody>
        </p:sp>
      </p:grpSp>
      <p:grpSp>
        <p:nvGrpSpPr>
          <p:cNvPr id="46" name="组合 45"/>
          <p:cNvGrpSpPr/>
          <p:nvPr/>
        </p:nvGrpSpPr>
        <p:grpSpPr>
          <a:xfrm>
            <a:off x="6329856" y="4442734"/>
            <a:ext cx="4703405" cy="602084"/>
            <a:chOff x="3363144" y="3654377"/>
            <a:chExt cx="5062653" cy="648072"/>
          </a:xfrm>
        </p:grpSpPr>
        <p:sp>
          <p:nvSpPr>
            <p:cNvPr id="47"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48" name="TextBox 47"/>
            <p:cNvSpPr txBox="1"/>
            <p:nvPr/>
          </p:nvSpPr>
          <p:spPr>
            <a:xfrm>
              <a:off x="3923929" y="3729725"/>
              <a:ext cx="4176464" cy="4969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b="0" dirty="0" smtClean="0">
                  <a:solidFill>
                    <a:srgbClr val="005828"/>
                  </a:solidFill>
                  <a:latin typeface="+mn-lt"/>
                  <a:ea typeface="+mn-ea"/>
                  <a:cs typeface="+mn-ea"/>
                  <a:sym typeface="+mn-lt"/>
                </a:rPr>
                <a:t>工作经验总结</a:t>
              </a:r>
              <a:endParaRPr lang="en-US" altLang="zh-CN" b="0" dirty="0">
                <a:solidFill>
                  <a:srgbClr val="005828"/>
                </a:solidFill>
                <a:latin typeface="+mn-lt"/>
                <a:ea typeface="+mn-ea"/>
                <a:cs typeface="+mn-ea"/>
                <a:sym typeface="+mn-lt"/>
              </a:endParaRPr>
            </a:p>
          </p:txBody>
        </p:sp>
      </p:grpSp>
      <p:grpSp>
        <p:nvGrpSpPr>
          <p:cNvPr id="49" name="组合 48"/>
          <p:cNvGrpSpPr/>
          <p:nvPr/>
        </p:nvGrpSpPr>
        <p:grpSpPr>
          <a:xfrm>
            <a:off x="6329856" y="5216947"/>
            <a:ext cx="4703405" cy="602084"/>
            <a:chOff x="3363144" y="3654377"/>
            <a:chExt cx="5062653" cy="648072"/>
          </a:xfrm>
        </p:grpSpPr>
        <p:sp>
          <p:nvSpPr>
            <p:cNvPr id="50"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51" name="TextBox 50"/>
            <p:cNvSpPr txBox="1"/>
            <p:nvPr/>
          </p:nvSpPr>
          <p:spPr>
            <a:xfrm>
              <a:off x="3923929" y="3723690"/>
              <a:ext cx="4176464" cy="4969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b="0" dirty="0" smtClean="0">
                  <a:solidFill>
                    <a:srgbClr val="005828"/>
                  </a:solidFill>
                  <a:latin typeface="+mn-lt"/>
                  <a:ea typeface="+mn-ea"/>
                  <a:cs typeface="+mn-ea"/>
                  <a:sym typeface="+mn-lt"/>
                </a:rPr>
                <a:t>未来工作计划</a:t>
              </a:r>
              <a:endParaRPr lang="en-US" altLang="zh-CN" b="0" dirty="0">
                <a:solidFill>
                  <a:srgbClr val="005828"/>
                </a:solidFill>
                <a:latin typeface="+mn-lt"/>
                <a:ea typeface="+mn-ea"/>
                <a:cs typeface="+mn-ea"/>
                <a:sym typeface="+mn-lt"/>
              </a:endParaRPr>
            </a:p>
          </p:txBody>
        </p:sp>
      </p:grpSp>
      <p:grpSp>
        <p:nvGrpSpPr>
          <p:cNvPr id="56" name="组合 55"/>
          <p:cNvGrpSpPr/>
          <p:nvPr/>
        </p:nvGrpSpPr>
        <p:grpSpPr>
          <a:xfrm>
            <a:off x="6820741" y="1667933"/>
            <a:ext cx="3075585" cy="1323439"/>
            <a:chOff x="3908185" y="63120"/>
            <a:chExt cx="2701188" cy="1323746"/>
          </a:xfrm>
        </p:grpSpPr>
        <p:sp>
          <p:nvSpPr>
            <p:cNvPr id="57" name="TextBox 56"/>
            <p:cNvSpPr txBox="1"/>
            <p:nvPr/>
          </p:nvSpPr>
          <p:spPr>
            <a:xfrm>
              <a:off x="3908185" y="63120"/>
              <a:ext cx="2701188" cy="1323746"/>
            </a:xfrm>
            <a:prstGeom prst="rect">
              <a:avLst/>
            </a:prstGeom>
            <a:noFill/>
          </p:spPr>
          <p:txBody>
            <a:bodyPr wrap="square" rtlCol="0">
              <a:spAutoFit/>
            </a:bodyPr>
            <a:lstStyle/>
            <a:p>
              <a:r>
                <a:rPr lang="en-US" altLang="zh-CN" sz="8000" b="1" dirty="0">
                  <a:solidFill>
                    <a:schemeClr val="tx1">
                      <a:lumMod val="50000"/>
                      <a:lumOff val="50000"/>
                    </a:schemeClr>
                  </a:solidFill>
                  <a:cs typeface="+mn-ea"/>
                  <a:sym typeface="+mn-lt"/>
                </a:rPr>
                <a:t>C</a:t>
              </a:r>
              <a:r>
                <a:rPr lang="en-US" altLang="zh-CN" sz="3200" b="1" dirty="0">
                  <a:solidFill>
                    <a:schemeClr val="tx1">
                      <a:lumMod val="50000"/>
                      <a:lumOff val="50000"/>
                    </a:schemeClr>
                  </a:solidFill>
                  <a:cs typeface="+mn-ea"/>
                  <a:sym typeface="+mn-lt"/>
                </a:rPr>
                <a:t>ontents</a:t>
              </a:r>
              <a:endParaRPr lang="zh-CN" altLang="en-US" sz="3200" b="1" dirty="0">
                <a:solidFill>
                  <a:schemeClr val="tx1">
                    <a:lumMod val="50000"/>
                    <a:lumOff val="50000"/>
                  </a:schemeClr>
                </a:solidFill>
                <a:cs typeface="+mn-ea"/>
                <a:sym typeface="+mn-lt"/>
              </a:endParaRPr>
            </a:p>
          </p:txBody>
        </p:sp>
        <p:sp>
          <p:nvSpPr>
            <p:cNvPr id="58" name="TextBox 57"/>
            <p:cNvSpPr txBox="1"/>
            <p:nvPr/>
          </p:nvSpPr>
          <p:spPr>
            <a:xfrm>
              <a:off x="4643048" y="323945"/>
              <a:ext cx="1636711" cy="584910"/>
            </a:xfrm>
            <a:prstGeom prst="rect">
              <a:avLst/>
            </a:prstGeom>
            <a:noFill/>
          </p:spPr>
          <p:txBody>
            <a:bodyPr wrap="square" rtlCol="0">
              <a:spAutoFit/>
            </a:bodyPr>
            <a:lstStyle/>
            <a:p>
              <a:r>
                <a:rPr lang="zh-CN" altLang="en-US" sz="3200" b="1" dirty="0">
                  <a:solidFill>
                    <a:srgbClr val="005828"/>
                  </a:solidFill>
                  <a:cs typeface="+mn-ea"/>
                  <a:sym typeface="+mn-lt"/>
                </a:rPr>
                <a:t>目录</a:t>
              </a:r>
            </a:p>
          </p:txBody>
        </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anim calcmode="lin" valueType="num">
                                      <p:cBhvr>
                                        <p:cTn id="8" dur="1000" fill="hold"/>
                                        <p:tgtEl>
                                          <p:spTgt spid="56"/>
                                        </p:tgtEl>
                                        <p:attrNameLst>
                                          <p:attrName>ppt_x</p:attrName>
                                        </p:attrNameLst>
                                      </p:cBhvr>
                                      <p:tavLst>
                                        <p:tav tm="0">
                                          <p:val>
                                            <p:strVal val="#ppt_x"/>
                                          </p:val>
                                        </p:tav>
                                        <p:tav tm="100000">
                                          <p:val>
                                            <p:strVal val="#ppt_x"/>
                                          </p:val>
                                        </p:tav>
                                      </p:tavLst>
                                    </p:anim>
                                    <p:anim calcmode="lin" valueType="num">
                                      <p:cBhvr>
                                        <p:cTn id="9" dur="1000" fill="hold"/>
                                        <p:tgtEl>
                                          <p:spTgt spid="5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53" presetClass="entr" presetSubtype="16" fill="hold" nodeType="with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p:cTn id="18" dur="500" fill="hold"/>
                                        <p:tgtEl>
                                          <p:spTgt spid="52"/>
                                        </p:tgtEl>
                                        <p:attrNameLst>
                                          <p:attrName>ppt_w</p:attrName>
                                        </p:attrNameLst>
                                      </p:cBhvr>
                                      <p:tavLst>
                                        <p:tav tm="0">
                                          <p:val>
                                            <p:fltVal val="0"/>
                                          </p:val>
                                        </p:tav>
                                        <p:tav tm="100000">
                                          <p:val>
                                            <p:strVal val="#ppt_w"/>
                                          </p:val>
                                        </p:tav>
                                      </p:tavLst>
                                    </p:anim>
                                    <p:anim calcmode="lin" valueType="num">
                                      <p:cBhvr>
                                        <p:cTn id="19" dur="500" fill="hold"/>
                                        <p:tgtEl>
                                          <p:spTgt spid="52"/>
                                        </p:tgtEl>
                                        <p:attrNameLst>
                                          <p:attrName>ppt_h</p:attrName>
                                        </p:attrNameLst>
                                      </p:cBhvr>
                                      <p:tavLst>
                                        <p:tav tm="0">
                                          <p:val>
                                            <p:fltVal val="0"/>
                                          </p:val>
                                        </p:tav>
                                        <p:tav tm="100000">
                                          <p:val>
                                            <p:strVal val="#ppt_h"/>
                                          </p:val>
                                        </p:tav>
                                      </p:tavLst>
                                    </p:anim>
                                    <p:animEffect transition="in" filter="fade">
                                      <p:cBhvr>
                                        <p:cTn id="20" dur="500"/>
                                        <p:tgtEl>
                                          <p:spTgt spid="52"/>
                                        </p:tgtEl>
                                      </p:cBhvr>
                                    </p:animEffect>
                                  </p:childTnLst>
                                </p:cTn>
                              </p:par>
                              <p:par>
                                <p:cTn id="21" presetID="53" presetClass="entr" presetSubtype="16"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par>
                                <p:cTn id="26" presetID="53" presetClass="entr" presetSubtype="16" fill="hold"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p:cTn id="28" dur="500" fill="hold"/>
                                        <p:tgtEl>
                                          <p:spTgt spid="54"/>
                                        </p:tgtEl>
                                        <p:attrNameLst>
                                          <p:attrName>ppt_w</p:attrName>
                                        </p:attrNameLst>
                                      </p:cBhvr>
                                      <p:tavLst>
                                        <p:tav tm="0">
                                          <p:val>
                                            <p:fltVal val="0"/>
                                          </p:val>
                                        </p:tav>
                                        <p:tav tm="100000">
                                          <p:val>
                                            <p:strVal val="#ppt_w"/>
                                          </p:val>
                                        </p:tav>
                                      </p:tavLst>
                                    </p:anim>
                                    <p:anim calcmode="lin" valueType="num">
                                      <p:cBhvr>
                                        <p:cTn id="29" dur="500" fill="hold"/>
                                        <p:tgtEl>
                                          <p:spTgt spid="54"/>
                                        </p:tgtEl>
                                        <p:attrNameLst>
                                          <p:attrName>ppt_h</p:attrName>
                                        </p:attrNameLst>
                                      </p:cBhvr>
                                      <p:tavLst>
                                        <p:tav tm="0">
                                          <p:val>
                                            <p:fltVal val="0"/>
                                          </p:val>
                                        </p:tav>
                                        <p:tav tm="100000">
                                          <p:val>
                                            <p:strVal val="#ppt_h"/>
                                          </p:val>
                                        </p:tav>
                                      </p:tavLst>
                                    </p:anim>
                                    <p:animEffect transition="in" filter="fade">
                                      <p:cBhvr>
                                        <p:cTn id="30" dur="500"/>
                                        <p:tgtEl>
                                          <p:spTgt spid="54"/>
                                        </p:tgtEl>
                                      </p:cBhvr>
                                    </p:animEffect>
                                  </p:childTnLst>
                                </p:cTn>
                              </p:par>
                            </p:childTnLst>
                          </p:cTn>
                        </p:par>
                        <p:par>
                          <p:cTn id="31" fill="hold">
                            <p:stCondLst>
                              <p:cond delay="1500"/>
                            </p:stCondLst>
                            <p:childTnLst>
                              <p:par>
                                <p:cTn id="32" presetID="2" presetClass="entr" presetSubtype="2" fill="hold" nodeType="after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1+#ppt_w/2"/>
                                          </p:val>
                                        </p:tav>
                                        <p:tav tm="100000">
                                          <p:val>
                                            <p:strVal val="#ppt_x"/>
                                          </p:val>
                                        </p:tav>
                                      </p:tavLst>
                                    </p:anim>
                                    <p:anim calcmode="lin" valueType="num">
                                      <p:cBhvr additive="base">
                                        <p:cTn id="35" dur="500" fill="hold"/>
                                        <p:tgtEl>
                                          <p:spTgt spid="40"/>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10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fill="hold"/>
                                        <p:tgtEl>
                                          <p:spTgt spid="43"/>
                                        </p:tgtEl>
                                        <p:attrNameLst>
                                          <p:attrName>ppt_x</p:attrName>
                                        </p:attrNameLst>
                                      </p:cBhvr>
                                      <p:tavLst>
                                        <p:tav tm="0">
                                          <p:val>
                                            <p:strVal val="1+#ppt_w/2"/>
                                          </p:val>
                                        </p:tav>
                                        <p:tav tm="100000">
                                          <p:val>
                                            <p:strVal val="#ppt_x"/>
                                          </p:val>
                                        </p:tav>
                                      </p:tavLst>
                                    </p:anim>
                                    <p:anim calcmode="lin" valueType="num">
                                      <p:cBhvr additive="base">
                                        <p:cTn id="39" dur="500" fill="hold"/>
                                        <p:tgtEl>
                                          <p:spTgt spid="43"/>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200"/>
                                  </p:stCondLst>
                                  <p:childTnLst>
                                    <p:set>
                                      <p:cBhvr>
                                        <p:cTn id="41" dur="1" fill="hold">
                                          <p:stCondLst>
                                            <p:cond delay="0"/>
                                          </p:stCondLst>
                                        </p:cTn>
                                        <p:tgtEl>
                                          <p:spTgt spid="46"/>
                                        </p:tgtEl>
                                        <p:attrNameLst>
                                          <p:attrName>style.visibility</p:attrName>
                                        </p:attrNameLst>
                                      </p:cBhvr>
                                      <p:to>
                                        <p:strVal val="visible"/>
                                      </p:to>
                                    </p:set>
                                    <p:anim calcmode="lin" valueType="num">
                                      <p:cBhvr additive="base">
                                        <p:cTn id="42" dur="500" fill="hold"/>
                                        <p:tgtEl>
                                          <p:spTgt spid="46"/>
                                        </p:tgtEl>
                                        <p:attrNameLst>
                                          <p:attrName>ppt_x</p:attrName>
                                        </p:attrNameLst>
                                      </p:cBhvr>
                                      <p:tavLst>
                                        <p:tav tm="0">
                                          <p:val>
                                            <p:strVal val="1+#ppt_w/2"/>
                                          </p:val>
                                        </p:tav>
                                        <p:tav tm="100000">
                                          <p:val>
                                            <p:strVal val="#ppt_x"/>
                                          </p:val>
                                        </p:tav>
                                      </p:tavLst>
                                    </p:anim>
                                    <p:anim calcmode="lin" valueType="num">
                                      <p:cBhvr additive="base">
                                        <p:cTn id="43" dur="500" fill="hold"/>
                                        <p:tgtEl>
                                          <p:spTgt spid="46"/>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300"/>
                                  </p:stCondLst>
                                  <p:childTnLst>
                                    <p:set>
                                      <p:cBhvr>
                                        <p:cTn id="45" dur="1" fill="hold">
                                          <p:stCondLst>
                                            <p:cond delay="0"/>
                                          </p:stCondLst>
                                        </p:cTn>
                                        <p:tgtEl>
                                          <p:spTgt spid="49"/>
                                        </p:tgtEl>
                                        <p:attrNameLst>
                                          <p:attrName>style.visibility</p:attrName>
                                        </p:attrNameLst>
                                      </p:cBhvr>
                                      <p:to>
                                        <p:strVal val="visible"/>
                                      </p:to>
                                    </p:set>
                                    <p:anim calcmode="lin" valueType="num">
                                      <p:cBhvr additive="base">
                                        <p:cTn id="46" dur="500" fill="hold"/>
                                        <p:tgtEl>
                                          <p:spTgt spid="49"/>
                                        </p:tgtEl>
                                        <p:attrNameLst>
                                          <p:attrName>ppt_x</p:attrName>
                                        </p:attrNameLst>
                                      </p:cBhvr>
                                      <p:tavLst>
                                        <p:tav tm="0">
                                          <p:val>
                                            <p:strVal val="1+#ppt_w/2"/>
                                          </p:val>
                                        </p:tav>
                                        <p:tav tm="100000">
                                          <p:val>
                                            <p:strVal val="#ppt_x"/>
                                          </p:val>
                                        </p:tav>
                                      </p:tavLst>
                                    </p:anim>
                                    <p:anim calcmode="lin" valueType="num">
                                      <p:cBhvr additive="base">
                                        <p:cTn id="47"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7032104" y="2156429"/>
            <a:ext cx="3075585" cy="1323439"/>
            <a:chOff x="3908185" y="63120"/>
            <a:chExt cx="2701188" cy="1323746"/>
          </a:xfrm>
        </p:grpSpPr>
        <p:sp>
          <p:nvSpPr>
            <p:cNvPr id="57" name="TextBox 56"/>
            <p:cNvSpPr txBox="1"/>
            <p:nvPr/>
          </p:nvSpPr>
          <p:spPr>
            <a:xfrm>
              <a:off x="3908185" y="63120"/>
              <a:ext cx="2701188" cy="1323746"/>
            </a:xfrm>
            <a:prstGeom prst="rect">
              <a:avLst/>
            </a:prstGeom>
            <a:noFill/>
          </p:spPr>
          <p:txBody>
            <a:bodyPr wrap="square" rtlCol="0">
              <a:spAutoFit/>
            </a:bodyPr>
            <a:lstStyle/>
            <a:p>
              <a:r>
                <a:rPr lang="en-US" altLang="zh-CN" sz="8000" b="1" dirty="0">
                  <a:solidFill>
                    <a:schemeClr val="tx1">
                      <a:lumMod val="50000"/>
                      <a:lumOff val="50000"/>
                    </a:schemeClr>
                  </a:solidFill>
                  <a:cs typeface="+mn-ea"/>
                  <a:sym typeface="+mn-lt"/>
                </a:rPr>
                <a:t>C</a:t>
              </a:r>
              <a:r>
                <a:rPr lang="en-US" altLang="zh-CN" sz="3200" b="1" dirty="0">
                  <a:solidFill>
                    <a:schemeClr val="tx1">
                      <a:lumMod val="50000"/>
                      <a:lumOff val="50000"/>
                    </a:schemeClr>
                  </a:solidFill>
                  <a:cs typeface="+mn-ea"/>
                  <a:sym typeface="+mn-lt"/>
                </a:rPr>
                <a:t>ontents</a:t>
              </a:r>
              <a:endParaRPr lang="zh-CN" altLang="en-US" sz="3200" b="1" dirty="0">
                <a:solidFill>
                  <a:schemeClr val="tx1">
                    <a:lumMod val="50000"/>
                    <a:lumOff val="50000"/>
                  </a:schemeClr>
                </a:solidFill>
                <a:cs typeface="+mn-ea"/>
                <a:sym typeface="+mn-lt"/>
              </a:endParaRPr>
            </a:p>
          </p:txBody>
        </p:sp>
        <p:sp>
          <p:nvSpPr>
            <p:cNvPr id="58" name="TextBox 57"/>
            <p:cNvSpPr txBox="1"/>
            <p:nvPr/>
          </p:nvSpPr>
          <p:spPr>
            <a:xfrm>
              <a:off x="4643048" y="323945"/>
              <a:ext cx="1636711" cy="584910"/>
            </a:xfrm>
            <a:prstGeom prst="rect">
              <a:avLst/>
            </a:prstGeom>
            <a:noFill/>
          </p:spPr>
          <p:txBody>
            <a:bodyPr wrap="square" rtlCol="0">
              <a:spAutoFit/>
            </a:bodyPr>
            <a:lstStyle/>
            <a:p>
              <a:r>
                <a:rPr lang="zh-CN" altLang="en-US" sz="3200" b="1" dirty="0">
                  <a:solidFill>
                    <a:srgbClr val="005828"/>
                  </a:solidFill>
                  <a:cs typeface="+mn-ea"/>
                  <a:sym typeface="+mn-lt"/>
                </a:rPr>
                <a:t>目录</a:t>
              </a:r>
            </a:p>
          </p:txBody>
        </p:sp>
      </p:grpSp>
      <p:grpSp>
        <p:nvGrpSpPr>
          <p:cNvPr id="29" name="组合 28"/>
          <p:cNvGrpSpPr/>
          <p:nvPr/>
        </p:nvGrpSpPr>
        <p:grpSpPr>
          <a:xfrm>
            <a:off x="5231904" y="3573017"/>
            <a:ext cx="6005924" cy="666918"/>
            <a:chOff x="2255574" y="2630752"/>
            <a:chExt cx="8018716" cy="890425"/>
          </a:xfrm>
        </p:grpSpPr>
        <p:grpSp>
          <p:nvGrpSpPr>
            <p:cNvPr id="34" name="组合 33"/>
            <p:cNvGrpSpPr/>
            <p:nvPr/>
          </p:nvGrpSpPr>
          <p:grpSpPr>
            <a:xfrm>
              <a:off x="2255574" y="2630752"/>
              <a:ext cx="1601981" cy="864096"/>
              <a:chOff x="1691680" y="1098053"/>
              <a:chExt cx="1201486" cy="648072"/>
            </a:xfrm>
          </p:grpSpPr>
          <p:sp>
            <p:nvSpPr>
              <p:cNvPr id="38" name="五边形 37"/>
              <p:cNvSpPr/>
              <p:nvPr/>
            </p:nvSpPr>
            <p:spPr>
              <a:xfrm>
                <a:off x="1691680" y="1098053"/>
                <a:ext cx="1201486" cy="648072"/>
              </a:xfrm>
              <a:prstGeom prst="homePlate">
                <a:avLst/>
              </a:prstGeom>
              <a:solidFill>
                <a:schemeClr val="tx2">
                  <a:lumMod val="75000"/>
                </a:schemeClr>
              </a:solidFill>
              <a:ln w="25400" cap="flat" cmpd="sng" algn="ctr">
                <a:noFill/>
                <a:prstDash val="solid"/>
              </a:ln>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39" name="TextBox 29"/>
              <p:cNvSpPr txBox="1"/>
              <p:nvPr/>
            </p:nvSpPr>
            <p:spPr>
              <a:xfrm>
                <a:off x="1839052" y="1268201"/>
                <a:ext cx="536023" cy="41098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r" fontAlgn="base">
                  <a:spcBef>
                    <a:spcPct val="0"/>
                  </a:spcBef>
                  <a:spcAft>
                    <a:spcPct val="0"/>
                  </a:spcAft>
                  <a:defRPr/>
                </a:pPr>
                <a:r>
                  <a:rPr lang="en-US" altLang="zh-CN" sz="2665" kern="0" dirty="0">
                    <a:solidFill>
                      <a:prstClr val="white"/>
                    </a:solidFill>
                    <a:latin typeface="+mn-lt"/>
                    <a:ea typeface="+mn-ea"/>
                    <a:cs typeface="+mn-ea"/>
                    <a:sym typeface="+mn-lt"/>
                  </a:rPr>
                  <a:t>01</a:t>
                </a:r>
                <a:endParaRPr lang="zh-CN" altLang="en-US" sz="2665" kern="0" dirty="0">
                  <a:solidFill>
                    <a:prstClr val="white"/>
                  </a:solidFill>
                  <a:latin typeface="+mn-lt"/>
                  <a:ea typeface="+mn-ea"/>
                  <a:cs typeface="+mn-ea"/>
                  <a:sym typeface="+mn-lt"/>
                </a:endParaRPr>
              </a:p>
            </p:txBody>
          </p:sp>
        </p:grpSp>
        <p:grpSp>
          <p:nvGrpSpPr>
            <p:cNvPr id="35" name="组合 34"/>
            <p:cNvGrpSpPr/>
            <p:nvPr/>
          </p:nvGrpSpPr>
          <p:grpSpPr>
            <a:xfrm>
              <a:off x="3524086" y="2648592"/>
              <a:ext cx="6750204" cy="872585"/>
              <a:chOff x="3363144" y="3654377"/>
              <a:chExt cx="5062653" cy="654439"/>
            </a:xfrm>
          </p:grpSpPr>
          <p:sp>
            <p:nvSpPr>
              <p:cNvPr id="36"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37" name="TextBox 41"/>
              <p:cNvSpPr txBox="1"/>
              <p:nvPr/>
            </p:nvSpPr>
            <p:spPr>
              <a:xfrm>
                <a:off x="3901717" y="3723251"/>
                <a:ext cx="4176464" cy="585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z="3200" dirty="0" smtClean="0">
                    <a:solidFill>
                      <a:srgbClr val="005828"/>
                    </a:solidFill>
                    <a:latin typeface="+mn-lt"/>
                    <a:ea typeface="+mn-ea"/>
                    <a:cs typeface="+mn-ea"/>
                    <a:sym typeface="+mn-lt"/>
                  </a:rPr>
                  <a:t>基本工作概述</a:t>
                </a:r>
                <a:endParaRPr lang="en-US" altLang="zh-CN" sz="3200" dirty="0">
                  <a:solidFill>
                    <a:srgbClr val="005828"/>
                  </a:solidFill>
                  <a:latin typeface="+mn-lt"/>
                  <a:ea typeface="+mn-ea"/>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29"/>
                                        </p:tgtEl>
                                      </p:cBhvr>
                                    </p:animEffect>
                                    <p:animScale>
                                      <p:cBhvr>
                                        <p:cTn id="7" dur="250" autoRev="1" fill="hold"/>
                                        <p:tgtEl>
                                          <p:spTgt spid="2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
        <p:nvSpPr>
          <p:cNvPr id="33" name="TextBox 2"/>
          <p:cNvSpPr txBox="1"/>
          <p:nvPr/>
        </p:nvSpPr>
        <p:spPr>
          <a:xfrm>
            <a:off x="4911172" y="3141786"/>
            <a:ext cx="6009363" cy="3167534"/>
          </a:xfrm>
          <a:prstGeom prst="rect">
            <a:avLst/>
          </a:prstGeom>
          <a:noFill/>
        </p:spPr>
        <p:txBody>
          <a:bodyPr wrap="square" lIns="0" tIns="0" rIns="0" bIns="0" rtlCol="0">
            <a:spAutoFit/>
          </a:bodyPr>
          <a:lstStyle/>
          <a:p>
            <a:pPr algn="just">
              <a:lnSpc>
                <a:spcPts val="1865"/>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团队是指拥有共同目标，并且具有不同能力的一小群人有意识的协调行为或力的系统，这群人就如同人的五官一样，共同协作维持一个人的生存，缺一不可。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1865"/>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1865"/>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我们是一支专业的团队。我们的成员拥有多年的信息安全专业技术背景，来自国内知名安全公司的一线骨干。</a:t>
            </a:r>
          </a:p>
          <a:p>
            <a:pPr algn="just">
              <a:lnSpc>
                <a:spcPts val="1865"/>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1865"/>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我们是一支年轻的团队。我们的平均年龄仅有</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26</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岁，充满了朝气和创新精神。</a:t>
            </a:r>
          </a:p>
          <a:p>
            <a:pPr algn="just">
              <a:lnSpc>
                <a:spcPts val="1865"/>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1865"/>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我们是一支专注的团队。我们坚信，安全的品牌源自客户的信任。只有专注，才能做好安全。</a:t>
            </a:r>
          </a:p>
          <a:p>
            <a:pPr algn="just">
              <a:lnSpc>
                <a:spcPts val="1865"/>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ts val="1865"/>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我们是一支有梦想的团队。我们来自五湖四海，因为一个共同的梦想：做一家真正优秀的信息安全企业，为客户提供最可靠的互联网安全防护。</a:t>
            </a:r>
          </a:p>
        </p:txBody>
      </p:sp>
      <p:sp>
        <p:nvSpPr>
          <p:cNvPr id="34" name="矩形 33"/>
          <p:cNvSpPr/>
          <p:nvPr/>
        </p:nvSpPr>
        <p:spPr>
          <a:xfrm>
            <a:off x="861175" y="1645729"/>
            <a:ext cx="3457787" cy="4616401"/>
          </a:xfrm>
          <a:prstGeom prst="rect">
            <a:avLst/>
          </a:prstGeom>
          <a:blipFill dpi="0" rotWithShape="1">
            <a:blip r:embed="rId3">
              <a:extLst>
                <a:ext uri="{BEBA8EAE-BF5A-486C-A8C5-ECC9F3942E4B}">
                  <a14:imgProps xmlns:a14="http://schemas.microsoft.com/office/drawing/2010/main">
                    <a14:imgLayer r:embed="rId4">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816900" y="1575558"/>
            <a:ext cx="1318139" cy="1318139"/>
            <a:chOff x="2341107" y="1055984"/>
            <a:chExt cx="988604" cy="988604"/>
          </a:xfrm>
        </p:grpSpPr>
        <p:sp>
          <p:nvSpPr>
            <p:cNvPr id="36" name="椭圆 35"/>
            <p:cNvSpPr/>
            <p:nvPr/>
          </p:nvSpPr>
          <p:spPr>
            <a:xfrm>
              <a:off x="2341107" y="1055984"/>
              <a:ext cx="988604" cy="988604"/>
            </a:xfrm>
            <a:prstGeom prst="ellipse">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3"/>
            <p:cNvSpPr>
              <a:spLocks noChangeArrowheads="1"/>
            </p:cNvSpPr>
            <p:nvPr/>
          </p:nvSpPr>
          <p:spPr bwMode="auto">
            <a:xfrm>
              <a:off x="2411812" y="1334843"/>
              <a:ext cx="847194" cy="4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3735" b="1" dirty="0">
                  <a:solidFill>
                    <a:schemeClr val="bg1"/>
                  </a:solidFill>
                  <a:latin typeface="微软雅黑" panose="020B0503020204020204" pitchFamily="34" charset="-122"/>
                  <a:ea typeface="微软雅黑" panose="020B0503020204020204" pitchFamily="34" charset="-122"/>
                </a:rPr>
                <a:t>专业</a:t>
              </a:r>
            </a:p>
          </p:txBody>
        </p:sp>
      </p:grpSp>
      <p:grpSp>
        <p:nvGrpSpPr>
          <p:cNvPr id="38" name="组合 37"/>
          <p:cNvGrpSpPr/>
          <p:nvPr/>
        </p:nvGrpSpPr>
        <p:grpSpPr>
          <a:xfrm>
            <a:off x="6359533" y="1575558"/>
            <a:ext cx="1318139" cy="1318139"/>
            <a:chOff x="3498082" y="1055984"/>
            <a:chExt cx="988604" cy="988604"/>
          </a:xfrm>
        </p:grpSpPr>
        <p:sp>
          <p:nvSpPr>
            <p:cNvPr id="39" name="椭圆 38"/>
            <p:cNvSpPr/>
            <p:nvPr/>
          </p:nvSpPr>
          <p:spPr>
            <a:xfrm>
              <a:off x="3498082" y="1055984"/>
              <a:ext cx="988604" cy="988604"/>
            </a:xfrm>
            <a:prstGeom prst="ellipse">
              <a:avLst/>
            </a:prstGeom>
            <a:solidFill>
              <a:srgbClr val="008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3"/>
            <p:cNvSpPr>
              <a:spLocks noChangeArrowheads="1"/>
            </p:cNvSpPr>
            <p:nvPr/>
          </p:nvSpPr>
          <p:spPr bwMode="auto">
            <a:xfrm>
              <a:off x="3602318" y="1334843"/>
              <a:ext cx="780133" cy="4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3735" b="1" dirty="0">
                  <a:solidFill>
                    <a:schemeClr val="bg1"/>
                  </a:solidFill>
                  <a:latin typeface="微软雅黑" panose="020B0503020204020204" pitchFamily="34" charset="-122"/>
                  <a:ea typeface="微软雅黑" panose="020B0503020204020204" pitchFamily="34" charset="-122"/>
                </a:rPr>
                <a:t>年轻</a:t>
              </a:r>
            </a:p>
          </p:txBody>
        </p:sp>
      </p:grpSp>
      <p:grpSp>
        <p:nvGrpSpPr>
          <p:cNvPr id="41" name="组合 40"/>
          <p:cNvGrpSpPr/>
          <p:nvPr/>
        </p:nvGrpSpPr>
        <p:grpSpPr>
          <a:xfrm>
            <a:off x="7902167" y="1575557"/>
            <a:ext cx="1318139" cy="1318138"/>
            <a:chOff x="4655057" y="1055984"/>
            <a:chExt cx="988604" cy="988604"/>
          </a:xfrm>
        </p:grpSpPr>
        <p:sp>
          <p:nvSpPr>
            <p:cNvPr id="42" name="椭圆 41"/>
            <p:cNvSpPr/>
            <p:nvPr/>
          </p:nvSpPr>
          <p:spPr>
            <a:xfrm>
              <a:off x="4655057" y="1055984"/>
              <a:ext cx="988604" cy="988604"/>
            </a:xfrm>
            <a:prstGeom prst="ellipse">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33"/>
            <p:cNvSpPr>
              <a:spLocks noChangeArrowheads="1"/>
            </p:cNvSpPr>
            <p:nvPr/>
          </p:nvSpPr>
          <p:spPr bwMode="auto">
            <a:xfrm>
              <a:off x="4741647" y="1396398"/>
              <a:ext cx="815425" cy="30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665" b="1" dirty="0">
                  <a:solidFill>
                    <a:schemeClr val="bg1"/>
                  </a:solidFill>
                  <a:latin typeface="微软雅黑" panose="020B0503020204020204" pitchFamily="34" charset="-122"/>
                  <a:ea typeface="微软雅黑" panose="020B0503020204020204" pitchFamily="34" charset="-122"/>
                </a:rPr>
                <a:t>有梦想</a:t>
              </a:r>
            </a:p>
          </p:txBody>
        </p:sp>
      </p:grpSp>
      <p:grpSp>
        <p:nvGrpSpPr>
          <p:cNvPr id="44" name="组合 43"/>
          <p:cNvGrpSpPr/>
          <p:nvPr/>
        </p:nvGrpSpPr>
        <p:grpSpPr>
          <a:xfrm>
            <a:off x="9444799" y="1575558"/>
            <a:ext cx="1318139" cy="1318139"/>
            <a:chOff x="5812031" y="1055984"/>
            <a:chExt cx="988604" cy="988604"/>
          </a:xfrm>
        </p:grpSpPr>
        <p:sp>
          <p:nvSpPr>
            <p:cNvPr id="45" name="椭圆 44"/>
            <p:cNvSpPr/>
            <p:nvPr/>
          </p:nvSpPr>
          <p:spPr>
            <a:xfrm>
              <a:off x="5812031" y="1055984"/>
              <a:ext cx="988604" cy="988604"/>
            </a:xfrm>
            <a:prstGeom prst="ellipse">
              <a:avLst/>
            </a:prstGeom>
            <a:solidFill>
              <a:srgbClr val="50A8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33"/>
            <p:cNvSpPr>
              <a:spLocks noChangeArrowheads="1"/>
            </p:cNvSpPr>
            <p:nvPr/>
          </p:nvSpPr>
          <p:spPr bwMode="auto">
            <a:xfrm>
              <a:off x="6013961" y="1242510"/>
              <a:ext cx="584745" cy="61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665" dirty="0">
                  <a:solidFill>
                    <a:schemeClr val="bg1"/>
                  </a:solidFill>
                  <a:latin typeface="方正兰亭特黑_GBK" pitchFamily="2" charset="-122"/>
                  <a:ea typeface="方正兰亭特黑_GBK" pitchFamily="2" charset="-122"/>
                </a:rPr>
                <a:t>行动力强</a:t>
              </a:r>
            </a:p>
          </p:txBody>
        </p:sp>
      </p:grpSp>
      <p:sp>
        <p:nvSpPr>
          <p:cNvPr id="47" name="斜纹 46"/>
          <p:cNvSpPr/>
          <p:nvPr/>
        </p:nvSpPr>
        <p:spPr>
          <a:xfrm>
            <a:off x="810376" y="1604454"/>
            <a:ext cx="479697" cy="479697"/>
          </a:xfrm>
          <a:prstGeom prst="diagStripe">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斜纹 47"/>
          <p:cNvSpPr/>
          <p:nvPr/>
        </p:nvSpPr>
        <p:spPr>
          <a:xfrm rot="10800000">
            <a:off x="3881644" y="5821551"/>
            <a:ext cx="479697" cy="479697"/>
          </a:xfrm>
          <a:prstGeom prst="diagStripe">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p:cTn id="15" dur="500" fill="hold"/>
                                        <p:tgtEl>
                                          <p:spTgt spid="47"/>
                                        </p:tgtEl>
                                        <p:attrNameLst>
                                          <p:attrName>ppt_w</p:attrName>
                                        </p:attrNameLst>
                                      </p:cBhvr>
                                      <p:tavLst>
                                        <p:tav tm="0">
                                          <p:val>
                                            <p:fltVal val="0"/>
                                          </p:val>
                                        </p:tav>
                                        <p:tav tm="100000">
                                          <p:val>
                                            <p:strVal val="#ppt_w"/>
                                          </p:val>
                                        </p:tav>
                                      </p:tavLst>
                                    </p:anim>
                                    <p:anim calcmode="lin" valueType="num">
                                      <p:cBhvr>
                                        <p:cTn id="16" dur="500" fill="hold"/>
                                        <p:tgtEl>
                                          <p:spTgt spid="47"/>
                                        </p:tgtEl>
                                        <p:attrNameLst>
                                          <p:attrName>ppt_h</p:attrName>
                                        </p:attrNameLst>
                                      </p:cBhvr>
                                      <p:tavLst>
                                        <p:tav tm="0">
                                          <p:val>
                                            <p:fltVal val="0"/>
                                          </p:val>
                                        </p:tav>
                                        <p:tav tm="100000">
                                          <p:val>
                                            <p:strVal val="#ppt_h"/>
                                          </p:val>
                                        </p:tav>
                                      </p:tavLst>
                                    </p:anim>
                                    <p:anim calcmode="lin" valueType="num">
                                      <p:cBhvr>
                                        <p:cTn id="17" dur="500" fill="hold"/>
                                        <p:tgtEl>
                                          <p:spTgt spid="47"/>
                                        </p:tgtEl>
                                        <p:attrNameLst>
                                          <p:attrName>style.rotation</p:attrName>
                                        </p:attrNameLst>
                                      </p:cBhvr>
                                      <p:tavLst>
                                        <p:tav tm="0">
                                          <p:val>
                                            <p:fltVal val="90"/>
                                          </p:val>
                                        </p:tav>
                                        <p:tav tm="100000">
                                          <p:val>
                                            <p:fltVal val="0"/>
                                          </p:val>
                                        </p:tav>
                                      </p:tavLst>
                                    </p:anim>
                                    <p:animEffect transition="in" filter="fade">
                                      <p:cBhvr>
                                        <p:cTn id="18" dur="500"/>
                                        <p:tgtEl>
                                          <p:spTgt spid="47"/>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anim calcmode="lin" valueType="num">
                                      <p:cBhvr>
                                        <p:cTn id="21" dur="500" fill="hold"/>
                                        <p:tgtEl>
                                          <p:spTgt spid="48"/>
                                        </p:tgtEl>
                                        <p:attrNameLst>
                                          <p:attrName>ppt_w</p:attrName>
                                        </p:attrNameLst>
                                      </p:cBhvr>
                                      <p:tavLst>
                                        <p:tav tm="0">
                                          <p:val>
                                            <p:fltVal val="0"/>
                                          </p:val>
                                        </p:tav>
                                        <p:tav tm="100000">
                                          <p:val>
                                            <p:strVal val="#ppt_w"/>
                                          </p:val>
                                        </p:tav>
                                      </p:tavLst>
                                    </p:anim>
                                    <p:anim calcmode="lin" valueType="num">
                                      <p:cBhvr>
                                        <p:cTn id="22" dur="500" fill="hold"/>
                                        <p:tgtEl>
                                          <p:spTgt spid="48"/>
                                        </p:tgtEl>
                                        <p:attrNameLst>
                                          <p:attrName>ppt_h</p:attrName>
                                        </p:attrNameLst>
                                      </p:cBhvr>
                                      <p:tavLst>
                                        <p:tav tm="0">
                                          <p:val>
                                            <p:fltVal val="0"/>
                                          </p:val>
                                        </p:tav>
                                        <p:tav tm="100000">
                                          <p:val>
                                            <p:strVal val="#ppt_h"/>
                                          </p:val>
                                        </p:tav>
                                      </p:tavLst>
                                    </p:anim>
                                    <p:anim calcmode="lin" valueType="num">
                                      <p:cBhvr>
                                        <p:cTn id="23" dur="500" fill="hold"/>
                                        <p:tgtEl>
                                          <p:spTgt spid="48"/>
                                        </p:tgtEl>
                                        <p:attrNameLst>
                                          <p:attrName>style.rotation</p:attrName>
                                        </p:attrNameLst>
                                      </p:cBhvr>
                                      <p:tavLst>
                                        <p:tav tm="0">
                                          <p:val>
                                            <p:fltVal val="90"/>
                                          </p:val>
                                        </p:tav>
                                        <p:tav tm="100000">
                                          <p:val>
                                            <p:fltVal val="0"/>
                                          </p:val>
                                        </p:tav>
                                      </p:tavLst>
                                    </p:anim>
                                    <p:animEffect transition="in" filter="fade">
                                      <p:cBhvr>
                                        <p:cTn id="24" dur="500"/>
                                        <p:tgtEl>
                                          <p:spTgt spid="48"/>
                                        </p:tgtEl>
                                      </p:cBhvr>
                                    </p:animEffect>
                                  </p:childTnLst>
                                </p:cTn>
                              </p:par>
                            </p:childTnLst>
                          </p:cTn>
                        </p:par>
                        <p:par>
                          <p:cTn id="25" fill="hold">
                            <p:stCondLst>
                              <p:cond delay="1500"/>
                            </p:stCondLst>
                            <p:childTnLst>
                              <p:par>
                                <p:cTn id="26" presetID="52" presetClass="entr" presetSubtype="0"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Scale>
                                      <p:cBhvr>
                                        <p:cTn id="28" dur="6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600" decel="50000" fill="hold">
                                          <p:stCondLst>
                                            <p:cond delay="0"/>
                                          </p:stCondLst>
                                        </p:cTn>
                                        <p:tgtEl>
                                          <p:spTgt spid="35"/>
                                        </p:tgtEl>
                                        <p:attrNameLst>
                                          <p:attrName>ppt_x</p:attrName>
                                          <p:attrName>ppt_y</p:attrName>
                                        </p:attrNameLst>
                                      </p:cBhvr>
                                    </p:animMotion>
                                    <p:animEffect transition="in" filter="fade">
                                      <p:cBhvr>
                                        <p:cTn id="30" dur="600"/>
                                        <p:tgtEl>
                                          <p:spTgt spid="35"/>
                                        </p:tgtEl>
                                      </p:cBhvr>
                                    </p:animEffect>
                                  </p:childTnLst>
                                </p:cTn>
                              </p:par>
                              <p:par>
                                <p:cTn id="31" presetID="52" presetClass="entr" presetSubtype="0" fill="hold" nodeType="withEffect">
                                  <p:stCondLst>
                                    <p:cond delay="300"/>
                                  </p:stCondLst>
                                  <p:childTnLst>
                                    <p:set>
                                      <p:cBhvr>
                                        <p:cTn id="32" dur="1" fill="hold">
                                          <p:stCondLst>
                                            <p:cond delay="0"/>
                                          </p:stCondLst>
                                        </p:cTn>
                                        <p:tgtEl>
                                          <p:spTgt spid="38"/>
                                        </p:tgtEl>
                                        <p:attrNameLst>
                                          <p:attrName>style.visibility</p:attrName>
                                        </p:attrNameLst>
                                      </p:cBhvr>
                                      <p:to>
                                        <p:strVal val="visible"/>
                                      </p:to>
                                    </p:set>
                                    <p:animScale>
                                      <p:cBhvr>
                                        <p:cTn id="33" dur="6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600" decel="50000" fill="hold">
                                          <p:stCondLst>
                                            <p:cond delay="0"/>
                                          </p:stCondLst>
                                        </p:cTn>
                                        <p:tgtEl>
                                          <p:spTgt spid="38"/>
                                        </p:tgtEl>
                                        <p:attrNameLst>
                                          <p:attrName>ppt_x</p:attrName>
                                          <p:attrName>ppt_y</p:attrName>
                                        </p:attrNameLst>
                                      </p:cBhvr>
                                    </p:animMotion>
                                    <p:animEffect transition="in" filter="fade">
                                      <p:cBhvr>
                                        <p:cTn id="35" dur="600"/>
                                        <p:tgtEl>
                                          <p:spTgt spid="38"/>
                                        </p:tgtEl>
                                      </p:cBhvr>
                                    </p:animEffect>
                                  </p:childTnLst>
                                </p:cTn>
                              </p:par>
                              <p:par>
                                <p:cTn id="36" presetID="52" presetClass="entr" presetSubtype="0" fill="hold" nodeType="withEffect">
                                  <p:stCondLst>
                                    <p:cond delay="600"/>
                                  </p:stCondLst>
                                  <p:childTnLst>
                                    <p:set>
                                      <p:cBhvr>
                                        <p:cTn id="37" dur="1" fill="hold">
                                          <p:stCondLst>
                                            <p:cond delay="0"/>
                                          </p:stCondLst>
                                        </p:cTn>
                                        <p:tgtEl>
                                          <p:spTgt spid="41"/>
                                        </p:tgtEl>
                                        <p:attrNameLst>
                                          <p:attrName>style.visibility</p:attrName>
                                        </p:attrNameLst>
                                      </p:cBhvr>
                                      <p:to>
                                        <p:strVal val="visible"/>
                                      </p:to>
                                    </p:set>
                                    <p:animScale>
                                      <p:cBhvr>
                                        <p:cTn id="38" dur="600" decel="50000" fill="hold">
                                          <p:stCondLst>
                                            <p:cond delay="0"/>
                                          </p:stCondLst>
                                        </p:cTn>
                                        <p:tgtEl>
                                          <p:spTgt spid="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600" decel="50000" fill="hold">
                                          <p:stCondLst>
                                            <p:cond delay="0"/>
                                          </p:stCondLst>
                                        </p:cTn>
                                        <p:tgtEl>
                                          <p:spTgt spid="41"/>
                                        </p:tgtEl>
                                        <p:attrNameLst>
                                          <p:attrName>ppt_x</p:attrName>
                                          <p:attrName>ppt_y</p:attrName>
                                        </p:attrNameLst>
                                      </p:cBhvr>
                                    </p:animMotion>
                                    <p:animEffect transition="in" filter="fade">
                                      <p:cBhvr>
                                        <p:cTn id="40" dur="600"/>
                                        <p:tgtEl>
                                          <p:spTgt spid="41"/>
                                        </p:tgtEl>
                                      </p:cBhvr>
                                    </p:animEffect>
                                  </p:childTnLst>
                                </p:cTn>
                              </p:par>
                              <p:par>
                                <p:cTn id="41" presetID="52" presetClass="entr" presetSubtype="0" fill="hold" nodeType="withEffect">
                                  <p:stCondLst>
                                    <p:cond delay="900"/>
                                  </p:stCondLst>
                                  <p:childTnLst>
                                    <p:set>
                                      <p:cBhvr>
                                        <p:cTn id="42" dur="1" fill="hold">
                                          <p:stCondLst>
                                            <p:cond delay="0"/>
                                          </p:stCondLst>
                                        </p:cTn>
                                        <p:tgtEl>
                                          <p:spTgt spid="44"/>
                                        </p:tgtEl>
                                        <p:attrNameLst>
                                          <p:attrName>style.visibility</p:attrName>
                                        </p:attrNameLst>
                                      </p:cBhvr>
                                      <p:to>
                                        <p:strVal val="visible"/>
                                      </p:to>
                                    </p:set>
                                    <p:animScale>
                                      <p:cBhvr>
                                        <p:cTn id="43" dur="6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600" decel="50000" fill="hold">
                                          <p:stCondLst>
                                            <p:cond delay="0"/>
                                          </p:stCondLst>
                                        </p:cTn>
                                        <p:tgtEl>
                                          <p:spTgt spid="44"/>
                                        </p:tgtEl>
                                        <p:attrNameLst>
                                          <p:attrName>ppt_x</p:attrName>
                                          <p:attrName>ppt_y</p:attrName>
                                        </p:attrNameLst>
                                      </p:cBhvr>
                                    </p:animMotion>
                                    <p:animEffect transition="in" filter="fade">
                                      <p:cBhvr>
                                        <p:cTn id="45" dur="600"/>
                                        <p:tgtEl>
                                          <p:spTgt spid="44"/>
                                        </p:tgtEl>
                                      </p:cBhvr>
                                    </p:animEffect>
                                  </p:childTnLst>
                                </p:cTn>
                              </p:par>
                            </p:childTnLst>
                          </p:cTn>
                        </p:par>
                        <p:par>
                          <p:cTn id="46" fill="hold">
                            <p:stCondLst>
                              <p:cond delay="2500"/>
                            </p:stCondLst>
                            <p:childTnLst>
                              <p:par>
                                <p:cTn id="47" presetID="2" presetClass="entr" presetSubtype="2" fill="hold" grpId="0" nodeType="afterEffect">
                                  <p:stCondLst>
                                    <p:cond delay="0"/>
                                  </p:stCondLst>
                                  <p:childTnLst>
                                    <p:set>
                                      <p:cBhvr>
                                        <p:cTn id="48" dur="1" fill="hold">
                                          <p:stCondLst>
                                            <p:cond delay="0"/>
                                          </p:stCondLst>
                                        </p:cTn>
                                        <p:tgtEl>
                                          <p:spTgt spid="33">
                                            <p:txEl>
                                              <p:pRg st="0" end="0"/>
                                            </p:txEl>
                                          </p:spTgt>
                                        </p:tgtEl>
                                        <p:attrNameLst>
                                          <p:attrName>style.visibility</p:attrName>
                                        </p:attrNameLst>
                                      </p:cBhvr>
                                      <p:to>
                                        <p:strVal val="visible"/>
                                      </p:to>
                                    </p:set>
                                    <p:anim calcmode="lin" valueType="num">
                                      <p:cBhvr additive="base">
                                        <p:cTn id="49" dur="100" fill="hold"/>
                                        <p:tgtEl>
                                          <p:spTgt spid="33">
                                            <p:txEl>
                                              <p:pRg st="0" end="0"/>
                                            </p:txEl>
                                          </p:spTgt>
                                        </p:tgtEl>
                                        <p:attrNameLst>
                                          <p:attrName>ppt_x</p:attrName>
                                        </p:attrNameLst>
                                      </p:cBhvr>
                                      <p:tavLst>
                                        <p:tav tm="0">
                                          <p:val>
                                            <p:strVal val="1+#ppt_w/2"/>
                                          </p:val>
                                        </p:tav>
                                        <p:tav tm="100000">
                                          <p:val>
                                            <p:strVal val="#ppt_x"/>
                                          </p:val>
                                        </p:tav>
                                      </p:tavLst>
                                    </p:anim>
                                    <p:anim calcmode="lin" valueType="num">
                                      <p:cBhvr additive="base">
                                        <p:cTn id="50" dur="100" fill="hold"/>
                                        <p:tgtEl>
                                          <p:spTgt spid="33">
                                            <p:txEl>
                                              <p:pRg st="0" end="0"/>
                                            </p:txEl>
                                          </p:spTgt>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stCondLst>
                                    <p:cond delay="0"/>
                                  </p:stCondLst>
                                  <p:childTnLst>
                                    <p:set>
                                      <p:cBhvr>
                                        <p:cTn id="53" dur="1" fill="hold">
                                          <p:stCondLst>
                                            <p:cond delay="0"/>
                                          </p:stCondLst>
                                        </p:cTn>
                                        <p:tgtEl>
                                          <p:spTgt spid="33">
                                            <p:txEl>
                                              <p:pRg st="2" end="2"/>
                                            </p:txEl>
                                          </p:spTgt>
                                        </p:tgtEl>
                                        <p:attrNameLst>
                                          <p:attrName>style.visibility</p:attrName>
                                        </p:attrNameLst>
                                      </p:cBhvr>
                                      <p:to>
                                        <p:strVal val="visible"/>
                                      </p:to>
                                    </p:set>
                                    <p:anim calcmode="lin" valueType="num">
                                      <p:cBhvr additive="base">
                                        <p:cTn id="54" dur="100" fill="hold"/>
                                        <p:tgtEl>
                                          <p:spTgt spid="33">
                                            <p:txEl>
                                              <p:pRg st="2" end="2"/>
                                            </p:txEl>
                                          </p:spTgt>
                                        </p:tgtEl>
                                        <p:attrNameLst>
                                          <p:attrName>ppt_x</p:attrName>
                                        </p:attrNameLst>
                                      </p:cBhvr>
                                      <p:tavLst>
                                        <p:tav tm="0">
                                          <p:val>
                                            <p:strVal val="1+#ppt_w/2"/>
                                          </p:val>
                                        </p:tav>
                                        <p:tav tm="100000">
                                          <p:val>
                                            <p:strVal val="#ppt_x"/>
                                          </p:val>
                                        </p:tav>
                                      </p:tavLst>
                                    </p:anim>
                                    <p:anim calcmode="lin" valueType="num">
                                      <p:cBhvr additive="base">
                                        <p:cTn id="55" dur="100" fill="hold"/>
                                        <p:tgtEl>
                                          <p:spTgt spid="33">
                                            <p:txEl>
                                              <p:pRg st="2" end="2"/>
                                            </p:txEl>
                                          </p:spTgt>
                                        </p:tgtEl>
                                        <p:attrNameLst>
                                          <p:attrName>ppt_y</p:attrName>
                                        </p:attrNameLst>
                                      </p:cBhvr>
                                      <p:tavLst>
                                        <p:tav tm="0">
                                          <p:val>
                                            <p:strVal val="#ppt_y"/>
                                          </p:val>
                                        </p:tav>
                                        <p:tav tm="100000">
                                          <p:val>
                                            <p:strVal val="#ppt_y"/>
                                          </p:val>
                                        </p:tav>
                                      </p:tavLst>
                                    </p:anim>
                                  </p:childTnLst>
                                </p:cTn>
                              </p:par>
                            </p:childTnLst>
                          </p:cTn>
                        </p:par>
                        <p:par>
                          <p:cTn id="56" fill="hold">
                            <p:stCondLst>
                              <p:cond delay="3500"/>
                            </p:stCondLst>
                            <p:childTnLst>
                              <p:par>
                                <p:cTn id="57" presetID="2" presetClass="entr" presetSubtype="2" fill="hold" grpId="0" nodeType="afterEffect">
                                  <p:stCondLst>
                                    <p:cond delay="0"/>
                                  </p:stCondLst>
                                  <p:childTnLst>
                                    <p:set>
                                      <p:cBhvr>
                                        <p:cTn id="58" dur="1" fill="hold">
                                          <p:stCondLst>
                                            <p:cond delay="0"/>
                                          </p:stCondLst>
                                        </p:cTn>
                                        <p:tgtEl>
                                          <p:spTgt spid="33">
                                            <p:txEl>
                                              <p:pRg st="3" end="3"/>
                                            </p:txEl>
                                          </p:spTgt>
                                        </p:tgtEl>
                                        <p:attrNameLst>
                                          <p:attrName>style.visibility</p:attrName>
                                        </p:attrNameLst>
                                      </p:cBhvr>
                                      <p:to>
                                        <p:strVal val="visible"/>
                                      </p:to>
                                    </p:set>
                                    <p:anim calcmode="lin" valueType="num">
                                      <p:cBhvr additive="base">
                                        <p:cTn id="59" dur="100" fill="hold"/>
                                        <p:tgtEl>
                                          <p:spTgt spid="33">
                                            <p:txEl>
                                              <p:pRg st="3" end="3"/>
                                            </p:txEl>
                                          </p:spTgt>
                                        </p:tgtEl>
                                        <p:attrNameLst>
                                          <p:attrName>ppt_x</p:attrName>
                                        </p:attrNameLst>
                                      </p:cBhvr>
                                      <p:tavLst>
                                        <p:tav tm="0">
                                          <p:val>
                                            <p:strVal val="1+#ppt_w/2"/>
                                          </p:val>
                                        </p:tav>
                                        <p:tav tm="100000">
                                          <p:val>
                                            <p:strVal val="#ppt_x"/>
                                          </p:val>
                                        </p:tav>
                                      </p:tavLst>
                                    </p:anim>
                                    <p:anim calcmode="lin" valueType="num">
                                      <p:cBhvr additive="base">
                                        <p:cTn id="60" dur="100" fill="hold"/>
                                        <p:tgtEl>
                                          <p:spTgt spid="33">
                                            <p:txEl>
                                              <p:pRg st="3" end="3"/>
                                            </p:txEl>
                                          </p:spTgt>
                                        </p:tgtEl>
                                        <p:attrNameLst>
                                          <p:attrName>ppt_y</p:attrName>
                                        </p:attrNameLst>
                                      </p:cBhvr>
                                      <p:tavLst>
                                        <p:tav tm="0">
                                          <p:val>
                                            <p:strVal val="#ppt_y"/>
                                          </p:val>
                                        </p:tav>
                                        <p:tav tm="100000">
                                          <p:val>
                                            <p:strVal val="#ppt_y"/>
                                          </p:val>
                                        </p:tav>
                                      </p:tavLst>
                                    </p:anim>
                                  </p:childTnLst>
                                </p:cTn>
                              </p:par>
                            </p:childTnLst>
                          </p:cTn>
                        </p:par>
                        <p:par>
                          <p:cTn id="61" fill="hold">
                            <p:stCondLst>
                              <p:cond delay="4000"/>
                            </p:stCondLst>
                            <p:childTnLst>
                              <p:par>
                                <p:cTn id="62" presetID="2" presetClass="entr" presetSubtype="2" fill="hold" grpId="0" nodeType="afterEffect">
                                  <p:stCondLst>
                                    <p:cond delay="0"/>
                                  </p:stCondLst>
                                  <p:childTnLst>
                                    <p:set>
                                      <p:cBhvr>
                                        <p:cTn id="63" dur="1" fill="hold">
                                          <p:stCondLst>
                                            <p:cond delay="0"/>
                                          </p:stCondLst>
                                        </p:cTn>
                                        <p:tgtEl>
                                          <p:spTgt spid="33">
                                            <p:txEl>
                                              <p:pRg st="4" end="4"/>
                                            </p:txEl>
                                          </p:spTgt>
                                        </p:tgtEl>
                                        <p:attrNameLst>
                                          <p:attrName>style.visibility</p:attrName>
                                        </p:attrNameLst>
                                      </p:cBhvr>
                                      <p:to>
                                        <p:strVal val="visible"/>
                                      </p:to>
                                    </p:set>
                                    <p:anim calcmode="lin" valueType="num">
                                      <p:cBhvr additive="base">
                                        <p:cTn id="64" dur="100" fill="hold"/>
                                        <p:tgtEl>
                                          <p:spTgt spid="33">
                                            <p:txEl>
                                              <p:pRg st="4" end="4"/>
                                            </p:txEl>
                                          </p:spTgt>
                                        </p:tgtEl>
                                        <p:attrNameLst>
                                          <p:attrName>ppt_x</p:attrName>
                                        </p:attrNameLst>
                                      </p:cBhvr>
                                      <p:tavLst>
                                        <p:tav tm="0">
                                          <p:val>
                                            <p:strVal val="1+#ppt_w/2"/>
                                          </p:val>
                                        </p:tav>
                                        <p:tav tm="100000">
                                          <p:val>
                                            <p:strVal val="#ppt_x"/>
                                          </p:val>
                                        </p:tav>
                                      </p:tavLst>
                                    </p:anim>
                                    <p:anim calcmode="lin" valueType="num">
                                      <p:cBhvr additive="base">
                                        <p:cTn id="65" dur="100" fill="hold"/>
                                        <p:tgtEl>
                                          <p:spTgt spid="33">
                                            <p:txEl>
                                              <p:pRg st="4" end="4"/>
                                            </p:txEl>
                                          </p:spTgt>
                                        </p:tgtEl>
                                        <p:attrNameLst>
                                          <p:attrName>ppt_y</p:attrName>
                                        </p:attrNameLst>
                                      </p:cBhvr>
                                      <p:tavLst>
                                        <p:tav tm="0">
                                          <p:val>
                                            <p:strVal val="#ppt_y"/>
                                          </p:val>
                                        </p:tav>
                                        <p:tav tm="100000">
                                          <p:val>
                                            <p:strVal val="#ppt_y"/>
                                          </p:val>
                                        </p:tav>
                                      </p:tavLst>
                                    </p:anim>
                                  </p:childTnLst>
                                </p:cTn>
                              </p:par>
                            </p:childTnLst>
                          </p:cTn>
                        </p:par>
                        <p:par>
                          <p:cTn id="66" fill="hold">
                            <p:stCondLst>
                              <p:cond delay="4500"/>
                            </p:stCondLst>
                            <p:childTnLst>
                              <p:par>
                                <p:cTn id="67" presetID="2" presetClass="entr" presetSubtype="2" fill="hold" grpId="0" nodeType="afterEffect">
                                  <p:stCondLst>
                                    <p:cond delay="0"/>
                                  </p:stCondLst>
                                  <p:childTnLst>
                                    <p:set>
                                      <p:cBhvr>
                                        <p:cTn id="68" dur="1" fill="hold">
                                          <p:stCondLst>
                                            <p:cond delay="0"/>
                                          </p:stCondLst>
                                        </p:cTn>
                                        <p:tgtEl>
                                          <p:spTgt spid="33">
                                            <p:txEl>
                                              <p:pRg st="5" end="5"/>
                                            </p:txEl>
                                          </p:spTgt>
                                        </p:tgtEl>
                                        <p:attrNameLst>
                                          <p:attrName>style.visibility</p:attrName>
                                        </p:attrNameLst>
                                      </p:cBhvr>
                                      <p:to>
                                        <p:strVal val="visible"/>
                                      </p:to>
                                    </p:set>
                                    <p:anim calcmode="lin" valueType="num">
                                      <p:cBhvr additive="base">
                                        <p:cTn id="69" dur="100" fill="hold"/>
                                        <p:tgtEl>
                                          <p:spTgt spid="33">
                                            <p:txEl>
                                              <p:pRg st="5" end="5"/>
                                            </p:txEl>
                                          </p:spTgt>
                                        </p:tgtEl>
                                        <p:attrNameLst>
                                          <p:attrName>ppt_x</p:attrName>
                                        </p:attrNameLst>
                                      </p:cBhvr>
                                      <p:tavLst>
                                        <p:tav tm="0">
                                          <p:val>
                                            <p:strVal val="1+#ppt_w/2"/>
                                          </p:val>
                                        </p:tav>
                                        <p:tav tm="100000">
                                          <p:val>
                                            <p:strVal val="#ppt_x"/>
                                          </p:val>
                                        </p:tav>
                                      </p:tavLst>
                                    </p:anim>
                                    <p:anim calcmode="lin" valueType="num">
                                      <p:cBhvr additive="base">
                                        <p:cTn id="70" dur="100" fill="hold"/>
                                        <p:tgtEl>
                                          <p:spTgt spid="33">
                                            <p:txEl>
                                              <p:pRg st="5" end="5"/>
                                            </p:txEl>
                                          </p:spTgt>
                                        </p:tgtEl>
                                        <p:attrNameLst>
                                          <p:attrName>ppt_y</p:attrName>
                                        </p:attrNameLst>
                                      </p:cBhvr>
                                      <p:tavLst>
                                        <p:tav tm="0">
                                          <p:val>
                                            <p:strVal val="#ppt_y"/>
                                          </p:val>
                                        </p:tav>
                                        <p:tav tm="100000">
                                          <p:val>
                                            <p:strVal val="#ppt_y"/>
                                          </p:val>
                                        </p:tav>
                                      </p:tavLst>
                                    </p:anim>
                                  </p:childTnLst>
                                </p:cTn>
                              </p:par>
                            </p:childTnLst>
                          </p:cTn>
                        </p:par>
                        <p:par>
                          <p:cTn id="71" fill="hold">
                            <p:stCondLst>
                              <p:cond delay="5000"/>
                            </p:stCondLst>
                            <p:childTnLst>
                              <p:par>
                                <p:cTn id="72" presetID="2" presetClass="entr" presetSubtype="2" fill="hold" grpId="0" nodeType="afterEffect">
                                  <p:stCondLst>
                                    <p:cond delay="0"/>
                                  </p:stCondLst>
                                  <p:childTnLst>
                                    <p:set>
                                      <p:cBhvr>
                                        <p:cTn id="73" dur="1" fill="hold">
                                          <p:stCondLst>
                                            <p:cond delay="0"/>
                                          </p:stCondLst>
                                        </p:cTn>
                                        <p:tgtEl>
                                          <p:spTgt spid="33">
                                            <p:txEl>
                                              <p:pRg st="6" end="6"/>
                                            </p:txEl>
                                          </p:spTgt>
                                        </p:tgtEl>
                                        <p:attrNameLst>
                                          <p:attrName>style.visibility</p:attrName>
                                        </p:attrNameLst>
                                      </p:cBhvr>
                                      <p:to>
                                        <p:strVal val="visible"/>
                                      </p:to>
                                    </p:set>
                                    <p:anim calcmode="lin" valueType="num">
                                      <p:cBhvr additive="base">
                                        <p:cTn id="74" dur="100" fill="hold"/>
                                        <p:tgtEl>
                                          <p:spTgt spid="33">
                                            <p:txEl>
                                              <p:pRg st="6" end="6"/>
                                            </p:txEl>
                                          </p:spTgt>
                                        </p:tgtEl>
                                        <p:attrNameLst>
                                          <p:attrName>ppt_x</p:attrName>
                                        </p:attrNameLst>
                                      </p:cBhvr>
                                      <p:tavLst>
                                        <p:tav tm="0">
                                          <p:val>
                                            <p:strVal val="1+#ppt_w/2"/>
                                          </p:val>
                                        </p:tav>
                                        <p:tav tm="100000">
                                          <p:val>
                                            <p:strVal val="#ppt_x"/>
                                          </p:val>
                                        </p:tav>
                                      </p:tavLst>
                                    </p:anim>
                                    <p:anim calcmode="lin" valueType="num">
                                      <p:cBhvr additive="base">
                                        <p:cTn id="75" dur="100" fill="hold"/>
                                        <p:tgtEl>
                                          <p:spTgt spid="33">
                                            <p:txEl>
                                              <p:pRg st="6" end="6"/>
                                            </p:txEl>
                                          </p:spTgt>
                                        </p:tgtEl>
                                        <p:attrNameLst>
                                          <p:attrName>ppt_y</p:attrName>
                                        </p:attrNameLst>
                                      </p:cBhvr>
                                      <p:tavLst>
                                        <p:tav tm="0">
                                          <p:val>
                                            <p:strVal val="#ppt_y"/>
                                          </p:val>
                                        </p:tav>
                                        <p:tav tm="100000">
                                          <p:val>
                                            <p:strVal val="#ppt_y"/>
                                          </p:val>
                                        </p:tav>
                                      </p:tavLst>
                                    </p:anim>
                                  </p:childTnLst>
                                </p:cTn>
                              </p:par>
                            </p:childTnLst>
                          </p:cTn>
                        </p:par>
                        <p:par>
                          <p:cTn id="76" fill="hold">
                            <p:stCondLst>
                              <p:cond delay="5500"/>
                            </p:stCondLst>
                            <p:childTnLst>
                              <p:par>
                                <p:cTn id="77" presetID="2" presetClass="entr" presetSubtype="2" fill="hold" grpId="0" nodeType="afterEffect">
                                  <p:stCondLst>
                                    <p:cond delay="0"/>
                                  </p:stCondLst>
                                  <p:childTnLst>
                                    <p:set>
                                      <p:cBhvr>
                                        <p:cTn id="78" dur="1" fill="hold">
                                          <p:stCondLst>
                                            <p:cond delay="0"/>
                                          </p:stCondLst>
                                        </p:cTn>
                                        <p:tgtEl>
                                          <p:spTgt spid="33">
                                            <p:txEl>
                                              <p:pRg st="7" end="7"/>
                                            </p:txEl>
                                          </p:spTgt>
                                        </p:tgtEl>
                                        <p:attrNameLst>
                                          <p:attrName>style.visibility</p:attrName>
                                        </p:attrNameLst>
                                      </p:cBhvr>
                                      <p:to>
                                        <p:strVal val="visible"/>
                                      </p:to>
                                    </p:set>
                                    <p:anim calcmode="lin" valueType="num">
                                      <p:cBhvr additive="base">
                                        <p:cTn id="79" dur="100" fill="hold"/>
                                        <p:tgtEl>
                                          <p:spTgt spid="33">
                                            <p:txEl>
                                              <p:pRg st="7" end="7"/>
                                            </p:txEl>
                                          </p:spTgt>
                                        </p:tgtEl>
                                        <p:attrNameLst>
                                          <p:attrName>ppt_x</p:attrName>
                                        </p:attrNameLst>
                                      </p:cBhvr>
                                      <p:tavLst>
                                        <p:tav tm="0">
                                          <p:val>
                                            <p:strVal val="1+#ppt_w/2"/>
                                          </p:val>
                                        </p:tav>
                                        <p:tav tm="100000">
                                          <p:val>
                                            <p:strVal val="#ppt_x"/>
                                          </p:val>
                                        </p:tav>
                                      </p:tavLst>
                                    </p:anim>
                                    <p:anim calcmode="lin" valueType="num">
                                      <p:cBhvr additive="base">
                                        <p:cTn id="80" dur="100" fill="hold"/>
                                        <p:tgtEl>
                                          <p:spTgt spid="33">
                                            <p:txEl>
                                              <p:pRg st="7" end="7"/>
                                            </p:txEl>
                                          </p:spTgt>
                                        </p:tgtEl>
                                        <p:attrNameLst>
                                          <p:attrName>ppt_y</p:attrName>
                                        </p:attrNameLst>
                                      </p:cBhvr>
                                      <p:tavLst>
                                        <p:tav tm="0">
                                          <p:val>
                                            <p:strVal val="#ppt_y"/>
                                          </p:val>
                                        </p:tav>
                                        <p:tav tm="100000">
                                          <p:val>
                                            <p:strVal val="#ppt_y"/>
                                          </p:val>
                                        </p:tav>
                                      </p:tavLst>
                                    </p:anim>
                                  </p:childTnLst>
                                </p:cTn>
                              </p:par>
                            </p:childTnLst>
                          </p:cTn>
                        </p:par>
                        <p:par>
                          <p:cTn id="81" fill="hold">
                            <p:stCondLst>
                              <p:cond delay="6000"/>
                            </p:stCondLst>
                            <p:childTnLst>
                              <p:par>
                                <p:cTn id="82" presetID="2" presetClass="entr" presetSubtype="2" fill="hold" grpId="0" nodeType="afterEffect">
                                  <p:stCondLst>
                                    <p:cond delay="0"/>
                                  </p:stCondLst>
                                  <p:childTnLst>
                                    <p:set>
                                      <p:cBhvr>
                                        <p:cTn id="83" dur="1" fill="hold">
                                          <p:stCondLst>
                                            <p:cond delay="0"/>
                                          </p:stCondLst>
                                        </p:cTn>
                                        <p:tgtEl>
                                          <p:spTgt spid="33">
                                            <p:txEl>
                                              <p:pRg st="8" end="8"/>
                                            </p:txEl>
                                          </p:spTgt>
                                        </p:tgtEl>
                                        <p:attrNameLst>
                                          <p:attrName>style.visibility</p:attrName>
                                        </p:attrNameLst>
                                      </p:cBhvr>
                                      <p:to>
                                        <p:strVal val="visible"/>
                                      </p:to>
                                    </p:set>
                                    <p:anim calcmode="lin" valueType="num">
                                      <p:cBhvr additive="base">
                                        <p:cTn id="84" dur="100" fill="hold"/>
                                        <p:tgtEl>
                                          <p:spTgt spid="33">
                                            <p:txEl>
                                              <p:pRg st="8" end="8"/>
                                            </p:txEl>
                                          </p:spTgt>
                                        </p:tgtEl>
                                        <p:attrNameLst>
                                          <p:attrName>ppt_x</p:attrName>
                                        </p:attrNameLst>
                                      </p:cBhvr>
                                      <p:tavLst>
                                        <p:tav tm="0">
                                          <p:val>
                                            <p:strVal val="1+#ppt_w/2"/>
                                          </p:val>
                                        </p:tav>
                                        <p:tav tm="100000">
                                          <p:val>
                                            <p:strVal val="#ppt_x"/>
                                          </p:val>
                                        </p:tav>
                                      </p:tavLst>
                                    </p:anim>
                                    <p:anim calcmode="lin" valueType="num">
                                      <p:cBhvr additive="base">
                                        <p:cTn id="85" dur="100" fill="hold"/>
                                        <p:tgtEl>
                                          <p:spTgt spid="33">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build="p"/>
      <p:bldP spid="34" grpId="0" animBg="1"/>
      <p:bldP spid="47" grpId="0" animBg="1"/>
      <p:bldP spid="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43"/>
          <p:cNvGrpSpPr/>
          <p:nvPr/>
        </p:nvGrpSpPr>
        <p:grpSpPr bwMode="auto">
          <a:xfrm>
            <a:off x="1153288" y="2218062"/>
            <a:ext cx="2133600" cy="2133600"/>
            <a:chOff x="0" y="0"/>
            <a:chExt cx="1599292" cy="1599292"/>
          </a:xfrm>
        </p:grpSpPr>
        <p:sp>
          <p:nvSpPr>
            <p:cNvPr id="16" name="椭圆 19"/>
            <p:cNvSpPr>
              <a:spLocks noChangeArrowheads="1"/>
            </p:cNvSpPr>
            <p:nvPr/>
          </p:nvSpPr>
          <p:spPr bwMode="auto">
            <a:xfrm>
              <a:off x="0" y="0"/>
              <a:ext cx="1599292" cy="1599292"/>
            </a:xfrm>
            <a:prstGeom prst="ellipse">
              <a:avLst/>
            </a:prstGeom>
            <a:solidFill>
              <a:schemeClr val="bg1"/>
            </a:solidFill>
            <a:ln w="12700" cap="flat" cmpd="sng">
              <a:solidFill>
                <a:srgbClr val="50A83F"/>
              </a:solidFill>
              <a:prstDash val="sysDot"/>
              <a:round/>
            </a:ln>
          </p:spPr>
          <p:txBody>
            <a:bodyPr anchor="ctr"/>
            <a:lstStyle/>
            <a:p>
              <a:pPr algn="ctr"/>
              <a:endParaRPr lang="zh-CN" altLang="zh-CN" sz="3200">
                <a:solidFill>
                  <a:srgbClr val="3F3F3F"/>
                </a:solidFill>
                <a:cs typeface="+mn-ea"/>
                <a:sym typeface="+mn-lt"/>
              </a:endParaRPr>
            </a:p>
          </p:txBody>
        </p:sp>
        <p:sp>
          <p:nvSpPr>
            <p:cNvPr id="17" name="TextBox 36"/>
            <p:cNvSpPr>
              <a:spLocks noChangeArrowheads="1"/>
            </p:cNvSpPr>
            <p:nvPr/>
          </p:nvSpPr>
          <p:spPr bwMode="auto">
            <a:xfrm>
              <a:off x="270393" y="542982"/>
              <a:ext cx="981923" cy="238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rgbClr val="477E04"/>
                  </a:solidFill>
                  <a:cs typeface="+mn-ea"/>
                  <a:sym typeface="+mn-lt"/>
                </a:rPr>
                <a:t>点击添加标题</a:t>
              </a:r>
            </a:p>
          </p:txBody>
        </p:sp>
        <p:sp>
          <p:nvSpPr>
            <p:cNvPr id="18" name="矩形 37"/>
            <p:cNvSpPr>
              <a:spLocks noChangeArrowheads="1"/>
            </p:cNvSpPr>
            <p:nvPr/>
          </p:nvSpPr>
          <p:spPr bwMode="auto">
            <a:xfrm>
              <a:off x="100461" y="767739"/>
              <a:ext cx="1392935" cy="5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200">
                  <a:solidFill>
                    <a:srgbClr val="3F3F3F"/>
                  </a:solidFill>
                  <a:cs typeface="+mn-ea"/>
                  <a:sym typeface="+mn-lt"/>
                </a:rPr>
                <a:t>填写内容填写内容填写内容填写内容填写内容填写内容</a:t>
              </a:r>
            </a:p>
          </p:txBody>
        </p:sp>
        <p:sp>
          <p:nvSpPr>
            <p:cNvPr id="19" name="TextBox 38"/>
            <p:cNvSpPr>
              <a:spLocks noChangeArrowheads="1"/>
            </p:cNvSpPr>
            <p:nvPr/>
          </p:nvSpPr>
          <p:spPr bwMode="auto">
            <a:xfrm>
              <a:off x="594243" y="155632"/>
              <a:ext cx="448426" cy="37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665" dirty="0">
                  <a:solidFill>
                    <a:srgbClr val="3F6103"/>
                  </a:solidFill>
                  <a:cs typeface="+mn-ea"/>
                  <a:sym typeface="+mn-lt"/>
                </a:rPr>
                <a:t>01</a:t>
              </a:r>
            </a:p>
          </p:txBody>
        </p:sp>
      </p:grpSp>
      <p:grpSp>
        <p:nvGrpSpPr>
          <p:cNvPr id="20" name="组合 39"/>
          <p:cNvGrpSpPr/>
          <p:nvPr/>
        </p:nvGrpSpPr>
        <p:grpSpPr bwMode="auto">
          <a:xfrm>
            <a:off x="1921638" y="4010878"/>
            <a:ext cx="690033" cy="692151"/>
            <a:chOff x="0" y="0"/>
            <a:chExt cx="517976" cy="517976"/>
          </a:xfrm>
        </p:grpSpPr>
        <p:sp>
          <p:nvSpPr>
            <p:cNvPr id="21" name="椭圆 40"/>
            <p:cNvSpPr>
              <a:spLocks noChangeArrowheads="1"/>
            </p:cNvSpPr>
            <p:nvPr/>
          </p:nvSpPr>
          <p:spPr bwMode="auto">
            <a:xfrm>
              <a:off x="0" y="0"/>
              <a:ext cx="517976" cy="517976"/>
            </a:xfrm>
            <a:prstGeom prst="ellipse">
              <a:avLst/>
            </a:prstGeom>
            <a:solidFill>
              <a:srgbClr val="284E2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cs typeface="+mn-ea"/>
                <a:sym typeface="+mn-lt"/>
              </a:endParaRPr>
            </a:p>
          </p:txBody>
        </p:sp>
        <p:sp>
          <p:nvSpPr>
            <p:cNvPr id="22" name="Freeform 6"/>
            <p:cNvSpPr>
              <a:spLocks noChangeArrowheads="1"/>
            </p:cNvSpPr>
            <p:nvPr/>
          </p:nvSpPr>
          <p:spPr bwMode="auto">
            <a:xfrm>
              <a:off x="147737" y="155623"/>
              <a:ext cx="227944" cy="240007"/>
            </a:xfrm>
            <a:custGeom>
              <a:avLst/>
              <a:gdLst>
                <a:gd name="T0" fmla="*/ 0 w 548"/>
                <a:gd name="T1" fmla="*/ 189 h 577"/>
                <a:gd name="T2" fmla="*/ 0 w 548"/>
                <a:gd name="T3" fmla="*/ 562 h 577"/>
                <a:gd name="T4" fmla="*/ 178 w 548"/>
                <a:gd name="T5" fmla="*/ 577 h 577"/>
                <a:gd name="T6" fmla="*/ 180 w 548"/>
                <a:gd name="T7" fmla="*/ 340 h 577"/>
                <a:gd name="T8" fmla="*/ 355 w 548"/>
                <a:gd name="T9" fmla="*/ 343 h 577"/>
                <a:gd name="T10" fmla="*/ 357 w 548"/>
                <a:gd name="T11" fmla="*/ 577 h 577"/>
                <a:gd name="T12" fmla="*/ 548 w 548"/>
                <a:gd name="T13" fmla="*/ 562 h 577"/>
                <a:gd name="T14" fmla="*/ 548 w 548"/>
                <a:gd name="T15" fmla="*/ 173 h 577"/>
                <a:gd name="T16" fmla="*/ 272 w 548"/>
                <a:gd name="T17" fmla="*/ 0 h 577"/>
                <a:gd name="T18" fmla="*/ 0 w 548"/>
                <a:gd name="T19" fmla="*/ 189 h 5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8"/>
                <a:gd name="T31" fmla="*/ 0 h 577"/>
                <a:gd name="T32" fmla="*/ 548 w 548"/>
                <a:gd name="T33" fmla="*/ 577 h 57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8" h="577">
                  <a:moveTo>
                    <a:pt x="0" y="189"/>
                  </a:moveTo>
                  <a:lnTo>
                    <a:pt x="0" y="562"/>
                  </a:lnTo>
                  <a:lnTo>
                    <a:pt x="178" y="577"/>
                  </a:lnTo>
                  <a:lnTo>
                    <a:pt x="180" y="340"/>
                  </a:lnTo>
                  <a:lnTo>
                    <a:pt x="355" y="343"/>
                  </a:lnTo>
                  <a:lnTo>
                    <a:pt x="357" y="577"/>
                  </a:lnTo>
                  <a:lnTo>
                    <a:pt x="548" y="562"/>
                  </a:lnTo>
                  <a:lnTo>
                    <a:pt x="548" y="173"/>
                  </a:lnTo>
                  <a:lnTo>
                    <a:pt x="272" y="0"/>
                  </a:lnTo>
                  <a:lnTo>
                    <a:pt x="0" y="189"/>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3F3F3F"/>
                </a:solidFill>
                <a:cs typeface="+mn-ea"/>
                <a:sym typeface="+mn-lt"/>
              </a:endParaRPr>
            </a:p>
          </p:txBody>
        </p:sp>
        <p:sp>
          <p:nvSpPr>
            <p:cNvPr id="23" name="Freeform 7"/>
            <p:cNvSpPr>
              <a:spLocks noChangeArrowheads="1"/>
            </p:cNvSpPr>
            <p:nvPr/>
          </p:nvSpPr>
          <p:spPr bwMode="auto">
            <a:xfrm>
              <a:off x="110717" y="122346"/>
              <a:ext cx="305312" cy="117716"/>
            </a:xfrm>
            <a:custGeom>
              <a:avLst/>
              <a:gdLst>
                <a:gd name="T0" fmla="*/ 304 w 311"/>
                <a:gd name="T1" fmla="*/ 87 h 120"/>
                <a:gd name="T2" fmla="*/ 157 w 311"/>
                <a:gd name="T3" fmla="*/ 2 h 120"/>
                <a:gd name="T4" fmla="*/ 153 w 311"/>
                <a:gd name="T5" fmla="*/ 0 h 120"/>
                <a:gd name="T6" fmla="*/ 146 w 311"/>
                <a:gd name="T7" fmla="*/ 2 h 120"/>
                <a:gd name="T8" fmla="*/ 6 w 311"/>
                <a:gd name="T9" fmla="*/ 100 h 120"/>
                <a:gd name="T10" fmla="*/ 4 w 311"/>
                <a:gd name="T11" fmla="*/ 114 h 120"/>
                <a:gd name="T12" fmla="*/ 18 w 311"/>
                <a:gd name="T13" fmla="*/ 117 h 120"/>
                <a:gd name="T14" fmla="*/ 152 w 311"/>
                <a:gd name="T15" fmla="*/ 22 h 120"/>
                <a:gd name="T16" fmla="*/ 294 w 311"/>
                <a:gd name="T17" fmla="*/ 105 h 120"/>
                <a:gd name="T18" fmla="*/ 308 w 311"/>
                <a:gd name="T19" fmla="*/ 101 h 120"/>
                <a:gd name="T20" fmla="*/ 304 w 311"/>
                <a:gd name="T21" fmla="*/ 87 h 1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1"/>
                <a:gd name="T34" fmla="*/ 0 h 120"/>
                <a:gd name="T35" fmla="*/ 311 w 311"/>
                <a:gd name="T36" fmla="*/ 120 h 1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1" h="120">
                  <a:moveTo>
                    <a:pt x="304" y="87"/>
                  </a:moveTo>
                  <a:cubicBezTo>
                    <a:pt x="157" y="2"/>
                    <a:pt x="157" y="2"/>
                    <a:pt x="157" y="2"/>
                  </a:cubicBezTo>
                  <a:cubicBezTo>
                    <a:pt x="156" y="1"/>
                    <a:pt x="154" y="0"/>
                    <a:pt x="153" y="0"/>
                  </a:cubicBezTo>
                  <a:cubicBezTo>
                    <a:pt x="150" y="0"/>
                    <a:pt x="148" y="1"/>
                    <a:pt x="146" y="2"/>
                  </a:cubicBezTo>
                  <a:cubicBezTo>
                    <a:pt x="6" y="100"/>
                    <a:pt x="6" y="100"/>
                    <a:pt x="6" y="100"/>
                  </a:cubicBezTo>
                  <a:cubicBezTo>
                    <a:pt x="2" y="103"/>
                    <a:pt x="0" y="109"/>
                    <a:pt x="4" y="114"/>
                  </a:cubicBezTo>
                  <a:cubicBezTo>
                    <a:pt x="7" y="119"/>
                    <a:pt x="13" y="120"/>
                    <a:pt x="18" y="117"/>
                  </a:cubicBezTo>
                  <a:cubicBezTo>
                    <a:pt x="152" y="22"/>
                    <a:pt x="152" y="22"/>
                    <a:pt x="152" y="22"/>
                  </a:cubicBezTo>
                  <a:cubicBezTo>
                    <a:pt x="294" y="105"/>
                    <a:pt x="294" y="105"/>
                    <a:pt x="294" y="105"/>
                  </a:cubicBezTo>
                  <a:cubicBezTo>
                    <a:pt x="299" y="108"/>
                    <a:pt x="305" y="106"/>
                    <a:pt x="308" y="101"/>
                  </a:cubicBezTo>
                  <a:cubicBezTo>
                    <a:pt x="311" y="97"/>
                    <a:pt x="309" y="90"/>
                    <a:pt x="304" y="87"/>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3F3F3F"/>
                </a:solidFill>
                <a:cs typeface="+mn-ea"/>
                <a:sym typeface="+mn-lt"/>
              </a:endParaRPr>
            </a:p>
          </p:txBody>
        </p:sp>
      </p:grpSp>
      <p:grpSp>
        <p:nvGrpSpPr>
          <p:cNvPr id="24" name="组合 44"/>
          <p:cNvGrpSpPr/>
          <p:nvPr/>
        </p:nvGrpSpPr>
        <p:grpSpPr bwMode="auto">
          <a:xfrm>
            <a:off x="3727155" y="2218062"/>
            <a:ext cx="2133600" cy="2133600"/>
            <a:chOff x="0" y="0"/>
            <a:chExt cx="1599292" cy="1599292"/>
          </a:xfrm>
        </p:grpSpPr>
        <p:sp>
          <p:nvSpPr>
            <p:cNvPr id="25" name="椭圆 45"/>
            <p:cNvSpPr>
              <a:spLocks noChangeArrowheads="1"/>
            </p:cNvSpPr>
            <p:nvPr/>
          </p:nvSpPr>
          <p:spPr bwMode="auto">
            <a:xfrm>
              <a:off x="0" y="0"/>
              <a:ext cx="1599292" cy="1599292"/>
            </a:xfrm>
            <a:prstGeom prst="ellipse">
              <a:avLst/>
            </a:prstGeom>
            <a:solidFill>
              <a:schemeClr val="bg1"/>
            </a:solidFill>
            <a:ln w="12700" cap="flat" cmpd="sng">
              <a:solidFill>
                <a:srgbClr val="50A83F"/>
              </a:solidFill>
              <a:prstDash val="sysDot"/>
              <a:round/>
            </a:ln>
          </p:spPr>
          <p:txBody>
            <a:bodyPr anchor="ctr"/>
            <a:lstStyle/>
            <a:p>
              <a:pPr algn="ctr"/>
              <a:endParaRPr lang="zh-CN" altLang="zh-CN" sz="3200">
                <a:solidFill>
                  <a:srgbClr val="3F3F3F"/>
                </a:solidFill>
                <a:cs typeface="+mn-ea"/>
                <a:sym typeface="+mn-lt"/>
              </a:endParaRPr>
            </a:p>
          </p:txBody>
        </p:sp>
        <p:sp>
          <p:nvSpPr>
            <p:cNvPr id="26" name="TextBox 46"/>
            <p:cNvSpPr>
              <a:spLocks noChangeArrowheads="1"/>
            </p:cNvSpPr>
            <p:nvPr/>
          </p:nvSpPr>
          <p:spPr bwMode="auto">
            <a:xfrm>
              <a:off x="270393" y="542982"/>
              <a:ext cx="981923" cy="238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rgbClr val="477E04"/>
                  </a:solidFill>
                  <a:cs typeface="+mn-ea"/>
                  <a:sym typeface="+mn-lt"/>
                </a:rPr>
                <a:t>点击添加标题</a:t>
              </a:r>
            </a:p>
          </p:txBody>
        </p:sp>
        <p:sp>
          <p:nvSpPr>
            <p:cNvPr id="27" name="矩形 47"/>
            <p:cNvSpPr>
              <a:spLocks noChangeArrowheads="1"/>
            </p:cNvSpPr>
            <p:nvPr/>
          </p:nvSpPr>
          <p:spPr bwMode="auto">
            <a:xfrm>
              <a:off x="100461" y="767739"/>
              <a:ext cx="1392935" cy="5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200">
                  <a:solidFill>
                    <a:srgbClr val="3F3F3F"/>
                  </a:solidFill>
                  <a:cs typeface="+mn-ea"/>
                  <a:sym typeface="+mn-lt"/>
                </a:rPr>
                <a:t>填写内容填写内容填写内容填写内容填写内容填写内容</a:t>
              </a:r>
            </a:p>
          </p:txBody>
        </p:sp>
        <p:sp>
          <p:nvSpPr>
            <p:cNvPr id="28" name="TextBox 48"/>
            <p:cNvSpPr>
              <a:spLocks noChangeArrowheads="1"/>
            </p:cNvSpPr>
            <p:nvPr/>
          </p:nvSpPr>
          <p:spPr bwMode="auto">
            <a:xfrm>
              <a:off x="594243" y="155632"/>
              <a:ext cx="448426" cy="37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665">
                  <a:solidFill>
                    <a:srgbClr val="3F6103"/>
                  </a:solidFill>
                  <a:cs typeface="+mn-ea"/>
                  <a:sym typeface="+mn-lt"/>
                </a:rPr>
                <a:t>02</a:t>
              </a:r>
            </a:p>
          </p:txBody>
        </p:sp>
      </p:grpSp>
      <p:grpSp>
        <p:nvGrpSpPr>
          <p:cNvPr id="29" name="组合 49"/>
          <p:cNvGrpSpPr/>
          <p:nvPr/>
        </p:nvGrpSpPr>
        <p:grpSpPr bwMode="auto">
          <a:xfrm>
            <a:off x="6301021" y="2218062"/>
            <a:ext cx="2133600" cy="2133600"/>
            <a:chOff x="0" y="0"/>
            <a:chExt cx="1599292" cy="1599292"/>
          </a:xfrm>
        </p:grpSpPr>
        <p:sp>
          <p:nvSpPr>
            <p:cNvPr id="30" name="椭圆 50"/>
            <p:cNvSpPr>
              <a:spLocks noChangeArrowheads="1"/>
            </p:cNvSpPr>
            <p:nvPr/>
          </p:nvSpPr>
          <p:spPr bwMode="auto">
            <a:xfrm>
              <a:off x="0" y="0"/>
              <a:ext cx="1599292" cy="1599292"/>
            </a:xfrm>
            <a:prstGeom prst="ellipse">
              <a:avLst/>
            </a:prstGeom>
            <a:solidFill>
              <a:schemeClr val="bg1"/>
            </a:solidFill>
            <a:ln w="12700" cap="flat" cmpd="sng">
              <a:solidFill>
                <a:srgbClr val="50A83F"/>
              </a:solidFill>
              <a:prstDash val="sysDot"/>
              <a:round/>
            </a:ln>
          </p:spPr>
          <p:txBody>
            <a:bodyPr anchor="ctr"/>
            <a:lstStyle/>
            <a:p>
              <a:pPr algn="ctr"/>
              <a:endParaRPr lang="zh-CN" altLang="zh-CN" sz="3200">
                <a:solidFill>
                  <a:srgbClr val="3F3F3F"/>
                </a:solidFill>
                <a:cs typeface="+mn-ea"/>
                <a:sym typeface="+mn-lt"/>
              </a:endParaRPr>
            </a:p>
          </p:txBody>
        </p:sp>
        <p:sp>
          <p:nvSpPr>
            <p:cNvPr id="31" name="TextBox 51"/>
            <p:cNvSpPr>
              <a:spLocks noChangeArrowheads="1"/>
            </p:cNvSpPr>
            <p:nvPr/>
          </p:nvSpPr>
          <p:spPr bwMode="auto">
            <a:xfrm>
              <a:off x="270393" y="542982"/>
              <a:ext cx="981923" cy="238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rgbClr val="477E04"/>
                  </a:solidFill>
                  <a:cs typeface="+mn-ea"/>
                  <a:sym typeface="+mn-lt"/>
                </a:rPr>
                <a:t>点击添加标题</a:t>
              </a:r>
            </a:p>
          </p:txBody>
        </p:sp>
        <p:sp>
          <p:nvSpPr>
            <p:cNvPr id="32" name="矩形 52"/>
            <p:cNvSpPr>
              <a:spLocks noChangeArrowheads="1"/>
            </p:cNvSpPr>
            <p:nvPr/>
          </p:nvSpPr>
          <p:spPr bwMode="auto">
            <a:xfrm>
              <a:off x="100461" y="767739"/>
              <a:ext cx="1392935" cy="5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200">
                  <a:solidFill>
                    <a:srgbClr val="3F3F3F"/>
                  </a:solidFill>
                  <a:cs typeface="+mn-ea"/>
                  <a:sym typeface="+mn-lt"/>
                </a:rPr>
                <a:t>填写内容填写内容填写内容填写内容填写内容填写内容</a:t>
              </a:r>
            </a:p>
          </p:txBody>
        </p:sp>
        <p:sp>
          <p:nvSpPr>
            <p:cNvPr id="33" name="TextBox 53"/>
            <p:cNvSpPr>
              <a:spLocks noChangeArrowheads="1"/>
            </p:cNvSpPr>
            <p:nvPr/>
          </p:nvSpPr>
          <p:spPr bwMode="auto">
            <a:xfrm>
              <a:off x="594243" y="155632"/>
              <a:ext cx="448426" cy="37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665">
                  <a:solidFill>
                    <a:srgbClr val="3F6103"/>
                  </a:solidFill>
                  <a:cs typeface="+mn-ea"/>
                  <a:sym typeface="+mn-lt"/>
                </a:rPr>
                <a:t>03</a:t>
              </a:r>
            </a:p>
          </p:txBody>
        </p:sp>
      </p:grpSp>
      <p:grpSp>
        <p:nvGrpSpPr>
          <p:cNvPr id="34" name="组合 54"/>
          <p:cNvGrpSpPr/>
          <p:nvPr/>
        </p:nvGrpSpPr>
        <p:grpSpPr bwMode="auto">
          <a:xfrm>
            <a:off x="8874888" y="2218062"/>
            <a:ext cx="2133600" cy="2133600"/>
            <a:chOff x="0" y="0"/>
            <a:chExt cx="1599292" cy="1599292"/>
          </a:xfrm>
        </p:grpSpPr>
        <p:sp>
          <p:nvSpPr>
            <p:cNvPr id="35" name="椭圆 55"/>
            <p:cNvSpPr>
              <a:spLocks noChangeArrowheads="1"/>
            </p:cNvSpPr>
            <p:nvPr/>
          </p:nvSpPr>
          <p:spPr bwMode="auto">
            <a:xfrm>
              <a:off x="0" y="0"/>
              <a:ext cx="1599292" cy="1599292"/>
            </a:xfrm>
            <a:prstGeom prst="ellipse">
              <a:avLst/>
            </a:prstGeom>
            <a:solidFill>
              <a:schemeClr val="bg1"/>
            </a:solidFill>
            <a:ln w="12700" cap="flat" cmpd="sng">
              <a:solidFill>
                <a:srgbClr val="50A83F"/>
              </a:solidFill>
              <a:prstDash val="sysDot"/>
              <a:round/>
            </a:ln>
          </p:spPr>
          <p:txBody>
            <a:bodyPr anchor="ctr"/>
            <a:lstStyle/>
            <a:p>
              <a:pPr algn="ctr"/>
              <a:endParaRPr lang="zh-CN" altLang="zh-CN" sz="3200">
                <a:solidFill>
                  <a:srgbClr val="3F3F3F"/>
                </a:solidFill>
                <a:cs typeface="+mn-ea"/>
                <a:sym typeface="+mn-lt"/>
              </a:endParaRPr>
            </a:p>
          </p:txBody>
        </p:sp>
        <p:sp>
          <p:nvSpPr>
            <p:cNvPr id="36" name="TextBox 56"/>
            <p:cNvSpPr>
              <a:spLocks noChangeArrowheads="1"/>
            </p:cNvSpPr>
            <p:nvPr/>
          </p:nvSpPr>
          <p:spPr bwMode="auto">
            <a:xfrm>
              <a:off x="270393" y="542982"/>
              <a:ext cx="981923" cy="238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rgbClr val="477E04"/>
                  </a:solidFill>
                  <a:cs typeface="+mn-ea"/>
                  <a:sym typeface="+mn-lt"/>
                </a:rPr>
                <a:t>点击添加标题</a:t>
              </a:r>
            </a:p>
          </p:txBody>
        </p:sp>
        <p:sp>
          <p:nvSpPr>
            <p:cNvPr id="37" name="矩形 57"/>
            <p:cNvSpPr>
              <a:spLocks noChangeArrowheads="1"/>
            </p:cNvSpPr>
            <p:nvPr/>
          </p:nvSpPr>
          <p:spPr bwMode="auto">
            <a:xfrm>
              <a:off x="100461" y="767739"/>
              <a:ext cx="1392935" cy="5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200">
                  <a:solidFill>
                    <a:srgbClr val="3F3F3F"/>
                  </a:solidFill>
                  <a:cs typeface="+mn-ea"/>
                  <a:sym typeface="+mn-lt"/>
                </a:rPr>
                <a:t>填写内容填写内容填写内容填写内容填写内容填写内容</a:t>
              </a:r>
            </a:p>
          </p:txBody>
        </p:sp>
        <p:sp>
          <p:nvSpPr>
            <p:cNvPr id="38" name="TextBox 58"/>
            <p:cNvSpPr>
              <a:spLocks noChangeArrowheads="1"/>
            </p:cNvSpPr>
            <p:nvPr/>
          </p:nvSpPr>
          <p:spPr bwMode="auto">
            <a:xfrm>
              <a:off x="594243" y="155632"/>
              <a:ext cx="448426" cy="37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665">
                  <a:solidFill>
                    <a:srgbClr val="3F6103"/>
                  </a:solidFill>
                  <a:cs typeface="+mn-ea"/>
                  <a:sym typeface="+mn-lt"/>
                </a:rPr>
                <a:t>04</a:t>
              </a:r>
            </a:p>
          </p:txBody>
        </p:sp>
      </p:grpSp>
      <p:grpSp>
        <p:nvGrpSpPr>
          <p:cNvPr id="39" name="组合 64"/>
          <p:cNvGrpSpPr/>
          <p:nvPr/>
        </p:nvGrpSpPr>
        <p:grpSpPr bwMode="auto">
          <a:xfrm>
            <a:off x="4520905" y="4010878"/>
            <a:ext cx="690033" cy="692151"/>
            <a:chOff x="0" y="0"/>
            <a:chExt cx="517976" cy="517976"/>
          </a:xfrm>
        </p:grpSpPr>
        <p:sp>
          <p:nvSpPr>
            <p:cNvPr id="40" name="椭圆 59"/>
            <p:cNvSpPr>
              <a:spLocks noChangeArrowheads="1"/>
            </p:cNvSpPr>
            <p:nvPr/>
          </p:nvSpPr>
          <p:spPr bwMode="auto">
            <a:xfrm>
              <a:off x="0" y="0"/>
              <a:ext cx="517976" cy="517976"/>
            </a:xfrm>
            <a:prstGeom prst="ellipse">
              <a:avLst/>
            </a:prstGeom>
            <a:solidFill>
              <a:srgbClr val="284E2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cs typeface="+mn-ea"/>
                <a:sym typeface="+mn-lt"/>
              </a:endParaRPr>
            </a:p>
          </p:txBody>
        </p:sp>
        <p:sp>
          <p:nvSpPr>
            <p:cNvPr id="41" name="Freeform 12"/>
            <p:cNvSpPr>
              <a:spLocks noChangeArrowheads="1"/>
            </p:cNvSpPr>
            <p:nvPr/>
          </p:nvSpPr>
          <p:spPr bwMode="auto">
            <a:xfrm>
              <a:off x="146565" y="175661"/>
              <a:ext cx="232742" cy="113878"/>
            </a:xfrm>
            <a:custGeom>
              <a:avLst/>
              <a:gdLst>
                <a:gd name="T0" fmla="*/ 103 w 237"/>
                <a:gd name="T1" fmla="*/ 99 h 116"/>
                <a:gd name="T2" fmla="*/ 134 w 237"/>
                <a:gd name="T3" fmla="*/ 95 h 116"/>
                <a:gd name="T4" fmla="*/ 226 w 237"/>
                <a:gd name="T5" fmla="*/ 12 h 116"/>
                <a:gd name="T6" fmla="*/ 219 w 237"/>
                <a:gd name="T7" fmla="*/ 0 h 116"/>
                <a:gd name="T8" fmla="*/ 13 w 237"/>
                <a:gd name="T9" fmla="*/ 0 h 116"/>
                <a:gd name="T10" fmla="*/ 6 w 237"/>
                <a:gd name="T11" fmla="*/ 10 h 116"/>
                <a:gd name="T12" fmla="*/ 103 w 237"/>
                <a:gd name="T13" fmla="*/ 99 h 116"/>
                <a:gd name="T14" fmla="*/ 0 60000 65536"/>
                <a:gd name="T15" fmla="*/ 0 60000 65536"/>
                <a:gd name="T16" fmla="*/ 0 60000 65536"/>
                <a:gd name="T17" fmla="*/ 0 60000 65536"/>
                <a:gd name="T18" fmla="*/ 0 60000 65536"/>
                <a:gd name="T19" fmla="*/ 0 60000 65536"/>
                <a:gd name="T20" fmla="*/ 0 60000 65536"/>
                <a:gd name="T21" fmla="*/ 0 w 237"/>
                <a:gd name="T22" fmla="*/ 0 h 116"/>
                <a:gd name="T23" fmla="*/ 237 w 237"/>
                <a:gd name="T24" fmla="*/ 116 h 1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7" h="116">
                  <a:moveTo>
                    <a:pt x="103" y="99"/>
                  </a:moveTo>
                  <a:cubicBezTo>
                    <a:pt x="103" y="99"/>
                    <a:pt x="115" y="116"/>
                    <a:pt x="134" y="95"/>
                  </a:cubicBezTo>
                  <a:cubicBezTo>
                    <a:pt x="226" y="12"/>
                    <a:pt x="226" y="12"/>
                    <a:pt x="226" y="12"/>
                  </a:cubicBezTo>
                  <a:cubicBezTo>
                    <a:pt x="226" y="12"/>
                    <a:pt x="237" y="1"/>
                    <a:pt x="219" y="0"/>
                  </a:cubicBezTo>
                  <a:cubicBezTo>
                    <a:pt x="13" y="0"/>
                    <a:pt x="13" y="0"/>
                    <a:pt x="13" y="0"/>
                  </a:cubicBezTo>
                  <a:cubicBezTo>
                    <a:pt x="13" y="0"/>
                    <a:pt x="0" y="1"/>
                    <a:pt x="6" y="10"/>
                  </a:cubicBezTo>
                  <a:lnTo>
                    <a:pt x="103" y="99"/>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cs typeface="+mn-ea"/>
                <a:sym typeface="+mn-lt"/>
              </a:endParaRPr>
            </a:p>
          </p:txBody>
        </p:sp>
        <p:sp>
          <p:nvSpPr>
            <p:cNvPr id="42" name="Freeform 13"/>
            <p:cNvSpPr>
              <a:spLocks noChangeArrowheads="1"/>
            </p:cNvSpPr>
            <p:nvPr/>
          </p:nvSpPr>
          <p:spPr bwMode="auto">
            <a:xfrm>
              <a:off x="297016" y="194364"/>
              <a:ext cx="81460" cy="149205"/>
            </a:xfrm>
            <a:custGeom>
              <a:avLst/>
              <a:gdLst>
                <a:gd name="T0" fmla="*/ 82 w 83"/>
                <a:gd name="T1" fmla="*/ 132 h 152"/>
                <a:gd name="T2" fmla="*/ 82 w 83"/>
                <a:gd name="T3" fmla="*/ 17 h 152"/>
                <a:gd name="T4" fmla="*/ 70 w 83"/>
                <a:gd name="T5" fmla="*/ 12 h 152"/>
                <a:gd name="T6" fmla="*/ 6 w 83"/>
                <a:gd name="T7" fmla="*/ 74 h 152"/>
                <a:gd name="T8" fmla="*/ 10 w 83"/>
                <a:gd name="T9" fmla="*/ 84 h 152"/>
                <a:gd name="T10" fmla="*/ 67 w 83"/>
                <a:gd name="T11" fmla="*/ 137 h 152"/>
                <a:gd name="T12" fmla="*/ 82 w 83"/>
                <a:gd name="T13" fmla="*/ 132 h 152"/>
                <a:gd name="T14" fmla="*/ 0 60000 65536"/>
                <a:gd name="T15" fmla="*/ 0 60000 65536"/>
                <a:gd name="T16" fmla="*/ 0 60000 65536"/>
                <a:gd name="T17" fmla="*/ 0 60000 65536"/>
                <a:gd name="T18" fmla="*/ 0 60000 65536"/>
                <a:gd name="T19" fmla="*/ 0 60000 65536"/>
                <a:gd name="T20" fmla="*/ 0 60000 65536"/>
                <a:gd name="T21" fmla="*/ 0 w 83"/>
                <a:gd name="T22" fmla="*/ 0 h 152"/>
                <a:gd name="T23" fmla="*/ 83 w 83"/>
                <a:gd name="T24" fmla="*/ 152 h 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152">
                  <a:moveTo>
                    <a:pt x="82" y="132"/>
                  </a:moveTo>
                  <a:cubicBezTo>
                    <a:pt x="82" y="17"/>
                    <a:pt x="82" y="17"/>
                    <a:pt x="82" y="17"/>
                  </a:cubicBezTo>
                  <a:cubicBezTo>
                    <a:pt x="80" y="0"/>
                    <a:pt x="70" y="12"/>
                    <a:pt x="70" y="12"/>
                  </a:cubicBezTo>
                  <a:cubicBezTo>
                    <a:pt x="6" y="74"/>
                    <a:pt x="6" y="74"/>
                    <a:pt x="6" y="74"/>
                  </a:cubicBezTo>
                  <a:cubicBezTo>
                    <a:pt x="0" y="80"/>
                    <a:pt x="10" y="84"/>
                    <a:pt x="10" y="84"/>
                  </a:cubicBezTo>
                  <a:cubicBezTo>
                    <a:pt x="67" y="137"/>
                    <a:pt x="67" y="137"/>
                    <a:pt x="67" y="137"/>
                  </a:cubicBezTo>
                  <a:cubicBezTo>
                    <a:pt x="83" y="152"/>
                    <a:pt x="82" y="132"/>
                    <a:pt x="82" y="132"/>
                  </a:cubicBezTo>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cs typeface="+mn-ea"/>
                <a:sym typeface="+mn-lt"/>
              </a:endParaRPr>
            </a:p>
          </p:txBody>
        </p:sp>
        <p:sp>
          <p:nvSpPr>
            <p:cNvPr id="43" name="Freeform 14"/>
            <p:cNvSpPr>
              <a:spLocks noChangeArrowheads="1"/>
            </p:cNvSpPr>
            <p:nvPr/>
          </p:nvSpPr>
          <p:spPr bwMode="auto">
            <a:xfrm>
              <a:off x="144487" y="281642"/>
              <a:ext cx="229832" cy="76473"/>
            </a:xfrm>
            <a:custGeom>
              <a:avLst/>
              <a:gdLst>
                <a:gd name="T0" fmla="*/ 224 w 234"/>
                <a:gd name="T1" fmla="*/ 66 h 78"/>
                <a:gd name="T2" fmla="*/ 144 w 234"/>
                <a:gd name="T3" fmla="*/ 0 h 78"/>
                <a:gd name="T4" fmla="*/ 117 w 234"/>
                <a:gd name="T5" fmla="*/ 13 h 78"/>
                <a:gd name="T6" fmla="*/ 90 w 234"/>
                <a:gd name="T7" fmla="*/ 0 h 78"/>
                <a:gd name="T8" fmla="*/ 10 w 234"/>
                <a:gd name="T9" fmla="*/ 66 h 78"/>
                <a:gd name="T10" fmla="*/ 13 w 234"/>
                <a:gd name="T11" fmla="*/ 78 h 78"/>
                <a:gd name="T12" fmla="*/ 117 w 234"/>
                <a:gd name="T13" fmla="*/ 78 h 78"/>
                <a:gd name="T14" fmla="*/ 118 w 234"/>
                <a:gd name="T15" fmla="*/ 78 h 78"/>
                <a:gd name="T16" fmla="*/ 221 w 234"/>
                <a:gd name="T17" fmla="*/ 78 h 78"/>
                <a:gd name="T18" fmla="*/ 224 w 234"/>
                <a:gd name="T19" fmla="*/ 66 h 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4"/>
                <a:gd name="T31" fmla="*/ 0 h 78"/>
                <a:gd name="T32" fmla="*/ 234 w 234"/>
                <a:gd name="T33" fmla="*/ 78 h 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4" h="78">
                  <a:moveTo>
                    <a:pt x="224" y="66"/>
                  </a:moveTo>
                  <a:cubicBezTo>
                    <a:pt x="144" y="0"/>
                    <a:pt x="144" y="0"/>
                    <a:pt x="144" y="0"/>
                  </a:cubicBezTo>
                  <a:cubicBezTo>
                    <a:pt x="144" y="0"/>
                    <a:pt x="132" y="12"/>
                    <a:pt x="117" y="13"/>
                  </a:cubicBezTo>
                  <a:cubicBezTo>
                    <a:pt x="102" y="12"/>
                    <a:pt x="90" y="0"/>
                    <a:pt x="90" y="0"/>
                  </a:cubicBezTo>
                  <a:cubicBezTo>
                    <a:pt x="10" y="66"/>
                    <a:pt x="10" y="66"/>
                    <a:pt x="10" y="66"/>
                  </a:cubicBezTo>
                  <a:cubicBezTo>
                    <a:pt x="0" y="73"/>
                    <a:pt x="13" y="78"/>
                    <a:pt x="13" y="78"/>
                  </a:cubicBezTo>
                  <a:cubicBezTo>
                    <a:pt x="117" y="78"/>
                    <a:pt x="117" y="78"/>
                    <a:pt x="117" y="78"/>
                  </a:cubicBezTo>
                  <a:cubicBezTo>
                    <a:pt x="118" y="78"/>
                    <a:pt x="118" y="78"/>
                    <a:pt x="118" y="78"/>
                  </a:cubicBezTo>
                  <a:cubicBezTo>
                    <a:pt x="221" y="78"/>
                    <a:pt x="221" y="78"/>
                    <a:pt x="221" y="78"/>
                  </a:cubicBezTo>
                  <a:cubicBezTo>
                    <a:pt x="221" y="78"/>
                    <a:pt x="234" y="73"/>
                    <a:pt x="224" y="66"/>
                  </a:cubicBezTo>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cs typeface="+mn-ea"/>
                <a:sym typeface="+mn-lt"/>
              </a:endParaRPr>
            </a:p>
          </p:txBody>
        </p:sp>
        <p:sp>
          <p:nvSpPr>
            <p:cNvPr id="44" name="Freeform 15"/>
            <p:cNvSpPr>
              <a:spLocks noChangeArrowheads="1"/>
            </p:cNvSpPr>
            <p:nvPr/>
          </p:nvSpPr>
          <p:spPr bwMode="auto">
            <a:xfrm>
              <a:off x="138669" y="197273"/>
              <a:ext cx="88525" cy="143386"/>
            </a:xfrm>
            <a:custGeom>
              <a:avLst/>
              <a:gdLst>
                <a:gd name="T0" fmla="*/ 1 w 90"/>
                <a:gd name="T1" fmla="*/ 127 h 146"/>
                <a:gd name="T2" fmla="*/ 1 w 90"/>
                <a:gd name="T3" fmla="*/ 17 h 146"/>
                <a:gd name="T4" fmla="*/ 14 w 90"/>
                <a:gd name="T5" fmla="*/ 11 h 146"/>
                <a:gd name="T6" fmla="*/ 84 w 90"/>
                <a:gd name="T7" fmla="*/ 71 h 146"/>
                <a:gd name="T8" fmla="*/ 79 w 90"/>
                <a:gd name="T9" fmla="*/ 81 h 146"/>
                <a:gd name="T10" fmla="*/ 17 w 90"/>
                <a:gd name="T11" fmla="*/ 131 h 146"/>
                <a:gd name="T12" fmla="*/ 1 w 90"/>
                <a:gd name="T13" fmla="*/ 127 h 146"/>
                <a:gd name="T14" fmla="*/ 0 60000 65536"/>
                <a:gd name="T15" fmla="*/ 0 60000 65536"/>
                <a:gd name="T16" fmla="*/ 0 60000 65536"/>
                <a:gd name="T17" fmla="*/ 0 60000 65536"/>
                <a:gd name="T18" fmla="*/ 0 60000 65536"/>
                <a:gd name="T19" fmla="*/ 0 60000 65536"/>
                <a:gd name="T20" fmla="*/ 0 60000 65536"/>
                <a:gd name="T21" fmla="*/ 0 w 90"/>
                <a:gd name="T22" fmla="*/ 0 h 146"/>
                <a:gd name="T23" fmla="*/ 90 w 90"/>
                <a:gd name="T24" fmla="*/ 146 h 1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0" h="146">
                  <a:moveTo>
                    <a:pt x="1" y="127"/>
                  </a:moveTo>
                  <a:cubicBezTo>
                    <a:pt x="1" y="17"/>
                    <a:pt x="1" y="17"/>
                    <a:pt x="1" y="17"/>
                  </a:cubicBezTo>
                  <a:cubicBezTo>
                    <a:pt x="4" y="0"/>
                    <a:pt x="14" y="11"/>
                    <a:pt x="14" y="11"/>
                  </a:cubicBezTo>
                  <a:cubicBezTo>
                    <a:pt x="84" y="71"/>
                    <a:pt x="84" y="71"/>
                    <a:pt x="84" y="71"/>
                  </a:cubicBezTo>
                  <a:cubicBezTo>
                    <a:pt x="90" y="76"/>
                    <a:pt x="79" y="81"/>
                    <a:pt x="79" y="81"/>
                  </a:cubicBezTo>
                  <a:cubicBezTo>
                    <a:pt x="17" y="131"/>
                    <a:pt x="17" y="131"/>
                    <a:pt x="17" y="131"/>
                  </a:cubicBezTo>
                  <a:cubicBezTo>
                    <a:pt x="0" y="146"/>
                    <a:pt x="1" y="127"/>
                    <a:pt x="1" y="127"/>
                  </a:cubicBezTo>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cs typeface="+mn-ea"/>
                <a:sym typeface="+mn-lt"/>
              </a:endParaRPr>
            </a:p>
          </p:txBody>
        </p:sp>
      </p:grpSp>
      <p:grpSp>
        <p:nvGrpSpPr>
          <p:cNvPr id="45" name="组合 69"/>
          <p:cNvGrpSpPr/>
          <p:nvPr/>
        </p:nvGrpSpPr>
        <p:grpSpPr bwMode="auto">
          <a:xfrm>
            <a:off x="7054556" y="4010878"/>
            <a:ext cx="690033" cy="692151"/>
            <a:chOff x="0" y="0"/>
            <a:chExt cx="517976" cy="517976"/>
          </a:xfrm>
        </p:grpSpPr>
        <p:sp>
          <p:nvSpPr>
            <p:cNvPr id="46" name="椭圆 65"/>
            <p:cNvSpPr>
              <a:spLocks noChangeArrowheads="1"/>
            </p:cNvSpPr>
            <p:nvPr/>
          </p:nvSpPr>
          <p:spPr bwMode="auto">
            <a:xfrm>
              <a:off x="0" y="0"/>
              <a:ext cx="517976" cy="517976"/>
            </a:xfrm>
            <a:prstGeom prst="ellipse">
              <a:avLst/>
            </a:prstGeom>
            <a:solidFill>
              <a:srgbClr val="284E2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cs typeface="+mn-ea"/>
                <a:sym typeface="+mn-lt"/>
              </a:endParaRPr>
            </a:p>
          </p:txBody>
        </p:sp>
        <p:sp>
          <p:nvSpPr>
            <p:cNvPr id="47" name="Freeform 20"/>
            <p:cNvSpPr>
              <a:spLocks noChangeArrowheads="1"/>
            </p:cNvSpPr>
            <p:nvPr/>
          </p:nvSpPr>
          <p:spPr bwMode="auto">
            <a:xfrm>
              <a:off x="258996" y="141346"/>
              <a:ext cx="133623" cy="133623"/>
            </a:xfrm>
            <a:custGeom>
              <a:avLst/>
              <a:gdLst>
                <a:gd name="T0" fmla="*/ 31 w 111"/>
                <a:gd name="T1" fmla="*/ 108 h 111"/>
                <a:gd name="T2" fmla="*/ 42 w 111"/>
                <a:gd name="T3" fmla="*/ 96 h 111"/>
                <a:gd name="T4" fmla="*/ 54 w 111"/>
                <a:gd name="T5" fmla="*/ 85 h 111"/>
                <a:gd name="T6" fmla="*/ 58 w 111"/>
                <a:gd name="T7" fmla="*/ 83 h 111"/>
                <a:gd name="T8" fmla="*/ 71 w 111"/>
                <a:gd name="T9" fmla="*/ 70 h 111"/>
                <a:gd name="T10" fmla="*/ 82 w 111"/>
                <a:gd name="T11" fmla="*/ 58 h 111"/>
                <a:gd name="T12" fmla="*/ 53 w 111"/>
                <a:gd name="T13" fmla="*/ 29 h 111"/>
                <a:gd name="T14" fmla="*/ 41 w 111"/>
                <a:gd name="T15" fmla="*/ 40 h 111"/>
                <a:gd name="T16" fmla="*/ 28 w 111"/>
                <a:gd name="T17" fmla="*/ 52 h 111"/>
                <a:gd name="T18" fmla="*/ 26 w 111"/>
                <a:gd name="T19" fmla="*/ 57 h 111"/>
                <a:gd name="T20" fmla="*/ 14 w 111"/>
                <a:gd name="T21" fmla="*/ 69 h 111"/>
                <a:gd name="T22" fmla="*/ 2 w 111"/>
                <a:gd name="T23" fmla="*/ 80 h 111"/>
                <a:gd name="T24" fmla="*/ 0 w 111"/>
                <a:gd name="T25" fmla="*/ 62 h 111"/>
                <a:gd name="T26" fmla="*/ 22 w 111"/>
                <a:gd name="T27" fmla="*/ 24 h 111"/>
                <a:gd name="T28" fmla="*/ 67 w 111"/>
                <a:gd name="T29" fmla="*/ 2 h 111"/>
                <a:gd name="T30" fmla="*/ 109 w 111"/>
                <a:gd name="T31" fmla="*/ 50 h 111"/>
                <a:gd name="T32" fmla="*/ 87 w 111"/>
                <a:gd name="T33" fmla="*/ 88 h 111"/>
                <a:gd name="T34" fmla="*/ 49 w 111"/>
                <a:gd name="T35" fmla="*/ 110 h 111"/>
                <a:gd name="T36" fmla="*/ 31 w 111"/>
                <a:gd name="T37" fmla="*/ 108 h 11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1"/>
                <a:gd name="T58" fmla="*/ 0 h 111"/>
                <a:gd name="T59" fmla="*/ 111 w 111"/>
                <a:gd name="T60" fmla="*/ 111 h 11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1" h="111">
                  <a:moveTo>
                    <a:pt x="31" y="108"/>
                  </a:moveTo>
                  <a:cubicBezTo>
                    <a:pt x="34" y="104"/>
                    <a:pt x="38" y="100"/>
                    <a:pt x="42" y="96"/>
                  </a:cubicBezTo>
                  <a:cubicBezTo>
                    <a:pt x="46" y="93"/>
                    <a:pt x="49" y="88"/>
                    <a:pt x="54" y="85"/>
                  </a:cubicBezTo>
                  <a:cubicBezTo>
                    <a:pt x="55" y="84"/>
                    <a:pt x="57" y="84"/>
                    <a:pt x="58" y="83"/>
                  </a:cubicBezTo>
                  <a:cubicBezTo>
                    <a:pt x="62" y="80"/>
                    <a:pt x="66" y="75"/>
                    <a:pt x="71" y="70"/>
                  </a:cubicBezTo>
                  <a:cubicBezTo>
                    <a:pt x="75" y="66"/>
                    <a:pt x="80" y="62"/>
                    <a:pt x="82" y="58"/>
                  </a:cubicBezTo>
                  <a:cubicBezTo>
                    <a:pt x="93" y="39"/>
                    <a:pt x="73" y="18"/>
                    <a:pt x="53" y="29"/>
                  </a:cubicBezTo>
                  <a:cubicBezTo>
                    <a:pt x="49" y="31"/>
                    <a:pt x="45" y="36"/>
                    <a:pt x="41" y="40"/>
                  </a:cubicBezTo>
                  <a:cubicBezTo>
                    <a:pt x="37" y="44"/>
                    <a:pt x="31" y="49"/>
                    <a:pt x="28" y="52"/>
                  </a:cubicBezTo>
                  <a:cubicBezTo>
                    <a:pt x="27" y="54"/>
                    <a:pt x="27" y="56"/>
                    <a:pt x="26" y="57"/>
                  </a:cubicBezTo>
                  <a:cubicBezTo>
                    <a:pt x="23" y="62"/>
                    <a:pt x="18" y="65"/>
                    <a:pt x="14" y="69"/>
                  </a:cubicBezTo>
                  <a:cubicBezTo>
                    <a:pt x="10" y="73"/>
                    <a:pt x="7" y="77"/>
                    <a:pt x="2" y="80"/>
                  </a:cubicBezTo>
                  <a:cubicBezTo>
                    <a:pt x="1" y="74"/>
                    <a:pt x="0" y="70"/>
                    <a:pt x="0" y="62"/>
                  </a:cubicBezTo>
                  <a:cubicBezTo>
                    <a:pt x="2" y="45"/>
                    <a:pt x="12" y="35"/>
                    <a:pt x="22" y="24"/>
                  </a:cubicBezTo>
                  <a:cubicBezTo>
                    <a:pt x="34" y="12"/>
                    <a:pt x="45" y="0"/>
                    <a:pt x="67" y="2"/>
                  </a:cubicBezTo>
                  <a:cubicBezTo>
                    <a:pt x="90" y="3"/>
                    <a:pt x="111" y="22"/>
                    <a:pt x="109" y="50"/>
                  </a:cubicBezTo>
                  <a:cubicBezTo>
                    <a:pt x="108" y="68"/>
                    <a:pt x="98" y="77"/>
                    <a:pt x="87" y="88"/>
                  </a:cubicBezTo>
                  <a:cubicBezTo>
                    <a:pt x="76" y="98"/>
                    <a:pt x="67" y="109"/>
                    <a:pt x="49" y="110"/>
                  </a:cubicBezTo>
                  <a:cubicBezTo>
                    <a:pt x="42" y="111"/>
                    <a:pt x="37" y="110"/>
                    <a:pt x="31" y="108"/>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cs typeface="+mn-ea"/>
                <a:sym typeface="+mn-lt"/>
              </a:endParaRPr>
            </a:p>
          </p:txBody>
        </p:sp>
        <p:sp>
          <p:nvSpPr>
            <p:cNvPr id="48" name="Freeform 21"/>
            <p:cNvSpPr>
              <a:spLocks noChangeArrowheads="1"/>
            </p:cNvSpPr>
            <p:nvPr/>
          </p:nvSpPr>
          <p:spPr bwMode="auto">
            <a:xfrm>
              <a:off x="212075" y="212237"/>
              <a:ext cx="109653" cy="109653"/>
            </a:xfrm>
            <a:custGeom>
              <a:avLst/>
              <a:gdLst>
                <a:gd name="T0" fmla="*/ 75 w 91"/>
                <a:gd name="T1" fmla="*/ 2 h 91"/>
                <a:gd name="T2" fmla="*/ 90 w 91"/>
                <a:gd name="T3" fmla="*/ 15 h 91"/>
                <a:gd name="T4" fmla="*/ 72 w 91"/>
                <a:gd name="T5" fmla="*/ 36 h 91"/>
                <a:gd name="T6" fmla="*/ 34 w 91"/>
                <a:gd name="T7" fmla="*/ 74 h 91"/>
                <a:gd name="T8" fmla="*/ 12 w 91"/>
                <a:gd name="T9" fmla="*/ 91 h 91"/>
                <a:gd name="T10" fmla="*/ 0 w 91"/>
                <a:gd name="T11" fmla="*/ 79 h 91"/>
                <a:gd name="T12" fmla="*/ 7 w 91"/>
                <a:gd name="T13" fmla="*/ 67 h 91"/>
                <a:gd name="T14" fmla="*/ 64 w 91"/>
                <a:gd name="T15" fmla="*/ 10 h 91"/>
                <a:gd name="T16" fmla="*/ 75 w 91"/>
                <a:gd name="T17" fmla="*/ 2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
                <a:gd name="T28" fmla="*/ 0 h 91"/>
                <a:gd name="T29" fmla="*/ 91 w 91"/>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 h="91">
                  <a:moveTo>
                    <a:pt x="75" y="2"/>
                  </a:moveTo>
                  <a:cubicBezTo>
                    <a:pt x="84" y="0"/>
                    <a:pt x="91" y="6"/>
                    <a:pt x="90" y="15"/>
                  </a:cubicBezTo>
                  <a:cubicBezTo>
                    <a:pt x="89" y="22"/>
                    <a:pt x="77" y="31"/>
                    <a:pt x="72" y="36"/>
                  </a:cubicBezTo>
                  <a:cubicBezTo>
                    <a:pt x="58" y="49"/>
                    <a:pt x="47" y="60"/>
                    <a:pt x="34" y="74"/>
                  </a:cubicBezTo>
                  <a:cubicBezTo>
                    <a:pt x="28" y="79"/>
                    <a:pt x="21" y="90"/>
                    <a:pt x="12" y="91"/>
                  </a:cubicBezTo>
                  <a:cubicBezTo>
                    <a:pt x="6" y="91"/>
                    <a:pt x="0" y="86"/>
                    <a:pt x="0" y="79"/>
                  </a:cubicBezTo>
                  <a:cubicBezTo>
                    <a:pt x="0" y="74"/>
                    <a:pt x="3" y="70"/>
                    <a:pt x="7" y="67"/>
                  </a:cubicBezTo>
                  <a:cubicBezTo>
                    <a:pt x="26" y="47"/>
                    <a:pt x="45" y="29"/>
                    <a:pt x="64" y="10"/>
                  </a:cubicBezTo>
                  <a:cubicBezTo>
                    <a:pt x="67" y="7"/>
                    <a:pt x="70" y="2"/>
                    <a:pt x="75" y="2"/>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cs typeface="+mn-ea"/>
                <a:sym typeface="+mn-lt"/>
              </a:endParaRPr>
            </a:p>
          </p:txBody>
        </p:sp>
        <p:sp>
          <p:nvSpPr>
            <p:cNvPr id="49" name="Freeform 22"/>
            <p:cNvSpPr>
              <a:spLocks noChangeArrowheads="1"/>
            </p:cNvSpPr>
            <p:nvPr/>
          </p:nvSpPr>
          <p:spPr bwMode="auto">
            <a:xfrm>
              <a:off x="139653" y="260689"/>
              <a:ext cx="133623" cy="133623"/>
            </a:xfrm>
            <a:custGeom>
              <a:avLst/>
              <a:gdLst>
                <a:gd name="T0" fmla="*/ 80 w 111"/>
                <a:gd name="T1" fmla="*/ 2 h 111"/>
                <a:gd name="T2" fmla="*/ 78 w 111"/>
                <a:gd name="T3" fmla="*/ 5 h 111"/>
                <a:gd name="T4" fmla="*/ 57 w 111"/>
                <a:gd name="T5" fmla="*/ 26 h 111"/>
                <a:gd name="T6" fmla="*/ 40 w 111"/>
                <a:gd name="T7" fmla="*/ 41 h 111"/>
                <a:gd name="T8" fmla="*/ 26 w 111"/>
                <a:gd name="T9" fmla="*/ 64 h 111"/>
                <a:gd name="T10" fmla="*/ 56 w 111"/>
                <a:gd name="T11" fmla="*/ 83 h 111"/>
                <a:gd name="T12" fmla="*/ 70 w 111"/>
                <a:gd name="T13" fmla="*/ 71 h 111"/>
                <a:gd name="T14" fmla="*/ 82 w 111"/>
                <a:gd name="T15" fmla="*/ 59 h 111"/>
                <a:gd name="T16" fmla="*/ 85 w 111"/>
                <a:gd name="T17" fmla="*/ 53 h 111"/>
                <a:gd name="T18" fmla="*/ 97 w 111"/>
                <a:gd name="T19" fmla="*/ 42 h 111"/>
                <a:gd name="T20" fmla="*/ 108 w 111"/>
                <a:gd name="T21" fmla="*/ 31 h 111"/>
                <a:gd name="T22" fmla="*/ 111 w 111"/>
                <a:gd name="T23" fmla="*/ 45 h 111"/>
                <a:gd name="T24" fmla="*/ 89 w 111"/>
                <a:gd name="T25" fmla="*/ 85 h 111"/>
                <a:gd name="T26" fmla="*/ 42 w 111"/>
                <a:gd name="T27" fmla="*/ 109 h 111"/>
                <a:gd name="T28" fmla="*/ 2 w 111"/>
                <a:gd name="T29" fmla="*/ 68 h 111"/>
                <a:gd name="T30" fmla="*/ 25 w 111"/>
                <a:gd name="T31" fmla="*/ 22 h 111"/>
                <a:gd name="T32" fmla="*/ 64 w 111"/>
                <a:gd name="T33" fmla="*/ 0 h 111"/>
                <a:gd name="T34" fmla="*/ 80 w 111"/>
                <a:gd name="T35" fmla="*/ 2 h 11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1"/>
                <a:gd name="T55" fmla="*/ 0 h 111"/>
                <a:gd name="T56" fmla="*/ 111 w 111"/>
                <a:gd name="T57" fmla="*/ 111 h 11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1" h="111">
                  <a:moveTo>
                    <a:pt x="80" y="2"/>
                  </a:moveTo>
                  <a:cubicBezTo>
                    <a:pt x="80" y="4"/>
                    <a:pt x="78" y="4"/>
                    <a:pt x="78" y="5"/>
                  </a:cubicBezTo>
                  <a:cubicBezTo>
                    <a:pt x="71" y="12"/>
                    <a:pt x="64" y="19"/>
                    <a:pt x="57" y="26"/>
                  </a:cubicBezTo>
                  <a:cubicBezTo>
                    <a:pt x="51" y="29"/>
                    <a:pt x="46" y="35"/>
                    <a:pt x="40" y="41"/>
                  </a:cubicBezTo>
                  <a:cubicBezTo>
                    <a:pt x="34" y="47"/>
                    <a:pt x="26" y="52"/>
                    <a:pt x="26" y="64"/>
                  </a:cubicBezTo>
                  <a:cubicBezTo>
                    <a:pt x="26" y="79"/>
                    <a:pt x="41" y="90"/>
                    <a:pt x="56" y="83"/>
                  </a:cubicBezTo>
                  <a:cubicBezTo>
                    <a:pt x="61" y="81"/>
                    <a:pt x="65" y="76"/>
                    <a:pt x="70" y="71"/>
                  </a:cubicBezTo>
                  <a:cubicBezTo>
                    <a:pt x="74" y="67"/>
                    <a:pt x="79" y="63"/>
                    <a:pt x="82" y="59"/>
                  </a:cubicBezTo>
                  <a:cubicBezTo>
                    <a:pt x="83" y="57"/>
                    <a:pt x="84" y="55"/>
                    <a:pt x="85" y="53"/>
                  </a:cubicBezTo>
                  <a:cubicBezTo>
                    <a:pt x="88" y="49"/>
                    <a:pt x="93" y="45"/>
                    <a:pt x="97" y="42"/>
                  </a:cubicBezTo>
                  <a:cubicBezTo>
                    <a:pt x="101" y="38"/>
                    <a:pt x="104" y="34"/>
                    <a:pt x="108" y="31"/>
                  </a:cubicBezTo>
                  <a:cubicBezTo>
                    <a:pt x="110" y="36"/>
                    <a:pt x="111" y="40"/>
                    <a:pt x="111" y="45"/>
                  </a:cubicBezTo>
                  <a:cubicBezTo>
                    <a:pt x="111" y="65"/>
                    <a:pt x="100" y="74"/>
                    <a:pt x="89" y="85"/>
                  </a:cubicBezTo>
                  <a:cubicBezTo>
                    <a:pt x="77" y="97"/>
                    <a:pt x="67" y="111"/>
                    <a:pt x="42" y="109"/>
                  </a:cubicBezTo>
                  <a:cubicBezTo>
                    <a:pt x="21" y="107"/>
                    <a:pt x="4" y="90"/>
                    <a:pt x="2" y="68"/>
                  </a:cubicBezTo>
                  <a:cubicBezTo>
                    <a:pt x="0" y="44"/>
                    <a:pt x="13" y="34"/>
                    <a:pt x="25" y="22"/>
                  </a:cubicBezTo>
                  <a:cubicBezTo>
                    <a:pt x="36" y="11"/>
                    <a:pt x="45" y="1"/>
                    <a:pt x="64" y="0"/>
                  </a:cubicBezTo>
                  <a:cubicBezTo>
                    <a:pt x="70" y="0"/>
                    <a:pt x="75" y="1"/>
                    <a:pt x="80" y="2"/>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cs typeface="+mn-ea"/>
                <a:sym typeface="+mn-lt"/>
              </a:endParaRPr>
            </a:p>
          </p:txBody>
        </p:sp>
      </p:grpSp>
      <p:grpSp>
        <p:nvGrpSpPr>
          <p:cNvPr id="50" name="组合 9"/>
          <p:cNvGrpSpPr/>
          <p:nvPr/>
        </p:nvGrpSpPr>
        <p:grpSpPr bwMode="auto">
          <a:xfrm>
            <a:off x="9622071" y="4010878"/>
            <a:ext cx="692151" cy="692151"/>
            <a:chOff x="0" y="0"/>
            <a:chExt cx="517976" cy="517976"/>
          </a:xfrm>
        </p:grpSpPr>
        <p:sp>
          <p:nvSpPr>
            <p:cNvPr id="51" name="椭圆 71"/>
            <p:cNvSpPr>
              <a:spLocks noChangeArrowheads="1"/>
            </p:cNvSpPr>
            <p:nvPr/>
          </p:nvSpPr>
          <p:spPr bwMode="auto">
            <a:xfrm>
              <a:off x="0" y="0"/>
              <a:ext cx="517976" cy="517976"/>
            </a:xfrm>
            <a:prstGeom prst="ellipse">
              <a:avLst/>
            </a:prstGeom>
            <a:solidFill>
              <a:srgbClr val="284E2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cs typeface="+mn-ea"/>
                <a:sym typeface="+mn-lt"/>
              </a:endParaRPr>
            </a:p>
          </p:txBody>
        </p:sp>
        <p:grpSp>
          <p:nvGrpSpPr>
            <p:cNvPr id="52" name="组合 8"/>
            <p:cNvGrpSpPr/>
            <p:nvPr/>
          </p:nvGrpSpPr>
          <p:grpSpPr bwMode="auto">
            <a:xfrm>
              <a:off x="138713" y="109319"/>
              <a:ext cx="240550" cy="299338"/>
              <a:chOff x="0" y="0"/>
              <a:chExt cx="850900" cy="1058862"/>
            </a:xfrm>
          </p:grpSpPr>
          <p:sp>
            <p:nvSpPr>
              <p:cNvPr id="53" name="Freeform 6"/>
              <p:cNvSpPr>
                <a:spLocks noEditPoints="1" noChangeArrowheads="1"/>
              </p:cNvSpPr>
              <p:nvPr/>
            </p:nvSpPr>
            <p:spPr bwMode="auto">
              <a:xfrm>
                <a:off x="0" y="206375"/>
                <a:ext cx="850900" cy="852487"/>
              </a:xfrm>
              <a:custGeom>
                <a:avLst/>
                <a:gdLst>
                  <a:gd name="T0" fmla="*/ 114 w 227"/>
                  <a:gd name="T1" fmla="*/ 0 h 227"/>
                  <a:gd name="T2" fmla="*/ 0 w 227"/>
                  <a:gd name="T3" fmla="*/ 114 h 227"/>
                  <a:gd name="T4" fmla="*/ 114 w 227"/>
                  <a:gd name="T5" fmla="*/ 227 h 227"/>
                  <a:gd name="T6" fmla="*/ 227 w 227"/>
                  <a:gd name="T7" fmla="*/ 114 h 227"/>
                  <a:gd name="T8" fmla="*/ 114 w 227"/>
                  <a:gd name="T9" fmla="*/ 0 h 227"/>
                  <a:gd name="T10" fmla="*/ 114 w 227"/>
                  <a:gd name="T11" fmla="*/ 204 h 227"/>
                  <a:gd name="T12" fmla="*/ 23 w 227"/>
                  <a:gd name="T13" fmla="*/ 114 h 227"/>
                  <a:gd name="T14" fmla="*/ 114 w 227"/>
                  <a:gd name="T15" fmla="*/ 23 h 227"/>
                  <a:gd name="T16" fmla="*/ 204 w 227"/>
                  <a:gd name="T17" fmla="*/ 114 h 227"/>
                  <a:gd name="T18" fmla="*/ 114 w 227"/>
                  <a:gd name="T19" fmla="*/ 204 h 2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7"/>
                  <a:gd name="T31" fmla="*/ 0 h 227"/>
                  <a:gd name="T32" fmla="*/ 227 w 227"/>
                  <a:gd name="T33" fmla="*/ 227 h 2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7" h="227">
                    <a:moveTo>
                      <a:pt x="114" y="0"/>
                    </a:moveTo>
                    <a:cubicBezTo>
                      <a:pt x="51" y="0"/>
                      <a:pt x="0" y="51"/>
                      <a:pt x="0" y="114"/>
                    </a:cubicBezTo>
                    <a:cubicBezTo>
                      <a:pt x="0" y="176"/>
                      <a:pt x="51" y="227"/>
                      <a:pt x="114" y="227"/>
                    </a:cubicBezTo>
                    <a:cubicBezTo>
                      <a:pt x="176" y="227"/>
                      <a:pt x="227" y="176"/>
                      <a:pt x="227" y="114"/>
                    </a:cubicBezTo>
                    <a:cubicBezTo>
                      <a:pt x="227" y="51"/>
                      <a:pt x="176" y="0"/>
                      <a:pt x="114" y="0"/>
                    </a:cubicBezTo>
                    <a:close/>
                    <a:moveTo>
                      <a:pt x="114" y="204"/>
                    </a:moveTo>
                    <a:cubicBezTo>
                      <a:pt x="64" y="204"/>
                      <a:pt x="23" y="164"/>
                      <a:pt x="23" y="114"/>
                    </a:cubicBezTo>
                    <a:cubicBezTo>
                      <a:pt x="23" y="63"/>
                      <a:pt x="64" y="23"/>
                      <a:pt x="114" y="23"/>
                    </a:cubicBezTo>
                    <a:cubicBezTo>
                      <a:pt x="164" y="23"/>
                      <a:pt x="204" y="63"/>
                      <a:pt x="204" y="114"/>
                    </a:cubicBezTo>
                    <a:cubicBezTo>
                      <a:pt x="204" y="164"/>
                      <a:pt x="164" y="204"/>
                      <a:pt x="114" y="204"/>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cs typeface="+mn-ea"/>
                  <a:sym typeface="+mn-lt"/>
                </a:endParaRPr>
              </a:p>
            </p:txBody>
          </p:sp>
          <p:sp>
            <p:nvSpPr>
              <p:cNvPr id="54" name="Freeform 7"/>
              <p:cNvSpPr>
                <a:spLocks noChangeArrowheads="1"/>
              </p:cNvSpPr>
              <p:nvPr/>
            </p:nvSpPr>
            <p:spPr bwMode="auto">
              <a:xfrm>
                <a:off x="55563" y="12700"/>
                <a:ext cx="214313" cy="190500"/>
              </a:xfrm>
              <a:custGeom>
                <a:avLst/>
                <a:gdLst>
                  <a:gd name="T0" fmla="*/ 57 w 57"/>
                  <a:gd name="T1" fmla="*/ 21 h 51"/>
                  <a:gd name="T2" fmla="*/ 16 w 57"/>
                  <a:gd name="T3" fmla="*/ 9 h 51"/>
                  <a:gd name="T4" fmla="*/ 10 w 57"/>
                  <a:gd name="T5" fmla="*/ 51 h 51"/>
                  <a:gd name="T6" fmla="*/ 26 w 57"/>
                  <a:gd name="T7" fmla="*/ 41 h 51"/>
                  <a:gd name="T8" fmla="*/ 31 w 57"/>
                  <a:gd name="T9" fmla="*/ 49 h 51"/>
                  <a:gd name="T10" fmla="*/ 47 w 57"/>
                  <a:gd name="T11" fmla="*/ 39 h 51"/>
                  <a:gd name="T12" fmla="*/ 41 w 57"/>
                  <a:gd name="T13" fmla="*/ 31 h 51"/>
                  <a:gd name="T14" fmla="*/ 57 w 57"/>
                  <a:gd name="T15" fmla="*/ 21 h 51"/>
                  <a:gd name="T16" fmla="*/ 0 60000 65536"/>
                  <a:gd name="T17" fmla="*/ 0 60000 65536"/>
                  <a:gd name="T18" fmla="*/ 0 60000 65536"/>
                  <a:gd name="T19" fmla="*/ 0 60000 65536"/>
                  <a:gd name="T20" fmla="*/ 0 60000 65536"/>
                  <a:gd name="T21" fmla="*/ 0 60000 65536"/>
                  <a:gd name="T22" fmla="*/ 0 60000 65536"/>
                  <a:gd name="T23" fmla="*/ 0 60000 65536"/>
                  <a:gd name="T24" fmla="*/ 0 w 57"/>
                  <a:gd name="T25" fmla="*/ 0 h 51"/>
                  <a:gd name="T26" fmla="*/ 57 w 57"/>
                  <a:gd name="T27" fmla="*/ 51 h 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 h="51">
                    <a:moveTo>
                      <a:pt x="57" y="21"/>
                    </a:moveTo>
                    <a:cubicBezTo>
                      <a:pt x="48" y="6"/>
                      <a:pt x="29" y="0"/>
                      <a:pt x="16" y="9"/>
                    </a:cubicBezTo>
                    <a:cubicBezTo>
                      <a:pt x="3" y="17"/>
                      <a:pt x="0" y="36"/>
                      <a:pt x="10" y="51"/>
                    </a:cubicBezTo>
                    <a:cubicBezTo>
                      <a:pt x="26" y="41"/>
                      <a:pt x="26" y="41"/>
                      <a:pt x="26" y="41"/>
                    </a:cubicBezTo>
                    <a:cubicBezTo>
                      <a:pt x="31" y="49"/>
                      <a:pt x="31" y="49"/>
                      <a:pt x="31" y="49"/>
                    </a:cubicBezTo>
                    <a:cubicBezTo>
                      <a:pt x="47" y="39"/>
                      <a:pt x="47" y="39"/>
                      <a:pt x="47" y="39"/>
                    </a:cubicBezTo>
                    <a:cubicBezTo>
                      <a:pt x="41" y="31"/>
                      <a:pt x="41" y="31"/>
                      <a:pt x="41" y="31"/>
                    </a:cubicBezTo>
                    <a:lnTo>
                      <a:pt x="57" y="21"/>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cs typeface="+mn-ea"/>
                  <a:sym typeface="+mn-lt"/>
                </a:endParaRPr>
              </a:p>
            </p:txBody>
          </p:sp>
          <p:sp>
            <p:nvSpPr>
              <p:cNvPr id="55" name="Freeform 8"/>
              <p:cNvSpPr>
                <a:spLocks noChangeArrowheads="1"/>
              </p:cNvSpPr>
              <p:nvPr/>
            </p:nvSpPr>
            <p:spPr bwMode="auto">
              <a:xfrm>
                <a:off x="544513" y="0"/>
                <a:ext cx="217488" cy="184150"/>
              </a:xfrm>
              <a:custGeom>
                <a:avLst/>
                <a:gdLst>
                  <a:gd name="T0" fmla="*/ 50 w 58"/>
                  <a:gd name="T1" fmla="*/ 49 h 49"/>
                  <a:gd name="T2" fmla="*/ 40 w 58"/>
                  <a:gd name="T3" fmla="*/ 7 h 49"/>
                  <a:gd name="T4" fmla="*/ 0 w 58"/>
                  <a:gd name="T5" fmla="*/ 23 h 49"/>
                  <a:gd name="T6" fmla="*/ 16 w 58"/>
                  <a:gd name="T7" fmla="*/ 31 h 49"/>
                  <a:gd name="T8" fmla="*/ 12 w 58"/>
                  <a:gd name="T9" fmla="*/ 40 h 49"/>
                  <a:gd name="T10" fmla="*/ 29 w 58"/>
                  <a:gd name="T11" fmla="*/ 49 h 49"/>
                  <a:gd name="T12" fmla="*/ 33 w 58"/>
                  <a:gd name="T13" fmla="*/ 40 h 49"/>
                  <a:gd name="T14" fmla="*/ 50 w 58"/>
                  <a:gd name="T15" fmla="*/ 49 h 49"/>
                  <a:gd name="T16" fmla="*/ 0 60000 65536"/>
                  <a:gd name="T17" fmla="*/ 0 60000 65536"/>
                  <a:gd name="T18" fmla="*/ 0 60000 65536"/>
                  <a:gd name="T19" fmla="*/ 0 60000 65536"/>
                  <a:gd name="T20" fmla="*/ 0 60000 65536"/>
                  <a:gd name="T21" fmla="*/ 0 60000 65536"/>
                  <a:gd name="T22" fmla="*/ 0 60000 65536"/>
                  <a:gd name="T23" fmla="*/ 0 60000 65536"/>
                  <a:gd name="T24" fmla="*/ 0 w 58"/>
                  <a:gd name="T25" fmla="*/ 0 h 49"/>
                  <a:gd name="T26" fmla="*/ 58 w 58"/>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49">
                    <a:moveTo>
                      <a:pt x="50" y="49"/>
                    </a:moveTo>
                    <a:cubicBezTo>
                      <a:pt x="58" y="33"/>
                      <a:pt x="53" y="14"/>
                      <a:pt x="40" y="7"/>
                    </a:cubicBezTo>
                    <a:cubicBezTo>
                      <a:pt x="26" y="0"/>
                      <a:pt x="8" y="7"/>
                      <a:pt x="0" y="23"/>
                    </a:cubicBezTo>
                    <a:cubicBezTo>
                      <a:pt x="16" y="31"/>
                      <a:pt x="16" y="31"/>
                      <a:pt x="16" y="31"/>
                    </a:cubicBezTo>
                    <a:cubicBezTo>
                      <a:pt x="12" y="40"/>
                      <a:pt x="12" y="40"/>
                      <a:pt x="12" y="40"/>
                    </a:cubicBezTo>
                    <a:cubicBezTo>
                      <a:pt x="29" y="49"/>
                      <a:pt x="29" y="49"/>
                      <a:pt x="29" y="49"/>
                    </a:cubicBezTo>
                    <a:cubicBezTo>
                      <a:pt x="33" y="40"/>
                      <a:pt x="33" y="40"/>
                      <a:pt x="33" y="40"/>
                    </a:cubicBezTo>
                    <a:lnTo>
                      <a:pt x="50" y="49"/>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cs typeface="+mn-ea"/>
                  <a:sym typeface="+mn-lt"/>
                </a:endParaRPr>
              </a:p>
            </p:txBody>
          </p:sp>
          <p:sp>
            <p:nvSpPr>
              <p:cNvPr id="56" name="Freeform 9"/>
              <p:cNvSpPr>
                <a:spLocks noChangeArrowheads="1"/>
              </p:cNvSpPr>
              <p:nvPr/>
            </p:nvSpPr>
            <p:spPr bwMode="auto">
              <a:xfrm>
                <a:off x="449263" y="398462"/>
                <a:ext cx="57150" cy="292100"/>
              </a:xfrm>
              <a:custGeom>
                <a:avLst/>
                <a:gdLst>
                  <a:gd name="T0" fmla="*/ 36 w 36"/>
                  <a:gd name="T1" fmla="*/ 184 h 184"/>
                  <a:gd name="T2" fmla="*/ 0 w 36"/>
                  <a:gd name="T3" fmla="*/ 184 h 184"/>
                  <a:gd name="T4" fmla="*/ 0 w 36"/>
                  <a:gd name="T5" fmla="*/ 64 h 184"/>
                  <a:gd name="T6" fmla="*/ 0 w 36"/>
                  <a:gd name="T7" fmla="*/ 0 h 184"/>
                  <a:gd name="T8" fmla="*/ 36 w 36"/>
                  <a:gd name="T9" fmla="*/ 184 h 184"/>
                  <a:gd name="T10" fmla="*/ 0 60000 65536"/>
                  <a:gd name="T11" fmla="*/ 0 60000 65536"/>
                  <a:gd name="T12" fmla="*/ 0 60000 65536"/>
                  <a:gd name="T13" fmla="*/ 0 60000 65536"/>
                  <a:gd name="T14" fmla="*/ 0 60000 65536"/>
                  <a:gd name="T15" fmla="*/ 0 w 36"/>
                  <a:gd name="T16" fmla="*/ 0 h 184"/>
                  <a:gd name="T17" fmla="*/ 36 w 36"/>
                  <a:gd name="T18" fmla="*/ 184 h 184"/>
                </a:gdLst>
                <a:ahLst/>
                <a:cxnLst>
                  <a:cxn ang="T10">
                    <a:pos x="T0" y="T1"/>
                  </a:cxn>
                  <a:cxn ang="T11">
                    <a:pos x="T2" y="T3"/>
                  </a:cxn>
                  <a:cxn ang="T12">
                    <a:pos x="T4" y="T5"/>
                  </a:cxn>
                  <a:cxn ang="T13">
                    <a:pos x="T6" y="T7"/>
                  </a:cxn>
                  <a:cxn ang="T14">
                    <a:pos x="T8" y="T9"/>
                  </a:cxn>
                </a:cxnLst>
                <a:rect l="T15" t="T16" r="T17" b="T18"/>
                <a:pathLst>
                  <a:path w="36" h="184">
                    <a:moveTo>
                      <a:pt x="36" y="184"/>
                    </a:moveTo>
                    <a:lnTo>
                      <a:pt x="0" y="184"/>
                    </a:lnTo>
                    <a:lnTo>
                      <a:pt x="0" y="64"/>
                    </a:lnTo>
                    <a:lnTo>
                      <a:pt x="0" y="0"/>
                    </a:lnTo>
                    <a:lnTo>
                      <a:pt x="36" y="18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cs typeface="+mn-ea"/>
                  <a:sym typeface="+mn-lt"/>
                </a:endParaRPr>
              </a:p>
            </p:txBody>
          </p:sp>
          <p:sp>
            <p:nvSpPr>
              <p:cNvPr id="57" name="Freeform 10"/>
              <p:cNvSpPr>
                <a:spLocks noChangeArrowheads="1"/>
              </p:cNvSpPr>
              <p:nvPr/>
            </p:nvSpPr>
            <p:spPr bwMode="auto">
              <a:xfrm>
                <a:off x="190500" y="635000"/>
                <a:ext cx="293688" cy="55562"/>
              </a:xfrm>
              <a:custGeom>
                <a:avLst/>
                <a:gdLst>
                  <a:gd name="T0" fmla="*/ 185 w 185"/>
                  <a:gd name="T1" fmla="*/ 0 h 35"/>
                  <a:gd name="T2" fmla="*/ 185 w 185"/>
                  <a:gd name="T3" fmla="*/ 35 h 35"/>
                  <a:gd name="T4" fmla="*/ 64 w 185"/>
                  <a:gd name="T5" fmla="*/ 35 h 35"/>
                  <a:gd name="T6" fmla="*/ 0 w 185"/>
                  <a:gd name="T7" fmla="*/ 35 h 35"/>
                  <a:gd name="T8" fmla="*/ 185 w 185"/>
                  <a:gd name="T9" fmla="*/ 0 h 35"/>
                  <a:gd name="T10" fmla="*/ 0 60000 65536"/>
                  <a:gd name="T11" fmla="*/ 0 60000 65536"/>
                  <a:gd name="T12" fmla="*/ 0 60000 65536"/>
                  <a:gd name="T13" fmla="*/ 0 60000 65536"/>
                  <a:gd name="T14" fmla="*/ 0 60000 65536"/>
                  <a:gd name="T15" fmla="*/ 0 w 185"/>
                  <a:gd name="T16" fmla="*/ 0 h 35"/>
                  <a:gd name="T17" fmla="*/ 185 w 185"/>
                  <a:gd name="T18" fmla="*/ 35 h 35"/>
                </a:gdLst>
                <a:ahLst/>
                <a:cxnLst>
                  <a:cxn ang="T10">
                    <a:pos x="T0" y="T1"/>
                  </a:cxn>
                  <a:cxn ang="T11">
                    <a:pos x="T2" y="T3"/>
                  </a:cxn>
                  <a:cxn ang="T12">
                    <a:pos x="T4" y="T5"/>
                  </a:cxn>
                  <a:cxn ang="T13">
                    <a:pos x="T6" y="T7"/>
                  </a:cxn>
                  <a:cxn ang="T14">
                    <a:pos x="T8" y="T9"/>
                  </a:cxn>
                </a:cxnLst>
                <a:rect l="T15" t="T16" r="T17" b="T18"/>
                <a:pathLst>
                  <a:path w="185" h="35">
                    <a:moveTo>
                      <a:pt x="185" y="0"/>
                    </a:moveTo>
                    <a:lnTo>
                      <a:pt x="185" y="35"/>
                    </a:lnTo>
                    <a:lnTo>
                      <a:pt x="64" y="35"/>
                    </a:lnTo>
                    <a:lnTo>
                      <a:pt x="0" y="35"/>
                    </a:lnTo>
                    <a:lnTo>
                      <a:pt x="185"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cs typeface="+mn-ea"/>
                  <a:sym typeface="+mn-lt"/>
                </a:endParaRPr>
              </a:p>
            </p:txBody>
          </p:sp>
        </p:grpSp>
      </p:grpSp>
      <p:sp>
        <p:nvSpPr>
          <p:cNvPr id="58"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
        <p:nvSpPr>
          <p:cNvPr id="59" name="Text Placeholder 32"/>
          <p:cNvSpPr txBox="1"/>
          <p:nvPr/>
        </p:nvSpPr>
        <p:spPr bwMode="auto">
          <a:xfrm>
            <a:off x="890608" y="5375895"/>
            <a:ext cx="10106081"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spcBef>
                <a:spcPct val="20000"/>
              </a:spcBef>
              <a:buFont typeface="Arial" panose="020B0604020202020204" pitchFamily="34" charset="0"/>
              <a:buNone/>
            </a:pPr>
            <a:r>
              <a:rPr lang="en-US" altLang="zh-CN" sz="1400">
                <a:solidFill>
                  <a:schemeClr val="tx1">
                    <a:lumMod val="75000"/>
                    <a:lumOff val="25000"/>
                  </a:schemeClr>
                </a:solidFill>
                <a:latin typeface="+mn-lt"/>
                <a:ea typeface="+mn-ea"/>
                <a:cs typeface="+mn-ea"/>
                <a:sym typeface="+mn-lt"/>
              </a:rPr>
              <a:t>Lorem Ipsum is simply dummy text of the printing and typesetting industry. Lorem Ipsum has been the industry's standard dummy text ever since the 1500s, when an unknown printer took a galley of type and scrambled it to make a type specimen book</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barn(inVertical)">
                                      <p:cBhvr>
                                        <p:cTn id="7" dur="500"/>
                                        <p:tgtEl>
                                          <p:spTgt spid="5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0-#ppt_w/2"/>
                                          </p:val>
                                        </p:tav>
                                        <p:tav tm="100000">
                                          <p:val>
                                            <p:strVal val="#ppt_x"/>
                                          </p:val>
                                        </p:tav>
                                      </p:tavLst>
                                    </p:anim>
                                    <p:anim calcmode="lin" valueType="num">
                                      <p:cBhvr additive="base">
                                        <p:cTn id="16" dur="500" fill="hold"/>
                                        <p:tgtEl>
                                          <p:spTgt spid="3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0-#ppt_w/2"/>
                                          </p:val>
                                        </p:tav>
                                        <p:tav tm="100000">
                                          <p:val>
                                            <p:strVal val="#ppt_x"/>
                                          </p:val>
                                        </p:tav>
                                      </p:tavLst>
                                    </p:anim>
                                    <p:anim calcmode="lin" valueType="num">
                                      <p:cBhvr additive="base">
                                        <p:cTn id="20" dur="500" fill="hold"/>
                                        <p:tgtEl>
                                          <p:spTgt spid="45"/>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0-#ppt_w/2"/>
                                          </p:val>
                                        </p:tav>
                                        <p:tav tm="100000">
                                          <p:val>
                                            <p:strVal val="#ppt_x"/>
                                          </p:val>
                                        </p:tav>
                                      </p:tavLst>
                                    </p:anim>
                                    <p:anim calcmode="lin" valueType="num">
                                      <p:cBhvr additive="base">
                                        <p:cTn id="24" dur="500" fill="hold"/>
                                        <p:tgtEl>
                                          <p:spTgt spid="50"/>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25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50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75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1000"/>
                                        <p:tgtEl>
                                          <p:spTgt spid="34"/>
                                        </p:tgtEl>
                                      </p:cBhvr>
                                    </p:animEffect>
                                    <p:anim calcmode="lin" valueType="num">
                                      <p:cBhvr>
                                        <p:cTn id="44" dur="1000" fill="hold"/>
                                        <p:tgtEl>
                                          <p:spTgt spid="34"/>
                                        </p:tgtEl>
                                        <p:attrNameLst>
                                          <p:attrName>ppt_x</p:attrName>
                                        </p:attrNameLst>
                                      </p:cBhvr>
                                      <p:tavLst>
                                        <p:tav tm="0">
                                          <p:val>
                                            <p:strVal val="#ppt_x"/>
                                          </p:val>
                                        </p:tav>
                                        <p:tav tm="100000">
                                          <p:val>
                                            <p:strVal val="#ppt_x"/>
                                          </p:val>
                                        </p:tav>
                                      </p:tavLst>
                                    </p:anim>
                                    <p:anim calcmode="lin" valueType="num">
                                      <p:cBhvr>
                                        <p:cTn id="45" dur="1000" fill="hold"/>
                                        <p:tgtEl>
                                          <p:spTgt spid="34"/>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22" presetClass="entr" presetSubtype="8" fill="hold" grpId="0" nodeType="after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wipe(left)">
                                      <p:cBhvr>
                                        <p:cTn id="4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ext Placeholder 32"/>
          <p:cNvSpPr txBox="1"/>
          <p:nvPr/>
        </p:nvSpPr>
        <p:spPr bwMode="auto">
          <a:xfrm>
            <a:off x="890608" y="5537206"/>
            <a:ext cx="10106081"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spcBef>
                <a:spcPct val="20000"/>
              </a:spcBef>
              <a:buFont typeface="Arial" panose="020B0604020202020204" pitchFamily="34" charset="0"/>
              <a:buNone/>
            </a:pPr>
            <a:r>
              <a:rPr lang="en-US" altLang="zh-CN" sz="1200">
                <a:solidFill>
                  <a:schemeClr val="tx1">
                    <a:lumMod val="75000"/>
                    <a:lumOff val="25000"/>
                  </a:schemeClr>
                </a:solidFill>
                <a:latin typeface="+mn-lt"/>
                <a:ea typeface="+mn-ea"/>
                <a:cs typeface="+mn-ea"/>
                <a:sym typeface="+mn-lt"/>
              </a:rPr>
              <a:t>Lorem</a:t>
            </a:r>
            <a:r>
              <a:rPr lang="en-US" altLang="zh-CN" sz="1200" dirty="0">
                <a:solidFill>
                  <a:schemeClr val="tx1">
                    <a:lumMod val="75000"/>
                    <a:lumOff val="25000"/>
                  </a:schemeClr>
                </a:solidFill>
                <a:latin typeface="+mn-lt"/>
                <a:ea typeface="+mn-ea"/>
                <a:cs typeface="+mn-ea"/>
                <a:sym typeface="+mn-lt"/>
              </a:rPr>
              <a:t> </a:t>
            </a:r>
            <a:r>
              <a:rPr lang="en-US" altLang="zh-CN" sz="1200" dirty="0" err="1">
                <a:solidFill>
                  <a:schemeClr val="tx1">
                    <a:lumMod val="75000"/>
                    <a:lumOff val="25000"/>
                  </a:schemeClr>
                </a:solidFill>
                <a:latin typeface="+mn-lt"/>
                <a:ea typeface="+mn-ea"/>
                <a:cs typeface="+mn-ea"/>
                <a:sym typeface="+mn-lt"/>
              </a:rPr>
              <a:t>Ipsum</a:t>
            </a:r>
            <a:r>
              <a:rPr lang="en-US" altLang="zh-CN" sz="1200" dirty="0">
                <a:solidFill>
                  <a:schemeClr val="tx1">
                    <a:lumMod val="75000"/>
                    <a:lumOff val="25000"/>
                  </a:schemeClr>
                </a:solidFill>
                <a:latin typeface="+mn-lt"/>
                <a:ea typeface="+mn-ea"/>
                <a:cs typeface="+mn-ea"/>
                <a:sym typeface="+mn-lt"/>
              </a:rPr>
              <a:t> is simply dummy text of the printing and typesetting industry. </a:t>
            </a:r>
            <a:r>
              <a:rPr lang="en-US" altLang="zh-CN" sz="1200" dirty="0" err="1">
                <a:solidFill>
                  <a:schemeClr val="tx1">
                    <a:lumMod val="75000"/>
                    <a:lumOff val="25000"/>
                  </a:schemeClr>
                </a:solidFill>
                <a:latin typeface="+mn-lt"/>
                <a:ea typeface="+mn-ea"/>
                <a:cs typeface="+mn-ea"/>
                <a:sym typeface="+mn-lt"/>
              </a:rPr>
              <a:t>Lorem</a:t>
            </a:r>
            <a:r>
              <a:rPr lang="en-US" altLang="zh-CN" sz="1200" dirty="0">
                <a:solidFill>
                  <a:schemeClr val="tx1">
                    <a:lumMod val="75000"/>
                    <a:lumOff val="25000"/>
                  </a:schemeClr>
                </a:solidFill>
                <a:latin typeface="+mn-lt"/>
                <a:ea typeface="+mn-ea"/>
                <a:cs typeface="+mn-ea"/>
                <a:sym typeface="+mn-lt"/>
              </a:rPr>
              <a:t> </a:t>
            </a:r>
            <a:r>
              <a:rPr lang="en-US" altLang="zh-CN" sz="1200" dirty="0" err="1">
                <a:solidFill>
                  <a:schemeClr val="tx1">
                    <a:lumMod val="75000"/>
                    <a:lumOff val="25000"/>
                  </a:schemeClr>
                </a:solidFill>
                <a:latin typeface="+mn-lt"/>
                <a:ea typeface="+mn-ea"/>
                <a:cs typeface="+mn-ea"/>
                <a:sym typeface="+mn-lt"/>
              </a:rPr>
              <a:t>Ipsum</a:t>
            </a:r>
            <a:r>
              <a:rPr lang="en-US" altLang="zh-CN" sz="1200" dirty="0">
                <a:solidFill>
                  <a:schemeClr val="tx1">
                    <a:lumMod val="75000"/>
                    <a:lumOff val="25000"/>
                  </a:schemeClr>
                </a:solidFill>
                <a:latin typeface="+mn-lt"/>
                <a:ea typeface="+mn-ea"/>
                <a:cs typeface="+mn-ea"/>
                <a:sym typeface="+mn-lt"/>
              </a:rPr>
              <a:t> has been the industry's standard dummy text ever since the 1500s, when an unknown printer took a galley of type and scrambled it to make a type specimen book</a:t>
            </a:r>
          </a:p>
        </p:txBody>
      </p:sp>
      <p:grpSp>
        <p:nvGrpSpPr>
          <p:cNvPr id="84" name="Group 11"/>
          <p:cNvGrpSpPr/>
          <p:nvPr/>
        </p:nvGrpSpPr>
        <p:grpSpPr bwMode="auto">
          <a:xfrm>
            <a:off x="1879315" y="1736730"/>
            <a:ext cx="1491790" cy="3634564"/>
            <a:chOff x="1877606" y="1736890"/>
            <a:chExt cx="1492777" cy="3633759"/>
          </a:xfrm>
        </p:grpSpPr>
        <p:grpSp>
          <p:nvGrpSpPr>
            <p:cNvPr id="85" name="Group 3"/>
            <p:cNvGrpSpPr/>
            <p:nvPr/>
          </p:nvGrpSpPr>
          <p:grpSpPr bwMode="auto">
            <a:xfrm>
              <a:off x="1877606" y="2671721"/>
              <a:ext cx="1492777" cy="2698928"/>
              <a:chOff x="1750102" y="2339075"/>
              <a:chExt cx="1492777" cy="2698928"/>
            </a:xfrm>
          </p:grpSpPr>
          <p:sp>
            <p:nvSpPr>
              <p:cNvPr id="90" name="Freeform 41"/>
              <p:cNvSpPr/>
              <p:nvPr/>
            </p:nvSpPr>
            <p:spPr bwMode="auto">
              <a:xfrm>
                <a:off x="1750102" y="3551167"/>
                <a:ext cx="1492777" cy="961382"/>
              </a:xfrm>
              <a:custGeom>
                <a:avLst/>
                <a:gdLst>
                  <a:gd name="T0" fmla="*/ 746389 w 660"/>
                  <a:gd name="T1" fmla="*/ 961382 h 262"/>
                  <a:gd name="T2" fmla="*/ 748650 w 660"/>
                  <a:gd name="T3" fmla="*/ 961382 h 262"/>
                  <a:gd name="T4" fmla="*/ 1492777 w 660"/>
                  <a:gd name="T5" fmla="*/ 961382 h 262"/>
                  <a:gd name="T6" fmla="*/ 746389 w 660"/>
                  <a:gd name="T7" fmla="*/ 14678 h 262"/>
                  <a:gd name="T8" fmla="*/ 0 w 660"/>
                  <a:gd name="T9" fmla="*/ 961382 h 262"/>
                  <a:gd name="T10" fmla="*/ 746389 w 660"/>
                  <a:gd name="T11" fmla="*/ 961382 h 26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rgbClr val="326531"/>
                  </a:solidFill>
                  <a:cs typeface="+mn-ea"/>
                  <a:sym typeface="+mn-lt"/>
                </a:endParaRPr>
              </a:p>
            </p:txBody>
          </p:sp>
          <p:sp>
            <p:nvSpPr>
              <p:cNvPr id="91" name="TextBox 10"/>
              <p:cNvSpPr txBox="1"/>
              <p:nvPr/>
            </p:nvSpPr>
            <p:spPr>
              <a:xfrm>
                <a:off x="1834269" y="4761065"/>
                <a:ext cx="1149756" cy="276938"/>
              </a:xfrm>
              <a:prstGeom prst="rect">
                <a:avLst/>
              </a:prstGeom>
              <a:noFill/>
            </p:spPr>
            <p:txBody>
              <a:bodyPr>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08965" fontAlgn="auto">
                  <a:spcAft>
                    <a:spcPts val="0"/>
                  </a:spcAft>
                  <a:defRPr/>
                </a:pPr>
                <a:r>
                  <a:rPr lang="zh-CN" altLang="en-US" sz="1200" dirty="0">
                    <a:solidFill>
                      <a:schemeClr val="tx1">
                        <a:lumMod val="75000"/>
                        <a:lumOff val="25000"/>
                      </a:schemeClr>
                    </a:solidFill>
                    <a:cs typeface="+mn-ea"/>
                    <a:sym typeface="+mn-lt"/>
                  </a:rPr>
                  <a:t>输入标题</a:t>
                </a:r>
                <a:endParaRPr lang="en-US" altLang="zh-CN" sz="1200" dirty="0">
                  <a:solidFill>
                    <a:schemeClr val="tx1">
                      <a:lumMod val="75000"/>
                      <a:lumOff val="25000"/>
                    </a:schemeClr>
                  </a:solidFill>
                  <a:cs typeface="+mn-ea"/>
                  <a:sym typeface="+mn-lt"/>
                </a:endParaRPr>
              </a:p>
            </p:txBody>
          </p:sp>
          <p:cxnSp>
            <p:nvCxnSpPr>
              <p:cNvPr id="92" name="Straight Connector 44"/>
              <p:cNvCxnSpPr/>
              <p:nvPr/>
            </p:nvCxnSpPr>
            <p:spPr>
              <a:xfrm rot="5400000" flipV="1">
                <a:off x="1995750" y="2846168"/>
                <a:ext cx="1017362" cy="3176"/>
              </a:xfrm>
              <a:prstGeom prst="line">
                <a:avLst/>
              </a:prstGeom>
              <a:ln w="19050">
                <a:solidFill>
                  <a:srgbClr val="326531"/>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86" name="Group 68"/>
            <p:cNvGrpSpPr/>
            <p:nvPr/>
          </p:nvGrpSpPr>
          <p:grpSpPr>
            <a:xfrm>
              <a:off x="2236667" y="1736890"/>
              <a:ext cx="804994" cy="872037"/>
              <a:chOff x="2644332" y="2544981"/>
              <a:chExt cx="804994" cy="872037"/>
            </a:xfrm>
            <a:solidFill>
              <a:schemeClr val="accent1"/>
            </a:solidFill>
          </p:grpSpPr>
          <p:sp>
            <p:nvSpPr>
              <p:cNvPr id="88" name="Diamond 69"/>
              <p:cNvSpPr/>
              <p:nvPr/>
            </p:nvSpPr>
            <p:spPr>
              <a:xfrm>
                <a:off x="2877461" y="3078282"/>
                <a:ext cx="338736" cy="338736"/>
              </a:xfrm>
              <a:prstGeom prst="diamond">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2485">
                  <a:solidFill>
                    <a:schemeClr val="tx1">
                      <a:lumMod val="75000"/>
                      <a:lumOff val="25000"/>
                    </a:schemeClr>
                  </a:solidFill>
                  <a:cs typeface="+mn-ea"/>
                  <a:sym typeface="+mn-lt"/>
                </a:endParaRPr>
              </a:p>
            </p:txBody>
          </p:sp>
          <p:sp>
            <p:nvSpPr>
              <p:cNvPr id="89" name="Oval 70"/>
              <p:cNvSpPr/>
              <p:nvPr/>
            </p:nvSpPr>
            <p:spPr>
              <a:xfrm>
                <a:off x="2644332" y="2544981"/>
                <a:ext cx="804994" cy="804992"/>
              </a:xfrm>
              <a:prstGeom prst="ellipse">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AU" sz="2400" dirty="0">
                  <a:solidFill>
                    <a:schemeClr val="bg1"/>
                  </a:solidFill>
                  <a:cs typeface="+mn-ea"/>
                  <a:sym typeface="+mn-lt"/>
                </a:endParaRPr>
              </a:p>
            </p:txBody>
          </p:sp>
        </p:grpSp>
        <p:sp>
          <p:nvSpPr>
            <p:cNvPr id="87" name="Text Box 10"/>
            <p:cNvSpPr txBox="1">
              <a:spLocks noChangeArrowheads="1"/>
            </p:cNvSpPr>
            <p:nvPr/>
          </p:nvSpPr>
          <p:spPr bwMode="auto">
            <a:xfrm>
              <a:off x="2388962" y="1821921"/>
              <a:ext cx="525648" cy="676684"/>
            </a:xfrm>
            <a:prstGeom prst="rect">
              <a:avLst/>
            </a:prstGeom>
            <a:noFill/>
            <a:ln w="9525">
              <a:noFill/>
              <a:miter lim="800000"/>
            </a:ln>
          </p:spPr>
          <p:txBody>
            <a:bodyPr lIns="60941" tIns="30471" rIns="60941" bIns="30471">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n-US" altLang="zh-CN" sz="2400" b="1" dirty="0">
                  <a:solidFill>
                    <a:schemeClr val="bg1"/>
                  </a:solidFill>
                  <a:latin typeface="+mn-lt"/>
                  <a:ea typeface="+mn-ea"/>
                  <a:cs typeface="+mn-ea"/>
                  <a:sym typeface="+mn-lt"/>
                </a:rPr>
                <a:t>20</a:t>
              </a:r>
              <a:r>
                <a:rPr lang="en-US" altLang="zh-CN" sz="1600" dirty="0">
                  <a:solidFill>
                    <a:schemeClr val="bg1"/>
                  </a:solidFill>
                  <a:latin typeface="+mn-lt"/>
                  <a:ea typeface="+mn-ea"/>
                  <a:cs typeface="+mn-ea"/>
                  <a:sym typeface="+mn-lt"/>
                </a:rPr>
                <a:t>%</a:t>
              </a:r>
              <a:endParaRPr lang="en-US" altLang="zh-CN" sz="2000" dirty="0">
                <a:solidFill>
                  <a:schemeClr val="bg1"/>
                </a:solidFill>
                <a:latin typeface="+mn-lt"/>
                <a:ea typeface="+mn-ea"/>
                <a:cs typeface="+mn-ea"/>
                <a:sym typeface="+mn-lt"/>
              </a:endParaRPr>
            </a:p>
          </p:txBody>
        </p:sp>
      </p:grpSp>
      <p:grpSp>
        <p:nvGrpSpPr>
          <p:cNvPr id="93" name="Group 12"/>
          <p:cNvGrpSpPr/>
          <p:nvPr/>
        </p:nvGrpSpPr>
        <p:grpSpPr bwMode="auto">
          <a:xfrm>
            <a:off x="2891826" y="1954213"/>
            <a:ext cx="1491790" cy="3412310"/>
            <a:chOff x="2890098" y="1954678"/>
            <a:chExt cx="1492777" cy="3411434"/>
          </a:xfrm>
        </p:grpSpPr>
        <p:grpSp>
          <p:nvGrpSpPr>
            <p:cNvPr id="94" name="Group 4"/>
            <p:cNvGrpSpPr/>
            <p:nvPr/>
          </p:nvGrpSpPr>
          <p:grpSpPr bwMode="auto">
            <a:xfrm>
              <a:off x="2890098" y="2921217"/>
              <a:ext cx="1492777" cy="2444895"/>
              <a:chOff x="2762594" y="2588571"/>
              <a:chExt cx="1492777" cy="2444895"/>
            </a:xfrm>
          </p:grpSpPr>
          <p:sp>
            <p:nvSpPr>
              <p:cNvPr id="99" name="Freeform 37"/>
              <p:cNvSpPr/>
              <p:nvPr/>
            </p:nvSpPr>
            <p:spPr bwMode="auto">
              <a:xfrm>
                <a:off x="2762594" y="3074873"/>
                <a:ext cx="1492777" cy="1437675"/>
              </a:xfrm>
              <a:custGeom>
                <a:avLst/>
                <a:gdLst>
                  <a:gd name="T0" fmla="*/ 746389 w 660"/>
                  <a:gd name="T1" fmla="*/ 1437675 h 262"/>
                  <a:gd name="T2" fmla="*/ 748650 w 660"/>
                  <a:gd name="T3" fmla="*/ 1437675 h 262"/>
                  <a:gd name="T4" fmla="*/ 1492777 w 660"/>
                  <a:gd name="T5" fmla="*/ 1437675 h 262"/>
                  <a:gd name="T6" fmla="*/ 746389 w 660"/>
                  <a:gd name="T7" fmla="*/ 21949 h 262"/>
                  <a:gd name="T8" fmla="*/ 0 w 660"/>
                  <a:gd name="T9" fmla="*/ 1437675 h 262"/>
                  <a:gd name="T10" fmla="*/ 746389 w 660"/>
                  <a:gd name="T11" fmla="*/ 1437675 h 26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284E2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100" name="TextBox 15"/>
              <p:cNvSpPr txBox="1"/>
              <p:nvPr/>
            </p:nvSpPr>
            <p:spPr>
              <a:xfrm>
                <a:off x="2894403" y="4756538"/>
                <a:ext cx="1149756" cy="276928"/>
              </a:xfrm>
              <a:prstGeom prst="rect">
                <a:avLst/>
              </a:prstGeom>
              <a:noFill/>
            </p:spPr>
            <p:txBody>
              <a:bodyPr>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08965" fontAlgn="auto">
                  <a:spcAft>
                    <a:spcPts val="0"/>
                  </a:spcAft>
                  <a:defRPr/>
                </a:pPr>
                <a:r>
                  <a:rPr lang="zh-CN" altLang="en-US" sz="1200" dirty="0">
                    <a:solidFill>
                      <a:schemeClr val="tx1">
                        <a:lumMod val="75000"/>
                        <a:lumOff val="25000"/>
                      </a:schemeClr>
                    </a:solidFill>
                    <a:cs typeface="+mn-ea"/>
                    <a:sym typeface="+mn-lt"/>
                  </a:rPr>
                  <a:t>输入标题</a:t>
                </a:r>
                <a:endParaRPr lang="en-US" altLang="zh-CN" sz="1200" dirty="0">
                  <a:solidFill>
                    <a:schemeClr val="tx1">
                      <a:lumMod val="75000"/>
                      <a:lumOff val="25000"/>
                    </a:schemeClr>
                  </a:solidFill>
                  <a:cs typeface="+mn-ea"/>
                  <a:sym typeface="+mn-lt"/>
                </a:endParaRPr>
              </a:p>
            </p:txBody>
          </p:sp>
          <p:cxnSp>
            <p:nvCxnSpPr>
              <p:cNvPr id="101" name="Straight Connector 40"/>
              <p:cNvCxnSpPr/>
              <p:nvPr/>
            </p:nvCxnSpPr>
            <p:spPr>
              <a:xfrm flipH="1">
                <a:off x="3486750" y="2588571"/>
                <a:ext cx="0" cy="292025"/>
              </a:xfrm>
              <a:prstGeom prst="line">
                <a:avLst/>
              </a:prstGeom>
              <a:ln w="19050">
                <a:solidFill>
                  <a:srgbClr val="284E26"/>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95" name="Group 64"/>
            <p:cNvGrpSpPr/>
            <p:nvPr/>
          </p:nvGrpSpPr>
          <p:grpSpPr>
            <a:xfrm>
              <a:off x="3232974" y="1954678"/>
              <a:ext cx="804994" cy="872037"/>
              <a:chOff x="2644332" y="2544981"/>
              <a:chExt cx="804994" cy="872037"/>
            </a:xfrm>
            <a:solidFill>
              <a:schemeClr val="accent2"/>
            </a:solidFill>
          </p:grpSpPr>
          <p:sp>
            <p:nvSpPr>
              <p:cNvPr id="97" name="Diamond 65"/>
              <p:cNvSpPr/>
              <p:nvPr/>
            </p:nvSpPr>
            <p:spPr>
              <a:xfrm>
                <a:off x="2877461" y="3078282"/>
                <a:ext cx="338736" cy="33873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2485">
                  <a:solidFill>
                    <a:schemeClr val="tx1">
                      <a:lumMod val="75000"/>
                      <a:lumOff val="25000"/>
                    </a:schemeClr>
                  </a:solidFill>
                  <a:cs typeface="+mn-ea"/>
                  <a:sym typeface="+mn-lt"/>
                </a:endParaRPr>
              </a:p>
            </p:txBody>
          </p:sp>
          <p:sp>
            <p:nvSpPr>
              <p:cNvPr id="98" name="Oval 66"/>
              <p:cNvSpPr/>
              <p:nvPr/>
            </p:nvSpPr>
            <p:spPr>
              <a:xfrm>
                <a:off x="2644332" y="2544981"/>
                <a:ext cx="804994" cy="804992"/>
              </a:xfrm>
              <a:prstGeom prst="ellipse">
                <a:avLst/>
              </a:prstGeom>
              <a:solidFill>
                <a:srgbClr val="284E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AU" sz="2400" dirty="0">
                  <a:solidFill>
                    <a:schemeClr val="tx1">
                      <a:lumMod val="75000"/>
                      <a:lumOff val="25000"/>
                    </a:schemeClr>
                  </a:solidFill>
                  <a:cs typeface="+mn-ea"/>
                  <a:sym typeface="+mn-lt"/>
                </a:endParaRPr>
              </a:p>
            </p:txBody>
          </p:sp>
        </p:grpSp>
        <p:sp>
          <p:nvSpPr>
            <p:cNvPr id="96" name="Text Box 10"/>
            <p:cNvSpPr txBox="1">
              <a:spLocks noChangeArrowheads="1"/>
            </p:cNvSpPr>
            <p:nvPr/>
          </p:nvSpPr>
          <p:spPr bwMode="auto">
            <a:xfrm>
              <a:off x="3372868" y="2023132"/>
              <a:ext cx="525648" cy="676660"/>
            </a:xfrm>
            <a:prstGeom prst="rect">
              <a:avLst/>
            </a:prstGeom>
            <a:noFill/>
            <a:ln w="9525">
              <a:noFill/>
              <a:miter lim="800000"/>
            </a:ln>
          </p:spPr>
          <p:txBody>
            <a:bodyPr lIns="60941" tIns="30471" rIns="60941" bIns="30471">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n-US" altLang="zh-CN" sz="2400" b="1" dirty="0">
                  <a:solidFill>
                    <a:schemeClr val="bg1"/>
                  </a:solidFill>
                  <a:latin typeface="+mn-lt"/>
                  <a:ea typeface="+mn-ea"/>
                  <a:cs typeface="+mn-ea"/>
                  <a:sym typeface="+mn-lt"/>
                </a:rPr>
                <a:t>40</a:t>
              </a:r>
              <a:r>
                <a:rPr lang="en-US" altLang="zh-CN" sz="1600" dirty="0">
                  <a:solidFill>
                    <a:schemeClr val="bg1"/>
                  </a:solidFill>
                  <a:latin typeface="+mn-lt"/>
                  <a:ea typeface="+mn-ea"/>
                  <a:cs typeface="+mn-ea"/>
                  <a:sym typeface="+mn-lt"/>
                </a:rPr>
                <a:t>%</a:t>
              </a:r>
              <a:endParaRPr lang="en-US" altLang="zh-CN" sz="2000" dirty="0">
                <a:solidFill>
                  <a:schemeClr val="bg1"/>
                </a:solidFill>
                <a:latin typeface="+mn-lt"/>
                <a:ea typeface="+mn-ea"/>
                <a:cs typeface="+mn-ea"/>
                <a:sym typeface="+mn-lt"/>
              </a:endParaRPr>
            </a:p>
          </p:txBody>
        </p:sp>
      </p:grpSp>
      <p:grpSp>
        <p:nvGrpSpPr>
          <p:cNvPr id="102" name="Group 13"/>
          <p:cNvGrpSpPr/>
          <p:nvPr/>
        </p:nvGrpSpPr>
        <p:grpSpPr bwMode="auto">
          <a:xfrm>
            <a:off x="4047170" y="1733552"/>
            <a:ext cx="1491790" cy="3632977"/>
            <a:chOff x="4046190" y="1732822"/>
            <a:chExt cx="1492777" cy="3633292"/>
          </a:xfrm>
        </p:grpSpPr>
        <p:grpSp>
          <p:nvGrpSpPr>
            <p:cNvPr id="103" name="Group 5"/>
            <p:cNvGrpSpPr/>
            <p:nvPr/>
          </p:nvGrpSpPr>
          <p:grpSpPr bwMode="auto">
            <a:xfrm>
              <a:off x="4046190" y="2688580"/>
              <a:ext cx="1492777" cy="2677534"/>
              <a:chOff x="3918686" y="2355934"/>
              <a:chExt cx="1492777" cy="2677534"/>
            </a:xfrm>
          </p:grpSpPr>
          <p:sp>
            <p:nvSpPr>
              <p:cNvPr id="108" name="Freeform 33"/>
              <p:cNvSpPr/>
              <p:nvPr/>
            </p:nvSpPr>
            <p:spPr bwMode="auto">
              <a:xfrm>
                <a:off x="3918686" y="2771895"/>
                <a:ext cx="1492777" cy="174005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50A83F"/>
              </a:solidFill>
              <a:ln>
                <a:noFill/>
              </a:ln>
            </p:spPr>
            <p:txBody>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sz="2400">
                  <a:solidFill>
                    <a:schemeClr val="tx1">
                      <a:lumMod val="75000"/>
                      <a:lumOff val="25000"/>
                    </a:schemeClr>
                  </a:solidFill>
                  <a:cs typeface="+mn-ea"/>
                  <a:sym typeface="+mn-lt"/>
                </a:endParaRPr>
              </a:p>
            </p:txBody>
          </p:sp>
          <p:sp>
            <p:nvSpPr>
              <p:cNvPr id="109" name="TextBox 20"/>
              <p:cNvSpPr txBox="1"/>
              <p:nvPr/>
            </p:nvSpPr>
            <p:spPr>
              <a:xfrm>
                <a:off x="4077493" y="4756445"/>
                <a:ext cx="1149756" cy="277023"/>
              </a:xfrm>
              <a:prstGeom prst="rect">
                <a:avLst/>
              </a:prstGeom>
              <a:noFill/>
            </p:spPr>
            <p:txBody>
              <a:bodyPr>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08965" fontAlgn="auto">
                  <a:spcAft>
                    <a:spcPts val="0"/>
                  </a:spcAft>
                  <a:defRPr/>
                </a:pPr>
                <a:r>
                  <a:rPr lang="zh-CN" altLang="en-US" sz="1200" dirty="0">
                    <a:solidFill>
                      <a:schemeClr val="tx1">
                        <a:lumMod val="75000"/>
                        <a:lumOff val="25000"/>
                      </a:schemeClr>
                    </a:solidFill>
                    <a:cs typeface="+mn-ea"/>
                    <a:sym typeface="+mn-lt"/>
                  </a:rPr>
                  <a:t>输入标题</a:t>
                </a:r>
                <a:endParaRPr lang="en-US" altLang="zh-CN" sz="1200" dirty="0">
                  <a:solidFill>
                    <a:schemeClr val="tx1">
                      <a:lumMod val="75000"/>
                      <a:lumOff val="25000"/>
                    </a:schemeClr>
                  </a:solidFill>
                  <a:cs typeface="+mn-ea"/>
                  <a:sym typeface="+mn-lt"/>
                </a:endParaRPr>
              </a:p>
            </p:txBody>
          </p:sp>
          <p:cxnSp>
            <p:nvCxnSpPr>
              <p:cNvPr id="110" name="Straight Connector 36"/>
              <p:cNvCxnSpPr/>
              <p:nvPr/>
            </p:nvCxnSpPr>
            <p:spPr>
              <a:xfrm rot="5400000" flipV="1">
                <a:off x="4541238" y="2479770"/>
                <a:ext cx="252435" cy="4764"/>
              </a:xfrm>
              <a:prstGeom prst="line">
                <a:avLst/>
              </a:prstGeom>
              <a:ln w="19050">
                <a:solidFill>
                  <a:srgbClr val="50A83F"/>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104" name="Group 61"/>
            <p:cNvGrpSpPr/>
            <p:nvPr/>
          </p:nvGrpSpPr>
          <p:grpSpPr>
            <a:xfrm>
              <a:off x="4393670" y="1732822"/>
              <a:ext cx="804994" cy="872037"/>
              <a:chOff x="2644332" y="2544981"/>
              <a:chExt cx="804994" cy="872037"/>
            </a:xfrm>
            <a:solidFill>
              <a:schemeClr val="accent3"/>
            </a:solidFill>
          </p:grpSpPr>
          <p:sp>
            <p:nvSpPr>
              <p:cNvPr id="106" name="Diamond 62"/>
              <p:cNvSpPr/>
              <p:nvPr/>
            </p:nvSpPr>
            <p:spPr>
              <a:xfrm>
                <a:off x="2877461" y="3078282"/>
                <a:ext cx="338736" cy="338736"/>
              </a:xfrm>
              <a:prstGeom prst="diamond">
                <a:avLst/>
              </a:prstGeom>
              <a:solidFill>
                <a:srgbClr val="50A8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2485">
                  <a:solidFill>
                    <a:schemeClr val="tx1">
                      <a:lumMod val="75000"/>
                      <a:lumOff val="25000"/>
                    </a:schemeClr>
                  </a:solidFill>
                  <a:cs typeface="+mn-ea"/>
                  <a:sym typeface="+mn-lt"/>
                </a:endParaRPr>
              </a:p>
            </p:txBody>
          </p:sp>
          <p:sp>
            <p:nvSpPr>
              <p:cNvPr id="107" name="Oval 63"/>
              <p:cNvSpPr/>
              <p:nvPr/>
            </p:nvSpPr>
            <p:spPr>
              <a:xfrm>
                <a:off x="2644332" y="2544981"/>
                <a:ext cx="804994" cy="804992"/>
              </a:xfrm>
              <a:prstGeom prst="ellipse">
                <a:avLst/>
              </a:prstGeom>
              <a:solidFill>
                <a:srgbClr val="50A8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AU" sz="2400" dirty="0">
                  <a:solidFill>
                    <a:schemeClr val="tx1">
                      <a:lumMod val="75000"/>
                      <a:lumOff val="25000"/>
                    </a:schemeClr>
                  </a:solidFill>
                  <a:cs typeface="+mn-ea"/>
                  <a:sym typeface="+mn-lt"/>
                </a:endParaRPr>
              </a:p>
            </p:txBody>
          </p:sp>
        </p:grpSp>
        <p:sp>
          <p:nvSpPr>
            <p:cNvPr id="105" name="Text Box 10"/>
            <p:cNvSpPr txBox="1">
              <a:spLocks noChangeArrowheads="1"/>
            </p:cNvSpPr>
            <p:nvPr/>
          </p:nvSpPr>
          <p:spPr bwMode="auto">
            <a:xfrm>
              <a:off x="4543252" y="1769313"/>
              <a:ext cx="525649" cy="676893"/>
            </a:xfrm>
            <a:prstGeom prst="rect">
              <a:avLst/>
            </a:prstGeom>
            <a:noFill/>
            <a:ln w="9525">
              <a:noFill/>
              <a:miter lim="800000"/>
            </a:ln>
          </p:spPr>
          <p:txBody>
            <a:bodyPr lIns="60941" tIns="30471" rIns="60941" bIns="30471">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n-US" altLang="zh-CN" sz="2400" b="1" dirty="0">
                  <a:solidFill>
                    <a:schemeClr val="bg1"/>
                  </a:solidFill>
                  <a:latin typeface="+mn-lt"/>
                  <a:ea typeface="+mn-ea"/>
                  <a:cs typeface="+mn-ea"/>
                  <a:sym typeface="+mn-lt"/>
                </a:rPr>
                <a:t>63</a:t>
              </a:r>
              <a:r>
                <a:rPr lang="en-US" altLang="zh-CN" sz="1600" dirty="0">
                  <a:solidFill>
                    <a:schemeClr val="bg1"/>
                  </a:solidFill>
                  <a:latin typeface="+mn-lt"/>
                  <a:ea typeface="+mn-ea"/>
                  <a:cs typeface="+mn-ea"/>
                  <a:sym typeface="+mn-lt"/>
                </a:rPr>
                <a:t>%</a:t>
              </a:r>
              <a:endParaRPr lang="en-US" altLang="zh-CN" sz="2000" dirty="0">
                <a:solidFill>
                  <a:schemeClr val="bg1"/>
                </a:solidFill>
                <a:latin typeface="+mn-lt"/>
                <a:ea typeface="+mn-ea"/>
                <a:cs typeface="+mn-ea"/>
                <a:sym typeface="+mn-lt"/>
              </a:endParaRPr>
            </a:p>
          </p:txBody>
        </p:sp>
      </p:grpSp>
      <p:grpSp>
        <p:nvGrpSpPr>
          <p:cNvPr id="111" name="Group 14"/>
          <p:cNvGrpSpPr/>
          <p:nvPr/>
        </p:nvGrpSpPr>
        <p:grpSpPr bwMode="auto">
          <a:xfrm>
            <a:off x="5213622" y="2022479"/>
            <a:ext cx="1491790" cy="3342464"/>
            <a:chOff x="5213263" y="2021723"/>
            <a:chExt cx="1492777" cy="3342803"/>
          </a:xfrm>
        </p:grpSpPr>
        <p:grpSp>
          <p:nvGrpSpPr>
            <p:cNvPr id="112" name="Group 6"/>
            <p:cNvGrpSpPr/>
            <p:nvPr/>
          </p:nvGrpSpPr>
          <p:grpSpPr bwMode="auto">
            <a:xfrm>
              <a:off x="5213263" y="3004486"/>
              <a:ext cx="1492777" cy="2360040"/>
              <a:chOff x="5085759" y="2671840"/>
              <a:chExt cx="1492777" cy="2360040"/>
            </a:xfrm>
          </p:grpSpPr>
          <p:sp>
            <p:nvSpPr>
              <p:cNvPr id="117" name="Freeform 29"/>
              <p:cNvSpPr/>
              <p:nvPr/>
            </p:nvSpPr>
            <p:spPr bwMode="auto">
              <a:xfrm>
                <a:off x="5085759" y="3332307"/>
                <a:ext cx="1492777" cy="117963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005828"/>
              </a:solidFill>
              <a:ln>
                <a:noFill/>
              </a:ln>
            </p:spPr>
            <p:txBody>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sz="2400">
                  <a:solidFill>
                    <a:schemeClr val="tx1">
                      <a:lumMod val="75000"/>
                      <a:lumOff val="25000"/>
                    </a:schemeClr>
                  </a:solidFill>
                  <a:cs typeface="+mn-ea"/>
                  <a:sym typeface="+mn-lt"/>
                </a:endParaRPr>
              </a:p>
            </p:txBody>
          </p:sp>
          <p:sp>
            <p:nvSpPr>
              <p:cNvPr id="118" name="TextBox 25"/>
              <p:cNvSpPr txBox="1"/>
              <p:nvPr/>
            </p:nvSpPr>
            <p:spPr>
              <a:xfrm>
                <a:off x="5254093" y="4754853"/>
                <a:ext cx="1149756" cy="277027"/>
              </a:xfrm>
              <a:prstGeom prst="rect">
                <a:avLst/>
              </a:prstGeom>
              <a:noFill/>
            </p:spPr>
            <p:txBody>
              <a:bodyPr>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08965" fontAlgn="auto">
                  <a:spcAft>
                    <a:spcPts val="0"/>
                  </a:spcAft>
                  <a:defRPr/>
                </a:pPr>
                <a:r>
                  <a:rPr lang="zh-CN" altLang="en-US" sz="1200" dirty="0">
                    <a:solidFill>
                      <a:schemeClr val="tx1">
                        <a:lumMod val="75000"/>
                        <a:lumOff val="25000"/>
                      </a:schemeClr>
                    </a:solidFill>
                    <a:cs typeface="+mn-ea"/>
                    <a:sym typeface="+mn-lt"/>
                  </a:rPr>
                  <a:t>输入标题</a:t>
                </a:r>
                <a:endParaRPr lang="en-US" altLang="zh-CN" sz="1200" dirty="0">
                  <a:solidFill>
                    <a:schemeClr val="tx1">
                      <a:lumMod val="75000"/>
                      <a:lumOff val="25000"/>
                    </a:schemeClr>
                  </a:solidFill>
                  <a:cs typeface="+mn-ea"/>
                  <a:sym typeface="+mn-lt"/>
                </a:endParaRPr>
              </a:p>
            </p:txBody>
          </p:sp>
          <p:cxnSp>
            <p:nvCxnSpPr>
              <p:cNvPr id="119" name="Straight Connector 32"/>
              <p:cNvCxnSpPr/>
              <p:nvPr/>
            </p:nvCxnSpPr>
            <p:spPr>
              <a:xfrm flipH="1">
                <a:off x="5821032" y="2671840"/>
                <a:ext cx="0" cy="500113"/>
              </a:xfrm>
              <a:prstGeom prst="line">
                <a:avLst/>
              </a:prstGeom>
              <a:ln w="19050">
                <a:solidFill>
                  <a:srgbClr val="326531"/>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113" name="Group 57"/>
            <p:cNvGrpSpPr/>
            <p:nvPr/>
          </p:nvGrpSpPr>
          <p:grpSpPr>
            <a:xfrm>
              <a:off x="5537970" y="2021723"/>
              <a:ext cx="804994" cy="872037"/>
              <a:chOff x="2644332" y="2544981"/>
              <a:chExt cx="804994" cy="872037"/>
            </a:xfrm>
            <a:solidFill>
              <a:schemeClr val="accent4">
                <a:lumMod val="75000"/>
              </a:schemeClr>
            </a:solidFill>
          </p:grpSpPr>
          <p:sp>
            <p:nvSpPr>
              <p:cNvPr id="115" name="Diamond 58"/>
              <p:cNvSpPr/>
              <p:nvPr/>
            </p:nvSpPr>
            <p:spPr>
              <a:xfrm>
                <a:off x="2877461" y="3078282"/>
                <a:ext cx="338736" cy="338736"/>
              </a:xfrm>
              <a:prstGeom prst="diamond">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2485">
                  <a:solidFill>
                    <a:schemeClr val="tx1">
                      <a:lumMod val="75000"/>
                      <a:lumOff val="25000"/>
                    </a:schemeClr>
                  </a:solidFill>
                  <a:cs typeface="+mn-ea"/>
                  <a:sym typeface="+mn-lt"/>
                </a:endParaRPr>
              </a:p>
            </p:txBody>
          </p:sp>
          <p:sp>
            <p:nvSpPr>
              <p:cNvPr id="116" name="Oval 59"/>
              <p:cNvSpPr/>
              <p:nvPr/>
            </p:nvSpPr>
            <p:spPr>
              <a:xfrm>
                <a:off x="2644332" y="2544981"/>
                <a:ext cx="804994" cy="804992"/>
              </a:xfrm>
              <a:prstGeom prst="ellipse">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AU" sz="2400" dirty="0">
                  <a:solidFill>
                    <a:schemeClr val="bg1"/>
                  </a:solidFill>
                  <a:cs typeface="+mn-ea"/>
                  <a:sym typeface="+mn-lt"/>
                </a:endParaRPr>
              </a:p>
            </p:txBody>
          </p:sp>
        </p:grpSp>
        <p:sp>
          <p:nvSpPr>
            <p:cNvPr id="114" name="Text Box 10"/>
            <p:cNvSpPr txBox="1">
              <a:spLocks noChangeArrowheads="1"/>
            </p:cNvSpPr>
            <p:nvPr/>
          </p:nvSpPr>
          <p:spPr bwMode="auto">
            <a:xfrm>
              <a:off x="5718266" y="2105848"/>
              <a:ext cx="525649" cy="676903"/>
            </a:xfrm>
            <a:prstGeom prst="rect">
              <a:avLst/>
            </a:prstGeom>
            <a:noFill/>
            <a:ln w="9525">
              <a:noFill/>
              <a:miter lim="800000"/>
            </a:ln>
          </p:spPr>
          <p:txBody>
            <a:bodyPr lIns="60941" tIns="30471" rIns="60941" bIns="30471">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n-US" altLang="zh-CN" sz="2400" b="1" dirty="0">
                  <a:solidFill>
                    <a:schemeClr val="bg1"/>
                  </a:solidFill>
                  <a:latin typeface="+mn-lt"/>
                  <a:ea typeface="+mn-ea"/>
                  <a:cs typeface="+mn-ea"/>
                  <a:sym typeface="+mn-lt"/>
                </a:rPr>
                <a:t>47</a:t>
              </a:r>
              <a:r>
                <a:rPr lang="en-US" altLang="zh-CN" sz="1600" dirty="0">
                  <a:solidFill>
                    <a:schemeClr val="bg1"/>
                  </a:solidFill>
                  <a:latin typeface="+mn-lt"/>
                  <a:ea typeface="+mn-ea"/>
                  <a:cs typeface="+mn-ea"/>
                  <a:sym typeface="+mn-lt"/>
                </a:rPr>
                <a:t>%</a:t>
              </a:r>
              <a:endParaRPr lang="en-US" altLang="zh-CN" sz="2000" dirty="0">
                <a:solidFill>
                  <a:schemeClr val="bg1"/>
                </a:solidFill>
                <a:latin typeface="+mn-lt"/>
                <a:ea typeface="+mn-ea"/>
                <a:cs typeface="+mn-ea"/>
                <a:sym typeface="+mn-lt"/>
              </a:endParaRPr>
            </a:p>
          </p:txBody>
        </p:sp>
      </p:grpSp>
      <p:grpSp>
        <p:nvGrpSpPr>
          <p:cNvPr id="120" name="Group 15"/>
          <p:cNvGrpSpPr/>
          <p:nvPr/>
        </p:nvGrpSpPr>
        <p:grpSpPr bwMode="auto">
          <a:xfrm>
            <a:off x="6337230" y="1681163"/>
            <a:ext cx="1493378" cy="3696474"/>
            <a:chOff x="6338022" y="1680581"/>
            <a:chExt cx="1492777" cy="3696294"/>
          </a:xfrm>
        </p:grpSpPr>
        <p:grpSp>
          <p:nvGrpSpPr>
            <p:cNvPr id="121" name="Group 7"/>
            <p:cNvGrpSpPr/>
            <p:nvPr/>
          </p:nvGrpSpPr>
          <p:grpSpPr bwMode="auto">
            <a:xfrm>
              <a:off x="6338022" y="2653671"/>
              <a:ext cx="1492777" cy="2723204"/>
              <a:chOff x="6210518" y="2321025"/>
              <a:chExt cx="1492777" cy="2723204"/>
            </a:xfrm>
          </p:grpSpPr>
          <p:sp>
            <p:nvSpPr>
              <p:cNvPr id="126" name="Freeform 25"/>
              <p:cNvSpPr/>
              <p:nvPr/>
            </p:nvSpPr>
            <p:spPr bwMode="auto">
              <a:xfrm>
                <a:off x="6210518" y="3075051"/>
                <a:ext cx="1492777" cy="143820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284E26"/>
              </a:solidFill>
              <a:ln>
                <a:noFill/>
              </a:ln>
            </p:spPr>
            <p:txBody>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sz="2400">
                  <a:solidFill>
                    <a:schemeClr val="tx1">
                      <a:lumMod val="75000"/>
                      <a:lumOff val="25000"/>
                    </a:schemeClr>
                  </a:solidFill>
                  <a:cs typeface="+mn-ea"/>
                  <a:sym typeface="+mn-lt"/>
                </a:endParaRPr>
              </a:p>
            </p:txBody>
          </p:sp>
          <p:sp>
            <p:nvSpPr>
              <p:cNvPr id="127" name="TextBox 30"/>
              <p:cNvSpPr txBox="1"/>
              <p:nvPr/>
            </p:nvSpPr>
            <p:spPr>
              <a:xfrm>
                <a:off x="6324737" y="4767243"/>
                <a:ext cx="1150121" cy="276986"/>
              </a:xfrm>
              <a:prstGeom prst="rect">
                <a:avLst/>
              </a:prstGeom>
              <a:noFill/>
            </p:spPr>
            <p:txBody>
              <a:bodyPr>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08965" fontAlgn="auto">
                  <a:spcAft>
                    <a:spcPts val="0"/>
                  </a:spcAft>
                  <a:defRPr/>
                </a:pPr>
                <a:r>
                  <a:rPr lang="zh-CN" altLang="en-US" sz="1200" dirty="0">
                    <a:solidFill>
                      <a:schemeClr val="tx1">
                        <a:lumMod val="75000"/>
                        <a:lumOff val="25000"/>
                      </a:schemeClr>
                    </a:solidFill>
                    <a:cs typeface="+mn-ea"/>
                    <a:sym typeface="+mn-lt"/>
                  </a:rPr>
                  <a:t>输入标题</a:t>
                </a:r>
                <a:endParaRPr lang="en-US" altLang="zh-CN" sz="1200" dirty="0">
                  <a:solidFill>
                    <a:schemeClr val="tx1">
                      <a:lumMod val="75000"/>
                      <a:lumOff val="25000"/>
                    </a:schemeClr>
                  </a:solidFill>
                  <a:cs typeface="+mn-ea"/>
                  <a:sym typeface="+mn-lt"/>
                </a:endParaRPr>
              </a:p>
            </p:txBody>
          </p:sp>
          <p:cxnSp>
            <p:nvCxnSpPr>
              <p:cNvPr id="128" name="Straight Connector 28"/>
              <p:cNvCxnSpPr/>
              <p:nvPr/>
            </p:nvCxnSpPr>
            <p:spPr>
              <a:xfrm rot="5400000" flipV="1">
                <a:off x="6630693" y="2643272"/>
                <a:ext cx="647668" cy="3173"/>
              </a:xfrm>
              <a:prstGeom prst="line">
                <a:avLst/>
              </a:prstGeom>
              <a:ln w="19050">
                <a:solidFill>
                  <a:srgbClr val="284E26"/>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122" name="Group 46"/>
            <p:cNvGrpSpPr/>
            <p:nvPr/>
          </p:nvGrpSpPr>
          <p:grpSpPr>
            <a:xfrm>
              <a:off x="6677630" y="1680581"/>
              <a:ext cx="804994" cy="872037"/>
              <a:chOff x="2644332" y="2544981"/>
              <a:chExt cx="804994" cy="872037"/>
            </a:xfrm>
            <a:solidFill>
              <a:schemeClr val="accent5"/>
            </a:solidFill>
          </p:grpSpPr>
          <p:sp>
            <p:nvSpPr>
              <p:cNvPr id="124" name="Diamond 47"/>
              <p:cNvSpPr/>
              <p:nvPr/>
            </p:nvSpPr>
            <p:spPr>
              <a:xfrm>
                <a:off x="2877461" y="3078282"/>
                <a:ext cx="338736" cy="338736"/>
              </a:xfrm>
              <a:prstGeom prst="diamond">
                <a:avLst/>
              </a:prstGeom>
              <a:solidFill>
                <a:srgbClr val="284E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2485">
                  <a:solidFill>
                    <a:schemeClr val="tx1">
                      <a:lumMod val="75000"/>
                      <a:lumOff val="25000"/>
                    </a:schemeClr>
                  </a:solidFill>
                  <a:cs typeface="+mn-ea"/>
                  <a:sym typeface="+mn-lt"/>
                </a:endParaRPr>
              </a:p>
            </p:txBody>
          </p:sp>
          <p:sp>
            <p:nvSpPr>
              <p:cNvPr id="125" name="Oval 48"/>
              <p:cNvSpPr/>
              <p:nvPr/>
            </p:nvSpPr>
            <p:spPr>
              <a:xfrm>
                <a:off x="2644332" y="2544981"/>
                <a:ext cx="804994" cy="804992"/>
              </a:xfrm>
              <a:prstGeom prst="ellipse">
                <a:avLst/>
              </a:prstGeom>
              <a:solidFill>
                <a:srgbClr val="284E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AU" sz="2400" dirty="0">
                  <a:solidFill>
                    <a:schemeClr val="tx1">
                      <a:lumMod val="75000"/>
                      <a:lumOff val="25000"/>
                    </a:schemeClr>
                  </a:solidFill>
                  <a:cs typeface="+mn-ea"/>
                  <a:sym typeface="+mn-lt"/>
                </a:endParaRPr>
              </a:p>
            </p:txBody>
          </p:sp>
        </p:grpSp>
        <p:sp>
          <p:nvSpPr>
            <p:cNvPr id="123" name="Text Box 10"/>
            <p:cNvSpPr txBox="1">
              <a:spLocks noChangeArrowheads="1"/>
            </p:cNvSpPr>
            <p:nvPr/>
          </p:nvSpPr>
          <p:spPr bwMode="auto">
            <a:xfrm>
              <a:off x="6853594" y="1795701"/>
              <a:ext cx="525089" cy="676801"/>
            </a:xfrm>
            <a:prstGeom prst="rect">
              <a:avLst/>
            </a:prstGeom>
            <a:noFill/>
            <a:ln w="9525">
              <a:noFill/>
              <a:miter lim="800000"/>
            </a:ln>
          </p:spPr>
          <p:txBody>
            <a:bodyPr lIns="60941" tIns="30471" rIns="60941" bIns="30471">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n-US" altLang="zh-CN" sz="2400" b="1">
                  <a:solidFill>
                    <a:schemeClr val="bg1"/>
                  </a:solidFill>
                  <a:latin typeface="+mn-lt"/>
                  <a:ea typeface="+mn-ea"/>
                  <a:cs typeface="+mn-ea"/>
                  <a:sym typeface="+mn-lt"/>
                </a:rPr>
                <a:t>56</a:t>
              </a:r>
              <a:r>
                <a:rPr lang="en-US" altLang="zh-CN" sz="1600">
                  <a:solidFill>
                    <a:schemeClr val="bg1"/>
                  </a:solidFill>
                  <a:latin typeface="+mn-lt"/>
                  <a:ea typeface="+mn-ea"/>
                  <a:cs typeface="+mn-ea"/>
                  <a:sym typeface="+mn-lt"/>
                </a:rPr>
                <a:t>%</a:t>
              </a:r>
              <a:endParaRPr lang="en-US" altLang="zh-CN" sz="2000">
                <a:solidFill>
                  <a:schemeClr val="bg1"/>
                </a:solidFill>
                <a:latin typeface="+mn-lt"/>
                <a:ea typeface="+mn-ea"/>
                <a:cs typeface="+mn-ea"/>
                <a:sym typeface="+mn-lt"/>
              </a:endParaRPr>
            </a:p>
          </p:txBody>
        </p:sp>
      </p:grpSp>
      <p:grpSp>
        <p:nvGrpSpPr>
          <p:cNvPr id="129" name="Group 16"/>
          <p:cNvGrpSpPr/>
          <p:nvPr/>
        </p:nvGrpSpPr>
        <p:grpSpPr bwMode="auto">
          <a:xfrm>
            <a:off x="7470351" y="2279650"/>
            <a:ext cx="1491790" cy="3085288"/>
            <a:chOff x="7470826" y="2279677"/>
            <a:chExt cx="1492777" cy="3084849"/>
          </a:xfrm>
        </p:grpSpPr>
        <p:grpSp>
          <p:nvGrpSpPr>
            <p:cNvPr id="130" name="Group 8"/>
            <p:cNvGrpSpPr/>
            <p:nvPr/>
          </p:nvGrpSpPr>
          <p:grpSpPr bwMode="auto">
            <a:xfrm>
              <a:off x="7470826" y="3297121"/>
              <a:ext cx="1492777" cy="2067405"/>
              <a:chOff x="7343322" y="2964475"/>
              <a:chExt cx="1492777" cy="2067405"/>
            </a:xfrm>
          </p:grpSpPr>
          <p:sp>
            <p:nvSpPr>
              <p:cNvPr id="135" name="Freeform 21"/>
              <p:cNvSpPr/>
              <p:nvPr/>
            </p:nvSpPr>
            <p:spPr bwMode="auto">
              <a:xfrm>
                <a:off x="7343322" y="3480339"/>
                <a:ext cx="1492777" cy="1031728"/>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rgbClr val="3E8853"/>
              </a:solidFill>
              <a:ln>
                <a:noFill/>
              </a:ln>
            </p:spPr>
            <p:txBody>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sz="2400">
                  <a:solidFill>
                    <a:schemeClr val="tx1">
                      <a:lumMod val="75000"/>
                      <a:lumOff val="25000"/>
                    </a:schemeClr>
                  </a:solidFill>
                  <a:cs typeface="+mn-ea"/>
                  <a:sym typeface="+mn-lt"/>
                </a:endParaRPr>
              </a:p>
            </p:txBody>
          </p:sp>
          <p:sp>
            <p:nvSpPr>
              <p:cNvPr id="136" name="TextBox 35"/>
              <p:cNvSpPr txBox="1"/>
              <p:nvPr/>
            </p:nvSpPr>
            <p:spPr>
              <a:xfrm>
                <a:off x="7511656" y="4754920"/>
                <a:ext cx="1149756" cy="276960"/>
              </a:xfrm>
              <a:prstGeom prst="rect">
                <a:avLst/>
              </a:prstGeom>
              <a:noFill/>
            </p:spPr>
            <p:txBody>
              <a:bodyPr>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08965" fontAlgn="auto">
                  <a:spcAft>
                    <a:spcPts val="0"/>
                  </a:spcAft>
                  <a:defRPr/>
                </a:pPr>
                <a:r>
                  <a:rPr lang="zh-CN" altLang="en-US" sz="1200" dirty="0">
                    <a:solidFill>
                      <a:schemeClr val="tx1">
                        <a:lumMod val="75000"/>
                        <a:lumOff val="25000"/>
                      </a:schemeClr>
                    </a:solidFill>
                    <a:cs typeface="+mn-ea"/>
                    <a:sym typeface="+mn-lt"/>
                  </a:rPr>
                  <a:t>输入标题</a:t>
                </a:r>
                <a:endParaRPr lang="en-US" altLang="zh-CN" sz="1200" dirty="0">
                  <a:solidFill>
                    <a:schemeClr val="tx1">
                      <a:lumMod val="75000"/>
                      <a:lumOff val="25000"/>
                    </a:schemeClr>
                  </a:solidFill>
                  <a:cs typeface="+mn-ea"/>
                  <a:sym typeface="+mn-lt"/>
                </a:endParaRPr>
              </a:p>
            </p:txBody>
          </p:sp>
          <p:cxnSp>
            <p:nvCxnSpPr>
              <p:cNvPr id="137" name="Straight Connector 24"/>
              <p:cNvCxnSpPr/>
              <p:nvPr/>
            </p:nvCxnSpPr>
            <p:spPr>
              <a:xfrm>
                <a:off x="8086534" y="2964475"/>
                <a:ext cx="0" cy="395231"/>
              </a:xfrm>
              <a:prstGeom prst="line">
                <a:avLst/>
              </a:prstGeom>
              <a:ln w="19050">
                <a:solidFill>
                  <a:srgbClr val="50A83F"/>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131" name="Group 50"/>
            <p:cNvGrpSpPr/>
            <p:nvPr/>
          </p:nvGrpSpPr>
          <p:grpSpPr>
            <a:xfrm>
              <a:off x="7821574" y="2279677"/>
              <a:ext cx="804994" cy="872037"/>
              <a:chOff x="2644332" y="2544981"/>
              <a:chExt cx="804994" cy="872037"/>
            </a:xfrm>
            <a:solidFill>
              <a:schemeClr val="accent6"/>
            </a:solidFill>
          </p:grpSpPr>
          <p:sp>
            <p:nvSpPr>
              <p:cNvPr id="133" name="Diamond 51"/>
              <p:cNvSpPr/>
              <p:nvPr/>
            </p:nvSpPr>
            <p:spPr>
              <a:xfrm>
                <a:off x="2877461" y="3078282"/>
                <a:ext cx="338736" cy="338736"/>
              </a:xfrm>
              <a:prstGeom prst="diamond">
                <a:avLst/>
              </a:prstGeom>
              <a:solidFill>
                <a:srgbClr val="3E88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2485">
                  <a:solidFill>
                    <a:schemeClr val="tx1">
                      <a:lumMod val="75000"/>
                      <a:lumOff val="25000"/>
                    </a:schemeClr>
                  </a:solidFill>
                  <a:cs typeface="+mn-ea"/>
                  <a:sym typeface="+mn-lt"/>
                </a:endParaRPr>
              </a:p>
            </p:txBody>
          </p:sp>
          <p:sp>
            <p:nvSpPr>
              <p:cNvPr id="134" name="Oval 52"/>
              <p:cNvSpPr/>
              <p:nvPr/>
            </p:nvSpPr>
            <p:spPr>
              <a:xfrm>
                <a:off x="2644332" y="2544981"/>
                <a:ext cx="804994" cy="804992"/>
              </a:xfrm>
              <a:prstGeom prst="ellipse">
                <a:avLst/>
              </a:prstGeom>
              <a:solidFill>
                <a:srgbClr val="3E88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AU" sz="2400" dirty="0">
                  <a:solidFill>
                    <a:schemeClr val="tx1">
                      <a:lumMod val="75000"/>
                      <a:lumOff val="25000"/>
                    </a:schemeClr>
                  </a:solidFill>
                  <a:cs typeface="+mn-ea"/>
                  <a:sym typeface="+mn-lt"/>
                </a:endParaRPr>
              </a:p>
            </p:txBody>
          </p:sp>
        </p:grpSp>
        <p:sp>
          <p:nvSpPr>
            <p:cNvPr id="132" name="Text Box 10"/>
            <p:cNvSpPr txBox="1">
              <a:spLocks noChangeArrowheads="1"/>
            </p:cNvSpPr>
            <p:nvPr/>
          </p:nvSpPr>
          <p:spPr bwMode="auto">
            <a:xfrm>
              <a:off x="7999651" y="2315904"/>
              <a:ext cx="525648" cy="676738"/>
            </a:xfrm>
            <a:prstGeom prst="rect">
              <a:avLst/>
            </a:prstGeom>
            <a:noFill/>
            <a:ln w="9525">
              <a:noFill/>
              <a:miter lim="800000"/>
            </a:ln>
          </p:spPr>
          <p:txBody>
            <a:bodyPr lIns="60941" tIns="30471" rIns="60941" bIns="30471">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n-US" altLang="zh-CN" sz="2400" b="1" dirty="0">
                  <a:solidFill>
                    <a:schemeClr val="bg1"/>
                  </a:solidFill>
                  <a:latin typeface="+mn-lt"/>
                  <a:ea typeface="+mn-ea"/>
                  <a:cs typeface="+mn-ea"/>
                  <a:sym typeface="+mn-lt"/>
                </a:rPr>
                <a:t>35</a:t>
              </a:r>
              <a:r>
                <a:rPr lang="en-US" altLang="zh-CN" sz="1600" dirty="0">
                  <a:solidFill>
                    <a:schemeClr val="bg1"/>
                  </a:solidFill>
                  <a:latin typeface="+mn-lt"/>
                  <a:ea typeface="+mn-ea"/>
                  <a:cs typeface="+mn-ea"/>
                  <a:sym typeface="+mn-lt"/>
                </a:rPr>
                <a:t>%</a:t>
              </a:r>
              <a:endParaRPr lang="en-US" altLang="zh-CN" sz="2000" dirty="0">
                <a:solidFill>
                  <a:schemeClr val="bg1"/>
                </a:solidFill>
                <a:latin typeface="+mn-lt"/>
                <a:ea typeface="+mn-ea"/>
                <a:cs typeface="+mn-ea"/>
                <a:sym typeface="+mn-lt"/>
              </a:endParaRPr>
            </a:p>
          </p:txBody>
        </p:sp>
      </p:grpSp>
      <p:grpSp>
        <p:nvGrpSpPr>
          <p:cNvPr id="138" name="Group 19"/>
          <p:cNvGrpSpPr/>
          <p:nvPr/>
        </p:nvGrpSpPr>
        <p:grpSpPr bwMode="auto">
          <a:xfrm>
            <a:off x="8460648" y="1733552"/>
            <a:ext cx="1493378" cy="3632977"/>
            <a:chOff x="8462029" y="1732822"/>
            <a:chExt cx="1492777" cy="3633292"/>
          </a:xfrm>
        </p:grpSpPr>
        <p:grpSp>
          <p:nvGrpSpPr>
            <p:cNvPr id="139" name="Group 9"/>
            <p:cNvGrpSpPr/>
            <p:nvPr/>
          </p:nvGrpSpPr>
          <p:grpSpPr bwMode="auto">
            <a:xfrm>
              <a:off x="8462029" y="2685406"/>
              <a:ext cx="1492777" cy="2680708"/>
              <a:chOff x="8334525" y="2352760"/>
              <a:chExt cx="1492777" cy="2680708"/>
            </a:xfrm>
          </p:grpSpPr>
          <p:sp>
            <p:nvSpPr>
              <p:cNvPr id="144" name="Freeform 17"/>
              <p:cNvSpPr/>
              <p:nvPr/>
            </p:nvSpPr>
            <p:spPr bwMode="auto">
              <a:xfrm>
                <a:off x="8334525" y="3734120"/>
                <a:ext cx="1492777" cy="778428"/>
              </a:xfrm>
              <a:custGeom>
                <a:avLst/>
                <a:gdLst>
                  <a:gd name="T0" fmla="*/ 746389 w 660"/>
                  <a:gd name="T1" fmla="*/ 778428 h 262"/>
                  <a:gd name="T2" fmla="*/ 748650 w 660"/>
                  <a:gd name="T3" fmla="*/ 778428 h 262"/>
                  <a:gd name="T4" fmla="*/ 1492777 w 660"/>
                  <a:gd name="T5" fmla="*/ 778428 h 262"/>
                  <a:gd name="T6" fmla="*/ 746389 w 660"/>
                  <a:gd name="T7" fmla="*/ 11884 h 262"/>
                  <a:gd name="T8" fmla="*/ 0 w 660"/>
                  <a:gd name="T9" fmla="*/ 778428 h 262"/>
                  <a:gd name="T10" fmla="*/ 746389 w 660"/>
                  <a:gd name="T11" fmla="*/ 778428 h 26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145" name="TextBox 40"/>
              <p:cNvSpPr txBox="1"/>
              <p:nvPr/>
            </p:nvSpPr>
            <p:spPr>
              <a:xfrm>
                <a:off x="8531234" y="4756445"/>
                <a:ext cx="1150121" cy="277023"/>
              </a:xfrm>
              <a:prstGeom prst="rect">
                <a:avLst/>
              </a:prstGeom>
              <a:noFill/>
            </p:spPr>
            <p:txBody>
              <a:bodyPr>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08965" fontAlgn="auto">
                  <a:spcAft>
                    <a:spcPts val="0"/>
                  </a:spcAft>
                  <a:defRPr/>
                </a:pPr>
                <a:r>
                  <a:rPr lang="zh-CN" altLang="en-US" sz="1200" dirty="0">
                    <a:solidFill>
                      <a:schemeClr val="tx1">
                        <a:lumMod val="75000"/>
                        <a:lumOff val="25000"/>
                      </a:schemeClr>
                    </a:solidFill>
                    <a:cs typeface="+mn-ea"/>
                    <a:sym typeface="+mn-lt"/>
                  </a:rPr>
                  <a:t>输入标题</a:t>
                </a:r>
                <a:endParaRPr lang="en-US" altLang="zh-CN" sz="1200" dirty="0">
                  <a:solidFill>
                    <a:schemeClr val="tx1">
                      <a:lumMod val="75000"/>
                      <a:lumOff val="25000"/>
                    </a:schemeClr>
                  </a:solidFill>
                  <a:cs typeface="+mn-ea"/>
                  <a:sym typeface="+mn-lt"/>
                </a:endParaRPr>
              </a:p>
            </p:txBody>
          </p:sp>
          <p:cxnSp>
            <p:nvCxnSpPr>
              <p:cNvPr id="146" name="Straight Connector 20"/>
              <p:cNvCxnSpPr/>
              <p:nvPr/>
            </p:nvCxnSpPr>
            <p:spPr>
              <a:xfrm rot="5400000" flipV="1">
                <a:off x="8464913" y="2963208"/>
                <a:ext cx="1224070" cy="3173"/>
              </a:xfrm>
              <a:prstGeom prst="line">
                <a:avLst/>
              </a:prstGeom>
              <a:ln w="19050">
                <a:solidFill>
                  <a:schemeClr val="tx2"/>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140" name="Group 54"/>
            <p:cNvGrpSpPr/>
            <p:nvPr/>
          </p:nvGrpSpPr>
          <p:grpSpPr>
            <a:xfrm>
              <a:off x="8804216" y="1732822"/>
              <a:ext cx="804994" cy="872037"/>
              <a:chOff x="2644332" y="2544981"/>
              <a:chExt cx="804994" cy="872037"/>
            </a:xfrm>
            <a:solidFill>
              <a:schemeClr val="tx2"/>
            </a:solidFill>
          </p:grpSpPr>
          <p:sp>
            <p:nvSpPr>
              <p:cNvPr id="142" name="Diamond 55"/>
              <p:cNvSpPr/>
              <p:nvPr/>
            </p:nvSpPr>
            <p:spPr>
              <a:xfrm>
                <a:off x="2877461" y="3078282"/>
                <a:ext cx="338736" cy="33873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2485">
                  <a:solidFill>
                    <a:schemeClr val="tx1">
                      <a:lumMod val="75000"/>
                      <a:lumOff val="25000"/>
                    </a:schemeClr>
                  </a:solidFill>
                  <a:cs typeface="+mn-ea"/>
                  <a:sym typeface="+mn-lt"/>
                </a:endParaRPr>
              </a:p>
            </p:txBody>
          </p:sp>
          <p:sp>
            <p:nvSpPr>
              <p:cNvPr id="143" name="Oval 56"/>
              <p:cNvSpPr/>
              <p:nvPr/>
            </p:nvSpPr>
            <p:spPr>
              <a:xfrm>
                <a:off x="2644332" y="2544981"/>
                <a:ext cx="804994" cy="8049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AU" sz="2400" dirty="0">
                  <a:solidFill>
                    <a:schemeClr val="tx1">
                      <a:lumMod val="75000"/>
                      <a:lumOff val="25000"/>
                    </a:schemeClr>
                  </a:solidFill>
                  <a:cs typeface="+mn-ea"/>
                  <a:sym typeface="+mn-lt"/>
                </a:endParaRPr>
              </a:p>
            </p:txBody>
          </p:sp>
        </p:grpSp>
        <p:sp>
          <p:nvSpPr>
            <p:cNvPr id="141" name="Text Box 10"/>
            <p:cNvSpPr txBox="1">
              <a:spLocks noChangeArrowheads="1"/>
            </p:cNvSpPr>
            <p:nvPr/>
          </p:nvSpPr>
          <p:spPr bwMode="auto">
            <a:xfrm>
              <a:off x="8971255" y="1821058"/>
              <a:ext cx="525089" cy="676893"/>
            </a:xfrm>
            <a:prstGeom prst="rect">
              <a:avLst/>
            </a:prstGeom>
            <a:noFill/>
            <a:ln w="9525">
              <a:noFill/>
              <a:miter lim="800000"/>
            </a:ln>
          </p:spPr>
          <p:txBody>
            <a:bodyPr lIns="60941" tIns="30471" rIns="60941" bIns="30471">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n-US" altLang="zh-CN" sz="2400" b="1" dirty="0">
                  <a:solidFill>
                    <a:schemeClr val="bg1"/>
                  </a:solidFill>
                  <a:latin typeface="+mn-lt"/>
                  <a:ea typeface="+mn-ea"/>
                  <a:cs typeface="+mn-ea"/>
                  <a:sym typeface="+mn-lt"/>
                </a:rPr>
                <a:t>19</a:t>
              </a:r>
              <a:r>
                <a:rPr lang="en-US" altLang="zh-CN" sz="1600" dirty="0">
                  <a:solidFill>
                    <a:schemeClr val="bg1"/>
                  </a:solidFill>
                  <a:latin typeface="+mn-lt"/>
                  <a:ea typeface="+mn-ea"/>
                  <a:cs typeface="+mn-ea"/>
                  <a:sym typeface="+mn-lt"/>
                </a:rPr>
                <a:t>%</a:t>
              </a:r>
              <a:endParaRPr lang="en-US" altLang="zh-CN" sz="2000" dirty="0">
                <a:solidFill>
                  <a:schemeClr val="bg1"/>
                </a:solidFill>
                <a:latin typeface="+mn-lt"/>
                <a:ea typeface="+mn-ea"/>
                <a:cs typeface="+mn-ea"/>
                <a:sym typeface="+mn-lt"/>
              </a:endParaRPr>
            </a:p>
          </p:txBody>
        </p:sp>
      </p:grpSp>
      <p:sp>
        <p:nvSpPr>
          <p:cNvPr id="147"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barn(inVertical)">
                                      <p:cBhvr>
                                        <p:cTn id="7" dur="500"/>
                                        <p:tgtEl>
                                          <p:spTgt spid="14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wipe(down)">
                                      <p:cBhvr>
                                        <p:cTn id="11" dur="500"/>
                                        <p:tgtEl>
                                          <p:spTgt spid="8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3"/>
                                        </p:tgtEl>
                                        <p:attrNameLst>
                                          <p:attrName>style.visibility</p:attrName>
                                        </p:attrNameLst>
                                      </p:cBhvr>
                                      <p:to>
                                        <p:strVal val="visible"/>
                                      </p:to>
                                    </p:set>
                                    <p:animEffect transition="in" filter="wipe(down)">
                                      <p:cBhvr>
                                        <p:cTn id="15" dur="500"/>
                                        <p:tgtEl>
                                          <p:spTgt spid="9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02"/>
                                        </p:tgtEl>
                                        <p:attrNameLst>
                                          <p:attrName>style.visibility</p:attrName>
                                        </p:attrNameLst>
                                      </p:cBhvr>
                                      <p:to>
                                        <p:strVal val="visible"/>
                                      </p:to>
                                    </p:set>
                                    <p:animEffect transition="in" filter="wipe(down)">
                                      <p:cBhvr>
                                        <p:cTn id="19" dur="500"/>
                                        <p:tgtEl>
                                          <p:spTgt spid="10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11"/>
                                        </p:tgtEl>
                                        <p:attrNameLst>
                                          <p:attrName>style.visibility</p:attrName>
                                        </p:attrNameLst>
                                      </p:cBhvr>
                                      <p:to>
                                        <p:strVal val="visible"/>
                                      </p:to>
                                    </p:set>
                                    <p:animEffect transition="in" filter="wipe(down)">
                                      <p:cBhvr>
                                        <p:cTn id="23" dur="500"/>
                                        <p:tgtEl>
                                          <p:spTgt spid="111"/>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20"/>
                                        </p:tgtEl>
                                        <p:attrNameLst>
                                          <p:attrName>style.visibility</p:attrName>
                                        </p:attrNameLst>
                                      </p:cBhvr>
                                      <p:to>
                                        <p:strVal val="visible"/>
                                      </p:to>
                                    </p:set>
                                    <p:animEffect transition="in" filter="wipe(down)">
                                      <p:cBhvr>
                                        <p:cTn id="27" dur="500"/>
                                        <p:tgtEl>
                                          <p:spTgt spid="12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29"/>
                                        </p:tgtEl>
                                        <p:attrNameLst>
                                          <p:attrName>style.visibility</p:attrName>
                                        </p:attrNameLst>
                                      </p:cBhvr>
                                      <p:to>
                                        <p:strVal val="visible"/>
                                      </p:to>
                                    </p:set>
                                    <p:animEffect transition="in" filter="wipe(down)">
                                      <p:cBhvr>
                                        <p:cTn id="31" dur="500"/>
                                        <p:tgtEl>
                                          <p:spTgt spid="129"/>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38"/>
                                        </p:tgtEl>
                                        <p:attrNameLst>
                                          <p:attrName>style.visibility</p:attrName>
                                        </p:attrNameLst>
                                      </p:cBhvr>
                                      <p:to>
                                        <p:strVal val="visible"/>
                                      </p:to>
                                    </p:set>
                                    <p:animEffect transition="in" filter="wipe(down)">
                                      <p:cBhvr>
                                        <p:cTn id="35" dur="500"/>
                                        <p:tgtEl>
                                          <p:spTgt spid="138"/>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wipe(left)">
                                      <p:cBhvr>
                                        <p:cTn id="39" dur="500"/>
                                        <p:tgtEl>
                                          <p:spTgt spid="83"/>
                                        </p:tgtEl>
                                      </p:cBhvr>
                                    </p:animEffect>
                                  </p:childTnLst>
                                </p:cTn>
                              </p:par>
                            </p:childTnLst>
                          </p:cTn>
                        </p:par>
                        <p:par>
                          <p:cTn id="40" fill="hold">
                            <p:stCondLst>
                              <p:cond delay="4500"/>
                            </p:stCondLst>
                            <p:childTnLst>
                              <p:par>
                                <p:cTn id="41" presetID="26" presetClass="emph" presetSubtype="0" fill="hold" nodeType="afterEffect">
                                  <p:stCondLst>
                                    <p:cond delay="0"/>
                                  </p:stCondLst>
                                  <p:childTnLst>
                                    <p:animEffect transition="out" filter="fade">
                                      <p:cBhvr>
                                        <p:cTn id="42" dur="500" tmFilter="0, 0; .2, .5; .8, .5; 1, 0"/>
                                        <p:tgtEl>
                                          <p:spTgt spid="84"/>
                                        </p:tgtEl>
                                      </p:cBhvr>
                                    </p:animEffect>
                                    <p:animScale>
                                      <p:cBhvr>
                                        <p:cTn id="43" dur="250" autoRev="1" fill="hold"/>
                                        <p:tgtEl>
                                          <p:spTgt spid="84"/>
                                        </p:tgtEl>
                                      </p:cBhvr>
                                      <p:by x="105000" y="105000"/>
                                    </p:animScale>
                                  </p:childTnLst>
                                </p:cTn>
                              </p:par>
                              <p:par>
                                <p:cTn id="44" presetID="26" presetClass="emph" presetSubtype="0" fill="hold" nodeType="withEffect">
                                  <p:stCondLst>
                                    <p:cond delay="200"/>
                                  </p:stCondLst>
                                  <p:childTnLst>
                                    <p:animEffect transition="out" filter="fade">
                                      <p:cBhvr>
                                        <p:cTn id="45" dur="500" tmFilter="0, 0; .2, .5; .8, .5; 1, 0"/>
                                        <p:tgtEl>
                                          <p:spTgt spid="138"/>
                                        </p:tgtEl>
                                      </p:cBhvr>
                                    </p:animEffect>
                                    <p:animScale>
                                      <p:cBhvr>
                                        <p:cTn id="46" dur="250" autoRev="1" fill="hold"/>
                                        <p:tgtEl>
                                          <p:spTgt spid="138"/>
                                        </p:tgtEl>
                                      </p:cBhvr>
                                      <p:by x="105000" y="105000"/>
                                    </p:animScale>
                                  </p:childTnLst>
                                </p:cTn>
                              </p:par>
                              <p:par>
                                <p:cTn id="47" presetID="26" presetClass="emph" presetSubtype="0" fill="hold" nodeType="withEffect">
                                  <p:stCondLst>
                                    <p:cond delay="400"/>
                                  </p:stCondLst>
                                  <p:childTnLst>
                                    <p:animEffect transition="out" filter="fade">
                                      <p:cBhvr>
                                        <p:cTn id="48" dur="500" tmFilter="0, 0; .2, .5; .8, .5; 1, 0"/>
                                        <p:tgtEl>
                                          <p:spTgt spid="102"/>
                                        </p:tgtEl>
                                      </p:cBhvr>
                                    </p:animEffect>
                                    <p:animScale>
                                      <p:cBhvr>
                                        <p:cTn id="49" dur="250" autoRev="1" fill="hold"/>
                                        <p:tgtEl>
                                          <p:spTgt spid="102"/>
                                        </p:tgtEl>
                                      </p:cBhvr>
                                      <p:by x="105000" y="105000"/>
                                    </p:animScale>
                                  </p:childTnLst>
                                </p:cTn>
                              </p:par>
                              <p:par>
                                <p:cTn id="50" presetID="26" presetClass="emph" presetSubtype="0" fill="hold" nodeType="withEffect">
                                  <p:stCondLst>
                                    <p:cond delay="600"/>
                                  </p:stCondLst>
                                  <p:childTnLst>
                                    <p:animEffect transition="out" filter="fade">
                                      <p:cBhvr>
                                        <p:cTn id="51" dur="500" tmFilter="0, 0; .2, .5; .8, .5; 1, 0"/>
                                        <p:tgtEl>
                                          <p:spTgt spid="93"/>
                                        </p:tgtEl>
                                      </p:cBhvr>
                                    </p:animEffect>
                                    <p:animScale>
                                      <p:cBhvr>
                                        <p:cTn id="52" dur="250" autoRev="1" fill="hold"/>
                                        <p:tgtEl>
                                          <p:spTgt spid="93"/>
                                        </p:tgtEl>
                                      </p:cBhvr>
                                      <p:by x="105000" y="105000"/>
                                    </p:animScale>
                                  </p:childTnLst>
                                </p:cTn>
                              </p:par>
                              <p:par>
                                <p:cTn id="53" presetID="26" presetClass="emph" presetSubtype="0" fill="hold" nodeType="withEffect">
                                  <p:stCondLst>
                                    <p:cond delay="800"/>
                                  </p:stCondLst>
                                  <p:childTnLst>
                                    <p:animEffect transition="out" filter="fade">
                                      <p:cBhvr>
                                        <p:cTn id="54" dur="500" tmFilter="0, 0; .2, .5; .8, .5; 1, 0"/>
                                        <p:tgtEl>
                                          <p:spTgt spid="111"/>
                                        </p:tgtEl>
                                      </p:cBhvr>
                                    </p:animEffect>
                                    <p:animScale>
                                      <p:cBhvr>
                                        <p:cTn id="55" dur="250" autoRev="1" fill="hold"/>
                                        <p:tgtEl>
                                          <p:spTgt spid="111"/>
                                        </p:tgtEl>
                                      </p:cBhvr>
                                      <p:by x="105000" y="105000"/>
                                    </p:animScale>
                                  </p:childTnLst>
                                </p:cTn>
                              </p:par>
                              <p:par>
                                <p:cTn id="56" presetID="26" presetClass="emph" presetSubtype="0" fill="hold" nodeType="withEffect">
                                  <p:stCondLst>
                                    <p:cond delay="1000"/>
                                  </p:stCondLst>
                                  <p:childTnLst>
                                    <p:animEffect transition="out" filter="fade">
                                      <p:cBhvr>
                                        <p:cTn id="57" dur="500" tmFilter="0, 0; .2, .5; .8, .5; 1, 0"/>
                                        <p:tgtEl>
                                          <p:spTgt spid="120"/>
                                        </p:tgtEl>
                                      </p:cBhvr>
                                    </p:animEffect>
                                    <p:animScale>
                                      <p:cBhvr>
                                        <p:cTn id="58" dur="250" autoRev="1" fill="hold"/>
                                        <p:tgtEl>
                                          <p:spTgt spid="120"/>
                                        </p:tgtEl>
                                      </p:cBhvr>
                                      <p:by x="105000" y="105000"/>
                                    </p:animScale>
                                  </p:childTnLst>
                                </p:cTn>
                              </p:par>
                              <p:par>
                                <p:cTn id="59" presetID="26" presetClass="emph" presetSubtype="0" fill="hold" nodeType="withEffect">
                                  <p:stCondLst>
                                    <p:cond delay="1200"/>
                                  </p:stCondLst>
                                  <p:childTnLst>
                                    <p:animEffect transition="out" filter="fade">
                                      <p:cBhvr>
                                        <p:cTn id="60" dur="500" tmFilter="0, 0; .2, .5; .8, .5; 1, 0"/>
                                        <p:tgtEl>
                                          <p:spTgt spid="129"/>
                                        </p:tgtEl>
                                      </p:cBhvr>
                                    </p:animEffect>
                                    <p:animScale>
                                      <p:cBhvr>
                                        <p:cTn id="61" dur="250" autoRev="1" fill="hold"/>
                                        <p:tgtEl>
                                          <p:spTgt spid="12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1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grpSp>
        <p:nvGrpSpPr>
          <p:cNvPr id="26" name="组合 25"/>
          <p:cNvGrpSpPr/>
          <p:nvPr/>
        </p:nvGrpSpPr>
        <p:grpSpPr>
          <a:xfrm>
            <a:off x="2207568" y="3284984"/>
            <a:ext cx="1678674" cy="2090886"/>
            <a:chOff x="2284468" y="3057099"/>
            <a:chExt cx="1678674" cy="2090886"/>
          </a:xfrm>
        </p:grpSpPr>
        <p:grpSp>
          <p:nvGrpSpPr>
            <p:cNvPr id="27" name="组合 26"/>
            <p:cNvGrpSpPr/>
            <p:nvPr/>
          </p:nvGrpSpPr>
          <p:grpSpPr>
            <a:xfrm>
              <a:off x="2284468" y="3057099"/>
              <a:ext cx="1678674" cy="2090886"/>
              <a:chOff x="791570" y="3057099"/>
              <a:chExt cx="1678674" cy="2090886"/>
            </a:xfrm>
            <a:solidFill>
              <a:schemeClr val="bg1">
                <a:lumMod val="50000"/>
              </a:schemeClr>
            </a:solidFill>
            <a:effectLst/>
          </p:grpSpPr>
          <p:grpSp>
            <p:nvGrpSpPr>
              <p:cNvPr id="29" name="组合 28"/>
              <p:cNvGrpSpPr/>
              <p:nvPr/>
            </p:nvGrpSpPr>
            <p:grpSpPr>
              <a:xfrm>
                <a:off x="791570" y="3057099"/>
                <a:ext cx="1678674" cy="2090886"/>
                <a:chOff x="791570" y="3057099"/>
                <a:chExt cx="1678674" cy="2090886"/>
              </a:xfrm>
              <a:grpFill/>
            </p:grpSpPr>
            <p:sp>
              <p:nvSpPr>
                <p:cNvPr id="31" name="矩形 30"/>
                <p:cNvSpPr/>
                <p:nvPr/>
              </p:nvSpPr>
              <p:spPr>
                <a:xfrm>
                  <a:off x="791570" y="3057099"/>
                  <a:ext cx="1678674" cy="16786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等腰三角形 31"/>
                <p:cNvSpPr/>
                <p:nvPr/>
              </p:nvSpPr>
              <p:spPr>
                <a:xfrm rot="13054413">
                  <a:off x="1660915" y="4456690"/>
                  <a:ext cx="419310" cy="69129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0" name="矩形 29"/>
              <p:cNvSpPr/>
              <p:nvPr/>
            </p:nvSpPr>
            <p:spPr>
              <a:xfrm>
                <a:off x="902939" y="3168468"/>
                <a:ext cx="1455936" cy="1455936"/>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grpSp>
        <p:sp>
          <p:nvSpPr>
            <p:cNvPr id="28" name="矩形 27"/>
            <p:cNvSpPr/>
            <p:nvPr/>
          </p:nvSpPr>
          <p:spPr>
            <a:xfrm>
              <a:off x="2454495" y="3655717"/>
              <a:ext cx="1249967" cy="400110"/>
            </a:xfrm>
            <a:prstGeom prst="rect">
              <a:avLst/>
            </a:prstGeom>
          </p:spPr>
          <p:txBody>
            <a:bodyPr wrap="square">
              <a:spAutoFit/>
            </a:bodyPr>
            <a:lstStyle/>
            <a:p>
              <a:pPr algn="ctr">
                <a:spcAft>
                  <a:spcPts val="600"/>
                </a:spcAft>
              </a:pPr>
              <a:r>
                <a:rPr lang="zh-CN" altLang="en-US" sz="2000" dirty="0" smtClean="0">
                  <a:solidFill>
                    <a:schemeClr val="bg1"/>
                  </a:solidFill>
                  <a:latin typeface="+mj-ea"/>
                  <a:ea typeface="+mj-ea"/>
                </a:rPr>
                <a:t>关键词</a:t>
              </a:r>
              <a:endParaRPr lang="en-US" altLang="zh-CN" sz="2000" dirty="0">
                <a:solidFill>
                  <a:schemeClr val="bg1"/>
                </a:solidFill>
                <a:latin typeface="+mj-ea"/>
                <a:ea typeface="+mj-ea"/>
              </a:endParaRPr>
            </a:p>
          </p:txBody>
        </p:sp>
      </p:grpSp>
      <p:grpSp>
        <p:nvGrpSpPr>
          <p:cNvPr id="33" name="组合 32"/>
          <p:cNvGrpSpPr/>
          <p:nvPr/>
        </p:nvGrpSpPr>
        <p:grpSpPr>
          <a:xfrm>
            <a:off x="4909825" y="2398330"/>
            <a:ext cx="2156346" cy="2729102"/>
            <a:chOff x="4986725" y="2170445"/>
            <a:chExt cx="2156346" cy="2729102"/>
          </a:xfrm>
        </p:grpSpPr>
        <p:grpSp>
          <p:nvGrpSpPr>
            <p:cNvPr id="34" name="组合 33"/>
            <p:cNvGrpSpPr/>
            <p:nvPr/>
          </p:nvGrpSpPr>
          <p:grpSpPr>
            <a:xfrm>
              <a:off x="4986725" y="2170445"/>
              <a:ext cx="2156346" cy="2729102"/>
              <a:chOff x="3493827" y="2170445"/>
              <a:chExt cx="2156346" cy="2729102"/>
            </a:xfrm>
            <a:solidFill>
              <a:srgbClr val="FFC000"/>
            </a:solidFill>
            <a:effectLst/>
          </p:grpSpPr>
          <p:sp>
            <p:nvSpPr>
              <p:cNvPr id="36" name="矩形 35"/>
              <p:cNvSpPr/>
              <p:nvPr/>
            </p:nvSpPr>
            <p:spPr>
              <a:xfrm>
                <a:off x="3493827" y="2743200"/>
                <a:ext cx="2156346" cy="2156347"/>
              </a:xfrm>
              <a:prstGeom prst="rect">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7" name="等腰三角形 36"/>
              <p:cNvSpPr/>
              <p:nvPr/>
            </p:nvSpPr>
            <p:spPr>
              <a:xfrm rot="8545587" flipV="1">
                <a:off x="4610548" y="2170445"/>
                <a:ext cx="538626" cy="888005"/>
              </a:xfrm>
              <a:prstGeom prst="triangle">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8" name="矩形 37"/>
              <p:cNvSpPr/>
              <p:nvPr/>
            </p:nvSpPr>
            <p:spPr>
              <a:xfrm>
                <a:off x="3637201" y="2884389"/>
                <a:ext cx="1869597" cy="186959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grpSp>
        <p:sp>
          <p:nvSpPr>
            <p:cNvPr id="35" name="矩形 34"/>
            <p:cNvSpPr/>
            <p:nvPr/>
          </p:nvSpPr>
          <p:spPr>
            <a:xfrm>
              <a:off x="5439913" y="3655717"/>
              <a:ext cx="1249967" cy="461665"/>
            </a:xfrm>
            <a:prstGeom prst="rect">
              <a:avLst/>
            </a:prstGeom>
          </p:spPr>
          <p:txBody>
            <a:bodyPr wrap="square">
              <a:spAutoFit/>
            </a:bodyPr>
            <a:lstStyle/>
            <a:p>
              <a:pPr algn="ctr">
                <a:spcAft>
                  <a:spcPts val="600"/>
                </a:spcAft>
              </a:pPr>
              <a:r>
                <a:rPr lang="zh-CN" altLang="en-US" sz="2400" dirty="0" smtClean="0">
                  <a:solidFill>
                    <a:schemeClr val="bg1"/>
                  </a:solidFill>
                  <a:latin typeface="+mj-ea"/>
                  <a:ea typeface="+mj-ea"/>
                </a:rPr>
                <a:t>关键词</a:t>
              </a:r>
              <a:endParaRPr lang="en-US" altLang="zh-CN" sz="2400" dirty="0">
                <a:solidFill>
                  <a:schemeClr val="bg1"/>
                </a:solidFill>
                <a:latin typeface="+mj-ea"/>
                <a:ea typeface="+mj-ea"/>
              </a:endParaRPr>
            </a:p>
          </p:txBody>
        </p:sp>
      </p:grpSp>
      <p:grpSp>
        <p:nvGrpSpPr>
          <p:cNvPr id="39" name="组合 38"/>
          <p:cNvGrpSpPr/>
          <p:nvPr/>
        </p:nvGrpSpPr>
        <p:grpSpPr>
          <a:xfrm>
            <a:off x="8021515" y="3284984"/>
            <a:ext cx="1678674" cy="2090886"/>
            <a:chOff x="8098415" y="3057099"/>
            <a:chExt cx="1678674" cy="2090886"/>
          </a:xfrm>
        </p:grpSpPr>
        <p:grpSp>
          <p:nvGrpSpPr>
            <p:cNvPr id="40" name="组合 39"/>
            <p:cNvGrpSpPr/>
            <p:nvPr/>
          </p:nvGrpSpPr>
          <p:grpSpPr>
            <a:xfrm>
              <a:off x="8098415" y="3057099"/>
              <a:ext cx="1678674" cy="2090886"/>
              <a:chOff x="6605517" y="3057099"/>
              <a:chExt cx="1678674" cy="2090886"/>
            </a:xfrm>
            <a:solidFill>
              <a:schemeClr val="tx1">
                <a:lumMod val="75000"/>
                <a:lumOff val="25000"/>
              </a:schemeClr>
            </a:solidFill>
            <a:effectLst/>
          </p:grpSpPr>
          <p:grpSp>
            <p:nvGrpSpPr>
              <p:cNvPr id="42" name="组合 41"/>
              <p:cNvGrpSpPr/>
              <p:nvPr/>
            </p:nvGrpSpPr>
            <p:grpSpPr>
              <a:xfrm>
                <a:off x="6605517" y="3057099"/>
                <a:ext cx="1678674" cy="2090886"/>
                <a:chOff x="791570" y="3057099"/>
                <a:chExt cx="1678674" cy="2090886"/>
              </a:xfrm>
              <a:grpFill/>
            </p:grpSpPr>
            <p:sp>
              <p:nvSpPr>
                <p:cNvPr id="44" name="矩形 43"/>
                <p:cNvSpPr/>
                <p:nvPr/>
              </p:nvSpPr>
              <p:spPr>
                <a:xfrm>
                  <a:off x="791570" y="3057099"/>
                  <a:ext cx="1678674" cy="16786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5" name="等腰三角形 44"/>
                <p:cNvSpPr/>
                <p:nvPr/>
              </p:nvSpPr>
              <p:spPr>
                <a:xfrm rot="13054413">
                  <a:off x="1660915" y="4456690"/>
                  <a:ext cx="419310" cy="69129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43" name="矩形 42"/>
              <p:cNvSpPr/>
              <p:nvPr/>
            </p:nvSpPr>
            <p:spPr>
              <a:xfrm>
                <a:off x="6716886" y="3168468"/>
                <a:ext cx="1455936" cy="1455936"/>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grpSp>
        <p:sp>
          <p:nvSpPr>
            <p:cNvPr id="41" name="矩形 40"/>
            <p:cNvSpPr/>
            <p:nvPr/>
          </p:nvSpPr>
          <p:spPr>
            <a:xfrm>
              <a:off x="8346620" y="3655717"/>
              <a:ext cx="1249967" cy="400110"/>
            </a:xfrm>
            <a:prstGeom prst="rect">
              <a:avLst/>
            </a:prstGeom>
          </p:spPr>
          <p:txBody>
            <a:bodyPr wrap="square">
              <a:spAutoFit/>
            </a:bodyPr>
            <a:lstStyle/>
            <a:p>
              <a:pPr algn="ctr">
                <a:spcAft>
                  <a:spcPts val="600"/>
                </a:spcAft>
              </a:pPr>
              <a:r>
                <a:rPr lang="zh-CN" altLang="en-US" sz="2000" dirty="0" smtClean="0">
                  <a:solidFill>
                    <a:schemeClr val="bg1"/>
                  </a:solidFill>
                  <a:latin typeface="+mj-ea"/>
                  <a:ea typeface="+mj-ea"/>
                </a:rPr>
                <a:t>关键词</a:t>
              </a:r>
              <a:endParaRPr lang="en-US" altLang="zh-CN" sz="2000" dirty="0">
                <a:solidFill>
                  <a:schemeClr val="bg1"/>
                </a:solidFill>
                <a:latin typeface="+mj-ea"/>
                <a:ea typeface="+mj-ea"/>
              </a:endParaRPr>
            </a:p>
          </p:txBody>
        </p:sp>
      </p:grpSp>
      <p:grpSp>
        <p:nvGrpSpPr>
          <p:cNvPr id="46" name="组合 45"/>
          <p:cNvGrpSpPr/>
          <p:nvPr/>
        </p:nvGrpSpPr>
        <p:grpSpPr>
          <a:xfrm>
            <a:off x="1357866" y="5356191"/>
            <a:ext cx="3551959" cy="935397"/>
            <a:chOff x="2136461" y="1993722"/>
            <a:chExt cx="3551959" cy="935397"/>
          </a:xfrm>
        </p:grpSpPr>
        <p:sp>
          <p:nvSpPr>
            <p:cNvPr id="47" name="文本框 46"/>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75000"/>
                      <a:lumOff val="25000"/>
                    </a:schemeClr>
                  </a:solidFill>
                  <a:latin typeface="+mn-ea"/>
                </a:rPr>
                <a:t>为客户提供有效服务，是我们工作的方向和价值评价的标尺，成就客户就是成就我们自己</a:t>
              </a:r>
            </a:p>
          </p:txBody>
        </p:sp>
        <p:sp>
          <p:nvSpPr>
            <p:cNvPr id="48" name="文本框 47"/>
            <p:cNvSpPr txBox="1"/>
            <p:nvPr/>
          </p:nvSpPr>
          <p:spPr>
            <a:xfrm>
              <a:off x="2136461" y="1993722"/>
              <a:ext cx="3551959" cy="338554"/>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SUBTITLE HERE</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324535" y="5356191"/>
            <a:ext cx="3551959" cy="902760"/>
            <a:chOff x="2136461" y="1993722"/>
            <a:chExt cx="3551959" cy="902760"/>
          </a:xfrm>
        </p:grpSpPr>
        <p:sp>
          <p:nvSpPr>
            <p:cNvPr id="50" name="文本框 49"/>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75000"/>
                      <a:lumOff val="25000"/>
                    </a:schemeClr>
                  </a:solidFill>
                  <a:latin typeface="+mn-ea"/>
                </a:rPr>
                <a:t>为客户提供有效服务，是我们工作的方向和价值评价的标尺，成就客户就是成就我们自己</a:t>
              </a:r>
            </a:p>
          </p:txBody>
        </p:sp>
        <p:sp>
          <p:nvSpPr>
            <p:cNvPr id="51" name="文本框 50"/>
            <p:cNvSpPr txBox="1"/>
            <p:nvPr/>
          </p:nvSpPr>
          <p:spPr>
            <a:xfrm>
              <a:off x="2136461" y="1993722"/>
              <a:ext cx="3551959" cy="338554"/>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SUBTITLE HERE</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4469556" y="1477127"/>
            <a:ext cx="3551959" cy="902760"/>
            <a:chOff x="2136461" y="1993722"/>
            <a:chExt cx="3551959" cy="902760"/>
          </a:xfrm>
        </p:grpSpPr>
        <p:sp>
          <p:nvSpPr>
            <p:cNvPr id="53" name="文本框 52"/>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75000"/>
                      <a:lumOff val="25000"/>
                    </a:schemeClr>
                  </a:solidFill>
                  <a:latin typeface="+mn-ea"/>
                </a:rPr>
                <a:t>为客户提供有效服务，是我们工作的方向和价值评价的标尺，成就客户就是成就我们自己</a:t>
              </a:r>
            </a:p>
          </p:txBody>
        </p:sp>
        <p:sp>
          <p:nvSpPr>
            <p:cNvPr id="54" name="文本框 53"/>
            <p:cNvSpPr txBox="1"/>
            <p:nvPr/>
          </p:nvSpPr>
          <p:spPr>
            <a:xfrm>
              <a:off x="2136461" y="1993722"/>
              <a:ext cx="3551959" cy="338554"/>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SUBTITLE HERE</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1000"/>
                                        <p:tgtEl>
                                          <p:spTgt spid="26"/>
                                        </p:tgtEl>
                                      </p:cBhvr>
                                    </p:animEffect>
                                    <p:anim calcmode="lin" valueType="num">
                                      <p:cBhvr>
                                        <p:cTn id="12" dur="1000" fill="hold"/>
                                        <p:tgtEl>
                                          <p:spTgt spid="26"/>
                                        </p:tgtEl>
                                        <p:attrNameLst>
                                          <p:attrName>ppt_x</p:attrName>
                                        </p:attrNameLst>
                                      </p:cBhvr>
                                      <p:tavLst>
                                        <p:tav tm="0">
                                          <p:val>
                                            <p:strVal val="#ppt_x"/>
                                          </p:val>
                                        </p:tav>
                                        <p:tav tm="100000">
                                          <p:val>
                                            <p:strVal val="#ppt_x"/>
                                          </p:val>
                                        </p:tav>
                                      </p:tavLst>
                                    </p:anim>
                                    <p:anim calcmode="lin" valueType="num">
                                      <p:cBhvr>
                                        <p:cTn id="13" dur="1000" fill="hold"/>
                                        <p:tgtEl>
                                          <p:spTgt spid="2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1000"/>
                                        <p:tgtEl>
                                          <p:spTgt spid="39"/>
                                        </p:tgtEl>
                                      </p:cBhvr>
                                    </p:animEffect>
                                    <p:anim calcmode="lin" valueType="num">
                                      <p:cBhvr>
                                        <p:cTn id="22" dur="1000" fill="hold"/>
                                        <p:tgtEl>
                                          <p:spTgt spid="39"/>
                                        </p:tgtEl>
                                        <p:attrNameLst>
                                          <p:attrName>ppt_x</p:attrName>
                                        </p:attrNameLst>
                                      </p:cBhvr>
                                      <p:tavLst>
                                        <p:tav tm="0">
                                          <p:val>
                                            <p:strVal val="#ppt_x"/>
                                          </p:val>
                                        </p:tav>
                                        <p:tav tm="100000">
                                          <p:val>
                                            <p:strVal val="#ppt_x"/>
                                          </p:val>
                                        </p:tav>
                                      </p:tavLst>
                                    </p:anim>
                                    <p:anim calcmode="lin" valueType="num">
                                      <p:cBhvr>
                                        <p:cTn id="23" dur="1000" fill="hold"/>
                                        <p:tgtEl>
                                          <p:spTgt spid="39"/>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up)">
                                      <p:cBhvr>
                                        <p:cTn id="27" dur="500"/>
                                        <p:tgtEl>
                                          <p:spTgt spid="46"/>
                                        </p:tgtEl>
                                      </p:cBhvr>
                                    </p:animEffect>
                                  </p:childTnLst>
                                </p:cTn>
                              </p:par>
                              <p:par>
                                <p:cTn id="28" presetID="22" presetClass="entr" presetSubtype="1" fill="hold"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wipe(up)">
                                      <p:cBhvr>
                                        <p:cTn id="30" dur="500"/>
                                        <p:tgtEl>
                                          <p:spTgt spid="49"/>
                                        </p:tgtEl>
                                      </p:cBhvr>
                                    </p:animEffect>
                                  </p:childTnLst>
                                </p:cTn>
                              </p:par>
                              <p:par>
                                <p:cTn id="31" presetID="22" presetClass="entr" presetSubtype="1"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up)">
                                      <p:cBhvr>
                                        <p:cTn id="3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grpSp>
        <p:nvGrpSpPr>
          <p:cNvPr id="52" name="组合 51"/>
          <p:cNvGrpSpPr/>
          <p:nvPr/>
        </p:nvGrpSpPr>
        <p:grpSpPr>
          <a:xfrm>
            <a:off x="1003182" y="1731288"/>
            <a:ext cx="10295761" cy="3392589"/>
            <a:chOff x="1003182" y="1731288"/>
            <a:chExt cx="10295761" cy="3392589"/>
          </a:xfrm>
        </p:grpSpPr>
        <p:sp>
          <p:nvSpPr>
            <p:cNvPr id="53" name="圆角矩形 52"/>
            <p:cNvSpPr/>
            <p:nvPr/>
          </p:nvSpPr>
          <p:spPr>
            <a:xfrm>
              <a:off x="5320527" y="1731288"/>
              <a:ext cx="1768486" cy="287727"/>
            </a:xfrm>
            <a:prstGeom prst="roundRect">
              <a:avLst>
                <a:gd name="adj" fmla="val 50000"/>
              </a:avLst>
            </a:prstGeom>
            <a:solidFill>
              <a:schemeClr val="tx1">
                <a:lumMod val="75000"/>
                <a:lumOff val="25000"/>
              </a:schemeClr>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CHAIRMAN</a:t>
              </a:r>
              <a:endParaRPr lang="zh-CN" altLang="en-US" sz="1100" dirty="0">
                <a:latin typeface="微软雅黑" panose="020B0503020204020204" pitchFamily="34" charset="-122"/>
                <a:ea typeface="微软雅黑" panose="020B0503020204020204" pitchFamily="34" charset="-122"/>
              </a:endParaRPr>
            </a:p>
          </p:txBody>
        </p:sp>
        <p:sp>
          <p:nvSpPr>
            <p:cNvPr id="84" name="圆角矩形 83"/>
            <p:cNvSpPr/>
            <p:nvPr/>
          </p:nvSpPr>
          <p:spPr>
            <a:xfrm>
              <a:off x="7415079" y="2212426"/>
              <a:ext cx="1605238" cy="287727"/>
            </a:xfrm>
            <a:prstGeom prst="roundRect">
              <a:avLst>
                <a:gd name="adj" fmla="val 50000"/>
              </a:avLst>
            </a:prstGeom>
            <a:gradFill>
              <a:gsLst>
                <a:gs pos="0">
                  <a:srgbClr val="005828"/>
                </a:gs>
                <a:gs pos="100000">
                  <a:srgbClr val="284E2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Business Advisor</a:t>
              </a:r>
              <a:endParaRPr lang="zh-CN" altLang="en-US" sz="1100" dirty="0">
                <a:latin typeface="微软雅黑" panose="020B0503020204020204" pitchFamily="34" charset="-122"/>
                <a:ea typeface="微软雅黑" panose="020B0503020204020204" pitchFamily="34" charset="-122"/>
              </a:endParaRPr>
            </a:p>
          </p:txBody>
        </p:sp>
        <p:grpSp>
          <p:nvGrpSpPr>
            <p:cNvPr id="97" name="组合 96"/>
            <p:cNvGrpSpPr/>
            <p:nvPr/>
          </p:nvGrpSpPr>
          <p:grpSpPr>
            <a:xfrm>
              <a:off x="1110598" y="4836150"/>
              <a:ext cx="10188345" cy="287727"/>
              <a:chOff x="713812" y="3847031"/>
              <a:chExt cx="7716376" cy="217917"/>
            </a:xfrm>
          </p:grpSpPr>
          <p:sp>
            <p:nvSpPr>
              <p:cNvPr id="145" name="圆角矩形 144"/>
              <p:cNvSpPr/>
              <p:nvPr/>
            </p:nvSpPr>
            <p:spPr>
              <a:xfrm>
                <a:off x="7214424" y="3847031"/>
                <a:ext cx="1215764" cy="217917"/>
              </a:xfrm>
              <a:prstGeom prst="roundRect">
                <a:avLst>
                  <a:gd name="adj" fmla="val 50000"/>
                </a:avLst>
              </a:prstGeom>
              <a:gradFill>
                <a:gsLst>
                  <a:gs pos="0">
                    <a:srgbClr val="005828"/>
                  </a:gs>
                  <a:gs pos="100000">
                    <a:srgbClr val="284E26"/>
                  </a:gs>
                </a:gsLst>
                <a:lin ang="5400000" scaled="1"/>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Proc. Team</a:t>
                </a:r>
                <a:endParaRPr lang="zh-CN" altLang="en-US" sz="1100" dirty="0">
                  <a:latin typeface="微软雅黑" panose="020B0503020204020204" pitchFamily="34" charset="-122"/>
                  <a:ea typeface="微软雅黑" panose="020B0503020204020204" pitchFamily="34" charset="-122"/>
                </a:endParaRPr>
              </a:p>
            </p:txBody>
          </p:sp>
          <p:sp>
            <p:nvSpPr>
              <p:cNvPr id="146" name="圆角矩形 145"/>
              <p:cNvSpPr/>
              <p:nvPr/>
            </p:nvSpPr>
            <p:spPr>
              <a:xfrm>
                <a:off x="5589271" y="3847031"/>
                <a:ext cx="1215764" cy="217917"/>
              </a:xfrm>
              <a:prstGeom prst="roundRect">
                <a:avLst>
                  <a:gd name="adj" fmla="val 50000"/>
                </a:avLst>
              </a:prstGeom>
              <a:gradFill>
                <a:gsLst>
                  <a:gs pos="0">
                    <a:srgbClr val="005828"/>
                  </a:gs>
                  <a:gs pos="100000">
                    <a:srgbClr val="284E26"/>
                  </a:gs>
                </a:gsLst>
                <a:lin ang="5400000" scaled="1"/>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Logistic Officer</a:t>
                </a:r>
                <a:endParaRPr lang="zh-CN" altLang="en-US" sz="1100" dirty="0">
                  <a:latin typeface="微软雅黑" panose="020B0503020204020204" pitchFamily="34" charset="-122"/>
                  <a:ea typeface="微软雅黑" panose="020B0503020204020204" pitchFamily="34" charset="-122"/>
                </a:endParaRPr>
              </a:p>
            </p:txBody>
          </p:sp>
          <p:sp>
            <p:nvSpPr>
              <p:cNvPr id="147" name="圆角矩形 146"/>
              <p:cNvSpPr/>
              <p:nvPr/>
            </p:nvSpPr>
            <p:spPr>
              <a:xfrm>
                <a:off x="2338965" y="3847031"/>
                <a:ext cx="1215764" cy="217917"/>
              </a:xfrm>
              <a:prstGeom prst="roundRect">
                <a:avLst>
                  <a:gd name="adj" fmla="val 50000"/>
                </a:avLst>
              </a:prstGeom>
              <a:gradFill>
                <a:gsLst>
                  <a:gs pos="0">
                    <a:srgbClr val="005828"/>
                  </a:gs>
                  <a:gs pos="100000">
                    <a:srgbClr val="284E26"/>
                  </a:gs>
                </a:gsLst>
                <a:lin ang="5400000" scaled="1"/>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Online Marketers</a:t>
                </a:r>
                <a:endParaRPr lang="zh-CN" altLang="en-US" sz="1100" dirty="0">
                  <a:latin typeface="微软雅黑" panose="020B0503020204020204" pitchFamily="34" charset="-122"/>
                  <a:ea typeface="微软雅黑" panose="020B0503020204020204" pitchFamily="34" charset="-122"/>
                </a:endParaRPr>
              </a:p>
            </p:txBody>
          </p:sp>
          <p:sp>
            <p:nvSpPr>
              <p:cNvPr id="148" name="圆角矩形 147"/>
              <p:cNvSpPr/>
              <p:nvPr/>
            </p:nvSpPr>
            <p:spPr>
              <a:xfrm>
                <a:off x="713812" y="3847031"/>
                <a:ext cx="1215764" cy="217917"/>
              </a:xfrm>
              <a:prstGeom prst="roundRect">
                <a:avLst>
                  <a:gd name="adj" fmla="val 50000"/>
                </a:avLst>
              </a:prstGeom>
              <a:gradFill>
                <a:gsLst>
                  <a:gs pos="0">
                    <a:srgbClr val="005828"/>
                  </a:gs>
                  <a:gs pos="100000">
                    <a:srgbClr val="284E26"/>
                  </a:gs>
                </a:gsLst>
                <a:lin ang="5400000" scaled="1"/>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Administrative</a:t>
                </a:r>
                <a:endParaRPr lang="zh-CN" altLang="en-US" sz="1100" dirty="0">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1110598" y="4206979"/>
              <a:ext cx="10188345" cy="287727"/>
              <a:chOff x="713812" y="3370513"/>
              <a:chExt cx="7716376" cy="217917"/>
            </a:xfrm>
          </p:grpSpPr>
          <p:sp>
            <p:nvSpPr>
              <p:cNvPr id="140" name="圆角矩形 139"/>
              <p:cNvSpPr/>
              <p:nvPr/>
            </p:nvSpPr>
            <p:spPr>
              <a:xfrm>
                <a:off x="7214424" y="3370513"/>
                <a:ext cx="1215764" cy="217917"/>
              </a:xfrm>
              <a:prstGeom prst="roundRect">
                <a:avLst>
                  <a:gd name="adj" fmla="val 50000"/>
                </a:avLst>
              </a:prstGeom>
              <a:gradFill>
                <a:gsLst>
                  <a:gs pos="0">
                    <a:srgbClr val="005828"/>
                  </a:gs>
                  <a:gs pos="100000">
                    <a:srgbClr val="284E26"/>
                  </a:gs>
                </a:gsLst>
                <a:lin ang="5400000" scaled="1"/>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Proc. Manager</a:t>
                </a:r>
                <a:endParaRPr lang="zh-CN" altLang="en-US" sz="1100" dirty="0">
                  <a:latin typeface="微软雅黑" panose="020B0503020204020204" pitchFamily="34" charset="-122"/>
                  <a:ea typeface="微软雅黑" panose="020B0503020204020204" pitchFamily="34" charset="-122"/>
                </a:endParaRPr>
              </a:p>
            </p:txBody>
          </p:sp>
          <p:sp>
            <p:nvSpPr>
              <p:cNvPr id="141" name="圆角矩形 140"/>
              <p:cNvSpPr/>
              <p:nvPr/>
            </p:nvSpPr>
            <p:spPr>
              <a:xfrm>
                <a:off x="5589271" y="3370513"/>
                <a:ext cx="1215764" cy="217917"/>
              </a:xfrm>
              <a:prstGeom prst="roundRect">
                <a:avLst>
                  <a:gd name="adj" fmla="val 50000"/>
                </a:avLst>
              </a:prstGeom>
              <a:gradFill>
                <a:gsLst>
                  <a:gs pos="0">
                    <a:srgbClr val="005828"/>
                  </a:gs>
                  <a:gs pos="100000">
                    <a:srgbClr val="284E26"/>
                  </a:gs>
                </a:gsLst>
                <a:lin ang="5400000" scaled="1"/>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Logistic Manager</a:t>
                </a:r>
                <a:endParaRPr lang="zh-CN" altLang="en-US" sz="1100" dirty="0">
                  <a:latin typeface="微软雅黑" panose="020B0503020204020204" pitchFamily="34" charset="-122"/>
                  <a:ea typeface="微软雅黑" panose="020B0503020204020204" pitchFamily="34" charset="-122"/>
                </a:endParaRPr>
              </a:p>
            </p:txBody>
          </p:sp>
          <p:sp>
            <p:nvSpPr>
              <p:cNvPr id="142" name="圆角矩形 141"/>
              <p:cNvSpPr/>
              <p:nvPr/>
            </p:nvSpPr>
            <p:spPr>
              <a:xfrm>
                <a:off x="2338965" y="3370513"/>
                <a:ext cx="1215764" cy="217917"/>
              </a:xfrm>
              <a:prstGeom prst="roundRect">
                <a:avLst>
                  <a:gd name="adj" fmla="val 50000"/>
                </a:avLst>
              </a:prstGeom>
              <a:gradFill>
                <a:gsLst>
                  <a:gs pos="0">
                    <a:srgbClr val="005828"/>
                  </a:gs>
                  <a:gs pos="100000">
                    <a:srgbClr val="284E26"/>
                  </a:gs>
                </a:gsLst>
                <a:lin ang="5400000" scaled="1"/>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Marketing Team</a:t>
                </a:r>
                <a:endParaRPr lang="zh-CN" altLang="en-US" sz="1100" dirty="0">
                  <a:latin typeface="微软雅黑" panose="020B0503020204020204" pitchFamily="34" charset="-122"/>
                  <a:ea typeface="微软雅黑" panose="020B0503020204020204" pitchFamily="34" charset="-122"/>
                </a:endParaRPr>
              </a:p>
            </p:txBody>
          </p:sp>
          <p:sp>
            <p:nvSpPr>
              <p:cNvPr id="143" name="圆角矩形 142"/>
              <p:cNvSpPr/>
              <p:nvPr/>
            </p:nvSpPr>
            <p:spPr>
              <a:xfrm>
                <a:off x="713812" y="3370513"/>
                <a:ext cx="1215764" cy="217917"/>
              </a:xfrm>
              <a:prstGeom prst="roundRect">
                <a:avLst>
                  <a:gd name="adj" fmla="val 50000"/>
                </a:avLst>
              </a:prstGeom>
              <a:gradFill>
                <a:gsLst>
                  <a:gs pos="0">
                    <a:srgbClr val="005828"/>
                  </a:gs>
                  <a:gs pos="100000">
                    <a:srgbClr val="284E26"/>
                  </a:gs>
                </a:gsLst>
                <a:lin ang="5400000" scaled="1"/>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Finance Manager</a:t>
                </a:r>
                <a:endParaRPr lang="zh-CN" altLang="en-US" sz="1100" dirty="0">
                  <a:latin typeface="微软雅黑" panose="020B0503020204020204" pitchFamily="34" charset="-122"/>
                  <a:ea typeface="微软雅黑" panose="020B0503020204020204" pitchFamily="34" charset="-122"/>
                </a:endParaRPr>
              </a:p>
            </p:txBody>
          </p:sp>
          <p:sp>
            <p:nvSpPr>
              <p:cNvPr id="144" name="圆角矩形 143"/>
              <p:cNvSpPr/>
              <p:nvPr/>
            </p:nvSpPr>
            <p:spPr>
              <a:xfrm>
                <a:off x="3964118" y="3370513"/>
                <a:ext cx="1215764" cy="217917"/>
              </a:xfrm>
              <a:prstGeom prst="roundRect">
                <a:avLst>
                  <a:gd name="adj" fmla="val 50000"/>
                </a:avLst>
              </a:prstGeom>
              <a:gradFill>
                <a:gsLst>
                  <a:gs pos="0">
                    <a:srgbClr val="005828"/>
                  </a:gs>
                  <a:gs pos="100000">
                    <a:srgbClr val="284E26"/>
                  </a:gs>
                </a:gsLst>
                <a:lin ang="5400000" scaled="1"/>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General Director</a:t>
                </a:r>
                <a:endParaRPr lang="zh-CN" altLang="en-US" sz="1100" dirty="0">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1110598" y="3382251"/>
              <a:ext cx="10188345" cy="570393"/>
              <a:chOff x="713812" y="2745888"/>
              <a:chExt cx="7716376" cy="432000"/>
            </a:xfrm>
          </p:grpSpPr>
          <p:sp>
            <p:nvSpPr>
              <p:cNvPr id="135" name="圆角矩形 134"/>
              <p:cNvSpPr/>
              <p:nvPr/>
            </p:nvSpPr>
            <p:spPr>
              <a:xfrm>
                <a:off x="7214424" y="2745888"/>
                <a:ext cx="1215764" cy="432000"/>
              </a:xfrm>
              <a:prstGeom prst="roundRect">
                <a:avLst>
                  <a:gd name="adj" fmla="val 50000"/>
                </a:avLst>
              </a:prstGeom>
              <a:gradFill>
                <a:gsLst>
                  <a:gs pos="0">
                    <a:srgbClr val="005828"/>
                  </a:gs>
                  <a:gs pos="100000">
                    <a:srgbClr val="284E26"/>
                  </a:gs>
                </a:gsLst>
                <a:lin ang="5400000" scaled="1"/>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Procurement</a:t>
                </a:r>
              </a:p>
              <a:p>
                <a:pPr algn="ctr"/>
                <a:r>
                  <a:rPr lang="en-US" altLang="zh-CN" sz="1100" dirty="0">
                    <a:latin typeface="微软雅黑" panose="020B0503020204020204" pitchFamily="34" charset="-122"/>
                    <a:ea typeface="微软雅黑" panose="020B0503020204020204" pitchFamily="34" charset="-122"/>
                  </a:rPr>
                  <a:t>Department</a:t>
                </a:r>
                <a:endParaRPr lang="zh-CN" altLang="en-US" sz="1100" dirty="0">
                  <a:latin typeface="微软雅黑" panose="020B0503020204020204" pitchFamily="34" charset="-122"/>
                  <a:ea typeface="微软雅黑" panose="020B0503020204020204" pitchFamily="34" charset="-122"/>
                </a:endParaRPr>
              </a:p>
            </p:txBody>
          </p:sp>
          <p:sp>
            <p:nvSpPr>
              <p:cNvPr id="136" name="圆角矩形 135"/>
              <p:cNvSpPr/>
              <p:nvPr/>
            </p:nvSpPr>
            <p:spPr>
              <a:xfrm>
                <a:off x="5589271" y="2745888"/>
                <a:ext cx="1215764" cy="432000"/>
              </a:xfrm>
              <a:prstGeom prst="roundRect">
                <a:avLst>
                  <a:gd name="adj" fmla="val 50000"/>
                </a:avLst>
              </a:prstGeom>
              <a:gradFill>
                <a:gsLst>
                  <a:gs pos="0">
                    <a:srgbClr val="005828"/>
                  </a:gs>
                  <a:gs pos="100000">
                    <a:srgbClr val="284E26"/>
                  </a:gs>
                </a:gsLst>
                <a:lin ang="5400000" scaled="1"/>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Logistic Services</a:t>
                </a:r>
              </a:p>
              <a:p>
                <a:pPr algn="ctr"/>
                <a:r>
                  <a:rPr lang="en-US" altLang="zh-CN" sz="1100" dirty="0">
                    <a:latin typeface="微软雅黑" panose="020B0503020204020204" pitchFamily="34" charset="-122"/>
                    <a:ea typeface="微软雅黑" panose="020B0503020204020204" pitchFamily="34" charset="-122"/>
                  </a:rPr>
                  <a:t>Department</a:t>
                </a:r>
                <a:endParaRPr lang="zh-CN" altLang="en-US" sz="1100" dirty="0">
                  <a:latin typeface="微软雅黑" panose="020B0503020204020204" pitchFamily="34" charset="-122"/>
                  <a:ea typeface="微软雅黑" panose="020B0503020204020204" pitchFamily="34" charset="-122"/>
                </a:endParaRPr>
              </a:p>
            </p:txBody>
          </p:sp>
          <p:sp>
            <p:nvSpPr>
              <p:cNvPr id="137" name="圆角矩形 136"/>
              <p:cNvSpPr/>
              <p:nvPr/>
            </p:nvSpPr>
            <p:spPr>
              <a:xfrm>
                <a:off x="2338965" y="2745888"/>
                <a:ext cx="1215764" cy="432000"/>
              </a:xfrm>
              <a:prstGeom prst="roundRect">
                <a:avLst>
                  <a:gd name="adj" fmla="val 50000"/>
                </a:avLst>
              </a:prstGeom>
              <a:gradFill>
                <a:gsLst>
                  <a:gs pos="0">
                    <a:srgbClr val="005828"/>
                  </a:gs>
                  <a:gs pos="100000">
                    <a:srgbClr val="284E26"/>
                  </a:gs>
                </a:gsLst>
                <a:lin ang="5400000" scaled="1"/>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Marketing &amp;</a:t>
                </a:r>
              </a:p>
              <a:p>
                <a:pPr algn="ctr"/>
                <a:r>
                  <a:rPr lang="en-US" altLang="zh-CN" sz="1100" dirty="0">
                    <a:latin typeface="微软雅黑" panose="020B0503020204020204" pitchFamily="34" charset="-122"/>
                    <a:ea typeface="微软雅黑" panose="020B0503020204020204" pitchFamily="34" charset="-122"/>
                  </a:rPr>
                  <a:t>Business Dev.</a:t>
                </a:r>
                <a:endParaRPr lang="zh-CN" altLang="en-US" sz="1100" dirty="0">
                  <a:latin typeface="微软雅黑" panose="020B0503020204020204" pitchFamily="34" charset="-122"/>
                  <a:ea typeface="微软雅黑" panose="020B0503020204020204" pitchFamily="34" charset="-122"/>
                </a:endParaRPr>
              </a:p>
            </p:txBody>
          </p:sp>
          <p:sp>
            <p:nvSpPr>
              <p:cNvPr id="138" name="圆角矩形 137"/>
              <p:cNvSpPr/>
              <p:nvPr/>
            </p:nvSpPr>
            <p:spPr>
              <a:xfrm>
                <a:off x="713812" y="2745888"/>
                <a:ext cx="1215764" cy="432000"/>
              </a:xfrm>
              <a:prstGeom prst="roundRect">
                <a:avLst>
                  <a:gd name="adj" fmla="val 50000"/>
                </a:avLst>
              </a:prstGeom>
              <a:gradFill>
                <a:gsLst>
                  <a:gs pos="0">
                    <a:srgbClr val="005828"/>
                  </a:gs>
                  <a:gs pos="100000">
                    <a:srgbClr val="284E26"/>
                  </a:gs>
                </a:gsLst>
                <a:lin ang="5400000" scaled="1"/>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Finance &amp;</a:t>
                </a:r>
              </a:p>
              <a:p>
                <a:pPr algn="ctr"/>
                <a:r>
                  <a:rPr lang="en-US" altLang="zh-CN" sz="1100" dirty="0">
                    <a:latin typeface="微软雅黑" panose="020B0503020204020204" pitchFamily="34" charset="-122"/>
                    <a:ea typeface="微软雅黑" panose="020B0503020204020204" pitchFamily="34" charset="-122"/>
                  </a:rPr>
                  <a:t>Administration</a:t>
                </a:r>
                <a:endParaRPr lang="zh-CN" altLang="en-US" sz="1100" dirty="0">
                  <a:latin typeface="微软雅黑" panose="020B0503020204020204" pitchFamily="34" charset="-122"/>
                  <a:ea typeface="微软雅黑" panose="020B0503020204020204" pitchFamily="34" charset="-122"/>
                </a:endParaRPr>
              </a:p>
            </p:txBody>
          </p:sp>
          <p:sp>
            <p:nvSpPr>
              <p:cNvPr id="139" name="圆角矩形 138"/>
              <p:cNvSpPr/>
              <p:nvPr/>
            </p:nvSpPr>
            <p:spPr>
              <a:xfrm>
                <a:off x="3964118" y="2745888"/>
                <a:ext cx="1215764" cy="432000"/>
              </a:xfrm>
              <a:prstGeom prst="roundRect">
                <a:avLst>
                  <a:gd name="adj" fmla="val 50000"/>
                </a:avLst>
              </a:prstGeom>
              <a:gradFill>
                <a:gsLst>
                  <a:gs pos="0">
                    <a:srgbClr val="005828"/>
                  </a:gs>
                  <a:gs pos="100000">
                    <a:srgbClr val="284E26"/>
                  </a:gs>
                </a:gsLst>
                <a:lin ang="5400000" scaled="1"/>
              </a:gra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Domestic/ Internal</a:t>
                </a:r>
              </a:p>
              <a:p>
                <a:pPr algn="ctr"/>
                <a:r>
                  <a:rPr lang="en-US" altLang="zh-CN" sz="1100" dirty="0">
                    <a:latin typeface="微软雅黑" panose="020B0503020204020204" pitchFamily="34" charset="-122"/>
                    <a:ea typeface="微软雅黑" panose="020B0503020204020204" pitchFamily="34" charset="-122"/>
                  </a:rPr>
                  <a:t>Division</a:t>
                </a:r>
                <a:endParaRPr lang="zh-CN" altLang="en-US" sz="1100" dirty="0">
                  <a:latin typeface="微软雅黑" panose="020B0503020204020204" pitchFamily="34" charset="-122"/>
                  <a:ea typeface="微软雅黑" panose="020B0503020204020204" pitchFamily="34" charset="-122"/>
                </a:endParaRPr>
              </a:p>
            </p:txBody>
          </p:sp>
        </p:grpSp>
        <p:sp>
          <p:nvSpPr>
            <p:cNvPr id="100" name="圆角矩形 99"/>
            <p:cNvSpPr/>
            <p:nvPr/>
          </p:nvSpPr>
          <p:spPr>
            <a:xfrm>
              <a:off x="5402151" y="2693564"/>
              <a:ext cx="1605238" cy="287727"/>
            </a:xfrm>
            <a:prstGeom prst="roundRect">
              <a:avLst>
                <a:gd name="adj" fmla="val 50000"/>
              </a:avLst>
            </a:prstGeom>
            <a:solidFill>
              <a:schemeClr val="tx1">
                <a:lumMod val="75000"/>
                <a:lumOff val="25000"/>
              </a:schemeClr>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General Director</a:t>
              </a:r>
              <a:endParaRPr lang="zh-CN" altLang="en-US" sz="1100" dirty="0">
                <a:latin typeface="微软雅黑" panose="020B0503020204020204" pitchFamily="34" charset="-122"/>
                <a:ea typeface="微软雅黑" panose="020B0503020204020204" pitchFamily="34" charset="-122"/>
              </a:endParaRPr>
            </a:p>
          </p:txBody>
        </p:sp>
        <p:cxnSp>
          <p:nvCxnSpPr>
            <p:cNvPr id="101" name="直接连接符 100"/>
            <p:cNvCxnSpPr/>
            <p:nvPr/>
          </p:nvCxnSpPr>
          <p:spPr>
            <a:xfrm>
              <a:off x="6204768" y="2019018"/>
              <a:ext cx="0" cy="674546"/>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flipV="1">
              <a:off x="6204767" y="2356290"/>
              <a:ext cx="1210310" cy="1"/>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grpSp>
          <p:nvGrpSpPr>
            <p:cNvPr id="103" name="组合 102"/>
            <p:cNvGrpSpPr/>
            <p:nvPr/>
          </p:nvGrpSpPr>
          <p:grpSpPr>
            <a:xfrm>
              <a:off x="1913217" y="2981289"/>
              <a:ext cx="8583107" cy="400962"/>
              <a:chOff x="1321694" y="2442210"/>
              <a:chExt cx="6500612" cy="303678"/>
            </a:xfrm>
          </p:grpSpPr>
          <p:cxnSp>
            <p:nvCxnSpPr>
              <p:cNvPr id="129" name="直接连接符 128"/>
              <p:cNvCxnSpPr/>
              <p:nvPr/>
            </p:nvCxnSpPr>
            <p:spPr>
              <a:xfrm>
                <a:off x="4572000" y="2442210"/>
                <a:ext cx="0" cy="303678"/>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V="1">
                <a:off x="1321694" y="2606040"/>
                <a:ext cx="0" cy="139848"/>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V="1">
                <a:off x="2946847" y="2606040"/>
                <a:ext cx="0" cy="139848"/>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V="1">
                <a:off x="6197153" y="2606040"/>
                <a:ext cx="0" cy="139848"/>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V="1">
                <a:off x="7822306" y="2606040"/>
                <a:ext cx="0" cy="139848"/>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1321694" y="2606040"/>
                <a:ext cx="6500612" cy="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grpSp>
        <p:grpSp>
          <p:nvGrpSpPr>
            <p:cNvPr id="104" name="组合 103"/>
            <p:cNvGrpSpPr/>
            <p:nvPr/>
          </p:nvGrpSpPr>
          <p:grpSpPr>
            <a:xfrm>
              <a:off x="1003182" y="3667450"/>
              <a:ext cx="8690520" cy="1312565"/>
              <a:chOff x="632460" y="2961888"/>
              <a:chExt cx="6581964" cy="994101"/>
            </a:xfrm>
          </p:grpSpPr>
          <p:grpSp>
            <p:nvGrpSpPr>
              <p:cNvPr id="105" name="组合 104"/>
              <p:cNvGrpSpPr/>
              <p:nvPr/>
            </p:nvGrpSpPr>
            <p:grpSpPr>
              <a:xfrm>
                <a:off x="632460" y="2961888"/>
                <a:ext cx="81352" cy="994101"/>
                <a:chOff x="632460" y="2961888"/>
                <a:chExt cx="81352" cy="994101"/>
              </a:xfrm>
            </p:grpSpPr>
            <p:cxnSp>
              <p:nvCxnSpPr>
                <p:cNvPr id="125" name="直接连接符 124"/>
                <p:cNvCxnSpPr/>
                <p:nvPr/>
              </p:nvCxnSpPr>
              <p:spPr>
                <a:xfrm flipH="1">
                  <a:off x="632460" y="2961888"/>
                  <a:ext cx="81352" cy="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632460" y="3955989"/>
                  <a:ext cx="81352" cy="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flipH="1">
                  <a:off x="632460" y="3485125"/>
                  <a:ext cx="81352" cy="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632460" y="2961888"/>
                  <a:ext cx="0" cy="994101"/>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grpSp>
          <p:grpSp>
            <p:nvGrpSpPr>
              <p:cNvPr id="106" name="组合 105"/>
              <p:cNvGrpSpPr/>
              <p:nvPr/>
            </p:nvGrpSpPr>
            <p:grpSpPr>
              <a:xfrm>
                <a:off x="2257613" y="2961888"/>
                <a:ext cx="81352" cy="994101"/>
                <a:chOff x="2257613" y="2961888"/>
                <a:chExt cx="81352" cy="994101"/>
              </a:xfrm>
            </p:grpSpPr>
            <p:cxnSp>
              <p:nvCxnSpPr>
                <p:cNvPr id="121" name="直接连接符 120"/>
                <p:cNvCxnSpPr/>
                <p:nvPr/>
              </p:nvCxnSpPr>
              <p:spPr>
                <a:xfrm flipH="1">
                  <a:off x="2257613" y="2961888"/>
                  <a:ext cx="81352" cy="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2257613" y="3955989"/>
                  <a:ext cx="81352" cy="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a:off x="2257613" y="3485125"/>
                  <a:ext cx="81352" cy="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2257613" y="2961888"/>
                  <a:ext cx="0" cy="994101"/>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grpSp>
          <p:grpSp>
            <p:nvGrpSpPr>
              <p:cNvPr id="107" name="组合 106"/>
              <p:cNvGrpSpPr/>
              <p:nvPr/>
            </p:nvGrpSpPr>
            <p:grpSpPr>
              <a:xfrm>
                <a:off x="3882765" y="2961888"/>
                <a:ext cx="81352" cy="523237"/>
                <a:chOff x="3882765" y="2961888"/>
                <a:chExt cx="81352" cy="523237"/>
              </a:xfrm>
            </p:grpSpPr>
            <p:cxnSp>
              <p:nvCxnSpPr>
                <p:cNvPr id="118" name="直接连接符 117"/>
                <p:cNvCxnSpPr/>
                <p:nvPr/>
              </p:nvCxnSpPr>
              <p:spPr>
                <a:xfrm flipH="1">
                  <a:off x="3882765" y="2961888"/>
                  <a:ext cx="81352" cy="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a:off x="3882765" y="3485125"/>
                  <a:ext cx="81352" cy="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3882765" y="2961888"/>
                  <a:ext cx="0" cy="523237"/>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grpSp>
          <p:grpSp>
            <p:nvGrpSpPr>
              <p:cNvPr id="108" name="组合 107"/>
              <p:cNvGrpSpPr/>
              <p:nvPr/>
            </p:nvGrpSpPr>
            <p:grpSpPr>
              <a:xfrm>
                <a:off x="5507919" y="2961888"/>
                <a:ext cx="81352" cy="994101"/>
                <a:chOff x="5507919" y="2961888"/>
                <a:chExt cx="81352" cy="994101"/>
              </a:xfrm>
            </p:grpSpPr>
            <p:cxnSp>
              <p:nvCxnSpPr>
                <p:cNvPr id="114" name="直接连接符 113"/>
                <p:cNvCxnSpPr/>
                <p:nvPr/>
              </p:nvCxnSpPr>
              <p:spPr>
                <a:xfrm flipH="1">
                  <a:off x="5507919" y="2961888"/>
                  <a:ext cx="81352" cy="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a:off x="5507919" y="3955989"/>
                  <a:ext cx="81352" cy="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5507919" y="3485125"/>
                  <a:ext cx="81352" cy="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5507919" y="2961888"/>
                  <a:ext cx="0" cy="994101"/>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grpSp>
          <p:grpSp>
            <p:nvGrpSpPr>
              <p:cNvPr id="109" name="组合 108"/>
              <p:cNvGrpSpPr/>
              <p:nvPr/>
            </p:nvGrpSpPr>
            <p:grpSpPr>
              <a:xfrm>
                <a:off x="7133072" y="2961888"/>
                <a:ext cx="81352" cy="994101"/>
                <a:chOff x="7133072" y="2961888"/>
                <a:chExt cx="81352" cy="994101"/>
              </a:xfrm>
            </p:grpSpPr>
            <p:cxnSp>
              <p:nvCxnSpPr>
                <p:cNvPr id="110" name="直接连接符 109"/>
                <p:cNvCxnSpPr/>
                <p:nvPr/>
              </p:nvCxnSpPr>
              <p:spPr>
                <a:xfrm flipH="1">
                  <a:off x="7133072" y="2961888"/>
                  <a:ext cx="81352" cy="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7133072" y="3955989"/>
                  <a:ext cx="81352" cy="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7133072" y="3485125"/>
                  <a:ext cx="81352" cy="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7133072" y="2961888"/>
                  <a:ext cx="0" cy="994101"/>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grpSp>
        </p:grpSp>
      </p:grpSp>
      <p:sp>
        <p:nvSpPr>
          <p:cNvPr id="149" name="文本框 148"/>
          <p:cNvSpPr txBox="1"/>
          <p:nvPr/>
        </p:nvSpPr>
        <p:spPr>
          <a:xfrm>
            <a:off x="1110598" y="5428432"/>
            <a:ext cx="6599859" cy="400110"/>
          </a:xfrm>
          <a:prstGeom prst="rect">
            <a:avLst/>
          </a:prstGeom>
          <a:noFill/>
        </p:spPr>
        <p:txBody>
          <a:bodyPr wrap="square" rtlCol="0">
            <a:spAutoFit/>
          </a:bodyPr>
          <a:lstStyle/>
          <a:p>
            <a:r>
              <a:rPr lang="en-US" altLang="zh-CN" sz="2000" b="1" dirty="0" smtClean="0">
                <a:solidFill>
                  <a:schemeClr val="tx1">
                    <a:lumMod val="65000"/>
                    <a:lumOff val="35000"/>
                  </a:schemeClr>
                </a:solidFill>
                <a:latin typeface="微软雅黑" panose="020B0503020204020204" pitchFamily="34" charset="-122"/>
                <a:ea typeface="微软雅黑" panose="020B0503020204020204" pitchFamily="34" charset="-122"/>
              </a:rPr>
              <a:t>SUBTITLE IN HERE</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0" name="文本框 149"/>
          <p:cNvSpPr txBox="1"/>
          <p:nvPr/>
        </p:nvSpPr>
        <p:spPr>
          <a:xfrm>
            <a:off x="1110597" y="5750655"/>
            <a:ext cx="10348339"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65000"/>
                    <a:lumOff val="35000"/>
                  </a:schemeClr>
                </a:solidFill>
                <a:latin typeface="+mn-ea"/>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inVertical)">
                                      <p:cBhvr>
                                        <p:cTn id="7" dur="500"/>
                                        <p:tgtEl>
                                          <p:spTgt spid="5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fade">
                                      <p:cBhvr>
                                        <p:cTn id="11" dur="1000"/>
                                        <p:tgtEl>
                                          <p:spTgt spid="52"/>
                                        </p:tgtEl>
                                      </p:cBhvr>
                                    </p:animEffect>
                                    <p:anim calcmode="lin" valueType="num">
                                      <p:cBhvr>
                                        <p:cTn id="12" dur="1000" fill="hold"/>
                                        <p:tgtEl>
                                          <p:spTgt spid="52"/>
                                        </p:tgtEl>
                                        <p:attrNameLst>
                                          <p:attrName>ppt_x</p:attrName>
                                        </p:attrNameLst>
                                      </p:cBhvr>
                                      <p:tavLst>
                                        <p:tav tm="0">
                                          <p:val>
                                            <p:strVal val="#ppt_x"/>
                                          </p:val>
                                        </p:tav>
                                        <p:tav tm="100000">
                                          <p:val>
                                            <p:strVal val="#ppt_x"/>
                                          </p:val>
                                        </p:tav>
                                      </p:tavLst>
                                    </p:anim>
                                    <p:anim calcmode="lin" valueType="num">
                                      <p:cBhvr>
                                        <p:cTn id="13" dur="1000" fill="hold"/>
                                        <p:tgtEl>
                                          <p:spTgt spid="5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iterate type="lt">
                                    <p:tmPct val="10000"/>
                                  </p:iterate>
                                  <p:childTnLst>
                                    <p:set>
                                      <p:cBhvr>
                                        <p:cTn id="16" dur="1" fill="hold">
                                          <p:stCondLst>
                                            <p:cond delay="0"/>
                                          </p:stCondLst>
                                        </p:cTn>
                                        <p:tgtEl>
                                          <p:spTgt spid="149"/>
                                        </p:tgtEl>
                                        <p:attrNameLst>
                                          <p:attrName>style.visibility</p:attrName>
                                        </p:attrNameLst>
                                      </p:cBhvr>
                                      <p:to>
                                        <p:strVal val="visible"/>
                                      </p:to>
                                    </p:set>
                                    <p:animEffect transition="in" filter="fade">
                                      <p:cBhvr>
                                        <p:cTn id="17" dur="500"/>
                                        <p:tgtEl>
                                          <p:spTgt spid="149"/>
                                        </p:tgtEl>
                                      </p:cBhvr>
                                    </p:animEffect>
                                  </p:childTnLst>
                                </p:cTn>
                              </p:par>
                            </p:childTnLst>
                          </p:cTn>
                        </p:par>
                        <p:par>
                          <p:cTn id="18" fill="hold">
                            <p:stCondLst>
                              <p:cond delay="275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150"/>
                                        </p:tgtEl>
                                        <p:attrNameLst>
                                          <p:attrName>style.visibility</p:attrName>
                                        </p:attrNameLst>
                                      </p:cBhvr>
                                      <p:to>
                                        <p:strVal val="visible"/>
                                      </p:to>
                                    </p:set>
                                    <p:animEffect transition="in" filter="fade">
                                      <p:cBhvr>
                                        <p:cTn id="21"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149" grpId="0"/>
      <p:bldP spid="1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3441741" y="1989175"/>
            <a:ext cx="2481411" cy="2955239"/>
            <a:chOff x="1827008" y="2120901"/>
            <a:chExt cx="2298700" cy="2736849"/>
          </a:xfrm>
        </p:grpSpPr>
        <p:sp>
          <p:nvSpPr>
            <p:cNvPr id="69" name="矩形 68"/>
            <p:cNvSpPr/>
            <p:nvPr/>
          </p:nvSpPr>
          <p:spPr>
            <a:xfrm>
              <a:off x="1827008" y="2120901"/>
              <a:ext cx="2298700" cy="444500"/>
            </a:xfrm>
            <a:prstGeom prst="rect">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cs typeface="+mn-ea"/>
                <a:sym typeface="+mn-lt"/>
              </a:endParaRPr>
            </a:p>
          </p:txBody>
        </p:sp>
        <p:sp>
          <p:nvSpPr>
            <p:cNvPr id="70" name="矩形 69"/>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cs typeface="+mn-ea"/>
                <a:sym typeface="+mn-lt"/>
              </a:endParaRPr>
            </a:p>
          </p:txBody>
        </p:sp>
      </p:grpSp>
      <p:grpSp>
        <p:nvGrpSpPr>
          <p:cNvPr id="71" name="组合 70"/>
          <p:cNvGrpSpPr/>
          <p:nvPr/>
        </p:nvGrpSpPr>
        <p:grpSpPr>
          <a:xfrm>
            <a:off x="6262503" y="1989175"/>
            <a:ext cx="2481411" cy="2955239"/>
            <a:chOff x="1827008" y="2120901"/>
            <a:chExt cx="2298700" cy="2736849"/>
          </a:xfrm>
        </p:grpSpPr>
        <p:sp>
          <p:nvSpPr>
            <p:cNvPr id="72" name="矩形 71"/>
            <p:cNvSpPr/>
            <p:nvPr/>
          </p:nvSpPr>
          <p:spPr>
            <a:xfrm>
              <a:off x="1827008" y="2120901"/>
              <a:ext cx="2298700" cy="444500"/>
            </a:xfrm>
            <a:prstGeom prst="rect">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73" name="矩形 72"/>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grpSp>
        <p:nvGrpSpPr>
          <p:cNvPr id="74" name="组合 73"/>
          <p:cNvGrpSpPr/>
          <p:nvPr/>
        </p:nvGrpSpPr>
        <p:grpSpPr>
          <a:xfrm>
            <a:off x="9083264" y="1989175"/>
            <a:ext cx="2481411" cy="2955239"/>
            <a:chOff x="1827008" y="2120901"/>
            <a:chExt cx="2298700" cy="2736849"/>
          </a:xfrm>
        </p:grpSpPr>
        <p:sp>
          <p:nvSpPr>
            <p:cNvPr id="75" name="矩形 74"/>
            <p:cNvSpPr/>
            <p:nvPr/>
          </p:nvSpPr>
          <p:spPr>
            <a:xfrm>
              <a:off x="1827008" y="2120901"/>
              <a:ext cx="2298700" cy="444500"/>
            </a:xfrm>
            <a:prstGeom prst="rect">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76" name="矩形 75"/>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grpSp>
        <p:nvGrpSpPr>
          <p:cNvPr id="77" name="组合 76"/>
          <p:cNvGrpSpPr/>
          <p:nvPr/>
        </p:nvGrpSpPr>
        <p:grpSpPr>
          <a:xfrm>
            <a:off x="620979" y="1989175"/>
            <a:ext cx="2481411" cy="2955239"/>
            <a:chOff x="1827008" y="2120901"/>
            <a:chExt cx="2298700" cy="2736849"/>
          </a:xfrm>
        </p:grpSpPr>
        <p:sp>
          <p:nvSpPr>
            <p:cNvPr id="78" name="矩形 77"/>
            <p:cNvSpPr/>
            <p:nvPr/>
          </p:nvSpPr>
          <p:spPr>
            <a:xfrm>
              <a:off x="1827008" y="2120901"/>
              <a:ext cx="2298700" cy="444500"/>
            </a:xfrm>
            <a:prstGeom prst="rect">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cs typeface="+mn-ea"/>
                <a:sym typeface="+mn-lt"/>
              </a:endParaRPr>
            </a:p>
          </p:txBody>
        </p:sp>
        <p:sp>
          <p:nvSpPr>
            <p:cNvPr id="79" name="矩形 78"/>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cs typeface="+mn-ea"/>
                <a:sym typeface="+mn-lt"/>
              </a:endParaRPr>
            </a:p>
          </p:txBody>
        </p:sp>
      </p:grpSp>
      <p:sp>
        <p:nvSpPr>
          <p:cNvPr id="80" name="文本框 29"/>
          <p:cNvSpPr txBox="1"/>
          <p:nvPr/>
        </p:nvSpPr>
        <p:spPr>
          <a:xfrm>
            <a:off x="1027548" y="2016847"/>
            <a:ext cx="1668275" cy="400095"/>
          </a:xfrm>
          <a:prstGeom prst="rect">
            <a:avLst/>
          </a:prstGeom>
          <a:noFill/>
        </p:spPr>
        <p:txBody>
          <a:bodyPr wrap="square" lIns="91428" tIns="45713" rIns="91428" bIns="45713" rtlCol="0">
            <a:spAutoFit/>
          </a:bodyPr>
          <a:lstStyle/>
          <a:p>
            <a:pPr algn="ctr"/>
            <a:r>
              <a:rPr lang="zh-CN" altLang="en-US" sz="2000" dirty="0">
                <a:solidFill>
                  <a:schemeClr val="bg1"/>
                </a:solidFill>
                <a:cs typeface="+mn-ea"/>
                <a:sym typeface="+mn-lt"/>
              </a:rPr>
              <a:t>项目一</a:t>
            </a:r>
          </a:p>
        </p:txBody>
      </p:sp>
      <p:sp>
        <p:nvSpPr>
          <p:cNvPr id="81" name="文本框 30"/>
          <p:cNvSpPr txBox="1"/>
          <p:nvPr/>
        </p:nvSpPr>
        <p:spPr>
          <a:xfrm>
            <a:off x="6669072" y="2016847"/>
            <a:ext cx="1668275" cy="400095"/>
          </a:xfrm>
          <a:prstGeom prst="rect">
            <a:avLst/>
          </a:prstGeom>
          <a:noFill/>
        </p:spPr>
        <p:txBody>
          <a:bodyPr wrap="square" lIns="91428" tIns="45713" rIns="91428" bIns="45713" rtlCol="0">
            <a:spAutoFit/>
          </a:bodyPr>
          <a:lstStyle/>
          <a:p>
            <a:pPr algn="ctr"/>
            <a:r>
              <a:rPr lang="zh-CN" altLang="en-US" sz="2000" dirty="0">
                <a:solidFill>
                  <a:schemeClr val="bg1"/>
                </a:solidFill>
                <a:cs typeface="+mn-ea"/>
                <a:sym typeface="+mn-lt"/>
              </a:rPr>
              <a:t>项目三</a:t>
            </a:r>
          </a:p>
        </p:txBody>
      </p:sp>
      <p:sp>
        <p:nvSpPr>
          <p:cNvPr id="82" name="文本框 31"/>
          <p:cNvSpPr txBox="1"/>
          <p:nvPr/>
        </p:nvSpPr>
        <p:spPr>
          <a:xfrm>
            <a:off x="3848309" y="2016847"/>
            <a:ext cx="1668275" cy="400095"/>
          </a:xfrm>
          <a:prstGeom prst="rect">
            <a:avLst/>
          </a:prstGeom>
          <a:noFill/>
        </p:spPr>
        <p:txBody>
          <a:bodyPr wrap="square" lIns="91428" tIns="45713" rIns="91428" bIns="45713" rtlCol="0">
            <a:spAutoFit/>
          </a:bodyPr>
          <a:lstStyle/>
          <a:p>
            <a:pPr algn="ctr"/>
            <a:r>
              <a:rPr lang="zh-CN" altLang="en-US" sz="2000" dirty="0">
                <a:solidFill>
                  <a:schemeClr val="bg1"/>
                </a:solidFill>
                <a:cs typeface="+mn-ea"/>
                <a:sym typeface="+mn-lt"/>
              </a:rPr>
              <a:t>项目二</a:t>
            </a:r>
          </a:p>
        </p:txBody>
      </p:sp>
      <p:sp>
        <p:nvSpPr>
          <p:cNvPr id="83" name="文本框 32"/>
          <p:cNvSpPr txBox="1"/>
          <p:nvPr/>
        </p:nvSpPr>
        <p:spPr>
          <a:xfrm>
            <a:off x="9489833" y="2016847"/>
            <a:ext cx="1668275" cy="400095"/>
          </a:xfrm>
          <a:prstGeom prst="rect">
            <a:avLst/>
          </a:prstGeom>
          <a:noFill/>
        </p:spPr>
        <p:txBody>
          <a:bodyPr wrap="square" lIns="91428" tIns="45713" rIns="91428" bIns="45713" rtlCol="0">
            <a:spAutoFit/>
          </a:bodyPr>
          <a:lstStyle/>
          <a:p>
            <a:pPr algn="ctr"/>
            <a:r>
              <a:rPr lang="zh-CN" altLang="en-US" sz="2000" dirty="0">
                <a:solidFill>
                  <a:schemeClr val="bg1"/>
                </a:solidFill>
                <a:cs typeface="+mn-ea"/>
                <a:sym typeface="+mn-lt"/>
              </a:rPr>
              <a:t>项目四</a:t>
            </a:r>
          </a:p>
        </p:txBody>
      </p:sp>
      <p:sp>
        <p:nvSpPr>
          <p:cNvPr id="84" name="文本框 33"/>
          <p:cNvSpPr txBox="1"/>
          <p:nvPr/>
        </p:nvSpPr>
        <p:spPr>
          <a:xfrm>
            <a:off x="1027547" y="2887333"/>
            <a:ext cx="1668275" cy="1569646"/>
          </a:xfrm>
          <a:prstGeom prst="rect">
            <a:avLst/>
          </a:prstGeom>
          <a:noFill/>
        </p:spPr>
        <p:txBody>
          <a:bodyPr wrap="square" lIns="91428" tIns="45713" rIns="91428" bIns="45713" rtlCol="0">
            <a:spAutoFit/>
          </a:bodyPr>
          <a:lstStyle/>
          <a:p>
            <a:pPr algn="just"/>
            <a:r>
              <a:rPr lang="zh-CN" altLang="en-US" sz="1600" dirty="0">
                <a:solidFill>
                  <a:schemeClr val="tx1">
                    <a:lumMod val="85000"/>
                    <a:lumOff val="15000"/>
                  </a:schemeClr>
                </a:solidFill>
                <a:cs typeface="+mn-ea"/>
                <a:sym typeface="+mn-lt"/>
              </a:rPr>
              <a:t>在这里添加你的文字，图片也可以，记得加满哦。在这里添加你的文字，图片也可以，记得加满哦。</a:t>
            </a:r>
          </a:p>
        </p:txBody>
      </p:sp>
      <p:sp>
        <p:nvSpPr>
          <p:cNvPr id="85" name="文本框 34"/>
          <p:cNvSpPr txBox="1"/>
          <p:nvPr/>
        </p:nvSpPr>
        <p:spPr>
          <a:xfrm>
            <a:off x="3854848" y="2887333"/>
            <a:ext cx="1668275" cy="1569646"/>
          </a:xfrm>
          <a:prstGeom prst="rect">
            <a:avLst/>
          </a:prstGeom>
          <a:noFill/>
        </p:spPr>
        <p:txBody>
          <a:bodyPr wrap="square" lIns="91428" tIns="45713" rIns="91428" bIns="45713" rtlCol="0">
            <a:spAutoFit/>
          </a:bodyPr>
          <a:lstStyle/>
          <a:p>
            <a:pPr algn="just"/>
            <a:r>
              <a:rPr lang="zh-CN" altLang="en-US" sz="1600" dirty="0">
                <a:solidFill>
                  <a:schemeClr val="tx1">
                    <a:lumMod val="85000"/>
                    <a:lumOff val="15000"/>
                  </a:schemeClr>
                </a:solidFill>
                <a:cs typeface="+mn-ea"/>
                <a:sym typeface="+mn-lt"/>
              </a:rPr>
              <a:t>在这里添加你的文字，图片也可以，记得加满哦。在这里添加你的文字，图片也可以，记得加满哦。</a:t>
            </a:r>
          </a:p>
        </p:txBody>
      </p:sp>
      <p:sp>
        <p:nvSpPr>
          <p:cNvPr id="86" name="文本框 35"/>
          <p:cNvSpPr txBox="1"/>
          <p:nvPr/>
        </p:nvSpPr>
        <p:spPr>
          <a:xfrm>
            <a:off x="6682149" y="2887333"/>
            <a:ext cx="1668275" cy="1569646"/>
          </a:xfrm>
          <a:prstGeom prst="rect">
            <a:avLst/>
          </a:prstGeom>
          <a:noFill/>
        </p:spPr>
        <p:txBody>
          <a:bodyPr wrap="square" lIns="91428" tIns="45713" rIns="91428" bIns="45713" rtlCol="0">
            <a:spAutoFit/>
          </a:bodyPr>
          <a:lstStyle/>
          <a:p>
            <a:pPr algn="just"/>
            <a:r>
              <a:rPr lang="zh-CN" altLang="en-US" sz="1600" dirty="0">
                <a:solidFill>
                  <a:schemeClr val="tx1">
                    <a:lumMod val="85000"/>
                    <a:lumOff val="15000"/>
                  </a:schemeClr>
                </a:solidFill>
                <a:cs typeface="+mn-ea"/>
                <a:sym typeface="+mn-lt"/>
              </a:rPr>
              <a:t>在这里添加你的文字，图片也可以，记得加满哦。在这里添加你的文字，图片也可以，记得加满哦。</a:t>
            </a:r>
          </a:p>
        </p:txBody>
      </p:sp>
      <p:sp>
        <p:nvSpPr>
          <p:cNvPr id="87" name="文本框 36"/>
          <p:cNvSpPr txBox="1"/>
          <p:nvPr/>
        </p:nvSpPr>
        <p:spPr>
          <a:xfrm>
            <a:off x="9509451" y="2887333"/>
            <a:ext cx="1668275" cy="1569646"/>
          </a:xfrm>
          <a:prstGeom prst="rect">
            <a:avLst/>
          </a:prstGeom>
          <a:noFill/>
        </p:spPr>
        <p:txBody>
          <a:bodyPr wrap="square" lIns="91428" tIns="45713" rIns="91428" bIns="45713" rtlCol="0">
            <a:spAutoFit/>
          </a:bodyPr>
          <a:lstStyle/>
          <a:p>
            <a:pPr algn="just"/>
            <a:r>
              <a:rPr lang="zh-CN" altLang="en-US" sz="1600" dirty="0">
                <a:solidFill>
                  <a:schemeClr val="tx1">
                    <a:lumMod val="85000"/>
                    <a:lumOff val="15000"/>
                  </a:schemeClr>
                </a:solidFill>
                <a:cs typeface="+mn-ea"/>
                <a:sym typeface="+mn-lt"/>
              </a:rPr>
              <a:t>在这里添加你的文字，图片也可以，记得加满哦。在这里添加你的文字，图片也可以，记得加满哦。</a:t>
            </a:r>
          </a:p>
        </p:txBody>
      </p:sp>
      <p:sp>
        <p:nvSpPr>
          <p:cNvPr id="23"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
        <p:nvSpPr>
          <p:cNvPr id="24" name="文本框 23"/>
          <p:cNvSpPr txBox="1"/>
          <p:nvPr/>
        </p:nvSpPr>
        <p:spPr>
          <a:xfrm>
            <a:off x="829387" y="5362603"/>
            <a:ext cx="10348339"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65000"/>
                    <a:lumOff val="35000"/>
                  </a:schemeClr>
                </a:solidFill>
                <a:latin typeface="+mn-ea"/>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wipe(up)">
                                      <p:cBhvr>
                                        <p:cTn id="11" dur="500"/>
                                        <p:tgtEl>
                                          <p:spTgt spid="7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wipe(left)">
                                      <p:cBhvr>
                                        <p:cTn id="15" dur="500"/>
                                        <p:tgtEl>
                                          <p:spTgt spid="8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left)">
                                      <p:cBhvr>
                                        <p:cTn id="19" dur="500"/>
                                        <p:tgtEl>
                                          <p:spTgt spid="84"/>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up)">
                                      <p:cBhvr>
                                        <p:cTn id="23" dur="500"/>
                                        <p:tgtEl>
                                          <p:spTgt spid="6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wipe(left)">
                                      <p:cBhvr>
                                        <p:cTn id="27" dur="500"/>
                                        <p:tgtEl>
                                          <p:spTgt spid="8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5"/>
                                        </p:tgtEl>
                                        <p:attrNameLst>
                                          <p:attrName>style.visibility</p:attrName>
                                        </p:attrNameLst>
                                      </p:cBhvr>
                                      <p:to>
                                        <p:strVal val="visible"/>
                                      </p:to>
                                    </p:set>
                                    <p:animEffect transition="in" filter="wipe(left)">
                                      <p:cBhvr>
                                        <p:cTn id="31" dur="500"/>
                                        <p:tgtEl>
                                          <p:spTgt spid="85"/>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up)">
                                      <p:cBhvr>
                                        <p:cTn id="35" dur="500"/>
                                        <p:tgtEl>
                                          <p:spTgt spid="71"/>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left)">
                                      <p:cBhvr>
                                        <p:cTn id="39" dur="500"/>
                                        <p:tgtEl>
                                          <p:spTgt spid="81"/>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left)">
                                      <p:cBhvr>
                                        <p:cTn id="43" dur="500"/>
                                        <p:tgtEl>
                                          <p:spTgt spid="86"/>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wipe(up)">
                                      <p:cBhvr>
                                        <p:cTn id="47" dur="500"/>
                                        <p:tgtEl>
                                          <p:spTgt spid="74"/>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wipe(left)">
                                      <p:cBhvr>
                                        <p:cTn id="51" dur="500"/>
                                        <p:tgtEl>
                                          <p:spTgt spid="83"/>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87"/>
                                        </p:tgtEl>
                                        <p:attrNameLst>
                                          <p:attrName>style.visibility</p:attrName>
                                        </p:attrNameLst>
                                      </p:cBhvr>
                                      <p:to>
                                        <p:strVal val="visible"/>
                                      </p:to>
                                    </p:set>
                                    <p:animEffect transition="in" filter="wipe(left)">
                                      <p:cBhvr>
                                        <p:cTn id="55" dur="500"/>
                                        <p:tgtEl>
                                          <p:spTgt spid="87"/>
                                        </p:tgtEl>
                                      </p:cBhvr>
                                    </p:animEffect>
                                  </p:childTnLst>
                                </p:cTn>
                              </p:par>
                            </p:childTnLst>
                          </p:cTn>
                        </p:par>
                        <p:par>
                          <p:cTn id="56" fill="hold">
                            <p:stCondLst>
                              <p:cond delay="6500"/>
                            </p:stCondLst>
                            <p:childTnLst>
                              <p:par>
                                <p:cTn id="57" presetID="10" presetClass="entr" presetSubtype="0" fill="hold" grpId="0" nodeType="afterEffect">
                                  <p:stCondLst>
                                    <p:cond delay="0"/>
                                  </p:stCondLst>
                                  <p:iterate type="lt">
                                    <p:tmPct val="10000"/>
                                  </p:iterate>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4" grpId="0"/>
      <p:bldP spid="85" grpId="0"/>
      <p:bldP spid="86" grpId="0"/>
      <p:bldP spid="87"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
        <p:nvSpPr>
          <p:cNvPr id="20" name="矩形 19"/>
          <p:cNvSpPr/>
          <p:nvPr/>
        </p:nvSpPr>
        <p:spPr>
          <a:xfrm>
            <a:off x="6068427" y="3855596"/>
            <a:ext cx="2534452" cy="1277273"/>
          </a:xfrm>
          <a:prstGeom prst="rect">
            <a:avLst/>
          </a:prstGeom>
        </p:spPr>
        <p:txBody>
          <a:bodyPr wrap="square">
            <a:spAutoFit/>
          </a:bodyPr>
          <a:lstStyle/>
          <a:p>
            <a:pPr algn="ctr" defTabSz="914400">
              <a:lnSpc>
                <a:spcPct val="150000"/>
              </a:lnSpc>
              <a:spcAft>
                <a:spcPts val="600"/>
              </a:spcAft>
              <a:buClr>
                <a:srgbClr val="202F3D"/>
              </a:buClr>
            </a:pPr>
            <a:r>
              <a:rPr lang="zh-CN" altLang="en-US" dirty="0">
                <a:solidFill>
                  <a:prstClr val="black">
                    <a:lumMod val="75000"/>
                    <a:lumOff val="25000"/>
                  </a:prstClr>
                </a:solidFill>
                <a:latin typeface="微软雅黑" panose="020B0503020204020204" pitchFamily="34" charset="-122"/>
              </a:rPr>
              <a:t>回报</a:t>
            </a:r>
            <a:r>
              <a:rPr lang="zh-CN" altLang="en-US" dirty="0" smtClean="0">
                <a:solidFill>
                  <a:prstClr val="black">
                    <a:lumMod val="75000"/>
                    <a:lumOff val="25000"/>
                  </a:prstClr>
                </a:solidFill>
                <a:latin typeface="微软雅黑" panose="020B0503020204020204" pitchFamily="34" charset="-122"/>
              </a:rPr>
              <a:t>社会</a:t>
            </a:r>
            <a:endParaRPr lang="en-US" altLang="zh-CN" dirty="0" smtClean="0">
              <a:solidFill>
                <a:prstClr val="black">
                  <a:lumMod val="75000"/>
                  <a:lumOff val="25000"/>
                </a:prstClr>
              </a:solidFill>
              <a:latin typeface="微软雅黑" panose="020B0503020204020204" pitchFamily="34" charset="-122"/>
            </a:endParaRPr>
          </a:p>
          <a:p>
            <a:pPr algn="ctr" defTabSz="914400">
              <a:lnSpc>
                <a:spcPct val="150000"/>
              </a:lnSpc>
              <a:spcAft>
                <a:spcPts val="600"/>
              </a:spcAft>
              <a:buClr>
                <a:srgbClr val="202F3D"/>
              </a:buClr>
            </a:pPr>
            <a:r>
              <a:rPr lang="zh-CN" altLang="en-US" sz="1000" dirty="0" smtClean="0">
                <a:solidFill>
                  <a:prstClr val="black">
                    <a:lumMod val="75000"/>
                    <a:lumOff val="25000"/>
                  </a:prstClr>
                </a:solidFill>
                <a:latin typeface="微软雅黑" panose="020B0503020204020204" pitchFamily="34" charset="-122"/>
              </a:rPr>
              <a:t>我们坚持以客户为中心，快速响应客户需求，持续为客户创造长期价值进而成就客户。为客户提供有效服务</a:t>
            </a:r>
            <a:endParaRPr lang="en-US" altLang="zh-CN" sz="1000" dirty="0" smtClean="0">
              <a:solidFill>
                <a:prstClr val="black">
                  <a:lumMod val="75000"/>
                  <a:lumOff val="25000"/>
                </a:prstClr>
              </a:solidFill>
              <a:latin typeface="微软雅黑" panose="020B0503020204020204" pitchFamily="34" charset="-122"/>
            </a:endParaRPr>
          </a:p>
        </p:txBody>
      </p:sp>
      <p:sp>
        <p:nvSpPr>
          <p:cNvPr id="21" name="任意多边形 20"/>
          <p:cNvSpPr/>
          <p:nvPr/>
        </p:nvSpPr>
        <p:spPr>
          <a:xfrm>
            <a:off x="6484042"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grpSp>
        <p:nvGrpSpPr>
          <p:cNvPr id="22" name="组合 21"/>
          <p:cNvGrpSpPr/>
          <p:nvPr/>
        </p:nvGrpSpPr>
        <p:grpSpPr>
          <a:xfrm>
            <a:off x="6892392" y="2413068"/>
            <a:ext cx="886516" cy="886516"/>
            <a:chOff x="6892392" y="2413068"/>
            <a:chExt cx="886516" cy="886516"/>
          </a:xfrm>
        </p:grpSpPr>
        <p:sp>
          <p:nvSpPr>
            <p:cNvPr id="23" name="椭圆 22"/>
            <p:cNvSpPr/>
            <p:nvPr/>
          </p:nvSpPr>
          <p:spPr>
            <a:xfrm>
              <a:off x="6892392" y="2413068"/>
              <a:ext cx="886516" cy="886516"/>
            </a:xfrm>
            <a:prstGeom prst="ellipse">
              <a:avLst/>
            </a:prstGeom>
            <a:solidFill>
              <a:srgbClr val="9595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sp>
          <p:nvSpPr>
            <p:cNvPr id="24" name="Freeform 10"/>
            <p:cNvSpPr>
              <a:spLocks noEditPoints="1"/>
            </p:cNvSpPr>
            <p:nvPr/>
          </p:nvSpPr>
          <p:spPr bwMode="auto">
            <a:xfrm>
              <a:off x="7136610" y="2656303"/>
              <a:ext cx="398086" cy="400044"/>
            </a:xfrm>
            <a:custGeom>
              <a:avLst/>
              <a:gdLst>
                <a:gd name="T0" fmla="*/ 992 w 1018"/>
                <a:gd name="T1" fmla="*/ 413 h 1018"/>
                <a:gd name="T2" fmla="*/ 904 w 1018"/>
                <a:gd name="T3" fmla="*/ 252 h 1018"/>
                <a:gd name="T4" fmla="*/ 764 w 1018"/>
                <a:gd name="T5" fmla="*/ 133 h 1018"/>
                <a:gd name="T6" fmla="*/ 589 w 1018"/>
                <a:gd name="T7" fmla="*/ 71 h 1018"/>
                <a:gd name="T8" fmla="*/ 532 w 1018"/>
                <a:gd name="T9" fmla="*/ 10 h 1018"/>
                <a:gd name="T10" fmla="*/ 492 w 1018"/>
                <a:gd name="T11" fmla="*/ 6 h 1018"/>
                <a:gd name="T12" fmla="*/ 453 w 1018"/>
                <a:gd name="T13" fmla="*/ 68 h 1018"/>
                <a:gd name="T14" fmla="*/ 275 w 1018"/>
                <a:gd name="T15" fmla="*/ 123 h 1018"/>
                <a:gd name="T16" fmla="*/ 130 w 1018"/>
                <a:gd name="T17" fmla="*/ 235 h 1018"/>
                <a:gd name="T18" fmla="*/ 35 w 1018"/>
                <a:gd name="T19" fmla="*/ 391 h 1018"/>
                <a:gd name="T20" fmla="*/ 1 w 1018"/>
                <a:gd name="T21" fmla="*/ 554 h 1018"/>
                <a:gd name="T22" fmla="*/ 20 w 1018"/>
                <a:gd name="T23" fmla="*/ 602 h 1018"/>
                <a:gd name="T24" fmla="*/ 59 w 1018"/>
                <a:gd name="T25" fmla="*/ 591 h 1018"/>
                <a:gd name="T26" fmla="*/ 74 w 1018"/>
                <a:gd name="T27" fmla="*/ 524 h 1018"/>
                <a:gd name="T28" fmla="*/ 142 w 1018"/>
                <a:gd name="T29" fmla="*/ 456 h 1018"/>
                <a:gd name="T30" fmla="*/ 229 w 1018"/>
                <a:gd name="T31" fmla="*/ 452 h 1018"/>
                <a:gd name="T32" fmla="*/ 303 w 1018"/>
                <a:gd name="T33" fmla="*/ 513 h 1018"/>
                <a:gd name="T34" fmla="*/ 321 w 1018"/>
                <a:gd name="T35" fmla="*/ 586 h 1018"/>
                <a:gd name="T36" fmla="*/ 356 w 1018"/>
                <a:gd name="T37" fmla="*/ 604 h 1018"/>
                <a:gd name="T38" fmla="*/ 382 w 1018"/>
                <a:gd name="T39" fmla="*/ 573 h 1018"/>
                <a:gd name="T40" fmla="*/ 409 w 1018"/>
                <a:gd name="T41" fmla="*/ 495 h 1018"/>
                <a:gd name="T42" fmla="*/ 478 w 1018"/>
                <a:gd name="T43" fmla="*/ 451 h 1018"/>
                <a:gd name="T44" fmla="*/ 462 w 1018"/>
                <a:gd name="T45" fmla="*/ 912 h 1018"/>
                <a:gd name="T46" fmla="*/ 402 w 1018"/>
                <a:gd name="T47" fmla="*/ 953 h 1018"/>
                <a:gd name="T48" fmla="*/ 337 w 1018"/>
                <a:gd name="T49" fmla="*/ 943 h 1018"/>
                <a:gd name="T50" fmla="*/ 291 w 1018"/>
                <a:gd name="T51" fmla="*/ 888 h 1018"/>
                <a:gd name="T52" fmla="*/ 277 w 1018"/>
                <a:gd name="T53" fmla="*/ 837 h 1018"/>
                <a:gd name="T54" fmla="*/ 237 w 1018"/>
                <a:gd name="T55" fmla="*/ 833 h 1018"/>
                <a:gd name="T56" fmla="*/ 227 w 1018"/>
                <a:gd name="T57" fmla="*/ 892 h 1018"/>
                <a:gd name="T58" fmla="*/ 293 w 1018"/>
                <a:gd name="T59" fmla="*/ 992 h 1018"/>
                <a:gd name="T60" fmla="*/ 398 w 1018"/>
                <a:gd name="T61" fmla="*/ 1017 h 1018"/>
                <a:gd name="T62" fmla="*/ 505 w 1018"/>
                <a:gd name="T63" fmla="*/ 960 h 1018"/>
                <a:gd name="T64" fmla="*/ 541 w 1018"/>
                <a:gd name="T65" fmla="*/ 451 h 1018"/>
                <a:gd name="T66" fmla="*/ 603 w 1018"/>
                <a:gd name="T67" fmla="*/ 487 h 1018"/>
                <a:gd name="T68" fmla="*/ 636 w 1018"/>
                <a:gd name="T69" fmla="*/ 562 h 1018"/>
                <a:gd name="T70" fmla="*/ 656 w 1018"/>
                <a:gd name="T71" fmla="*/ 602 h 1018"/>
                <a:gd name="T72" fmla="*/ 694 w 1018"/>
                <a:gd name="T73" fmla="*/ 591 h 1018"/>
                <a:gd name="T74" fmla="*/ 711 w 1018"/>
                <a:gd name="T75" fmla="*/ 524 h 1018"/>
                <a:gd name="T76" fmla="*/ 778 w 1018"/>
                <a:gd name="T77" fmla="*/ 456 h 1018"/>
                <a:gd name="T78" fmla="*/ 865 w 1018"/>
                <a:gd name="T79" fmla="*/ 452 h 1018"/>
                <a:gd name="T80" fmla="*/ 939 w 1018"/>
                <a:gd name="T81" fmla="*/ 513 h 1018"/>
                <a:gd name="T82" fmla="*/ 957 w 1018"/>
                <a:gd name="T83" fmla="*/ 586 h 1018"/>
                <a:gd name="T84" fmla="*/ 993 w 1018"/>
                <a:gd name="T85" fmla="*/ 604 h 1018"/>
                <a:gd name="T86" fmla="*/ 1018 w 1018"/>
                <a:gd name="T87" fmla="*/ 573 h 1018"/>
                <a:gd name="T88" fmla="*/ 779 w 1018"/>
                <a:gd name="T89" fmla="*/ 389 h 1018"/>
                <a:gd name="T90" fmla="*/ 699 w 1018"/>
                <a:gd name="T91" fmla="*/ 433 h 1018"/>
                <a:gd name="T92" fmla="*/ 647 w 1018"/>
                <a:gd name="T93" fmla="*/ 441 h 1018"/>
                <a:gd name="T94" fmla="*/ 569 w 1018"/>
                <a:gd name="T95" fmla="*/ 392 h 1018"/>
                <a:gd name="T96" fmla="*/ 485 w 1018"/>
                <a:gd name="T97" fmla="*/ 384 h 1018"/>
                <a:gd name="T98" fmla="*/ 398 w 1018"/>
                <a:gd name="T99" fmla="*/ 419 h 1018"/>
                <a:gd name="T100" fmla="*/ 344 w 1018"/>
                <a:gd name="T101" fmla="*/ 458 h 1018"/>
                <a:gd name="T102" fmla="*/ 273 w 1018"/>
                <a:gd name="T103" fmla="*/ 400 h 1018"/>
                <a:gd name="T104" fmla="*/ 191 w 1018"/>
                <a:gd name="T105" fmla="*/ 382 h 1018"/>
                <a:gd name="T106" fmla="*/ 97 w 1018"/>
                <a:gd name="T107" fmla="*/ 408 h 1018"/>
                <a:gd name="T108" fmla="*/ 231 w 1018"/>
                <a:gd name="T109" fmla="*/ 226 h 1018"/>
                <a:gd name="T110" fmla="*/ 441 w 1018"/>
                <a:gd name="T111" fmla="*/ 133 h 1018"/>
                <a:gd name="T112" fmla="*/ 561 w 1018"/>
                <a:gd name="T113" fmla="*/ 131 h 1018"/>
                <a:gd name="T114" fmla="*/ 762 w 1018"/>
                <a:gd name="T115" fmla="*/ 206 h 1018"/>
                <a:gd name="T116" fmla="*/ 923 w 1018"/>
                <a:gd name="T117" fmla="*/ 408 h 1018"/>
                <a:gd name="T118" fmla="*/ 840 w 1018"/>
                <a:gd name="T119" fmla="*/ 383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8">
                  <a:moveTo>
                    <a:pt x="1017" y="554"/>
                  </a:moveTo>
                  <a:lnTo>
                    <a:pt x="1017" y="554"/>
                  </a:lnTo>
                  <a:lnTo>
                    <a:pt x="1016" y="529"/>
                  </a:lnTo>
                  <a:lnTo>
                    <a:pt x="1013" y="506"/>
                  </a:lnTo>
                  <a:lnTo>
                    <a:pt x="1010" y="482"/>
                  </a:lnTo>
                  <a:lnTo>
                    <a:pt x="1005" y="458"/>
                  </a:lnTo>
                  <a:lnTo>
                    <a:pt x="999" y="436"/>
                  </a:lnTo>
                  <a:lnTo>
                    <a:pt x="992" y="413"/>
                  </a:lnTo>
                  <a:lnTo>
                    <a:pt x="984" y="391"/>
                  </a:lnTo>
                  <a:lnTo>
                    <a:pt x="976" y="369"/>
                  </a:lnTo>
                  <a:lnTo>
                    <a:pt x="966" y="349"/>
                  </a:lnTo>
                  <a:lnTo>
                    <a:pt x="955" y="329"/>
                  </a:lnTo>
                  <a:lnTo>
                    <a:pt x="943" y="308"/>
                  </a:lnTo>
                  <a:lnTo>
                    <a:pt x="930" y="289"/>
                  </a:lnTo>
                  <a:lnTo>
                    <a:pt x="918" y="271"/>
                  </a:lnTo>
                  <a:lnTo>
                    <a:pt x="904" y="252"/>
                  </a:lnTo>
                  <a:lnTo>
                    <a:pt x="889" y="235"/>
                  </a:lnTo>
                  <a:lnTo>
                    <a:pt x="873" y="218"/>
                  </a:lnTo>
                  <a:lnTo>
                    <a:pt x="856" y="202"/>
                  </a:lnTo>
                  <a:lnTo>
                    <a:pt x="839" y="187"/>
                  </a:lnTo>
                  <a:lnTo>
                    <a:pt x="822" y="172"/>
                  </a:lnTo>
                  <a:lnTo>
                    <a:pt x="803" y="159"/>
                  </a:lnTo>
                  <a:lnTo>
                    <a:pt x="785" y="146"/>
                  </a:lnTo>
                  <a:lnTo>
                    <a:pt x="764" y="133"/>
                  </a:lnTo>
                  <a:lnTo>
                    <a:pt x="745" y="123"/>
                  </a:lnTo>
                  <a:lnTo>
                    <a:pt x="723" y="112"/>
                  </a:lnTo>
                  <a:lnTo>
                    <a:pt x="702" y="103"/>
                  </a:lnTo>
                  <a:lnTo>
                    <a:pt x="680" y="95"/>
                  </a:lnTo>
                  <a:lnTo>
                    <a:pt x="658" y="87"/>
                  </a:lnTo>
                  <a:lnTo>
                    <a:pt x="635" y="81"/>
                  </a:lnTo>
                  <a:lnTo>
                    <a:pt x="613" y="75"/>
                  </a:lnTo>
                  <a:lnTo>
                    <a:pt x="589" y="71"/>
                  </a:lnTo>
                  <a:lnTo>
                    <a:pt x="566" y="68"/>
                  </a:lnTo>
                  <a:lnTo>
                    <a:pt x="541" y="66"/>
                  </a:lnTo>
                  <a:lnTo>
                    <a:pt x="541" y="32"/>
                  </a:lnTo>
                  <a:lnTo>
                    <a:pt x="541" y="32"/>
                  </a:lnTo>
                  <a:lnTo>
                    <a:pt x="541" y="26"/>
                  </a:lnTo>
                  <a:lnTo>
                    <a:pt x="539" y="21"/>
                  </a:lnTo>
                  <a:lnTo>
                    <a:pt x="536" y="14"/>
                  </a:lnTo>
                  <a:lnTo>
                    <a:pt x="532" y="10"/>
                  </a:lnTo>
                  <a:lnTo>
                    <a:pt x="527" y="6"/>
                  </a:lnTo>
                  <a:lnTo>
                    <a:pt x="522" y="3"/>
                  </a:lnTo>
                  <a:lnTo>
                    <a:pt x="516" y="1"/>
                  </a:lnTo>
                  <a:lnTo>
                    <a:pt x="510" y="0"/>
                  </a:lnTo>
                  <a:lnTo>
                    <a:pt x="510" y="0"/>
                  </a:lnTo>
                  <a:lnTo>
                    <a:pt x="503" y="1"/>
                  </a:lnTo>
                  <a:lnTo>
                    <a:pt x="497" y="3"/>
                  </a:lnTo>
                  <a:lnTo>
                    <a:pt x="492" y="6"/>
                  </a:lnTo>
                  <a:lnTo>
                    <a:pt x="487" y="10"/>
                  </a:lnTo>
                  <a:lnTo>
                    <a:pt x="483" y="14"/>
                  </a:lnTo>
                  <a:lnTo>
                    <a:pt x="480" y="21"/>
                  </a:lnTo>
                  <a:lnTo>
                    <a:pt x="479" y="26"/>
                  </a:lnTo>
                  <a:lnTo>
                    <a:pt x="478" y="32"/>
                  </a:lnTo>
                  <a:lnTo>
                    <a:pt x="478" y="66"/>
                  </a:lnTo>
                  <a:lnTo>
                    <a:pt x="478" y="66"/>
                  </a:lnTo>
                  <a:lnTo>
                    <a:pt x="453" y="68"/>
                  </a:lnTo>
                  <a:lnTo>
                    <a:pt x="429" y="71"/>
                  </a:lnTo>
                  <a:lnTo>
                    <a:pt x="406" y="75"/>
                  </a:lnTo>
                  <a:lnTo>
                    <a:pt x="383" y="81"/>
                  </a:lnTo>
                  <a:lnTo>
                    <a:pt x="361" y="87"/>
                  </a:lnTo>
                  <a:lnTo>
                    <a:pt x="338" y="95"/>
                  </a:lnTo>
                  <a:lnTo>
                    <a:pt x="317" y="103"/>
                  </a:lnTo>
                  <a:lnTo>
                    <a:pt x="295" y="112"/>
                  </a:lnTo>
                  <a:lnTo>
                    <a:pt x="275" y="123"/>
                  </a:lnTo>
                  <a:lnTo>
                    <a:pt x="255" y="133"/>
                  </a:lnTo>
                  <a:lnTo>
                    <a:pt x="235" y="146"/>
                  </a:lnTo>
                  <a:lnTo>
                    <a:pt x="216" y="159"/>
                  </a:lnTo>
                  <a:lnTo>
                    <a:pt x="198" y="172"/>
                  </a:lnTo>
                  <a:lnTo>
                    <a:pt x="179" y="187"/>
                  </a:lnTo>
                  <a:lnTo>
                    <a:pt x="162" y="202"/>
                  </a:lnTo>
                  <a:lnTo>
                    <a:pt x="146" y="218"/>
                  </a:lnTo>
                  <a:lnTo>
                    <a:pt x="130" y="235"/>
                  </a:lnTo>
                  <a:lnTo>
                    <a:pt x="116" y="252"/>
                  </a:lnTo>
                  <a:lnTo>
                    <a:pt x="101" y="271"/>
                  </a:lnTo>
                  <a:lnTo>
                    <a:pt x="88" y="289"/>
                  </a:lnTo>
                  <a:lnTo>
                    <a:pt x="75" y="308"/>
                  </a:lnTo>
                  <a:lnTo>
                    <a:pt x="65" y="329"/>
                  </a:lnTo>
                  <a:lnTo>
                    <a:pt x="54" y="349"/>
                  </a:lnTo>
                  <a:lnTo>
                    <a:pt x="44" y="369"/>
                  </a:lnTo>
                  <a:lnTo>
                    <a:pt x="35" y="391"/>
                  </a:lnTo>
                  <a:lnTo>
                    <a:pt x="27" y="413"/>
                  </a:lnTo>
                  <a:lnTo>
                    <a:pt x="21" y="436"/>
                  </a:lnTo>
                  <a:lnTo>
                    <a:pt x="14" y="458"/>
                  </a:lnTo>
                  <a:lnTo>
                    <a:pt x="10" y="482"/>
                  </a:lnTo>
                  <a:lnTo>
                    <a:pt x="6" y="506"/>
                  </a:lnTo>
                  <a:lnTo>
                    <a:pt x="3" y="529"/>
                  </a:lnTo>
                  <a:lnTo>
                    <a:pt x="1" y="554"/>
                  </a:lnTo>
                  <a:lnTo>
                    <a:pt x="1" y="554"/>
                  </a:lnTo>
                  <a:lnTo>
                    <a:pt x="0" y="573"/>
                  </a:lnTo>
                  <a:lnTo>
                    <a:pt x="0" y="573"/>
                  </a:lnTo>
                  <a:lnTo>
                    <a:pt x="1" y="580"/>
                  </a:lnTo>
                  <a:lnTo>
                    <a:pt x="3" y="586"/>
                  </a:lnTo>
                  <a:lnTo>
                    <a:pt x="6" y="591"/>
                  </a:lnTo>
                  <a:lnTo>
                    <a:pt x="10" y="596"/>
                  </a:lnTo>
                  <a:lnTo>
                    <a:pt x="14" y="600"/>
                  </a:lnTo>
                  <a:lnTo>
                    <a:pt x="20" y="602"/>
                  </a:lnTo>
                  <a:lnTo>
                    <a:pt x="26" y="604"/>
                  </a:lnTo>
                  <a:lnTo>
                    <a:pt x="32" y="605"/>
                  </a:lnTo>
                  <a:lnTo>
                    <a:pt x="32" y="605"/>
                  </a:lnTo>
                  <a:lnTo>
                    <a:pt x="39" y="604"/>
                  </a:lnTo>
                  <a:lnTo>
                    <a:pt x="45" y="602"/>
                  </a:lnTo>
                  <a:lnTo>
                    <a:pt x="51" y="600"/>
                  </a:lnTo>
                  <a:lnTo>
                    <a:pt x="55" y="596"/>
                  </a:lnTo>
                  <a:lnTo>
                    <a:pt x="59" y="591"/>
                  </a:lnTo>
                  <a:lnTo>
                    <a:pt x="61" y="586"/>
                  </a:lnTo>
                  <a:lnTo>
                    <a:pt x="64" y="580"/>
                  </a:lnTo>
                  <a:lnTo>
                    <a:pt x="65" y="573"/>
                  </a:lnTo>
                  <a:lnTo>
                    <a:pt x="65" y="573"/>
                  </a:lnTo>
                  <a:lnTo>
                    <a:pt x="65" y="560"/>
                  </a:lnTo>
                  <a:lnTo>
                    <a:pt x="67" y="547"/>
                  </a:lnTo>
                  <a:lnTo>
                    <a:pt x="70" y="536"/>
                  </a:lnTo>
                  <a:lnTo>
                    <a:pt x="74" y="524"/>
                  </a:lnTo>
                  <a:lnTo>
                    <a:pt x="80" y="513"/>
                  </a:lnTo>
                  <a:lnTo>
                    <a:pt x="86" y="502"/>
                  </a:lnTo>
                  <a:lnTo>
                    <a:pt x="94" y="493"/>
                  </a:lnTo>
                  <a:lnTo>
                    <a:pt x="101" y="483"/>
                  </a:lnTo>
                  <a:lnTo>
                    <a:pt x="111" y="476"/>
                  </a:lnTo>
                  <a:lnTo>
                    <a:pt x="120" y="468"/>
                  </a:lnTo>
                  <a:lnTo>
                    <a:pt x="131" y="462"/>
                  </a:lnTo>
                  <a:lnTo>
                    <a:pt x="142" y="456"/>
                  </a:lnTo>
                  <a:lnTo>
                    <a:pt x="154" y="452"/>
                  </a:lnTo>
                  <a:lnTo>
                    <a:pt x="165" y="449"/>
                  </a:lnTo>
                  <a:lnTo>
                    <a:pt x="178" y="447"/>
                  </a:lnTo>
                  <a:lnTo>
                    <a:pt x="191" y="445"/>
                  </a:lnTo>
                  <a:lnTo>
                    <a:pt x="191" y="445"/>
                  </a:lnTo>
                  <a:lnTo>
                    <a:pt x="204" y="447"/>
                  </a:lnTo>
                  <a:lnTo>
                    <a:pt x="217" y="449"/>
                  </a:lnTo>
                  <a:lnTo>
                    <a:pt x="229" y="452"/>
                  </a:lnTo>
                  <a:lnTo>
                    <a:pt x="241" y="456"/>
                  </a:lnTo>
                  <a:lnTo>
                    <a:pt x="252" y="462"/>
                  </a:lnTo>
                  <a:lnTo>
                    <a:pt x="262" y="468"/>
                  </a:lnTo>
                  <a:lnTo>
                    <a:pt x="273" y="476"/>
                  </a:lnTo>
                  <a:lnTo>
                    <a:pt x="281" y="483"/>
                  </a:lnTo>
                  <a:lnTo>
                    <a:pt x="290" y="493"/>
                  </a:lnTo>
                  <a:lnTo>
                    <a:pt x="296" y="502"/>
                  </a:lnTo>
                  <a:lnTo>
                    <a:pt x="303" y="513"/>
                  </a:lnTo>
                  <a:lnTo>
                    <a:pt x="308" y="524"/>
                  </a:lnTo>
                  <a:lnTo>
                    <a:pt x="312" y="536"/>
                  </a:lnTo>
                  <a:lnTo>
                    <a:pt x="316" y="547"/>
                  </a:lnTo>
                  <a:lnTo>
                    <a:pt x="318" y="560"/>
                  </a:lnTo>
                  <a:lnTo>
                    <a:pt x="319" y="573"/>
                  </a:lnTo>
                  <a:lnTo>
                    <a:pt x="319" y="573"/>
                  </a:lnTo>
                  <a:lnTo>
                    <a:pt x="319" y="580"/>
                  </a:lnTo>
                  <a:lnTo>
                    <a:pt x="321" y="586"/>
                  </a:lnTo>
                  <a:lnTo>
                    <a:pt x="324" y="591"/>
                  </a:lnTo>
                  <a:lnTo>
                    <a:pt x="327" y="596"/>
                  </a:lnTo>
                  <a:lnTo>
                    <a:pt x="333" y="600"/>
                  </a:lnTo>
                  <a:lnTo>
                    <a:pt x="338" y="602"/>
                  </a:lnTo>
                  <a:lnTo>
                    <a:pt x="344" y="604"/>
                  </a:lnTo>
                  <a:lnTo>
                    <a:pt x="350" y="605"/>
                  </a:lnTo>
                  <a:lnTo>
                    <a:pt x="350" y="605"/>
                  </a:lnTo>
                  <a:lnTo>
                    <a:pt x="356" y="604"/>
                  </a:lnTo>
                  <a:lnTo>
                    <a:pt x="363" y="602"/>
                  </a:lnTo>
                  <a:lnTo>
                    <a:pt x="368" y="600"/>
                  </a:lnTo>
                  <a:lnTo>
                    <a:pt x="373" y="596"/>
                  </a:lnTo>
                  <a:lnTo>
                    <a:pt x="377" y="591"/>
                  </a:lnTo>
                  <a:lnTo>
                    <a:pt x="380" y="586"/>
                  </a:lnTo>
                  <a:lnTo>
                    <a:pt x="381" y="580"/>
                  </a:lnTo>
                  <a:lnTo>
                    <a:pt x="382" y="573"/>
                  </a:lnTo>
                  <a:lnTo>
                    <a:pt x="382" y="573"/>
                  </a:lnTo>
                  <a:lnTo>
                    <a:pt x="382" y="562"/>
                  </a:lnTo>
                  <a:lnTo>
                    <a:pt x="384" y="552"/>
                  </a:lnTo>
                  <a:lnTo>
                    <a:pt x="386" y="541"/>
                  </a:lnTo>
                  <a:lnTo>
                    <a:pt x="390" y="531"/>
                  </a:lnTo>
                  <a:lnTo>
                    <a:pt x="393" y="522"/>
                  </a:lnTo>
                  <a:lnTo>
                    <a:pt x="398" y="512"/>
                  </a:lnTo>
                  <a:lnTo>
                    <a:pt x="404" y="503"/>
                  </a:lnTo>
                  <a:lnTo>
                    <a:pt x="409" y="495"/>
                  </a:lnTo>
                  <a:lnTo>
                    <a:pt x="417" y="487"/>
                  </a:lnTo>
                  <a:lnTo>
                    <a:pt x="423" y="480"/>
                  </a:lnTo>
                  <a:lnTo>
                    <a:pt x="432" y="473"/>
                  </a:lnTo>
                  <a:lnTo>
                    <a:pt x="440" y="467"/>
                  </a:lnTo>
                  <a:lnTo>
                    <a:pt x="449" y="462"/>
                  </a:lnTo>
                  <a:lnTo>
                    <a:pt x="458" y="457"/>
                  </a:lnTo>
                  <a:lnTo>
                    <a:pt x="468" y="453"/>
                  </a:lnTo>
                  <a:lnTo>
                    <a:pt x="478" y="451"/>
                  </a:lnTo>
                  <a:lnTo>
                    <a:pt x="478" y="860"/>
                  </a:lnTo>
                  <a:lnTo>
                    <a:pt x="478" y="860"/>
                  </a:lnTo>
                  <a:lnTo>
                    <a:pt x="478" y="869"/>
                  </a:lnTo>
                  <a:lnTo>
                    <a:pt x="476" y="879"/>
                  </a:lnTo>
                  <a:lnTo>
                    <a:pt x="473" y="888"/>
                  </a:lnTo>
                  <a:lnTo>
                    <a:pt x="470" y="896"/>
                  </a:lnTo>
                  <a:lnTo>
                    <a:pt x="466" y="905"/>
                  </a:lnTo>
                  <a:lnTo>
                    <a:pt x="462" y="912"/>
                  </a:lnTo>
                  <a:lnTo>
                    <a:pt x="456" y="920"/>
                  </a:lnTo>
                  <a:lnTo>
                    <a:pt x="450" y="927"/>
                  </a:lnTo>
                  <a:lnTo>
                    <a:pt x="443" y="933"/>
                  </a:lnTo>
                  <a:lnTo>
                    <a:pt x="436" y="938"/>
                  </a:lnTo>
                  <a:lnTo>
                    <a:pt x="427" y="943"/>
                  </a:lnTo>
                  <a:lnTo>
                    <a:pt x="420" y="948"/>
                  </a:lnTo>
                  <a:lnTo>
                    <a:pt x="410" y="951"/>
                  </a:lnTo>
                  <a:lnTo>
                    <a:pt x="402" y="953"/>
                  </a:lnTo>
                  <a:lnTo>
                    <a:pt x="392" y="954"/>
                  </a:lnTo>
                  <a:lnTo>
                    <a:pt x="382" y="955"/>
                  </a:lnTo>
                  <a:lnTo>
                    <a:pt x="382" y="955"/>
                  </a:lnTo>
                  <a:lnTo>
                    <a:pt x="373" y="954"/>
                  </a:lnTo>
                  <a:lnTo>
                    <a:pt x="363" y="953"/>
                  </a:lnTo>
                  <a:lnTo>
                    <a:pt x="354" y="951"/>
                  </a:lnTo>
                  <a:lnTo>
                    <a:pt x="345" y="948"/>
                  </a:lnTo>
                  <a:lnTo>
                    <a:pt x="337" y="943"/>
                  </a:lnTo>
                  <a:lnTo>
                    <a:pt x="329" y="938"/>
                  </a:lnTo>
                  <a:lnTo>
                    <a:pt x="322" y="933"/>
                  </a:lnTo>
                  <a:lnTo>
                    <a:pt x="315" y="927"/>
                  </a:lnTo>
                  <a:lnTo>
                    <a:pt x="308" y="920"/>
                  </a:lnTo>
                  <a:lnTo>
                    <a:pt x="303" y="912"/>
                  </a:lnTo>
                  <a:lnTo>
                    <a:pt x="299" y="905"/>
                  </a:lnTo>
                  <a:lnTo>
                    <a:pt x="294" y="896"/>
                  </a:lnTo>
                  <a:lnTo>
                    <a:pt x="291" y="888"/>
                  </a:lnTo>
                  <a:lnTo>
                    <a:pt x="289" y="879"/>
                  </a:lnTo>
                  <a:lnTo>
                    <a:pt x="288" y="869"/>
                  </a:lnTo>
                  <a:lnTo>
                    <a:pt x="287" y="860"/>
                  </a:lnTo>
                  <a:lnTo>
                    <a:pt x="287" y="860"/>
                  </a:lnTo>
                  <a:lnTo>
                    <a:pt x="287" y="853"/>
                  </a:lnTo>
                  <a:lnTo>
                    <a:pt x="285" y="847"/>
                  </a:lnTo>
                  <a:lnTo>
                    <a:pt x="281" y="841"/>
                  </a:lnTo>
                  <a:lnTo>
                    <a:pt x="277" y="837"/>
                  </a:lnTo>
                  <a:lnTo>
                    <a:pt x="273" y="833"/>
                  </a:lnTo>
                  <a:lnTo>
                    <a:pt x="267" y="830"/>
                  </a:lnTo>
                  <a:lnTo>
                    <a:pt x="261" y="828"/>
                  </a:lnTo>
                  <a:lnTo>
                    <a:pt x="255" y="827"/>
                  </a:lnTo>
                  <a:lnTo>
                    <a:pt x="255" y="827"/>
                  </a:lnTo>
                  <a:lnTo>
                    <a:pt x="249" y="828"/>
                  </a:lnTo>
                  <a:lnTo>
                    <a:pt x="243" y="830"/>
                  </a:lnTo>
                  <a:lnTo>
                    <a:pt x="237" y="833"/>
                  </a:lnTo>
                  <a:lnTo>
                    <a:pt x="233" y="837"/>
                  </a:lnTo>
                  <a:lnTo>
                    <a:pt x="229" y="841"/>
                  </a:lnTo>
                  <a:lnTo>
                    <a:pt x="226" y="847"/>
                  </a:lnTo>
                  <a:lnTo>
                    <a:pt x="223" y="853"/>
                  </a:lnTo>
                  <a:lnTo>
                    <a:pt x="223" y="860"/>
                  </a:lnTo>
                  <a:lnTo>
                    <a:pt x="223" y="860"/>
                  </a:lnTo>
                  <a:lnTo>
                    <a:pt x="224" y="876"/>
                  </a:lnTo>
                  <a:lnTo>
                    <a:pt x="227" y="892"/>
                  </a:lnTo>
                  <a:lnTo>
                    <a:pt x="231" y="907"/>
                  </a:lnTo>
                  <a:lnTo>
                    <a:pt x="236" y="921"/>
                  </a:lnTo>
                  <a:lnTo>
                    <a:pt x="243" y="935"/>
                  </a:lnTo>
                  <a:lnTo>
                    <a:pt x="250" y="949"/>
                  </a:lnTo>
                  <a:lnTo>
                    <a:pt x="260" y="960"/>
                  </a:lnTo>
                  <a:lnTo>
                    <a:pt x="270" y="972"/>
                  </a:lnTo>
                  <a:lnTo>
                    <a:pt x="281" y="982"/>
                  </a:lnTo>
                  <a:lnTo>
                    <a:pt x="293" y="992"/>
                  </a:lnTo>
                  <a:lnTo>
                    <a:pt x="306" y="999"/>
                  </a:lnTo>
                  <a:lnTo>
                    <a:pt x="320" y="1006"/>
                  </a:lnTo>
                  <a:lnTo>
                    <a:pt x="335" y="1011"/>
                  </a:lnTo>
                  <a:lnTo>
                    <a:pt x="350" y="1015"/>
                  </a:lnTo>
                  <a:lnTo>
                    <a:pt x="366" y="1017"/>
                  </a:lnTo>
                  <a:lnTo>
                    <a:pt x="382" y="1018"/>
                  </a:lnTo>
                  <a:lnTo>
                    <a:pt x="382" y="1018"/>
                  </a:lnTo>
                  <a:lnTo>
                    <a:pt x="398" y="1017"/>
                  </a:lnTo>
                  <a:lnTo>
                    <a:pt x="414" y="1015"/>
                  </a:lnTo>
                  <a:lnTo>
                    <a:pt x="429" y="1011"/>
                  </a:lnTo>
                  <a:lnTo>
                    <a:pt x="444" y="1006"/>
                  </a:lnTo>
                  <a:lnTo>
                    <a:pt x="458" y="999"/>
                  </a:lnTo>
                  <a:lnTo>
                    <a:pt x="471" y="992"/>
                  </a:lnTo>
                  <a:lnTo>
                    <a:pt x="483" y="982"/>
                  </a:lnTo>
                  <a:lnTo>
                    <a:pt x="495" y="972"/>
                  </a:lnTo>
                  <a:lnTo>
                    <a:pt x="505" y="960"/>
                  </a:lnTo>
                  <a:lnTo>
                    <a:pt x="514" y="949"/>
                  </a:lnTo>
                  <a:lnTo>
                    <a:pt x="522" y="935"/>
                  </a:lnTo>
                  <a:lnTo>
                    <a:pt x="529" y="921"/>
                  </a:lnTo>
                  <a:lnTo>
                    <a:pt x="535" y="907"/>
                  </a:lnTo>
                  <a:lnTo>
                    <a:pt x="538" y="892"/>
                  </a:lnTo>
                  <a:lnTo>
                    <a:pt x="540" y="876"/>
                  </a:lnTo>
                  <a:lnTo>
                    <a:pt x="541" y="860"/>
                  </a:lnTo>
                  <a:lnTo>
                    <a:pt x="541" y="451"/>
                  </a:lnTo>
                  <a:lnTo>
                    <a:pt x="541" y="451"/>
                  </a:lnTo>
                  <a:lnTo>
                    <a:pt x="552" y="453"/>
                  </a:lnTo>
                  <a:lnTo>
                    <a:pt x="561" y="457"/>
                  </a:lnTo>
                  <a:lnTo>
                    <a:pt x="570" y="462"/>
                  </a:lnTo>
                  <a:lnTo>
                    <a:pt x="580" y="467"/>
                  </a:lnTo>
                  <a:lnTo>
                    <a:pt x="587" y="473"/>
                  </a:lnTo>
                  <a:lnTo>
                    <a:pt x="596" y="480"/>
                  </a:lnTo>
                  <a:lnTo>
                    <a:pt x="603" y="487"/>
                  </a:lnTo>
                  <a:lnTo>
                    <a:pt x="610" y="495"/>
                  </a:lnTo>
                  <a:lnTo>
                    <a:pt x="615" y="503"/>
                  </a:lnTo>
                  <a:lnTo>
                    <a:pt x="621" y="512"/>
                  </a:lnTo>
                  <a:lnTo>
                    <a:pt x="626" y="522"/>
                  </a:lnTo>
                  <a:lnTo>
                    <a:pt x="629" y="531"/>
                  </a:lnTo>
                  <a:lnTo>
                    <a:pt x="632" y="541"/>
                  </a:lnTo>
                  <a:lnTo>
                    <a:pt x="634" y="552"/>
                  </a:lnTo>
                  <a:lnTo>
                    <a:pt x="636" y="562"/>
                  </a:lnTo>
                  <a:lnTo>
                    <a:pt x="636" y="573"/>
                  </a:lnTo>
                  <a:lnTo>
                    <a:pt x="636" y="573"/>
                  </a:lnTo>
                  <a:lnTo>
                    <a:pt x="638" y="580"/>
                  </a:lnTo>
                  <a:lnTo>
                    <a:pt x="640" y="586"/>
                  </a:lnTo>
                  <a:lnTo>
                    <a:pt x="642" y="591"/>
                  </a:lnTo>
                  <a:lnTo>
                    <a:pt x="646" y="596"/>
                  </a:lnTo>
                  <a:lnTo>
                    <a:pt x="650" y="600"/>
                  </a:lnTo>
                  <a:lnTo>
                    <a:pt x="656" y="602"/>
                  </a:lnTo>
                  <a:lnTo>
                    <a:pt x="662" y="604"/>
                  </a:lnTo>
                  <a:lnTo>
                    <a:pt x="669" y="605"/>
                  </a:lnTo>
                  <a:lnTo>
                    <a:pt x="669" y="605"/>
                  </a:lnTo>
                  <a:lnTo>
                    <a:pt x="675" y="604"/>
                  </a:lnTo>
                  <a:lnTo>
                    <a:pt x="680" y="602"/>
                  </a:lnTo>
                  <a:lnTo>
                    <a:pt x="686" y="600"/>
                  </a:lnTo>
                  <a:lnTo>
                    <a:pt x="691" y="596"/>
                  </a:lnTo>
                  <a:lnTo>
                    <a:pt x="694" y="591"/>
                  </a:lnTo>
                  <a:lnTo>
                    <a:pt x="698" y="586"/>
                  </a:lnTo>
                  <a:lnTo>
                    <a:pt x="700" y="580"/>
                  </a:lnTo>
                  <a:lnTo>
                    <a:pt x="700" y="573"/>
                  </a:lnTo>
                  <a:lnTo>
                    <a:pt x="700" y="573"/>
                  </a:lnTo>
                  <a:lnTo>
                    <a:pt x="701" y="560"/>
                  </a:lnTo>
                  <a:lnTo>
                    <a:pt x="703" y="547"/>
                  </a:lnTo>
                  <a:lnTo>
                    <a:pt x="706" y="536"/>
                  </a:lnTo>
                  <a:lnTo>
                    <a:pt x="711" y="524"/>
                  </a:lnTo>
                  <a:lnTo>
                    <a:pt x="716" y="513"/>
                  </a:lnTo>
                  <a:lnTo>
                    <a:pt x="722" y="502"/>
                  </a:lnTo>
                  <a:lnTo>
                    <a:pt x="730" y="493"/>
                  </a:lnTo>
                  <a:lnTo>
                    <a:pt x="737" y="483"/>
                  </a:lnTo>
                  <a:lnTo>
                    <a:pt x="747" y="476"/>
                  </a:lnTo>
                  <a:lnTo>
                    <a:pt x="757" y="468"/>
                  </a:lnTo>
                  <a:lnTo>
                    <a:pt x="767" y="462"/>
                  </a:lnTo>
                  <a:lnTo>
                    <a:pt x="778" y="456"/>
                  </a:lnTo>
                  <a:lnTo>
                    <a:pt x="790" y="452"/>
                  </a:lnTo>
                  <a:lnTo>
                    <a:pt x="802" y="449"/>
                  </a:lnTo>
                  <a:lnTo>
                    <a:pt x="815" y="447"/>
                  </a:lnTo>
                  <a:lnTo>
                    <a:pt x="827" y="445"/>
                  </a:lnTo>
                  <a:lnTo>
                    <a:pt x="827" y="445"/>
                  </a:lnTo>
                  <a:lnTo>
                    <a:pt x="840" y="447"/>
                  </a:lnTo>
                  <a:lnTo>
                    <a:pt x="853" y="449"/>
                  </a:lnTo>
                  <a:lnTo>
                    <a:pt x="865" y="452"/>
                  </a:lnTo>
                  <a:lnTo>
                    <a:pt x="877" y="456"/>
                  </a:lnTo>
                  <a:lnTo>
                    <a:pt x="889" y="462"/>
                  </a:lnTo>
                  <a:lnTo>
                    <a:pt x="898" y="468"/>
                  </a:lnTo>
                  <a:lnTo>
                    <a:pt x="908" y="476"/>
                  </a:lnTo>
                  <a:lnTo>
                    <a:pt x="918" y="483"/>
                  </a:lnTo>
                  <a:lnTo>
                    <a:pt x="926" y="493"/>
                  </a:lnTo>
                  <a:lnTo>
                    <a:pt x="933" y="502"/>
                  </a:lnTo>
                  <a:lnTo>
                    <a:pt x="939" y="513"/>
                  </a:lnTo>
                  <a:lnTo>
                    <a:pt x="944" y="524"/>
                  </a:lnTo>
                  <a:lnTo>
                    <a:pt x="949" y="536"/>
                  </a:lnTo>
                  <a:lnTo>
                    <a:pt x="952" y="547"/>
                  </a:lnTo>
                  <a:lnTo>
                    <a:pt x="954" y="560"/>
                  </a:lnTo>
                  <a:lnTo>
                    <a:pt x="955" y="573"/>
                  </a:lnTo>
                  <a:lnTo>
                    <a:pt x="955" y="573"/>
                  </a:lnTo>
                  <a:lnTo>
                    <a:pt x="955" y="580"/>
                  </a:lnTo>
                  <a:lnTo>
                    <a:pt x="957" y="586"/>
                  </a:lnTo>
                  <a:lnTo>
                    <a:pt x="961" y="591"/>
                  </a:lnTo>
                  <a:lnTo>
                    <a:pt x="964" y="596"/>
                  </a:lnTo>
                  <a:lnTo>
                    <a:pt x="969" y="600"/>
                  </a:lnTo>
                  <a:lnTo>
                    <a:pt x="974" y="602"/>
                  </a:lnTo>
                  <a:lnTo>
                    <a:pt x="980" y="604"/>
                  </a:lnTo>
                  <a:lnTo>
                    <a:pt x="986" y="605"/>
                  </a:lnTo>
                  <a:lnTo>
                    <a:pt x="986" y="605"/>
                  </a:lnTo>
                  <a:lnTo>
                    <a:pt x="993" y="604"/>
                  </a:lnTo>
                  <a:lnTo>
                    <a:pt x="999" y="602"/>
                  </a:lnTo>
                  <a:lnTo>
                    <a:pt x="1005" y="600"/>
                  </a:lnTo>
                  <a:lnTo>
                    <a:pt x="1009" y="596"/>
                  </a:lnTo>
                  <a:lnTo>
                    <a:pt x="1013" y="591"/>
                  </a:lnTo>
                  <a:lnTo>
                    <a:pt x="1016" y="586"/>
                  </a:lnTo>
                  <a:lnTo>
                    <a:pt x="1017" y="580"/>
                  </a:lnTo>
                  <a:lnTo>
                    <a:pt x="1018" y="573"/>
                  </a:lnTo>
                  <a:lnTo>
                    <a:pt x="1018" y="573"/>
                  </a:lnTo>
                  <a:lnTo>
                    <a:pt x="1017" y="554"/>
                  </a:lnTo>
                  <a:lnTo>
                    <a:pt x="1017" y="554"/>
                  </a:lnTo>
                  <a:close/>
                  <a:moveTo>
                    <a:pt x="827" y="382"/>
                  </a:moveTo>
                  <a:lnTo>
                    <a:pt x="827" y="382"/>
                  </a:lnTo>
                  <a:lnTo>
                    <a:pt x="816" y="383"/>
                  </a:lnTo>
                  <a:lnTo>
                    <a:pt x="803" y="384"/>
                  </a:lnTo>
                  <a:lnTo>
                    <a:pt x="791" y="385"/>
                  </a:lnTo>
                  <a:lnTo>
                    <a:pt x="779" y="389"/>
                  </a:lnTo>
                  <a:lnTo>
                    <a:pt x="768" y="392"/>
                  </a:lnTo>
                  <a:lnTo>
                    <a:pt x="757" y="396"/>
                  </a:lnTo>
                  <a:lnTo>
                    <a:pt x="746" y="400"/>
                  </a:lnTo>
                  <a:lnTo>
                    <a:pt x="736" y="406"/>
                  </a:lnTo>
                  <a:lnTo>
                    <a:pt x="726" y="412"/>
                  </a:lnTo>
                  <a:lnTo>
                    <a:pt x="716" y="419"/>
                  </a:lnTo>
                  <a:lnTo>
                    <a:pt x="707" y="425"/>
                  </a:lnTo>
                  <a:lnTo>
                    <a:pt x="699" y="433"/>
                  </a:lnTo>
                  <a:lnTo>
                    <a:pt x="690" y="441"/>
                  </a:lnTo>
                  <a:lnTo>
                    <a:pt x="683" y="450"/>
                  </a:lnTo>
                  <a:lnTo>
                    <a:pt x="675" y="458"/>
                  </a:lnTo>
                  <a:lnTo>
                    <a:pt x="669" y="468"/>
                  </a:lnTo>
                  <a:lnTo>
                    <a:pt x="669" y="468"/>
                  </a:lnTo>
                  <a:lnTo>
                    <a:pt x="662" y="458"/>
                  </a:lnTo>
                  <a:lnTo>
                    <a:pt x="655" y="450"/>
                  </a:lnTo>
                  <a:lnTo>
                    <a:pt x="647" y="441"/>
                  </a:lnTo>
                  <a:lnTo>
                    <a:pt x="639" y="433"/>
                  </a:lnTo>
                  <a:lnTo>
                    <a:pt x="630" y="425"/>
                  </a:lnTo>
                  <a:lnTo>
                    <a:pt x="620" y="419"/>
                  </a:lnTo>
                  <a:lnTo>
                    <a:pt x="611" y="412"/>
                  </a:lnTo>
                  <a:lnTo>
                    <a:pt x="601" y="406"/>
                  </a:lnTo>
                  <a:lnTo>
                    <a:pt x="590" y="400"/>
                  </a:lnTo>
                  <a:lnTo>
                    <a:pt x="580" y="396"/>
                  </a:lnTo>
                  <a:lnTo>
                    <a:pt x="569" y="392"/>
                  </a:lnTo>
                  <a:lnTo>
                    <a:pt x="557" y="389"/>
                  </a:lnTo>
                  <a:lnTo>
                    <a:pt x="546" y="385"/>
                  </a:lnTo>
                  <a:lnTo>
                    <a:pt x="533" y="384"/>
                  </a:lnTo>
                  <a:lnTo>
                    <a:pt x="522" y="383"/>
                  </a:lnTo>
                  <a:lnTo>
                    <a:pt x="510" y="382"/>
                  </a:lnTo>
                  <a:lnTo>
                    <a:pt x="510" y="382"/>
                  </a:lnTo>
                  <a:lnTo>
                    <a:pt x="497" y="383"/>
                  </a:lnTo>
                  <a:lnTo>
                    <a:pt x="485" y="384"/>
                  </a:lnTo>
                  <a:lnTo>
                    <a:pt x="473" y="385"/>
                  </a:lnTo>
                  <a:lnTo>
                    <a:pt x="462" y="389"/>
                  </a:lnTo>
                  <a:lnTo>
                    <a:pt x="450" y="392"/>
                  </a:lnTo>
                  <a:lnTo>
                    <a:pt x="439" y="396"/>
                  </a:lnTo>
                  <a:lnTo>
                    <a:pt x="428" y="400"/>
                  </a:lnTo>
                  <a:lnTo>
                    <a:pt x="418" y="406"/>
                  </a:lnTo>
                  <a:lnTo>
                    <a:pt x="408" y="412"/>
                  </a:lnTo>
                  <a:lnTo>
                    <a:pt x="398" y="419"/>
                  </a:lnTo>
                  <a:lnTo>
                    <a:pt x="389" y="425"/>
                  </a:lnTo>
                  <a:lnTo>
                    <a:pt x="380" y="433"/>
                  </a:lnTo>
                  <a:lnTo>
                    <a:pt x="373" y="441"/>
                  </a:lnTo>
                  <a:lnTo>
                    <a:pt x="364" y="450"/>
                  </a:lnTo>
                  <a:lnTo>
                    <a:pt x="358" y="458"/>
                  </a:lnTo>
                  <a:lnTo>
                    <a:pt x="350" y="468"/>
                  </a:lnTo>
                  <a:lnTo>
                    <a:pt x="350" y="468"/>
                  </a:lnTo>
                  <a:lnTo>
                    <a:pt x="344" y="458"/>
                  </a:lnTo>
                  <a:lnTo>
                    <a:pt x="336" y="450"/>
                  </a:lnTo>
                  <a:lnTo>
                    <a:pt x="329" y="441"/>
                  </a:lnTo>
                  <a:lnTo>
                    <a:pt x="320" y="433"/>
                  </a:lnTo>
                  <a:lnTo>
                    <a:pt x="311" y="425"/>
                  </a:lnTo>
                  <a:lnTo>
                    <a:pt x="303" y="419"/>
                  </a:lnTo>
                  <a:lnTo>
                    <a:pt x="293" y="412"/>
                  </a:lnTo>
                  <a:lnTo>
                    <a:pt x="283" y="406"/>
                  </a:lnTo>
                  <a:lnTo>
                    <a:pt x="273" y="400"/>
                  </a:lnTo>
                  <a:lnTo>
                    <a:pt x="262" y="396"/>
                  </a:lnTo>
                  <a:lnTo>
                    <a:pt x="251" y="392"/>
                  </a:lnTo>
                  <a:lnTo>
                    <a:pt x="239" y="389"/>
                  </a:lnTo>
                  <a:lnTo>
                    <a:pt x="228" y="385"/>
                  </a:lnTo>
                  <a:lnTo>
                    <a:pt x="216" y="384"/>
                  </a:lnTo>
                  <a:lnTo>
                    <a:pt x="204" y="383"/>
                  </a:lnTo>
                  <a:lnTo>
                    <a:pt x="191" y="382"/>
                  </a:lnTo>
                  <a:lnTo>
                    <a:pt x="191" y="382"/>
                  </a:lnTo>
                  <a:lnTo>
                    <a:pt x="178" y="383"/>
                  </a:lnTo>
                  <a:lnTo>
                    <a:pt x="165" y="384"/>
                  </a:lnTo>
                  <a:lnTo>
                    <a:pt x="154" y="386"/>
                  </a:lnTo>
                  <a:lnTo>
                    <a:pt x="142" y="389"/>
                  </a:lnTo>
                  <a:lnTo>
                    <a:pt x="130" y="393"/>
                  </a:lnTo>
                  <a:lnTo>
                    <a:pt x="118" y="397"/>
                  </a:lnTo>
                  <a:lnTo>
                    <a:pt x="108" y="403"/>
                  </a:lnTo>
                  <a:lnTo>
                    <a:pt x="97" y="408"/>
                  </a:lnTo>
                  <a:lnTo>
                    <a:pt x="97" y="408"/>
                  </a:lnTo>
                  <a:lnTo>
                    <a:pt x="110" y="378"/>
                  </a:lnTo>
                  <a:lnTo>
                    <a:pt x="126" y="349"/>
                  </a:lnTo>
                  <a:lnTo>
                    <a:pt x="143" y="321"/>
                  </a:lnTo>
                  <a:lnTo>
                    <a:pt x="162" y="295"/>
                  </a:lnTo>
                  <a:lnTo>
                    <a:pt x="184" y="271"/>
                  </a:lnTo>
                  <a:lnTo>
                    <a:pt x="206" y="247"/>
                  </a:lnTo>
                  <a:lnTo>
                    <a:pt x="231" y="226"/>
                  </a:lnTo>
                  <a:lnTo>
                    <a:pt x="258" y="206"/>
                  </a:lnTo>
                  <a:lnTo>
                    <a:pt x="285" y="189"/>
                  </a:lnTo>
                  <a:lnTo>
                    <a:pt x="314" y="173"/>
                  </a:lnTo>
                  <a:lnTo>
                    <a:pt x="344" y="160"/>
                  </a:lnTo>
                  <a:lnTo>
                    <a:pt x="375" y="148"/>
                  </a:lnTo>
                  <a:lnTo>
                    <a:pt x="408" y="140"/>
                  </a:lnTo>
                  <a:lnTo>
                    <a:pt x="424" y="136"/>
                  </a:lnTo>
                  <a:lnTo>
                    <a:pt x="441" y="133"/>
                  </a:lnTo>
                  <a:lnTo>
                    <a:pt x="457" y="131"/>
                  </a:lnTo>
                  <a:lnTo>
                    <a:pt x="474" y="129"/>
                  </a:lnTo>
                  <a:lnTo>
                    <a:pt x="492" y="128"/>
                  </a:lnTo>
                  <a:lnTo>
                    <a:pt x="510" y="128"/>
                  </a:lnTo>
                  <a:lnTo>
                    <a:pt x="510" y="128"/>
                  </a:lnTo>
                  <a:lnTo>
                    <a:pt x="527" y="128"/>
                  </a:lnTo>
                  <a:lnTo>
                    <a:pt x="544" y="129"/>
                  </a:lnTo>
                  <a:lnTo>
                    <a:pt x="561" y="131"/>
                  </a:lnTo>
                  <a:lnTo>
                    <a:pt x="579" y="133"/>
                  </a:lnTo>
                  <a:lnTo>
                    <a:pt x="595" y="136"/>
                  </a:lnTo>
                  <a:lnTo>
                    <a:pt x="612" y="140"/>
                  </a:lnTo>
                  <a:lnTo>
                    <a:pt x="644" y="148"/>
                  </a:lnTo>
                  <a:lnTo>
                    <a:pt x="675" y="160"/>
                  </a:lnTo>
                  <a:lnTo>
                    <a:pt x="705" y="173"/>
                  </a:lnTo>
                  <a:lnTo>
                    <a:pt x="734" y="189"/>
                  </a:lnTo>
                  <a:lnTo>
                    <a:pt x="762" y="206"/>
                  </a:lnTo>
                  <a:lnTo>
                    <a:pt x="788" y="226"/>
                  </a:lnTo>
                  <a:lnTo>
                    <a:pt x="812" y="247"/>
                  </a:lnTo>
                  <a:lnTo>
                    <a:pt x="835" y="271"/>
                  </a:lnTo>
                  <a:lnTo>
                    <a:pt x="856" y="295"/>
                  </a:lnTo>
                  <a:lnTo>
                    <a:pt x="876" y="321"/>
                  </a:lnTo>
                  <a:lnTo>
                    <a:pt x="894" y="349"/>
                  </a:lnTo>
                  <a:lnTo>
                    <a:pt x="909" y="378"/>
                  </a:lnTo>
                  <a:lnTo>
                    <a:pt x="923" y="408"/>
                  </a:lnTo>
                  <a:lnTo>
                    <a:pt x="923" y="408"/>
                  </a:lnTo>
                  <a:lnTo>
                    <a:pt x="912" y="403"/>
                  </a:lnTo>
                  <a:lnTo>
                    <a:pt x="900" y="397"/>
                  </a:lnTo>
                  <a:lnTo>
                    <a:pt x="890" y="393"/>
                  </a:lnTo>
                  <a:lnTo>
                    <a:pt x="878" y="389"/>
                  </a:lnTo>
                  <a:lnTo>
                    <a:pt x="865" y="386"/>
                  </a:lnTo>
                  <a:lnTo>
                    <a:pt x="853" y="384"/>
                  </a:lnTo>
                  <a:lnTo>
                    <a:pt x="840" y="383"/>
                  </a:lnTo>
                  <a:lnTo>
                    <a:pt x="827" y="382"/>
                  </a:lnTo>
                  <a:lnTo>
                    <a:pt x="827" y="382"/>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959596"/>
                </a:solidFill>
                <a:effectLst/>
                <a:uLnTx/>
                <a:uFillTx/>
                <a:latin typeface="Calibri" panose="020F0502020204030204"/>
              </a:endParaRPr>
            </a:p>
          </p:txBody>
        </p:sp>
      </p:grpSp>
      <p:sp>
        <p:nvSpPr>
          <p:cNvPr id="25" name="矩形 24"/>
          <p:cNvSpPr/>
          <p:nvPr/>
        </p:nvSpPr>
        <p:spPr>
          <a:xfrm>
            <a:off x="8729422" y="3855596"/>
            <a:ext cx="2534452" cy="1277273"/>
          </a:xfrm>
          <a:prstGeom prst="rect">
            <a:avLst/>
          </a:prstGeom>
        </p:spPr>
        <p:txBody>
          <a:bodyPr wrap="square">
            <a:spAutoFit/>
          </a:bodyPr>
          <a:lstStyle/>
          <a:p>
            <a:pPr algn="ctr" defTabSz="914400">
              <a:lnSpc>
                <a:spcPct val="150000"/>
              </a:lnSpc>
              <a:spcAft>
                <a:spcPts val="600"/>
              </a:spcAft>
              <a:buClr>
                <a:srgbClr val="202F3D"/>
              </a:buClr>
            </a:pPr>
            <a:r>
              <a:rPr lang="zh-CN" altLang="en-US" dirty="0">
                <a:solidFill>
                  <a:prstClr val="black">
                    <a:lumMod val="75000"/>
                    <a:lumOff val="25000"/>
                  </a:prstClr>
                </a:solidFill>
                <a:latin typeface="微软雅黑" panose="020B0503020204020204" pitchFamily="34" charset="-122"/>
              </a:rPr>
              <a:t>美化</a:t>
            </a:r>
            <a:r>
              <a:rPr lang="zh-CN" altLang="en-US" dirty="0" smtClean="0">
                <a:solidFill>
                  <a:prstClr val="black">
                    <a:lumMod val="75000"/>
                    <a:lumOff val="25000"/>
                  </a:prstClr>
                </a:solidFill>
                <a:latin typeface="微软雅黑" panose="020B0503020204020204" pitchFamily="34" charset="-122"/>
              </a:rPr>
              <a:t>环境</a:t>
            </a:r>
            <a:endParaRPr lang="en-US" altLang="zh-CN" dirty="0" smtClean="0">
              <a:solidFill>
                <a:prstClr val="black">
                  <a:lumMod val="75000"/>
                  <a:lumOff val="25000"/>
                </a:prstClr>
              </a:solidFill>
              <a:latin typeface="微软雅黑" panose="020B0503020204020204" pitchFamily="34" charset="-122"/>
            </a:endParaRPr>
          </a:p>
          <a:p>
            <a:pPr algn="ctr" defTabSz="914400">
              <a:lnSpc>
                <a:spcPct val="150000"/>
              </a:lnSpc>
              <a:spcAft>
                <a:spcPts val="600"/>
              </a:spcAft>
              <a:buClr>
                <a:srgbClr val="202F3D"/>
              </a:buClr>
            </a:pPr>
            <a:r>
              <a:rPr lang="zh-CN" altLang="en-US" sz="1000" dirty="0" smtClean="0">
                <a:solidFill>
                  <a:prstClr val="black">
                    <a:lumMod val="75000"/>
                    <a:lumOff val="25000"/>
                  </a:prstClr>
                </a:solidFill>
                <a:latin typeface="微软雅黑" panose="020B0503020204020204" pitchFamily="34" charset="-122"/>
              </a:rPr>
              <a:t>我们坚持以客户为中心，快速响应客户需求，持续为客户创造长期价值进而成就客户。为客户提供有效服务</a:t>
            </a:r>
            <a:endParaRPr lang="en-US" altLang="zh-CN" sz="1000" dirty="0" smtClean="0">
              <a:solidFill>
                <a:prstClr val="black">
                  <a:lumMod val="75000"/>
                  <a:lumOff val="25000"/>
                </a:prstClr>
              </a:solidFill>
              <a:latin typeface="微软雅黑" panose="020B0503020204020204" pitchFamily="34" charset="-122"/>
            </a:endParaRPr>
          </a:p>
        </p:txBody>
      </p:sp>
      <p:sp>
        <p:nvSpPr>
          <p:cNvPr id="26" name="任意多边形 25"/>
          <p:cNvSpPr/>
          <p:nvPr/>
        </p:nvSpPr>
        <p:spPr>
          <a:xfrm>
            <a:off x="9145037"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rgbClr val="3E885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grpSp>
        <p:nvGrpSpPr>
          <p:cNvPr id="27" name="组合 26"/>
          <p:cNvGrpSpPr/>
          <p:nvPr/>
        </p:nvGrpSpPr>
        <p:grpSpPr>
          <a:xfrm>
            <a:off x="9553387" y="2413068"/>
            <a:ext cx="886516" cy="886516"/>
            <a:chOff x="9553387" y="2413068"/>
            <a:chExt cx="886516" cy="886516"/>
          </a:xfrm>
        </p:grpSpPr>
        <p:sp>
          <p:nvSpPr>
            <p:cNvPr id="28" name="椭圆 27"/>
            <p:cNvSpPr/>
            <p:nvPr/>
          </p:nvSpPr>
          <p:spPr>
            <a:xfrm>
              <a:off x="9553387" y="2413068"/>
              <a:ext cx="886516" cy="886516"/>
            </a:xfrm>
            <a:prstGeom prst="ellipse">
              <a:avLst/>
            </a:prstGeom>
            <a:solidFill>
              <a:srgbClr val="9595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sp>
          <p:nvSpPr>
            <p:cNvPr id="29" name="Freeform 19"/>
            <p:cNvSpPr>
              <a:spLocks noEditPoints="1"/>
            </p:cNvSpPr>
            <p:nvPr/>
          </p:nvSpPr>
          <p:spPr bwMode="auto">
            <a:xfrm>
              <a:off x="9797605" y="2656303"/>
              <a:ext cx="398086" cy="400044"/>
            </a:xfrm>
            <a:custGeom>
              <a:avLst/>
              <a:gdLst>
                <a:gd name="T0" fmla="*/ 786 w 1019"/>
                <a:gd name="T1" fmla="*/ 437 h 1018"/>
                <a:gd name="T2" fmla="*/ 745 w 1019"/>
                <a:gd name="T3" fmla="*/ 347 h 1018"/>
                <a:gd name="T4" fmla="*/ 826 w 1019"/>
                <a:gd name="T5" fmla="*/ 235 h 1018"/>
                <a:gd name="T6" fmla="*/ 822 w 1019"/>
                <a:gd name="T7" fmla="*/ 206 h 1018"/>
                <a:gd name="T8" fmla="*/ 802 w 1019"/>
                <a:gd name="T9" fmla="*/ 192 h 1018"/>
                <a:gd name="T10" fmla="*/ 773 w 1019"/>
                <a:gd name="T11" fmla="*/ 201 h 1018"/>
                <a:gd name="T12" fmla="*/ 638 w 1019"/>
                <a:gd name="T13" fmla="*/ 254 h 1018"/>
                <a:gd name="T14" fmla="*/ 541 w 1019"/>
                <a:gd name="T15" fmla="*/ 226 h 1018"/>
                <a:gd name="T16" fmla="*/ 536 w 1019"/>
                <a:gd name="T17" fmla="*/ 14 h 1018"/>
                <a:gd name="T18" fmla="*/ 509 w 1019"/>
                <a:gd name="T19" fmla="*/ 0 h 1018"/>
                <a:gd name="T20" fmla="*/ 486 w 1019"/>
                <a:gd name="T21" fmla="*/ 10 h 1018"/>
                <a:gd name="T22" fmla="*/ 478 w 1019"/>
                <a:gd name="T23" fmla="*/ 226 h 1018"/>
                <a:gd name="T24" fmla="*/ 400 w 1019"/>
                <a:gd name="T25" fmla="*/ 246 h 1018"/>
                <a:gd name="T26" fmla="*/ 246 w 1019"/>
                <a:gd name="T27" fmla="*/ 201 h 1018"/>
                <a:gd name="T28" fmla="*/ 224 w 1019"/>
                <a:gd name="T29" fmla="*/ 191 h 1018"/>
                <a:gd name="T30" fmla="*/ 201 w 1019"/>
                <a:gd name="T31" fmla="*/ 201 h 1018"/>
                <a:gd name="T32" fmla="*/ 193 w 1019"/>
                <a:gd name="T33" fmla="*/ 230 h 1018"/>
                <a:gd name="T34" fmla="*/ 286 w 1019"/>
                <a:gd name="T35" fmla="*/ 331 h 1018"/>
                <a:gd name="T36" fmla="*/ 239 w 1019"/>
                <a:gd name="T37" fmla="*/ 418 h 1018"/>
                <a:gd name="T38" fmla="*/ 33 w 1019"/>
                <a:gd name="T39" fmla="*/ 478 h 1018"/>
                <a:gd name="T40" fmla="*/ 6 w 1019"/>
                <a:gd name="T41" fmla="*/ 492 h 1018"/>
                <a:gd name="T42" fmla="*/ 2 w 1019"/>
                <a:gd name="T43" fmla="*/ 516 h 1018"/>
                <a:gd name="T44" fmla="*/ 20 w 1019"/>
                <a:gd name="T45" fmla="*/ 539 h 1018"/>
                <a:gd name="T46" fmla="*/ 228 w 1019"/>
                <a:gd name="T47" fmla="*/ 561 h 1018"/>
                <a:gd name="T48" fmla="*/ 263 w 1019"/>
                <a:gd name="T49" fmla="*/ 656 h 1018"/>
                <a:gd name="T50" fmla="*/ 197 w 1019"/>
                <a:gd name="T51" fmla="*/ 778 h 1018"/>
                <a:gd name="T52" fmla="*/ 194 w 1019"/>
                <a:gd name="T53" fmla="*/ 808 h 1018"/>
                <a:gd name="T54" fmla="*/ 211 w 1019"/>
                <a:gd name="T55" fmla="*/ 825 h 1018"/>
                <a:gd name="T56" fmla="*/ 235 w 1019"/>
                <a:gd name="T57" fmla="*/ 825 h 1018"/>
                <a:gd name="T58" fmla="*/ 347 w 1019"/>
                <a:gd name="T59" fmla="*/ 745 h 1018"/>
                <a:gd name="T60" fmla="*/ 437 w 1019"/>
                <a:gd name="T61" fmla="*/ 787 h 1018"/>
                <a:gd name="T62" fmla="*/ 478 w 1019"/>
                <a:gd name="T63" fmla="*/ 993 h 1018"/>
                <a:gd name="T64" fmla="*/ 497 w 1019"/>
                <a:gd name="T65" fmla="*/ 1016 h 1018"/>
                <a:gd name="T66" fmla="*/ 522 w 1019"/>
                <a:gd name="T67" fmla="*/ 1016 h 1018"/>
                <a:gd name="T68" fmla="*/ 540 w 1019"/>
                <a:gd name="T69" fmla="*/ 993 h 1018"/>
                <a:gd name="T70" fmla="*/ 582 w 1019"/>
                <a:gd name="T71" fmla="*/ 787 h 1018"/>
                <a:gd name="T72" fmla="*/ 672 w 1019"/>
                <a:gd name="T73" fmla="*/ 745 h 1018"/>
                <a:gd name="T74" fmla="*/ 784 w 1019"/>
                <a:gd name="T75" fmla="*/ 825 h 1018"/>
                <a:gd name="T76" fmla="*/ 807 w 1019"/>
                <a:gd name="T77" fmla="*/ 825 h 1018"/>
                <a:gd name="T78" fmla="*/ 826 w 1019"/>
                <a:gd name="T79" fmla="*/ 808 h 1018"/>
                <a:gd name="T80" fmla="*/ 822 w 1019"/>
                <a:gd name="T81" fmla="*/ 778 h 1018"/>
                <a:gd name="T82" fmla="*/ 756 w 1019"/>
                <a:gd name="T83" fmla="*/ 656 h 1018"/>
                <a:gd name="T84" fmla="*/ 791 w 1019"/>
                <a:gd name="T85" fmla="*/ 561 h 1018"/>
                <a:gd name="T86" fmla="*/ 999 w 1019"/>
                <a:gd name="T87" fmla="*/ 539 h 1018"/>
                <a:gd name="T88" fmla="*/ 1018 w 1019"/>
                <a:gd name="T89" fmla="*/ 516 h 1018"/>
                <a:gd name="T90" fmla="*/ 1013 w 1019"/>
                <a:gd name="T91" fmla="*/ 492 h 1018"/>
                <a:gd name="T92" fmla="*/ 986 w 1019"/>
                <a:gd name="T93" fmla="*/ 478 h 1018"/>
                <a:gd name="T94" fmla="*/ 465 w 1019"/>
                <a:gd name="T95" fmla="*/ 728 h 1018"/>
                <a:gd name="T96" fmla="*/ 367 w 1019"/>
                <a:gd name="T97" fmla="*/ 682 h 1018"/>
                <a:gd name="T98" fmla="*/ 304 w 1019"/>
                <a:gd name="T99" fmla="*/ 596 h 1018"/>
                <a:gd name="T100" fmla="*/ 287 w 1019"/>
                <a:gd name="T101" fmla="*/ 510 h 1018"/>
                <a:gd name="T102" fmla="*/ 314 w 1019"/>
                <a:gd name="T103" fmla="*/ 404 h 1018"/>
                <a:gd name="T104" fmla="*/ 385 w 1019"/>
                <a:gd name="T105" fmla="*/ 325 h 1018"/>
                <a:gd name="T106" fmla="*/ 486 w 1019"/>
                <a:gd name="T107" fmla="*/ 288 h 1018"/>
                <a:gd name="T108" fmla="*/ 576 w 1019"/>
                <a:gd name="T109" fmla="*/ 297 h 1018"/>
                <a:gd name="T110" fmla="*/ 667 w 1019"/>
                <a:gd name="T111" fmla="*/ 352 h 1018"/>
                <a:gd name="T112" fmla="*/ 723 w 1019"/>
                <a:gd name="T113" fmla="*/ 443 h 1018"/>
                <a:gd name="T114" fmla="*/ 731 w 1019"/>
                <a:gd name="T115" fmla="*/ 532 h 1018"/>
                <a:gd name="T116" fmla="*/ 694 w 1019"/>
                <a:gd name="T117" fmla="*/ 634 h 1018"/>
                <a:gd name="T118" fmla="*/ 615 w 1019"/>
                <a:gd name="T119" fmla="*/ 705 h 1018"/>
                <a:gd name="T120" fmla="*/ 509 w 1019"/>
                <a:gd name="T121" fmla="*/ 73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9" h="1018">
                  <a:moveTo>
                    <a:pt x="986" y="478"/>
                  </a:moveTo>
                  <a:lnTo>
                    <a:pt x="793" y="478"/>
                  </a:lnTo>
                  <a:lnTo>
                    <a:pt x="793" y="478"/>
                  </a:lnTo>
                  <a:lnTo>
                    <a:pt x="791" y="457"/>
                  </a:lnTo>
                  <a:lnTo>
                    <a:pt x="786" y="437"/>
                  </a:lnTo>
                  <a:lnTo>
                    <a:pt x="780" y="418"/>
                  </a:lnTo>
                  <a:lnTo>
                    <a:pt x="773" y="399"/>
                  </a:lnTo>
                  <a:lnTo>
                    <a:pt x="765" y="381"/>
                  </a:lnTo>
                  <a:lnTo>
                    <a:pt x="756" y="364"/>
                  </a:lnTo>
                  <a:lnTo>
                    <a:pt x="745" y="347"/>
                  </a:lnTo>
                  <a:lnTo>
                    <a:pt x="733" y="331"/>
                  </a:lnTo>
                  <a:lnTo>
                    <a:pt x="818" y="246"/>
                  </a:lnTo>
                  <a:lnTo>
                    <a:pt x="818" y="246"/>
                  </a:lnTo>
                  <a:lnTo>
                    <a:pt x="822" y="241"/>
                  </a:lnTo>
                  <a:lnTo>
                    <a:pt x="826" y="235"/>
                  </a:lnTo>
                  <a:lnTo>
                    <a:pt x="827" y="230"/>
                  </a:lnTo>
                  <a:lnTo>
                    <a:pt x="828" y="223"/>
                  </a:lnTo>
                  <a:lnTo>
                    <a:pt x="827" y="217"/>
                  </a:lnTo>
                  <a:lnTo>
                    <a:pt x="826" y="212"/>
                  </a:lnTo>
                  <a:lnTo>
                    <a:pt x="822" y="206"/>
                  </a:lnTo>
                  <a:lnTo>
                    <a:pt x="818" y="201"/>
                  </a:lnTo>
                  <a:lnTo>
                    <a:pt x="818" y="201"/>
                  </a:lnTo>
                  <a:lnTo>
                    <a:pt x="813" y="197"/>
                  </a:lnTo>
                  <a:lnTo>
                    <a:pt x="807" y="193"/>
                  </a:lnTo>
                  <a:lnTo>
                    <a:pt x="802" y="192"/>
                  </a:lnTo>
                  <a:lnTo>
                    <a:pt x="796" y="191"/>
                  </a:lnTo>
                  <a:lnTo>
                    <a:pt x="790" y="192"/>
                  </a:lnTo>
                  <a:lnTo>
                    <a:pt x="784" y="193"/>
                  </a:lnTo>
                  <a:lnTo>
                    <a:pt x="778" y="197"/>
                  </a:lnTo>
                  <a:lnTo>
                    <a:pt x="773" y="201"/>
                  </a:lnTo>
                  <a:lnTo>
                    <a:pt x="688" y="286"/>
                  </a:lnTo>
                  <a:lnTo>
                    <a:pt x="688" y="286"/>
                  </a:lnTo>
                  <a:lnTo>
                    <a:pt x="672" y="274"/>
                  </a:lnTo>
                  <a:lnTo>
                    <a:pt x="655" y="263"/>
                  </a:lnTo>
                  <a:lnTo>
                    <a:pt x="638" y="254"/>
                  </a:lnTo>
                  <a:lnTo>
                    <a:pt x="620" y="246"/>
                  </a:lnTo>
                  <a:lnTo>
                    <a:pt x="601" y="238"/>
                  </a:lnTo>
                  <a:lnTo>
                    <a:pt x="582" y="233"/>
                  </a:lnTo>
                  <a:lnTo>
                    <a:pt x="562" y="228"/>
                  </a:lnTo>
                  <a:lnTo>
                    <a:pt x="541" y="226"/>
                  </a:lnTo>
                  <a:lnTo>
                    <a:pt x="541" y="32"/>
                  </a:lnTo>
                  <a:lnTo>
                    <a:pt x="541" y="32"/>
                  </a:lnTo>
                  <a:lnTo>
                    <a:pt x="540" y="26"/>
                  </a:lnTo>
                  <a:lnTo>
                    <a:pt x="539" y="21"/>
                  </a:lnTo>
                  <a:lnTo>
                    <a:pt x="536" y="14"/>
                  </a:lnTo>
                  <a:lnTo>
                    <a:pt x="532" y="10"/>
                  </a:lnTo>
                  <a:lnTo>
                    <a:pt x="527" y="6"/>
                  </a:lnTo>
                  <a:lnTo>
                    <a:pt x="522" y="3"/>
                  </a:lnTo>
                  <a:lnTo>
                    <a:pt x="515" y="1"/>
                  </a:lnTo>
                  <a:lnTo>
                    <a:pt x="509" y="0"/>
                  </a:lnTo>
                  <a:lnTo>
                    <a:pt x="509" y="0"/>
                  </a:lnTo>
                  <a:lnTo>
                    <a:pt x="503" y="1"/>
                  </a:lnTo>
                  <a:lnTo>
                    <a:pt x="497" y="3"/>
                  </a:lnTo>
                  <a:lnTo>
                    <a:pt x="492" y="6"/>
                  </a:lnTo>
                  <a:lnTo>
                    <a:pt x="486" y="10"/>
                  </a:lnTo>
                  <a:lnTo>
                    <a:pt x="483" y="14"/>
                  </a:lnTo>
                  <a:lnTo>
                    <a:pt x="480" y="21"/>
                  </a:lnTo>
                  <a:lnTo>
                    <a:pt x="478" y="26"/>
                  </a:lnTo>
                  <a:lnTo>
                    <a:pt x="478" y="32"/>
                  </a:lnTo>
                  <a:lnTo>
                    <a:pt x="478" y="226"/>
                  </a:lnTo>
                  <a:lnTo>
                    <a:pt x="478" y="226"/>
                  </a:lnTo>
                  <a:lnTo>
                    <a:pt x="458" y="228"/>
                  </a:lnTo>
                  <a:lnTo>
                    <a:pt x="437" y="233"/>
                  </a:lnTo>
                  <a:lnTo>
                    <a:pt x="418" y="238"/>
                  </a:lnTo>
                  <a:lnTo>
                    <a:pt x="400" y="246"/>
                  </a:lnTo>
                  <a:lnTo>
                    <a:pt x="381" y="254"/>
                  </a:lnTo>
                  <a:lnTo>
                    <a:pt x="363" y="263"/>
                  </a:lnTo>
                  <a:lnTo>
                    <a:pt x="347" y="274"/>
                  </a:lnTo>
                  <a:lnTo>
                    <a:pt x="331" y="286"/>
                  </a:lnTo>
                  <a:lnTo>
                    <a:pt x="246" y="201"/>
                  </a:lnTo>
                  <a:lnTo>
                    <a:pt x="246" y="201"/>
                  </a:lnTo>
                  <a:lnTo>
                    <a:pt x="241" y="197"/>
                  </a:lnTo>
                  <a:lnTo>
                    <a:pt x="235" y="193"/>
                  </a:lnTo>
                  <a:lnTo>
                    <a:pt x="229" y="192"/>
                  </a:lnTo>
                  <a:lnTo>
                    <a:pt x="224" y="191"/>
                  </a:lnTo>
                  <a:lnTo>
                    <a:pt x="217" y="192"/>
                  </a:lnTo>
                  <a:lnTo>
                    <a:pt x="211" y="193"/>
                  </a:lnTo>
                  <a:lnTo>
                    <a:pt x="205" y="197"/>
                  </a:lnTo>
                  <a:lnTo>
                    <a:pt x="201" y="201"/>
                  </a:lnTo>
                  <a:lnTo>
                    <a:pt x="201" y="201"/>
                  </a:lnTo>
                  <a:lnTo>
                    <a:pt x="197" y="206"/>
                  </a:lnTo>
                  <a:lnTo>
                    <a:pt x="194" y="212"/>
                  </a:lnTo>
                  <a:lnTo>
                    <a:pt x="193" y="217"/>
                  </a:lnTo>
                  <a:lnTo>
                    <a:pt x="191" y="223"/>
                  </a:lnTo>
                  <a:lnTo>
                    <a:pt x="193" y="230"/>
                  </a:lnTo>
                  <a:lnTo>
                    <a:pt x="194" y="235"/>
                  </a:lnTo>
                  <a:lnTo>
                    <a:pt x="197" y="241"/>
                  </a:lnTo>
                  <a:lnTo>
                    <a:pt x="201" y="246"/>
                  </a:lnTo>
                  <a:lnTo>
                    <a:pt x="286" y="331"/>
                  </a:lnTo>
                  <a:lnTo>
                    <a:pt x="286" y="331"/>
                  </a:lnTo>
                  <a:lnTo>
                    <a:pt x="274" y="347"/>
                  </a:lnTo>
                  <a:lnTo>
                    <a:pt x="263" y="364"/>
                  </a:lnTo>
                  <a:lnTo>
                    <a:pt x="254" y="381"/>
                  </a:lnTo>
                  <a:lnTo>
                    <a:pt x="245" y="399"/>
                  </a:lnTo>
                  <a:lnTo>
                    <a:pt x="239" y="418"/>
                  </a:lnTo>
                  <a:lnTo>
                    <a:pt x="232" y="437"/>
                  </a:lnTo>
                  <a:lnTo>
                    <a:pt x="228" y="457"/>
                  </a:lnTo>
                  <a:lnTo>
                    <a:pt x="225" y="478"/>
                  </a:lnTo>
                  <a:lnTo>
                    <a:pt x="33" y="478"/>
                  </a:lnTo>
                  <a:lnTo>
                    <a:pt x="33" y="478"/>
                  </a:lnTo>
                  <a:lnTo>
                    <a:pt x="26" y="479"/>
                  </a:lnTo>
                  <a:lnTo>
                    <a:pt x="20" y="480"/>
                  </a:lnTo>
                  <a:lnTo>
                    <a:pt x="14" y="483"/>
                  </a:lnTo>
                  <a:lnTo>
                    <a:pt x="10" y="487"/>
                  </a:lnTo>
                  <a:lnTo>
                    <a:pt x="6" y="492"/>
                  </a:lnTo>
                  <a:lnTo>
                    <a:pt x="3" y="497"/>
                  </a:lnTo>
                  <a:lnTo>
                    <a:pt x="2" y="503"/>
                  </a:lnTo>
                  <a:lnTo>
                    <a:pt x="0" y="510"/>
                  </a:lnTo>
                  <a:lnTo>
                    <a:pt x="0" y="510"/>
                  </a:lnTo>
                  <a:lnTo>
                    <a:pt x="2" y="516"/>
                  </a:lnTo>
                  <a:lnTo>
                    <a:pt x="3" y="522"/>
                  </a:lnTo>
                  <a:lnTo>
                    <a:pt x="6" y="527"/>
                  </a:lnTo>
                  <a:lnTo>
                    <a:pt x="10" y="532"/>
                  </a:lnTo>
                  <a:lnTo>
                    <a:pt x="14" y="536"/>
                  </a:lnTo>
                  <a:lnTo>
                    <a:pt x="20" y="539"/>
                  </a:lnTo>
                  <a:lnTo>
                    <a:pt x="26" y="541"/>
                  </a:lnTo>
                  <a:lnTo>
                    <a:pt x="33" y="541"/>
                  </a:lnTo>
                  <a:lnTo>
                    <a:pt x="225" y="541"/>
                  </a:lnTo>
                  <a:lnTo>
                    <a:pt x="225" y="541"/>
                  </a:lnTo>
                  <a:lnTo>
                    <a:pt x="228" y="561"/>
                  </a:lnTo>
                  <a:lnTo>
                    <a:pt x="232" y="582"/>
                  </a:lnTo>
                  <a:lnTo>
                    <a:pt x="239" y="601"/>
                  </a:lnTo>
                  <a:lnTo>
                    <a:pt x="245" y="620"/>
                  </a:lnTo>
                  <a:lnTo>
                    <a:pt x="254" y="638"/>
                  </a:lnTo>
                  <a:lnTo>
                    <a:pt x="263" y="656"/>
                  </a:lnTo>
                  <a:lnTo>
                    <a:pt x="274" y="672"/>
                  </a:lnTo>
                  <a:lnTo>
                    <a:pt x="286" y="688"/>
                  </a:lnTo>
                  <a:lnTo>
                    <a:pt x="201" y="774"/>
                  </a:lnTo>
                  <a:lnTo>
                    <a:pt x="201" y="774"/>
                  </a:lnTo>
                  <a:lnTo>
                    <a:pt x="197" y="778"/>
                  </a:lnTo>
                  <a:lnTo>
                    <a:pt x="194" y="783"/>
                  </a:lnTo>
                  <a:lnTo>
                    <a:pt x="193" y="790"/>
                  </a:lnTo>
                  <a:lnTo>
                    <a:pt x="191" y="795"/>
                  </a:lnTo>
                  <a:lnTo>
                    <a:pt x="193" y="802"/>
                  </a:lnTo>
                  <a:lnTo>
                    <a:pt x="194" y="808"/>
                  </a:lnTo>
                  <a:lnTo>
                    <a:pt x="197" y="813"/>
                  </a:lnTo>
                  <a:lnTo>
                    <a:pt x="201" y="818"/>
                  </a:lnTo>
                  <a:lnTo>
                    <a:pt x="201" y="818"/>
                  </a:lnTo>
                  <a:lnTo>
                    <a:pt x="205" y="822"/>
                  </a:lnTo>
                  <a:lnTo>
                    <a:pt x="211" y="825"/>
                  </a:lnTo>
                  <a:lnTo>
                    <a:pt x="217" y="827"/>
                  </a:lnTo>
                  <a:lnTo>
                    <a:pt x="224" y="827"/>
                  </a:lnTo>
                  <a:lnTo>
                    <a:pt x="224" y="827"/>
                  </a:lnTo>
                  <a:lnTo>
                    <a:pt x="229" y="827"/>
                  </a:lnTo>
                  <a:lnTo>
                    <a:pt x="235" y="825"/>
                  </a:lnTo>
                  <a:lnTo>
                    <a:pt x="241" y="822"/>
                  </a:lnTo>
                  <a:lnTo>
                    <a:pt x="246" y="818"/>
                  </a:lnTo>
                  <a:lnTo>
                    <a:pt x="331" y="733"/>
                  </a:lnTo>
                  <a:lnTo>
                    <a:pt x="331" y="733"/>
                  </a:lnTo>
                  <a:lnTo>
                    <a:pt x="347" y="745"/>
                  </a:lnTo>
                  <a:lnTo>
                    <a:pt x="363" y="756"/>
                  </a:lnTo>
                  <a:lnTo>
                    <a:pt x="381" y="765"/>
                  </a:lnTo>
                  <a:lnTo>
                    <a:pt x="400" y="774"/>
                  </a:lnTo>
                  <a:lnTo>
                    <a:pt x="418" y="780"/>
                  </a:lnTo>
                  <a:lnTo>
                    <a:pt x="437" y="787"/>
                  </a:lnTo>
                  <a:lnTo>
                    <a:pt x="458" y="791"/>
                  </a:lnTo>
                  <a:lnTo>
                    <a:pt x="478" y="794"/>
                  </a:lnTo>
                  <a:lnTo>
                    <a:pt x="478" y="986"/>
                  </a:lnTo>
                  <a:lnTo>
                    <a:pt x="478" y="986"/>
                  </a:lnTo>
                  <a:lnTo>
                    <a:pt x="478" y="993"/>
                  </a:lnTo>
                  <a:lnTo>
                    <a:pt x="480" y="999"/>
                  </a:lnTo>
                  <a:lnTo>
                    <a:pt x="483" y="1004"/>
                  </a:lnTo>
                  <a:lnTo>
                    <a:pt x="486" y="1009"/>
                  </a:lnTo>
                  <a:lnTo>
                    <a:pt x="492" y="1013"/>
                  </a:lnTo>
                  <a:lnTo>
                    <a:pt x="497" y="1016"/>
                  </a:lnTo>
                  <a:lnTo>
                    <a:pt x="503" y="1017"/>
                  </a:lnTo>
                  <a:lnTo>
                    <a:pt x="509" y="1018"/>
                  </a:lnTo>
                  <a:lnTo>
                    <a:pt x="509" y="1018"/>
                  </a:lnTo>
                  <a:lnTo>
                    <a:pt x="515" y="1017"/>
                  </a:lnTo>
                  <a:lnTo>
                    <a:pt x="522" y="1016"/>
                  </a:lnTo>
                  <a:lnTo>
                    <a:pt x="527" y="1013"/>
                  </a:lnTo>
                  <a:lnTo>
                    <a:pt x="532" y="1009"/>
                  </a:lnTo>
                  <a:lnTo>
                    <a:pt x="536" y="1004"/>
                  </a:lnTo>
                  <a:lnTo>
                    <a:pt x="539" y="999"/>
                  </a:lnTo>
                  <a:lnTo>
                    <a:pt x="540" y="993"/>
                  </a:lnTo>
                  <a:lnTo>
                    <a:pt x="541" y="986"/>
                  </a:lnTo>
                  <a:lnTo>
                    <a:pt x="541" y="794"/>
                  </a:lnTo>
                  <a:lnTo>
                    <a:pt x="541" y="794"/>
                  </a:lnTo>
                  <a:lnTo>
                    <a:pt x="562" y="791"/>
                  </a:lnTo>
                  <a:lnTo>
                    <a:pt x="582" y="787"/>
                  </a:lnTo>
                  <a:lnTo>
                    <a:pt x="601" y="780"/>
                  </a:lnTo>
                  <a:lnTo>
                    <a:pt x="620" y="774"/>
                  </a:lnTo>
                  <a:lnTo>
                    <a:pt x="638" y="765"/>
                  </a:lnTo>
                  <a:lnTo>
                    <a:pt x="655" y="756"/>
                  </a:lnTo>
                  <a:lnTo>
                    <a:pt x="672" y="745"/>
                  </a:lnTo>
                  <a:lnTo>
                    <a:pt x="688" y="733"/>
                  </a:lnTo>
                  <a:lnTo>
                    <a:pt x="773" y="818"/>
                  </a:lnTo>
                  <a:lnTo>
                    <a:pt x="773" y="818"/>
                  </a:lnTo>
                  <a:lnTo>
                    <a:pt x="778" y="822"/>
                  </a:lnTo>
                  <a:lnTo>
                    <a:pt x="784" y="825"/>
                  </a:lnTo>
                  <a:lnTo>
                    <a:pt x="790" y="827"/>
                  </a:lnTo>
                  <a:lnTo>
                    <a:pt x="796" y="827"/>
                  </a:lnTo>
                  <a:lnTo>
                    <a:pt x="796" y="827"/>
                  </a:lnTo>
                  <a:lnTo>
                    <a:pt x="802" y="827"/>
                  </a:lnTo>
                  <a:lnTo>
                    <a:pt x="807" y="825"/>
                  </a:lnTo>
                  <a:lnTo>
                    <a:pt x="813" y="822"/>
                  </a:lnTo>
                  <a:lnTo>
                    <a:pt x="818" y="818"/>
                  </a:lnTo>
                  <a:lnTo>
                    <a:pt x="818" y="818"/>
                  </a:lnTo>
                  <a:lnTo>
                    <a:pt x="822" y="813"/>
                  </a:lnTo>
                  <a:lnTo>
                    <a:pt x="826" y="808"/>
                  </a:lnTo>
                  <a:lnTo>
                    <a:pt x="827" y="802"/>
                  </a:lnTo>
                  <a:lnTo>
                    <a:pt x="828" y="795"/>
                  </a:lnTo>
                  <a:lnTo>
                    <a:pt x="827" y="790"/>
                  </a:lnTo>
                  <a:lnTo>
                    <a:pt x="826" y="783"/>
                  </a:lnTo>
                  <a:lnTo>
                    <a:pt x="822" y="778"/>
                  </a:lnTo>
                  <a:lnTo>
                    <a:pt x="818" y="774"/>
                  </a:lnTo>
                  <a:lnTo>
                    <a:pt x="733" y="688"/>
                  </a:lnTo>
                  <a:lnTo>
                    <a:pt x="733" y="688"/>
                  </a:lnTo>
                  <a:lnTo>
                    <a:pt x="745" y="672"/>
                  </a:lnTo>
                  <a:lnTo>
                    <a:pt x="756" y="656"/>
                  </a:lnTo>
                  <a:lnTo>
                    <a:pt x="765" y="638"/>
                  </a:lnTo>
                  <a:lnTo>
                    <a:pt x="773" y="620"/>
                  </a:lnTo>
                  <a:lnTo>
                    <a:pt x="780" y="601"/>
                  </a:lnTo>
                  <a:lnTo>
                    <a:pt x="786" y="582"/>
                  </a:lnTo>
                  <a:lnTo>
                    <a:pt x="791" y="561"/>
                  </a:lnTo>
                  <a:lnTo>
                    <a:pt x="793" y="541"/>
                  </a:lnTo>
                  <a:lnTo>
                    <a:pt x="986" y="541"/>
                  </a:lnTo>
                  <a:lnTo>
                    <a:pt x="986" y="541"/>
                  </a:lnTo>
                  <a:lnTo>
                    <a:pt x="993" y="541"/>
                  </a:lnTo>
                  <a:lnTo>
                    <a:pt x="999" y="539"/>
                  </a:lnTo>
                  <a:lnTo>
                    <a:pt x="1005" y="536"/>
                  </a:lnTo>
                  <a:lnTo>
                    <a:pt x="1009" y="532"/>
                  </a:lnTo>
                  <a:lnTo>
                    <a:pt x="1013" y="527"/>
                  </a:lnTo>
                  <a:lnTo>
                    <a:pt x="1015" y="522"/>
                  </a:lnTo>
                  <a:lnTo>
                    <a:pt x="1018" y="516"/>
                  </a:lnTo>
                  <a:lnTo>
                    <a:pt x="1019" y="510"/>
                  </a:lnTo>
                  <a:lnTo>
                    <a:pt x="1019" y="510"/>
                  </a:lnTo>
                  <a:lnTo>
                    <a:pt x="1018" y="503"/>
                  </a:lnTo>
                  <a:lnTo>
                    <a:pt x="1015" y="497"/>
                  </a:lnTo>
                  <a:lnTo>
                    <a:pt x="1013" y="492"/>
                  </a:lnTo>
                  <a:lnTo>
                    <a:pt x="1009" y="487"/>
                  </a:lnTo>
                  <a:lnTo>
                    <a:pt x="1005" y="483"/>
                  </a:lnTo>
                  <a:lnTo>
                    <a:pt x="999" y="480"/>
                  </a:lnTo>
                  <a:lnTo>
                    <a:pt x="993" y="479"/>
                  </a:lnTo>
                  <a:lnTo>
                    <a:pt x="986" y="478"/>
                  </a:lnTo>
                  <a:lnTo>
                    <a:pt x="986" y="478"/>
                  </a:lnTo>
                  <a:close/>
                  <a:moveTo>
                    <a:pt x="509" y="732"/>
                  </a:moveTo>
                  <a:lnTo>
                    <a:pt x="509" y="732"/>
                  </a:lnTo>
                  <a:lnTo>
                    <a:pt x="486" y="731"/>
                  </a:lnTo>
                  <a:lnTo>
                    <a:pt x="465" y="728"/>
                  </a:lnTo>
                  <a:lnTo>
                    <a:pt x="444" y="722"/>
                  </a:lnTo>
                  <a:lnTo>
                    <a:pt x="423" y="715"/>
                  </a:lnTo>
                  <a:lnTo>
                    <a:pt x="404" y="705"/>
                  </a:lnTo>
                  <a:lnTo>
                    <a:pt x="385" y="694"/>
                  </a:lnTo>
                  <a:lnTo>
                    <a:pt x="367" y="682"/>
                  </a:lnTo>
                  <a:lnTo>
                    <a:pt x="352" y="666"/>
                  </a:lnTo>
                  <a:lnTo>
                    <a:pt x="337" y="651"/>
                  </a:lnTo>
                  <a:lnTo>
                    <a:pt x="324" y="634"/>
                  </a:lnTo>
                  <a:lnTo>
                    <a:pt x="314" y="616"/>
                  </a:lnTo>
                  <a:lnTo>
                    <a:pt x="304" y="596"/>
                  </a:lnTo>
                  <a:lnTo>
                    <a:pt x="297" y="575"/>
                  </a:lnTo>
                  <a:lnTo>
                    <a:pt x="291" y="554"/>
                  </a:lnTo>
                  <a:lnTo>
                    <a:pt x="288" y="532"/>
                  </a:lnTo>
                  <a:lnTo>
                    <a:pt x="287" y="510"/>
                  </a:lnTo>
                  <a:lnTo>
                    <a:pt x="287" y="510"/>
                  </a:lnTo>
                  <a:lnTo>
                    <a:pt x="288" y="487"/>
                  </a:lnTo>
                  <a:lnTo>
                    <a:pt x="291" y="465"/>
                  </a:lnTo>
                  <a:lnTo>
                    <a:pt x="297" y="443"/>
                  </a:lnTo>
                  <a:lnTo>
                    <a:pt x="304" y="423"/>
                  </a:lnTo>
                  <a:lnTo>
                    <a:pt x="314" y="404"/>
                  </a:lnTo>
                  <a:lnTo>
                    <a:pt x="324" y="385"/>
                  </a:lnTo>
                  <a:lnTo>
                    <a:pt x="337" y="368"/>
                  </a:lnTo>
                  <a:lnTo>
                    <a:pt x="352" y="352"/>
                  </a:lnTo>
                  <a:lnTo>
                    <a:pt x="367" y="338"/>
                  </a:lnTo>
                  <a:lnTo>
                    <a:pt x="385" y="325"/>
                  </a:lnTo>
                  <a:lnTo>
                    <a:pt x="404" y="313"/>
                  </a:lnTo>
                  <a:lnTo>
                    <a:pt x="423" y="305"/>
                  </a:lnTo>
                  <a:lnTo>
                    <a:pt x="444" y="297"/>
                  </a:lnTo>
                  <a:lnTo>
                    <a:pt x="465" y="291"/>
                  </a:lnTo>
                  <a:lnTo>
                    <a:pt x="486" y="288"/>
                  </a:lnTo>
                  <a:lnTo>
                    <a:pt x="509" y="287"/>
                  </a:lnTo>
                  <a:lnTo>
                    <a:pt x="509" y="287"/>
                  </a:lnTo>
                  <a:lnTo>
                    <a:pt x="533" y="288"/>
                  </a:lnTo>
                  <a:lnTo>
                    <a:pt x="554" y="291"/>
                  </a:lnTo>
                  <a:lnTo>
                    <a:pt x="576" y="297"/>
                  </a:lnTo>
                  <a:lnTo>
                    <a:pt x="596" y="305"/>
                  </a:lnTo>
                  <a:lnTo>
                    <a:pt x="615" y="313"/>
                  </a:lnTo>
                  <a:lnTo>
                    <a:pt x="633" y="325"/>
                  </a:lnTo>
                  <a:lnTo>
                    <a:pt x="651" y="338"/>
                  </a:lnTo>
                  <a:lnTo>
                    <a:pt x="667" y="352"/>
                  </a:lnTo>
                  <a:lnTo>
                    <a:pt x="681" y="368"/>
                  </a:lnTo>
                  <a:lnTo>
                    <a:pt x="694" y="385"/>
                  </a:lnTo>
                  <a:lnTo>
                    <a:pt x="705" y="404"/>
                  </a:lnTo>
                  <a:lnTo>
                    <a:pt x="715" y="423"/>
                  </a:lnTo>
                  <a:lnTo>
                    <a:pt x="723" y="443"/>
                  </a:lnTo>
                  <a:lnTo>
                    <a:pt x="728" y="465"/>
                  </a:lnTo>
                  <a:lnTo>
                    <a:pt x="731" y="487"/>
                  </a:lnTo>
                  <a:lnTo>
                    <a:pt x="732" y="510"/>
                  </a:lnTo>
                  <a:lnTo>
                    <a:pt x="732" y="510"/>
                  </a:lnTo>
                  <a:lnTo>
                    <a:pt x="731" y="532"/>
                  </a:lnTo>
                  <a:lnTo>
                    <a:pt x="728" y="554"/>
                  </a:lnTo>
                  <a:lnTo>
                    <a:pt x="723" y="575"/>
                  </a:lnTo>
                  <a:lnTo>
                    <a:pt x="715" y="596"/>
                  </a:lnTo>
                  <a:lnTo>
                    <a:pt x="705" y="616"/>
                  </a:lnTo>
                  <a:lnTo>
                    <a:pt x="694" y="634"/>
                  </a:lnTo>
                  <a:lnTo>
                    <a:pt x="681" y="651"/>
                  </a:lnTo>
                  <a:lnTo>
                    <a:pt x="667" y="666"/>
                  </a:lnTo>
                  <a:lnTo>
                    <a:pt x="651" y="682"/>
                  </a:lnTo>
                  <a:lnTo>
                    <a:pt x="633" y="694"/>
                  </a:lnTo>
                  <a:lnTo>
                    <a:pt x="615" y="705"/>
                  </a:lnTo>
                  <a:lnTo>
                    <a:pt x="596" y="715"/>
                  </a:lnTo>
                  <a:lnTo>
                    <a:pt x="576" y="722"/>
                  </a:lnTo>
                  <a:lnTo>
                    <a:pt x="554" y="728"/>
                  </a:lnTo>
                  <a:lnTo>
                    <a:pt x="533" y="731"/>
                  </a:lnTo>
                  <a:lnTo>
                    <a:pt x="509" y="732"/>
                  </a:lnTo>
                  <a:lnTo>
                    <a:pt x="509" y="732"/>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959596"/>
                </a:solidFill>
                <a:effectLst/>
                <a:uLnTx/>
                <a:uFillTx/>
                <a:latin typeface="Calibri" panose="020F0502020204030204"/>
              </a:endParaRPr>
            </a:p>
          </p:txBody>
        </p:sp>
      </p:grpSp>
      <p:sp>
        <p:nvSpPr>
          <p:cNvPr id="30" name="矩形 29"/>
          <p:cNvSpPr/>
          <p:nvPr/>
        </p:nvSpPr>
        <p:spPr>
          <a:xfrm>
            <a:off x="746435" y="3855596"/>
            <a:ext cx="2534452" cy="1277273"/>
          </a:xfrm>
          <a:prstGeom prst="rect">
            <a:avLst/>
          </a:prstGeom>
        </p:spPr>
        <p:txBody>
          <a:bodyPr wrap="square">
            <a:spAutoFit/>
          </a:bodyPr>
          <a:lstStyle/>
          <a:p>
            <a:pPr algn="ctr" defTabSz="914400">
              <a:lnSpc>
                <a:spcPct val="150000"/>
              </a:lnSpc>
              <a:spcAft>
                <a:spcPts val="600"/>
              </a:spcAft>
              <a:buClr>
                <a:srgbClr val="202F3D"/>
              </a:buClr>
            </a:pPr>
            <a:r>
              <a:rPr lang="zh-CN" altLang="en-US" dirty="0">
                <a:solidFill>
                  <a:prstClr val="black">
                    <a:lumMod val="75000"/>
                    <a:lumOff val="25000"/>
                  </a:prstClr>
                </a:solidFill>
                <a:latin typeface="微软雅黑" panose="020B0503020204020204" pitchFamily="34" charset="-122"/>
              </a:rPr>
              <a:t>股东</a:t>
            </a:r>
            <a:r>
              <a:rPr lang="zh-CN" altLang="en-US" dirty="0" smtClean="0">
                <a:solidFill>
                  <a:prstClr val="black">
                    <a:lumMod val="75000"/>
                    <a:lumOff val="25000"/>
                  </a:prstClr>
                </a:solidFill>
                <a:latin typeface="微软雅黑" panose="020B0503020204020204" pitchFamily="34" charset="-122"/>
              </a:rPr>
              <a:t>满意</a:t>
            </a:r>
            <a:endParaRPr lang="en-US" altLang="zh-CN" dirty="0" smtClean="0">
              <a:solidFill>
                <a:prstClr val="black">
                  <a:lumMod val="75000"/>
                  <a:lumOff val="25000"/>
                </a:prstClr>
              </a:solidFill>
              <a:latin typeface="微软雅黑" panose="020B0503020204020204" pitchFamily="34" charset="-122"/>
            </a:endParaRPr>
          </a:p>
          <a:p>
            <a:pPr algn="ctr" defTabSz="914400">
              <a:lnSpc>
                <a:spcPct val="150000"/>
              </a:lnSpc>
              <a:spcAft>
                <a:spcPts val="600"/>
              </a:spcAft>
              <a:buClr>
                <a:srgbClr val="202F3D"/>
              </a:buClr>
            </a:pPr>
            <a:r>
              <a:rPr lang="zh-CN" altLang="en-US" sz="1000" dirty="0" smtClean="0">
                <a:solidFill>
                  <a:prstClr val="black">
                    <a:lumMod val="75000"/>
                    <a:lumOff val="25000"/>
                  </a:prstClr>
                </a:solidFill>
                <a:latin typeface="微软雅黑" panose="020B0503020204020204" pitchFamily="34" charset="-122"/>
              </a:rPr>
              <a:t>我们坚持以客户为中心，快速响应客户需求，持续为客户创造长期价值进而成就客户。为客户提供有效服务</a:t>
            </a:r>
            <a:endParaRPr lang="en-US" altLang="zh-CN" sz="1000" dirty="0" smtClean="0">
              <a:solidFill>
                <a:prstClr val="black">
                  <a:lumMod val="75000"/>
                  <a:lumOff val="25000"/>
                </a:prstClr>
              </a:solidFill>
              <a:latin typeface="微软雅黑" panose="020B0503020204020204" pitchFamily="34" charset="-122"/>
            </a:endParaRPr>
          </a:p>
        </p:txBody>
      </p:sp>
      <p:sp>
        <p:nvSpPr>
          <p:cNvPr id="31" name="任意多边形 30"/>
          <p:cNvSpPr/>
          <p:nvPr/>
        </p:nvSpPr>
        <p:spPr>
          <a:xfrm>
            <a:off x="1162050"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grpSp>
        <p:nvGrpSpPr>
          <p:cNvPr id="32" name="组合 31"/>
          <p:cNvGrpSpPr/>
          <p:nvPr/>
        </p:nvGrpSpPr>
        <p:grpSpPr>
          <a:xfrm>
            <a:off x="1570402" y="2413068"/>
            <a:ext cx="886516" cy="886516"/>
            <a:chOff x="1570402" y="2413068"/>
            <a:chExt cx="886516" cy="886516"/>
          </a:xfrm>
        </p:grpSpPr>
        <p:sp>
          <p:nvSpPr>
            <p:cNvPr id="33" name="椭圆 32"/>
            <p:cNvSpPr/>
            <p:nvPr/>
          </p:nvSpPr>
          <p:spPr>
            <a:xfrm>
              <a:off x="1570402" y="2413068"/>
              <a:ext cx="886516" cy="886516"/>
            </a:xfrm>
            <a:prstGeom prst="ellipse">
              <a:avLst/>
            </a:prstGeom>
            <a:solidFill>
              <a:srgbClr val="9595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sp>
          <p:nvSpPr>
            <p:cNvPr id="34" name="Freeform 98"/>
            <p:cNvSpPr>
              <a:spLocks noEditPoints="1"/>
            </p:cNvSpPr>
            <p:nvPr/>
          </p:nvSpPr>
          <p:spPr bwMode="auto">
            <a:xfrm>
              <a:off x="1814618" y="2656303"/>
              <a:ext cx="398086" cy="400044"/>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959596"/>
                </a:solidFill>
                <a:effectLst/>
                <a:uLnTx/>
                <a:uFillTx/>
                <a:latin typeface="Calibri" panose="020F0502020204030204"/>
              </a:endParaRPr>
            </a:p>
          </p:txBody>
        </p:sp>
      </p:grpSp>
      <p:sp>
        <p:nvSpPr>
          <p:cNvPr id="35" name="矩形 34"/>
          <p:cNvSpPr/>
          <p:nvPr/>
        </p:nvSpPr>
        <p:spPr>
          <a:xfrm>
            <a:off x="3407431" y="3855596"/>
            <a:ext cx="2534452" cy="1277273"/>
          </a:xfrm>
          <a:prstGeom prst="rect">
            <a:avLst/>
          </a:prstGeom>
        </p:spPr>
        <p:txBody>
          <a:bodyPr wrap="square">
            <a:spAutoFit/>
          </a:bodyPr>
          <a:lstStyle/>
          <a:p>
            <a:pPr algn="ctr" defTabSz="914400">
              <a:lnSpc>
                <a:spcPct val="150000"/>
              </a:lnSpc>
              <a:spcAft>
                <a:spcPts val="600"/>
              </a:spcAft>
              <a:buClr>
                <a:srgbClr val="202F3D"/>
              </a:buClr>
            </a:pPr>
            <a:r>
              <a:rPr lang="zh-CN" altLang="en-US" dirty="0" smtClean="0">
                <a:solidFill>
                  <a:prstClr val="black">
                    <a:lumMod val="75000"/>
                    <a:lumOff val="25000"/>
                  </a:prstClr>
                </a:solidFill>
                <a:latin typeface="微软雅黑" panose="020B0503020204020204" pitchFamily="34" charset="-122"/>
              </a:rPr>
              <a:t>员工满意</a:t>
            </a:r>
            <a:endParaRPr lang="en-US" altLang="zh-CN" dirty="0" smtClean="0">
              <a:solidFill>
                <a:prstClr val="black">
                  <a:lumMod val="75000"/>
                  <a:lumOff val="25000"/>
                </a:prstClr>
              </a:solidFill>
              <a:latin typeface="微软雅黑" panose="020B0503020204020204" pitchFamily="34" charset="-122"/>
            </a:endParaRPr>
          </a:p>
          <a:p>
            <a:pPr algn="ctr" defTabSz="914400">
              <a:lnSpc>
                <a:spcPct val="150000"/>
              </a:lnSpc>
              <a:spcAft>
                <a:spcPts val="600"/>
              </a:spcAft>
              <a:buClr>
                <a:srgbClr val="202F3D"/>
              </a:buClr>
            </a:pPr>
            <a:r>
              <a:rPr lang="zh-CN" altLang="en-US" sz="1000" dirty="0" smtClean="0">
                <a:solidFill>
                  <a:prstClr val="black">
                    <a:lumMod val="75000"/>
                    <a:lumOff val="25000"/>
                  </a:prstClr>
                </a:solidFill>
                <a:latin typeface="微软雅黑" panose="020B0503020204020204" pitchFamily="34" charset="-122"/>
              </a:rPr>
              <a:t>我们坚持以客户为中心，快速响应客户需求，持续为客户创造长期价值进而成就客户。为客户提供有效服务</a:t>
            </a:r>
            <a:endParaRPr lang="en-US" altLang="zh-CN" sz="1000" dirty="0" smtClean="0">
              <a:solidFill>
                <a:prstClr val="black">
                  <a:lumMod val="75000"/>
                  <a:lumOff val="25000"/>
                </a:prstClr>
              </a:solidFill>
              <a:latin typeface="微软雅黑" panose="020B0503020204020204" pitchFamily="34" charset="-122"/>
            </a:endParaRPr>
          </a:p>
        </p:txBody>
      </p:sp>
      <p:sp>
        <p:nvSpPr>
          <p:cNvPr id="36" name="任意多边形 35"/>
          <p:cNvSpPr/>
          <p:nvPr/>
        </p:nvSpPr>
        <p:spPr>
          <a:xfrm>
            <a:off x="3823046" y="2004715"/>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chemeClr val="tx2">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grpSp>
        <p:nvGrpSpPr>
          <p:cNvPr id="37" name="组合 36"/>
          <p:cNvGrpSpPr/>
          <p:nvPr/>
        </p:nvGrpSpPr>
        <p:grpSpPr>
          <a:xfrm>
            <a:off x="4231397" y="2413068"/>
            <a:ext cx="886516" cy="886516"/>
            <a:chOff x="4231397" y="2413068"/>
            <a:chExt cx="886516" cy="886516"/>
          </a:xfrm>
        </p:grpSpPr>
        <p:sp>
          <p:nvSpPr>
            <p:cNvPr id="38" name="椭圆 37"/>
            <p:cNvSpPr/>
            <p:nvPr/>
          </p:nvSpPr>
          <p:spPr>
            <a:xfrm>
              <a:off x="4231397" y="2413068"/>
              <a:ext cx="886516" cy="886516"/>
            </a:xfrm>
            <a:prstGeom prst="ellipse">
              <a:avLst/>
            </a:prstGeom>
            <a:solidFill>
              <a:srgbClr val="9595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sp>
          <p:nvSpPr>
            <p:cNvPr id="39" name="Freeform 99"/>
            <p:cNvSpPr>
              <a:spLocks noEditPoints="1"/>
            </p:cNvSpPr>
            <p:nvPr/>
          </p:nvSpPr>
          <p:spPr bwMode="auto">
            <a:xfrm>
              <a:off x="4477480" y="2656303"/>
              <a:ext cx="398086" cy="400044"/>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959596"/>
                </a:solidFill>
                <a:effectLst/>
                <a:uLnTx/>
                <a:uFillTx/>
                <a:latin typeface="Calibri" panose="020F0502020204030204"/>
              </a:endParaRPr>
            </a:p>
          </p:txBody>
        </p:sp>
      </p:grpSp>
      <p:sp>
        <p:nvSpPr>
          <p:cNvPr id="40" name="任意多边形 39"/>
          <p:cNvSpPr/>
          <p:nvPr/>
        </p:nvSpPr>
        <p:spPr>
          <a:xfrm>
            <a:off x="2829077" y="2338952"/>
            <a:ext cx="1030164" cy="1039510"/>
          </a:xfrm>
          <a:custGeom>
            <a:avLst/>
            <a:gdLst>
              <a:gd name="connsiteX0" fmla="*/ 472625 w 943737"/>
              <a:gd name="connsiteY0" fmla="*/ 278424 h 952300"/>
              <a:gd name="connsiteX1" fmla="*/ 290068 w 943737"/>
              <a:gd name="connsiteY1" fmla="*/ 398529 h 952300"/>
              <a:gd name="connsiteX2" fmla="*/ 394246 w 943737"/>
              <a:gd name="connsiteY2" fmla="*/ 657951 h 952300"/>
              <a:gd name="connsiteX3" fmla="*/ 653668 w 943737"/>
              <a:gd name="connsiteY3" fmla="*/ 553774 h 952300"/>
              <a:gd name="connsiteX4" fmla="*/ 549490 w 943737"/>
              <a:gd name="connsiteY4" fmla="*/ 294351 h 952300"/>
              <a:gd name="connsiteX5" fmla="*/ 472625 w 943737"/>
              <a:gd name="connsiteY5" fmla="*/ 278424 h 952300"/>
              <a:gd name="connsiteX6" fmla="*/ 305940 w 943737"/>
              <a:gd name="connsiteY6" fmla="*/ 9 h 952300"/>
              <a:gd name="connsiteX7" fmla="*/ 328528 w 943737"/>
              <a:gd name="connsiteY7" fmla="*/ 4856 h 952300"/>
              <a:gd name="connsiteX8" fmla="*/ 360787 w 943737"/>
              <a:gd name="connsiteY8" fmla="*/ 37821 h 952300"/>
              <a:gd name="connsiteX9" fmla="*/ 382614 w 943737"/>
              <a:gd name="connsiteY9" fmla="*/ 92174 h 952300"/>
              <a:gd name="connsiteX10" fmla="*/ 397307 w 943737"/>
              <a:gd name="connsiteY10" fmla="*/ 87849 h 952300"/>
              <a:gd name="connsiteX11" fmla="*/ 550682 w 943737"/>
              <a:gd name="connsiteY11" fmla="*/ 88649 h 952300"/>
              <a:gd name="connsiteX12" fmla="*/ 569305 w 943737"/>
              <a:gd name="connsiteY12" fmla="*/ 94473 h 952300"/>
              <a:gd name="connsiteX13" fmla="*/ 592420 w 943737"/>
              <a:gd name="connsiteY13" fmla="*/ 40334 h 952300"/>
              <a:gd name="connsiteX14" fmla="*/ 671507 w 943737"/>
              <a:gd name="connsiteY14" fmla="*/ 8574 h 952300"/>
              <a:gd name="connsiteX15" fmla="*/ 703267 w 943737"/>
              <a:gd name="connsiteY15" fmla="*/ 87662 h 952300"/>
              <a:gd name="connsiteX16" fmla="*/ 680152 w 943737"/>
              <a:gd name="connsiteY16" fmla="*/ 141801 h 952300"/>
              <a:gd name="connsiteX17" fmla="*/ 697239 w 943737"/>
              <a:gd name="connsiteY17" fmla="*/ 151224 h 952300"/>
              <a:gd name="connsiteX18" fmla="*/ 803895 w 943737"/>
              <a:gd name="connsiteY18" fmla="*/ 261447 h 952300"/>
              <a:gd name="connsiteX19" fmla="*/ 809733 w 943737"/>
              <a:gd name="connsiteY19" fmla="*/ 272732 h 952300"/>
              <a:gd name="connsiteX20" fmla="*/ 857434 w 943737"/>
              <a:gd name="connsiteY20" fmla="*/ 253576 h 952300"/>
              <a:gd name="connsiteX21" fmla="*/ 905543 w 943737"/>
              <a:gd name="connsiteY21" fmla="*/ 254098 h 952300"/>
              <a:gd name="connsiteX22" fmla="*/ 939193 w 943737"/>
              <a:gd name="connsiteY22" fmla="*/ 288484 h 952300"/>
              <a:gd name="connsiteX23" fmla="*/ 904285 w 943737"/>
              <a:gd name="connsiteY23" fmla="*/ 370243 h 952300"/>
              <a:gd name="connsiteX24" fmla="*/ 856583 w 943737"/>
              <a:gd name="connsiteY24" fmla="*/ 389399 h 952300"/>
              <a:gd name="connsiteX25" fmla="*/ 860173 w 943737"/>
              <a:gd name="connsiteY25" fmla="*/ 401590 h 952300"/>
              <a:gd name="connsiteX26" fmla="*/ 859371 w 943737"/>
              <a:gd name="connsiteY26" fmla="*/ 554964 h 952300"/>
              <a:gd name="connsiteX27" fmla="*/ 854326 w 943737"/>
              <a:gd name="connsiteY27" fmla="*/ 571098 h 952300"/>
              <a:gd name="connsiteX28" fmla="*/ 901887 w 943737"/>
              <a:gd name="connsiteY28" fmla="*/ 591404 h 952300"/>
              <a:gd name="connsiteX29" fmla="*/ 935015 w 943737"/>
              <a:gd name="connsiteY29" fmla="*/ 673900 h 952300"/>
              <a:gd name="connsiteX30" fmla="*/ 852520 w 943737"/>
              <a:gd name="connsiteY30" fmla="*/ 707028 h 952300"/>
              <a:gd name="connsiteX31" fmla="*/ 804958 w 943737"/>
              <a:gd name="connsiteY31" fmla="*/ 686721 h 952300"/>
              <a:gd name="connsiteX32" fmla="*/ 796797 w 943737"/>
              <a:gd name="connsiteY32" fmla="*/ 701521 h 952300"/>
              <a:gd name="connsiteX33" fmla="*/ 686574 w 943737"/>
              <a:gd name="connsiteY33" fmla="*/ 808177 h 952300"/>
              <a:gd name="connsiteX34" fmla="*/ 672969 w 943737"/>
              <a:gd name="connsiteY34" fmla="*/ 815216 h 952300"/>
              <a:gd name="connsiteX35" fmla="*/ 694794 w 943737"/>
              <a:gd name="connsiteY35" fmla="*/ 869564 h 952300"/>
              <a:gd name="connsiteX36" fmla="*/ 661329 w 943737"/>
              <a:gd name="connsiteY36" fmla="*/ 947944 h 952300"/>
              <a:gd name="connsiteX37" fmla="*/ 582949 w 943737"/>
              <a:gd name="connsiteY37" fmla="*/ 914478 h 952300"/>
              <a:gd name="connsiteX38" fmla="*/ 561124 w 943737"/>
              <a:gd name="connsiteY38" fmla="*/ 860130 h 952300"/>
              <a:gd name="connsiteX39" fmla="*/ 546430 w 943737"/>
              <a:gd name="connsiteY39" fmla="*/ 864455 h 952300"/>
              <a:gd name="connsiteX40" fmla="*/ 393056 w 943737"/>
              <a:gd name="connsiteY40" fmla="*/ 863653 h 952300"/>
              <a:gd name="connsiteX41" fmla="*/ 374432 w 943737"/>
              <a:gd name="connsiteY41" fmla="*/ 857830 h 952300"/>
              <a:gd name="connsiteX42" fmla="*/ 351317 w 943737"/>
              <a:gd name="connsiteY42" fmla="*/ 911967 h 952300"/>
              <a:gd name="connsiteX43" fmla="*/ 272229 w 943737"/>
              <a:gd name="connsiteY43" fmla="*/ 943727 h 952300"/>
              <a:gd name="connsiteX44" fmla="*/ 240469 w 943737"/>
              <a:gd name="connsiteY44" fmla="*/ 864640 h 952300"/>
              <a:gd name="connsiteX45" fmla="*/ 263585 w 943737"/>
              <a:gd name="connsiteY45" fmla="*/ 810501 h 952300"/>
              <a:gd name="connsiteX46" fmla="*/ 246499 w 943737"/>
              <a:gd name="connsiteY46" fmla="*/ 801078 h 952300"/>
              <a:gd name="connsiteX47" fmla="*/ 139844 w 943737"/>
              <a:gd name="connsiteY47" fmla="*/ 690857 h 952300"/>
              <a:gd name="connsiteX48" fmla="*/ 134004 w 943737"/>
              <a:gd name="connsiteY48" fmla="*/ 679570 h 952300"/>
              <a:gd name="connsiteX49" fmla="*/ 86303 w 943737"/>
              <a:gd name="connsiteY49" fmla="*/ 698726 h 952300"/>
              <a:gd name="connsiteX50" fmla="*/ 4544 w 943737"/>
              <a:gd name="connsiteY50" fmla="*/ 663818 h 952300"/>
              <a:gd name="connsiteX51" fmla="*/ 39452 w 943737"/>
              <a:gd name="connsiteY51" fmla="*/ 582059 h 952300"/>
              <a:gd name="connsiteX52" fmla="*/ 87155 w 943737"/>
              <a:gd name="connsiteY52" fmla="*/ 562903 h 952300"/>
              <a:gd name="connsiteX53" fmla="*/ 83566 w 943737"/>
              <a:gd name="connsiteY53" fmla="*/ 550713 h 952300"/>
              <a:gd name="connsiteX54" fmla="*/ 84367 w 943737"/>
              <a:gd name="connsiteY54" fmla="*/ 397338 h 952300"/>
              <a:gd name="connsiteX55" fmla="*/ 89412 w 943737"/>
              <a:gd name="connsiteY55" fmla="*/ 381206 h 952300"/>
              <a:gd name="connsiteX56" fmla="*/ 41847 w 943737"/>
              <a:gd name="connsiteY56" fmla="*/ 360897 h 952300"/>
              <a:gd name="connsiteX57" fmla="*/ 8719 w 943737"/>
              <a:gd name="connsiteY57" fmla="*/ 278404 h 952300"/>
              <a:gd name="connsiteX58" fmla="*/ 91212 w 943737"/>
              <a:gd name="connsiteY58" fmla="*/ 245277 h 952300"/>
              <a:gd name="connsiteX59" fmla="*/ 138777 w 943737"/>
              <a:gd name="connsiteY59" fmla="*/ 265585 h 952300"/>
              <a:gd name="connsiteX60" fmla="*/ 146942 w 943737"/>
              <a:gd name="connsiteY60" fmla="*/ 250782 h 952300"/>
              <a:gd name="connsiteX61" fmla="*/ 257164 w 943737"/>
              <a:gd name="connsiteY61" fmla="*/ 144127 h 952300"/>
              <a:gd name="connsiteX62" fmla="*/ 270769 w 943737"/>
              <a:gd name="connsiteY62" fmla="*/ 137088 h 952300"/>
              <a:gd name="connsiteX63" fmla="*/ 248942 w 943737"/>
              <a:gd name="connsiteY63" fmla="*/ 82735 h 952300"/>
              <a:gd name="connsiteX64" fmla="*/ 282407 w 943737"/>
              <a:gd name="connsiteY64" fmla="*/ 4355 h 952300"/>
              <a:gd name="connsiteX65" fmla="*/ 305940 w 943737"/>
              <a:gd name="connsiteY65" fmla="*/ 9 h 9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43737" h="952300">
                <a:moveTo>
                  <a:pt x="472625" y="278424"/>
                </a:moveTo>
                <a:cubicBezTo>
                  <a:pt x="395591" y="278162"/>
                  <a:pt x="322220" y="323225"/>
                  <a:pt x="290068" y="398529"/>
                </a:cubicBezTo>
                <a:cubicBezTo>
                  <a:pt x="247198" y="498935"/>
                  <a:pt x="293840" y="615082"/>
                  <a:pt x="394246" y="657951"/>
                </a:cubicBezTo>
                <a:cubicBezTo>
                  <a:pt x="494652" y="700822"/>
                  <a:pt x="610799" y="654180"/>
                  <a:pt x="653668" y="553774"/>
                </a:cubicBezTo>
                <a:cubicBezTo>
                  <a:pt x="696539" y="453368"/>
                  <a:pt x="649897" y="337221"/>
                  <a:pt x="549490" y="294351"/>
                </a:cubicBezTo>
                <a:cubicBezTo>
                  <a:pt x="524389" y="283634"/>
                  <a:pt x="498303" y="278511"/>
                  <a:pt x="472625" y="278424"/>
                </a:cubicBezTo>
                <a:close/>
                <a:moveTo>
                  <a:pt x="305940" y="9"/>
                </a:moveTo>
                <a:cubicBezTo>
                  <a:pt x="313767" y="152"/>
                  <a:pt x="321436" y="1828"/>
                  <a:pt x="328528" y="4856"/>
                </a:cubicBezTo>
                <a:cubicBezTo>
                  <a:pt x="342711" y="10911"/>
                  <a:pt x="354586" y="22378"/>
                  <a:pt x="360787" y="37821"/>
                </a:cubicBezTo>
                <a:lnTo>
                  <a:pt x="382614" y="92174"/>
                </a:lnTo>
                <a:lnTo>
                  <a:pt x="397307" y="87849"/>
                </a:lnTo>
                <a:cubicBezTo>
                  <a:pt x="447154" y="78229"/>
                  <a:pt x="499206" y="78125"/>
                  <a:pt x="550682" y="88649"/>
                </a:cubicBezTo>
                <a:lnTo>
                  <a:pt x="569305" y="94473"/>
                </a:lnTo>
                <a:lnTo>
                  <a:pt x="592420" y="40334"/>
                </a:lnTo>
                <a:cubicBezTo>
                  <a:pt x="605489" y="9724"/>
                  <a:pt x="640898" y="-4495"/>
                  <a:pt x="671507" y="8574"/>
                </a:cubicBezTo>
                <a:cubicBezTo>
                  <a:pt x="702117" y="21644"/>
                  <a:pt x="716336" y="57052"/>
                  <a:pt x="703267" y="87662"/>
                </a:cubicBezTo>
                <a:lnTo>
                  <a:pt x="680152" y="141801"/>
                </a:lnTo>
                <a:lnTo>
                  <a:pt x="697239" y="151224"/>
                </a:lnTo>
                <a:cubicBezTo>
                  <a:pt x="740442" y="181124"/>
                  <a:pt x="776367" y="218792"/>
                  <a:pt x="803895" y="261447"/>
                </a:cubicBezTo>
                <a:lnTo>
                  <a:pt x="809733" y="272732"/>
                </a:lnTo>
                <a:lnTo>
                  <a:pt x="857434" y="253576"/>
                </a:lnTo>
                <a:cubicBezTo>
                  <a:pt x="873542" y="247108"/>
                  <a:pt x="890748" y="247781"/>
                  <a:pt x="905543" y="254098"/>
                </a:cubicBezTo>
                <a:cubicBezTo>
                  <a:pt x="920338" y="260415"/>
                  <a:pt x="932724" y="272377"/>
                  <a:pt x="939193" y="288484"/>
                </a:cubicBezTo>
                <a:cubicBezTo>
                  <a:pt x="952130" y="320701"/>
                  <a:pt x="936501" y="357306"/>
                  <a:pt x="904285" y="370243"/>
                </a:cubicBezTo>
                <a:lnTo>
                  <a:pt x="856583" y="389399"/>
                </a:lnTo>
                <a:lnTo>
                  <a:pt x="860173" y="401590"/>
                </a:lnTo>
                <a:cubicBezTo>
                  <a:pt x="869791" y="451437"/>
                  <a:pt x="869896" y="503489"/>
                  <a:pt x="859371" y="554964"/>
                </a:cubicBezTo>
                <a:lnTo>
                  <a:pt x="854326" y="571098"/>
                </a:lnTo>
                <a:lnTo>
                  <a:pt x="901887" y="591404"/>
                </a:lnTo>
                <a:cubicBezTo>
                  <a:pt x="933816" y="605037"/>
                  <a:pt x="948648" y="641972"/>
                  <a:pt x="935015" y="673900"/>
                </a:cubicBezTo>
                <a:cubicBezTo>
                  <a:pt x="921384" y="705829"/>
                  <a:pt x="884448" y="720661"/>
                  <a:pt x="852520" y="707028"/>
                </a:cubicBezTo>
                <a:lnTo>
                  <a:pt x="804958" y="686721"/>
                </a:lnTo>
                <a:lnTo>
                  <a:pt x="796797" y="701521"/>
                </a:lnTo>
                <a:cubicBezTo>
                  <a:pt x="766897" y="744725"/>
                  <a:pt x="729229" y="780649"/>
                  <a:pt x="686574" y="808177"/>
                </a:cubicBezTo>
                <a:lnTo>
                  <a:pt x="672969" y="815216"/>
                </a:lnTo>
                <a:lnTo>
                  <a:pt x="694794" y="869564"/>
                </a:lnTo>
                <a:cubicBezTo>
                  <a:pt x="707196" y="900449"/>
                  <a:pt x="692213" y="935541"/>
                  <a:pt x="661329" y="947944"/>
                </a:cubicBezTo>
                <a:cubicBezTo>
                  <a:pt x="630444" y="960346"/>
                  <a:pt x="595352" y="945363"/>
                  <a:pt x="582949" y="914478"/>
                </a:cubicBezTo>
                <a:lnTo>
                  <a:pt x="561124" y="860130"/>
                </a:lnTo>
                <a:lnTo>
                  <a:pt x="546430" y="864455"/>
                </a:lnTo>
                <a:cubicBezTo>
                  <a:pt x="496583" y="874073"/>
                  <a:pt x="444531" y="874179"/>
                  <a:pt x="393056" y="863653"/>
                </a:cubicBezTo>
                <a:lnTo>
                  <a:pt x="374432" y="857830"/>
                </a:lnTo>
                <a:lnTo>
                  <a:pt x="351317" y="911967"/>
                </a:lnTo>
                <a:cubicBezTo>
                  <a:pt x="338248" y="942577"/>
                  <a:pt x="302839" y="956797"/>
                  <a:pt x="272229" y="943727"/>
                </a:cubicBezTo>
                <a:cubicBezTo>
                  <a:pt x="241620" y="930658"/>
                  <a:pt x="227401" y="895250"/>
                  <a:pt x="240469" y="864640"/>
                </a:cubicBezTo>
                <a:lnTo>
                  <a:pt x="263585" y="810501"/>
                </a:lnTo>
                <a:lnTo>
                  <a:pt x="246499" y="801078"/>
                </a:lnTo>
                <a:cubicBezTo>
                  <a:pt x="203296" y="771180"/>
                  <a:pt x="167372" y="733512"/>
                  <a:pt x="139844" y="690857"/>
                </a:cubicBezTo>
                <a:lnTo>
                  <a:pt x="134004" y="679570"/>
                </a:lnTo>
                <a:lnTo>
                  <a:pt x="86303" y="698726"/>
                </a:lnTo>
                <a:cubicBezTo>
                  <a:pt x="54086" y="711663"/>
                  <a:pt x="17482" y="696034"/>
                  <a:pt x="4544" y="663818"/>
                </a:cubicBezTo>
                <a:cubicBezTo>
                  <a:pt x="-8393" y="631601"/>
                  <a:pt x="7236" y="594996"/>
                  <a:pt x="39452" y="582059"/>
                </a:cubicBezTo>
                <a:lnTo>
                  <a:pt x="87155" y="562903"/>
                </a:lnTo>
                <a:lnTo>
                  <a:pt x="83566" y="550713"/>
                </a:lnTo>
                <a:cubicBezTo>
                  <a:pt x="73948" y="500866"/>
                  <a:pt x="73842" y="448815"/>
                  <a:pt x="84367" y="397338"/>
                </a:cubicBezTo>
                <a:lnTo>
                  <a:pt x="89412" y="381206"/>
                </a:lnTo>
                <a:lnTo>
                  <a:pt x="41847" y="360897"/>
                </a:lnTo>
                <a:cubicBezTo>
                  <a:pt x="9919" y="347265"/>
                  <a:pt x="-4913" y="310332"/>
                  <a:pt x="8719" y="278404"/>
                </a:cubicBezTo>
                <a:cubicBezTo>
                  <a:pt x="22351" y="246476"/>
                  <a:pt x="59285" y="231645"/>
                  <a:pt x="91212" y="245277"/>
                </a:cubicBezTo>
                <a:lnTo>
                  <a:pt x="138777" y="265585"/>
                </a:lnTo>
                <a:lnTo>
                  <a:pt x="146942" y="250782"/>
                </a:lnTo>
                <a:cubicBezTo>
                  <a:pt x="176841" y="207579"/>
                  <a:pt x="214509" y="171654"/>
                  <a:pt x="257164" y="144127"/>
                </a:cubicBezTo>
                <a:lnTo>
                  <a:pt x="270769" y="137088"/>
                </a:lnTo>
                <a:lnTo>
                  <a:pt x="248942" y="82735"/>
                </a:lnTo>
                <a:cubicBezTo>
                  <a:pt x="236540" y="51850"/>
                  <a:pt x="251523" y="16758"/>
                  <a:pt x="282407" y="4355"/>
                </a:cubicBezTo>
                <a:cubicBezTo>
                  <a:pt x="290129" y="1255"/>
                  <a:pt x="298113" y="-134"/>
                  <a:pt x="305940" y="9"/>
                </a:cubicBezTo>
                <a:close/>
              </a:path>
            </a:pathLst>
          </a:custGeom>
          <a:solidFill>
            <a:srgbClr val="959596">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sp>
        <p:nvSpPr>
          <p:cNvPr id="41" name="任意多边形 40"/>
          <p:cNvSpPr/>
          <p:nvPr/>
        </p:nvSpPr>
        <p:spPr>
          <a:xfrm>
            <a:off x="5490073" y="2338952"/>
            <a:ext cx="1030164" cy="1039510"/>
          </a:xfrm>
          <a:custGeom>
            <a:avLst/>
            <a:gdLst>
              <a:gd name="connsiteX0" fmla="*/ 472625 w 943737"/>
              <a:gd name="connsiteY0" fmla="*/ 278424 h 952300"/>
              <a:gd name="connsiteX1" fmla="*/ 290068 w 943737"/>
              <a:gd name="connsiteY1" fmla="*/ 398529 h 952300"/>
              <a:gd name="connsiteX2" fmla="*/ 394246 w 943737"/>
              <a:gd name="connsiteY2" fmla="*/ 657951 h 952300"/>
              <a:gd name="connsiteX3" fmla="*/ 653668 w 943737"/>
              <a:gd name="connsiteY3" fmla="*/ 553774 h 952300"/>
              <a:gd name="connsiteX4" fmla="*/ 549490 w 943737"/>
              <a:gd name="connsiteY4" fmla="*/ 294351 h 952300"/>
              <a:gd name="connsiteX5" fmla="*/ 472625 w 943737"/>
              <a:gd name="connsiteY5" fmla="*/ 278424 h 952300"/>
              <a:gd name="connsiteX6" fmla="*/ 305940 w 943737"/>
              <a:gd name="connsiteY6" fmla="*/ 9 h 952300"/>
              <a:gd name="connsiteX7" fmla="*/ 328528 w 943737"/>
              <a:gd name="connsiteY7" fmla="*/ 4856 h 952300"/>
              <a:gd name="connsiteX8" fmla="*/ 360787 w 943737"/>
              <a:gd name="connsiteY8" fmla="*/ 37821 h 952300"/>
              <a:gd name="connsiteX9" fmla="*/ 382614 w 943737"/>
              <a:gd name="connsiteY9" fmla="*/ 92174 h 952300"/>
              <a:gd name="connsiteX10" fmla="*/ 397307 w 943737"/>
              <a:gd name="connsiteY10" fmla="*/ 87849 h 952300"/>
              <a:gd name="connsiteX11" fmla="*/ 550682 w 943737"/>
              <a:gd name="connsiteY11" fmla="*/ 88649 h 952300"/>
              <a:gd name="connsiteX12" fmla="*/ 569305 w 943737"/>
              <a:gd name="connsiteY12" fmla="*/ 94473 h 952300"/>
              <a:gd name="connsiteX13" fmla="*/ 592420 w 943737"/>
              <a:gd name="connsiteY13" fmla="*/ 40334 h 952300"/>
              <a:gd name="connsiteX14" fmla="*/ 671507 w 943737"/>
              <a:gd name="connsiteY14" fmla="*/ 8574 h 952300"/>
              <a:gd name="connsiteX15" fmla="*/ 703267 w 943737"/>
              <a:gd name="connsiteY15" fmla="*/ 87662 h 952300"/>
              <a:gd name="connsiteX16" fmla="*/ 680152 w 943737"/>
              <a:gd name="connsiteY16" fmla="*/ 141801 h 952300"/>
              <a:gd name="connsiteX17" fmla="*/ 697239 w 943737"/>
              <a:gd name="connsiteY17" fmla="*/ 151224 h 952300"/>
              <a:gd name="connsiteX18" fmla="*/ 803895 w 943737"/>
              <a:gd name="connsiteY18" fmla="*/ 261447 h 952300"/>
              <a:gd name="connsiteX19" fmla="*/ 809733 w 943737"/>
              <a:gd name="connsiteY19" fmla="*/ 272732 h 952300"/>
              <a:gd name="connsiteX20" fmla="*/ 857434 w 943737"/>
              <a:gd name="connsiteY20" fmla="*/ 253576 h 952300"/>
              <a:gd name="connsiteX21" fmla="*/ 905543 w 943737"/>
              <a:gd name="connsiteY21" fmla="*/ 254098 h 952300"/>
              <a:gd name="connsiteX22" fmla="*/ 939193 w 943737"/>
              <a:gd name="connsiteY22" fmla="*/ 288484 h 952300"/>
              <a:gd name="connsiteX23" fmla="*/ 904285 w 943737"/>
              <a:gd name="connsiteY23" fmla="*/ 370243 h 952300"/>
              <a:gd name="connsiteX24" fmla="*/ 856583 w 943737"/>
              <a:gd name="connsiteY24" fmla="*/ 389399 h 952300"/>
              <a:gd name="connsiteX25" fmla="*/ 860173 w 943737"/>
              <a:gd name="connsiteY25" fmla="*/ 401590 h 952300"/>
              <a:gd name="connsiteX26" fmla="*/ 859371 w 943737"/>
              <a:gd name="connsiteY26" fmla="*/ 554964 h 952300"/>
              <a:gd name="connsiteX27" fmla="*/ 854326 w 943737"/>
              <a:gd name="connsiteY27" fmla="*/ 571098 h 952300"/>
              <a:gd name="connsiteX28" fmla="*/ 901887 w 943737"/>
              <a:gd name="connsiteY28" fmla="*/ 591404 h 952300"/>
              <a:gd name="connsiteX29" fmla="*/ 935015 w 943737"/>
              <a:gd name="connsiteY29" fmla="*/ 673900 h 952300"/>
              <a:gd name="connsiteX30" fmla="*/ 852520 w 943737"/>
              <a:gd name="connsiteY30" fmla="*/ 707028 h 952300"/>
              <a:gd name="connsiteX31" fmla="*/ 804958 w 943737"/>
              <a:gd name="connsiteY31" fmla="*/ 686721 h 952300"/>
              <a:gd name="connsiteX32" fmla="*/ 796797 w 943737"/>
              <a:gd name="connsiteY32" fmla="*/ 701521 h 952300"/>
              <a:gd name="connsiteX33" fmla="*/ 686574 w 943737"/>
              <a:gd name="connsiteY33" fmla="*/ 808177 h 952300"/>
              <a:gd name="connsiteX34" fmla="*/ 672969 w 943737"/>
              <a:gd name="connsiteY34" fmla="*/ 815216 h 952300"/>
              <a:gd name="connsiteX35" fmla="*/ 694794 w 943737"/>
              <a:gd name="connsiteY35" fmla="*/ 869564 h 952300"/>
              <a:gd name="connsiteX36" fmla="*/ 661329 w 943737"/>
              <a:gd name="connsiteY36" fmla="*/ 947944 h 952300"/>
              <a:gd name="connsiteX37" fmla="*/ 582949 w 943737"/>
              <a:gd name="connsiteY37" fmla="*/ 914478 h 952300"/>
              <a:gd name="connsiteX38" fmla="*/ 561124 w 943737"/>
              <a:gd name="connsiteY38" fmla="*/ 860130 h 952300"/>
              <a:gd name="connsiteX39" fmla="*/ 546430 w 943737"/>
              <a:gd name="connsiteY39" fmla="*/ 864455 h 952300"/>
              <a:gd name="connsiteX40" fmla="*/ 393056 w 943737"/>
              <a:gd name="connsiteY40" fmla="*/ 863653 h 952300"/>
              <a:gd name="connsiteX41" fmla="*/ 374432 w 943737"/>
              <a:gd name="connsiteY41" fmla="*/ 857830 h 952300"/>
              <a:gd name="connsiteX42" fmla="*/ 351317 w 943737"/>
              <a:gd name="connsiteY42" fmla="*/ 911967 h 952300"/>
              <a:gd name="connsiteX43" fmla="*/ 272229 w 943737"/>
              <a:gd name="connsiteY43" fmla="*/ 943727 h 952300"/>
              <a:gd name="connsiteX44" fmla="*/ 240469 w 943737"/>
              <a:gd name="connsiteY44" fmla="*/ 864640 h 952300"/>
              <a:gd name="connsiteX45" fmla="*/ 263585 w 943737"/>
              <a:gd name="connsiteY45" fmla="*/ 810501 h 952300"/>
              <a:gd name="connsiteX46" fmla="*/ 246499 w 943737"/>
              <a:gd name="connsiteY46" fmla="*/ 801078 h 952300"/>
              <a:gd name="connsiteX47" fmla="*/ 139844 w 943737"/>
              <a:gd name="connsiteY47" fmla="*/ 690857 h 952300"/>
              <a:gd name="connsiteX48" fmla="*/ 134004 w 943737"/>
              <a:gd name="connsiteY48" fmla="*/ 679570 h 952300"/>
              <a:gd name="connsiteX49" fmla="*/ 86303 w 943737"/>
              <a:gd name="connsiteY49" fmla="*/ 698726 h 952300"/>
              <a:gd name="connsiteX50" fmla="*/ 4544 w 943737"/>
              <a:gd name="connsiteY50" fmla="*/ 663818 h 952300"/>
              <a:gd name="connsiteX51" fmla="*/ 39452 w 943737"/>
              <a:gd name="connsiteY51" fmla="*/ 582059 h 952300"/>
              <a:gd name="connsiteX52" fmla="*/ 87155 w 943737"/>
              <a:gd name="connsiteY52" fmla="*/ 562903 h 952300"/>
              <a:gd name="connsiteX53" fmla="*/ 83566 w 943737"/>
              <a:gd name="connsiteY53" fmla="*/ 550713 h 952300"/>
              <a:gd name="connsiteX54" fmla="*/ 84367 w 943737"/>
              <a:gd name="connsiteY54" fmla="*/ 397338 h 952300"/>
              <a:gd name="connsiteX55" fmla="*/ 89412 w 943737"/>
              <a:gd name="connsiteY55" fmla="*/ 381206 h 952300"/>
              <a:gd name="connsiteX56" fmla="*/ 41847 w 943737"/>
              <a:gd name="connsiteY56" fmla="*/ 360897 h 952300"/>
              <a:gd name="connsiteX57" fmla="*/ 8719 w 943737"/>
              <a:gd name="connsiteY57" fmla="*/ 278404 h 952300"/>
              <a:gd name="connsiteX58" fmla="*/ 91212 w 943737"/>
              <a:gd name="connsiteY58" fmla="*/ 245277 h 952300"/>
              <a:gd name="connsiteX59" fmla="*/ 138777 w 943737"/>
              <a:gd name="connsiteY59" fmla="*/ 265585 h 952300"/>
              <a:gd name="connsiteX60" fmla="*/ 146942 w 943737"/>
              <a:gd name="connsiteY60" fmla="*/ 250782 h 952300"/>
              <a:gd name="connsiteX61" fmla="*/ 257164 w 943737"/>
              <a:gd name="connsiteY61" fmla="*/ 144127 h 952300"/>
              <a:gd name="connsiteX62" fmla="*/ 270769 w 943737"/>
              <a:gd name="connsiteY62" fmla="*/ 137088 h 952300"/>
              <a:gd name="connsiteX63" fmla="*/ 248942 w 943737"/>
              <a:gd name="connsiteY63" fmla="*/ 82735 h 952300"/>
              <a:gd name="connsiteX64" fmla="*/ 282407 w 943737"/>
              <a:gd name="connsiteY64" fmla="*/ 4355 h 952300"/>
              <a:gd name="connsiteX65" fmla="*/ 305940 w 943737"/>
              <a:gd name="connsiteY65" fmla="*/ 9 h 9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43737" h="952300">
                <a:moveTo>
                  <a:pt x="472625" y="278424"/>
                </a:moveTo>
                <a:cubicBezTo>
                  <a:pt x="395591" y="278162"/>
                  <a:pt x="322220" y="323225"/>
                  <a:pt x="290068" y="398529"/>
                </a:cubicBezTo>
                <a:cubicBezTo>
                  <a:pt x="247198" y="498935"/>
                  <a:pt x="293840" y="615082"/>
                  <a:pt x="394246" y="657951"/>
                </a:cubicBezTo>
                <a:cubicBezTo>
                  <a:pt x="494652" y="700822"/>
                  <a:pt x="610799" y="654180"/>
                  <a:pt x="653668" y="553774"/>
                </a:cubicBezTo>
                <a:cubicBezTo>
                  <a:pt x="696539" y="453368"/>
                  <a:pt x="649897" y="337221"/>
                  <a:pt x="549490" y="294351"/>
                </a:cubicBezTo>
                <a:cubicBezTo>
                  <a:pt x="524389" y="283634"/>
                  <a:pt x="498303" y="278511"/>
                  <a:pt x="472625" y="278424"/>
                </a:cubicBezTo>
                <a:close/>
                <a:moveTo>
                  <a:pt x="305940" y="9"/>
                </a:moveTo>
                <a:cubicBezTo>
                  <a:pt x="313767" y="152"/>
                  <a:pt x="321436" y="1828"/>
                  <a:pt x="328528" y="4856"/>
                </a:cubicBezTo>
                <a:cubicBezTo>
                  <a:pt x="342711" y="10911"/>
                  <a:pt x="354586" y="22378"/>
                  <a:pt x="360787" y="37821"/>
                </a:cubicBezTo>
                <a:lnTo>
                  <a:pt x="382614" y="92174"/>
                </a:lnTo>
                <a:lnTo>
                  <a:pt x="397307" y="87849"/>
                </a:lnTo>
                <a:cubicBezTo>
                  <a:pt x="447154" y="78229"/>
                  <a:pt x="499206" y="78125"/>
                  <a:pt x="550682" y="88649"/>
                </a:cubicBezTo>
                <a:lnTo>
                  <a:pt x="569305" y="94473"/>
                </a:lnTo>
                <a:lnTo>
                  <a:pt x="592420" y="40334"/>
                </a:lnTo>
                <a:cubicBezTo>
                  <a:pt x="605489" y="9724"/>
                  <a:pt x="640898" y="-4495"/>
                  <a:pt x="671507" y="8574"/>
                </a:cubicBezTo>
                <a:cubicBezTo>
                  <a:pt x="702117" y="21644"/>
                  <a:pt x="716336" y="57052"/>
                  <a:pt x="703267" y="87662"/>
                </a:cubicBezTo>
                <a:lnTo>
                  <a:pt x="680152" y="141801"/>
                </a:lnTo>
                <a:lnTo>
                  <a:pt x="697239" y="151224"/>
                </a:lnTo>
                <a:cubicBezTo>
                  <a:pt x="740442" y="181124"/>
                  <a:pt x="776367" y="218792"/>
                  <a:pt x="803895" y="261447"/>
                </a:cubicBezTo>
                <a:lnTo>
                  <a:pt x="809733" y="272732"/>
                </a:lnTo>
                <a:lnTo>
                  <a:pt x="857434" y="253576"/>
                </a:lnTo>
                <a:cubicBezTo>
                  <a:pt x="873542" y="247108"/>
                  <a:pt x="890748" y="247781"/>
                  <a:pt x="905543" y="254098"/>
                </a:cubicBezTo>
                <a:cubicBezTo>
                  <a:pt x="920338" y="260415"/>
                  <a:pt x="932724" y="272377"/>
                  <a:pt x="939193" y="288484"/>
                </a:cubicBezTo>
                <a:cubicBezTo>
                  <a:pt x="952130" y="320701"/>
                  <a:pt x="936501" y="357306"/>
                  <a:pt x="904285" y="370243"/>
                </a:cubicBezTo>
                <a:lnTo>
                  <a:pt x="856583" y="389399"/>
                </a:lnTo>
                <a:lnTo>
                  <a:pt x="860173" y="401590"/>
                </a:lnTo>
                <a:cubicBezTo>
                  <a:pt x="869791" y="451437"/>
                  <a:pt x="869896" y="503489"/>
                  <a:pt x="859371" y="554964"/>
                </a:cubicBezTo>
                <a:lnTo>
                  <a:pt x="854326" y="571098"/>
                </a:lnTo>
                <a:lnTo>
                  <a:pt x="901887" y="591404"/>
                </a:lnTo>
                <a:cubicBezTo>
                  <a:pt x="933816" y="605037"/>
                  <a:pt x="948648" y="641972"/>
                  <a:pt x="935015" y="673900"/>
                </a:cubicBezTo>
                <a:cubicBezTo>
                  <a:pt x="921384" y="705829"/>
                  <a:pt x="884448" y="720661"/>
                  <a:pt x="852520" y="707028"/>
                </a:cubicBezTo>
                <a:lnTo>
                  <a:pt x="804958" y="686721"/>
                </a:lnTo>
                <a:lnTo>
                  <a:pt x="796797" y="701521"/>
                </a:lnTo>
                <a:cubicBezTo>
                  <a:pt x="766897" y="744725"/>
                  <a:pt x="729229" y="780649"/>
                  <a:pt x="686574" y="808177"/>
                </a:cubicBezTo>
                <a:lnTo>
                  <a:pt x="672969" y="815216"/>
                </a:lnTo>
                <a:lnTo>
                  <a:pt x="694794" y="869564"/>
                </a:lnTo>
                <a:cubicBezTo>
                  <a:pt x="707196" y="900449"/>
                  <a:pt x="692213" y="935541"/>
                  <a:pt x="661329" y="947944"/>
                </a:cubicBezTo>
                <a:cubicBezTo>
                  <a:pt x="630444" y="960346"/>
                  <a:pt x="595352" y="945363"/>
                  <a:pt x="582949" y="914478"/>
                </a:cubicBezTo>
                <a:lnTo>
                  <a:pt x="561124" y="860130"/>
                </a:lnTo>
                <a:lnTo>
                  <a:pt x="546430" y="864455"/>
                </a:lnTo>
                <a:cubicBezTo>
                  <a:pt x="496583" y="874073"/>
                  <a:pt x="444531" y="874179"/>
                  <a:pt x="393056" y="863653"/>
                </a:cubicBezTo>
                <a:lnTo>
                  <a:pt x="374432" y="857830"/>
                </a:lnTo>
                <a:lnTo>
                  <a:pt x="351317" y="911967"/>
                </a:lnTo>
                <a:cubicBezTo>
                  <a:pt x="338248" y="942577"/>
                  <a:pt x="302839" y="956797"/>
                  <a:pt x="272229" y="943727"/>
                </a:cubicBezTo>
                <a:cubicBezTo>
                  <a:pt x="241620" y="930658"/>
                  <a:pt x="227401" y="895250"/>
                  <a:pt x="240469" y="864640"/>
                </a:cubicBezTo>
                <a:lnTo>
                  <a:pt x="263585" y="810501"/>
                </a:lnTo>
                <a:lnTo>
                  <a:pt x="246499" y="801078"/>
                </a:lnTo>
                <a:cubicBezTo>
                  <a:pt x="203296" y="771180"/>
                  <a:pt x="167372" y="733512"/>
                  <a:pt x="139844" y="690857"/>
                </a:cubicBezTo>
                <a:lnTo>
                  <a:pt x="134004" y="679570"/>
                </a:lnTo>
                <a:lnTo>
                  <a:pt x="86303" y="698726"/>
                </a:lnTo>
                <a:cubicBezTo>
                  <a:pt x="54086" y="711663"/>
                  <a:pt x="17482" y="696034"/>
                  <a:pt x="4544" y="663818"/>
                </a:cubicBezTo>
                <a:cubicBezTo>
                  <a:pt x="-8393" y="631601"/>
                  <a:pt x="7236" y="594996"/>
                  <a:pt x="39452" y="582059"/>
                </a:cubicBezTo>
                <a:lnTo>
                  <a:pt x="87155" y="562903"/>
                </a:lnTo>
                <a:lnTo>
                  <a:pt x="83566" y="550713"/>
                </a:lnTo>
                <a:cubicBezTo>
                  <a:pt x="73948" y="500866"/>
                  <a:pt x="73842" y="448815"/>
                  <a:pt x="84367" y="397338"/>
                </a:cubicBezTo>
                <a:lnTo>
                  <a:pt x="89412" y="381206"/>
                </a:lnTo>
                <a:lnTo>
                  <a:pt x="41847" y="360897"/>
                </a:lnTo>
                <a:cubicBezTo>
                  <a:pt x="9919" y="347265"/>
                  <a:pt x="-4913" y="310332"/>
                  <a:pt x="8719" y="278404"/>
                </a:cubicBezTo>
                <a:cubicBezTo>
                  <a:pt x="22351" y="246476"/>
                  <a:pt x="59285" y="231645"/>
                  <a:pt x="91212" y="245277"/>
                </a:cubicBezTo>
                <a:lnTo>
                  <a:pt x="138777" y="265585"/>
                </a:lnTo>
                <a:lnTo>
                  <a:pt x="146942" y="250782"/>
                </a:lnTo>
                <a:cubicBezTo>
                  <a:pt x="176841" y="207579"/>
                  <a:pt x="214509" y="171654"/>
                  <a:pt x="257164" y="144127"/>
                </a:cubicBezTo>
                <a:lnTo>
                  <a:pt x="270769" y="137088"/>
                </a:lnTo>
                <a:lnTo>
                  <a:pt x="248942" y="82735"/>
                </a:lnTo>
                <a:cubicBezTo>
                  <a:pt x="236540" y="51850"/>
                  <a:pt x="251523" y="16758"/>
                  <a:pt x="282407" y="4355"/>
                </a:cubicBezTo>
                <a:cubicBezTo>
                  <a:pt x="290129" y="1255"/>
                  <a:pt x="298113" y="-134"/>
                  <a:pt x="305940" y="9"/>
                </a:cubicBezTo>
                <a:close/>
              </a:path>
            </a:pathLst>
          </a:custGeom>
          <a:solidFill>
            <a:srgbClr val="959596">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sp>
        <p:nvSpPr>
          <p:cNvPr id="42" name="任意多边形 41"/>
          <p:cNvSpPr/>
          <p:nvPr/>
        </p:nvSpPr>
        <p:spPr>
          <a:xfrm>
            <a:off x="8151069" y="2338952"/>
            <a:ext cx="1030164" cy="1039510"/>
          </a:xfrm>
          <a:custGeom>
            <a:avLst/>
            <a:gdLst>
              <a:gd name="connsiteX0" fmla="*/ 472625 w 943737"/>
              <a:gd name="connsiteY0" fmla="*/ 278424 h 952300"/>
              <a:gd name="connsiteX1" fmla="*/ 290068 w 943737"/>
              <a:gd name="connsiteY1" fmla="*/ 398529 h 952300"/>
              <a:gd name="connsiteX2" fmla="*/ 394246 w 943737"/>
              <a:gd name="connsiteY2" fmla="*/ 657951 h 952300"/>
              <a:gd name="connsiteX3" fmla="*/ 653668 w 943737"/>
              <a:gd name="connsiteY3" fmla="*/ 553774 h 952300"/>
              <a:gd name="connsiteX4" fmla="*/ 549490 w 943737"/>
              <a:gd name="connsiteY4" fmla="*/ 294351 h 952300"/>
              <a:gd name="connsiteX5" fmla="*/ 472625 w 943737"/>
              <a:gd name="connsiteY5" fmla="*/ 278424 h 952300"/>
              <a:gd name="connsiteX6" fmla="*/ 305940 w 943737"/>
              <a:gd name="connsiteY6" fmla="*/ 9 h 952300"/>
              <a:gd name="connsiteX7" fmla="*/ 328528 w 943737"/>
              <a:gd name="connsiteY7" fmla="*/ 4856 h 952300"/>
              <a:gd name="connsiteX8" fmla="*/ 360787 w 943737"/>
              <a:gd name="connsiteY8" fmla="*/ 37821 h 952300"/>
              <a:gd name="connsiteX9" fmla="*/ 382614 w 943737"/>
              <a:gd name="connsiteY9" fmla="*/ 92174 h 952300"/>
              <a:gd name="connsiteX10" fmla="*/ 397307 w 943737"/>
              <a:gd name="connsiteY10" fmla="*/ 87849 h 952300"/>
              <a:gd name="connsiteX11" fmla="*/ 550682 w 943737"/>
              <a:gd name="connsiteY11" fmla="*/ 88649 h 952300"/>
              <a:gd name="connsiteX12" fmla="*/ 569305 w 943737"/>
              <a:gd name="connsiteY12" fmla="*/ 94473 h 952300"/>
              <a:gd name="connsiteX13" fmla="*/ 592420 w 943737"/>
              <a:gd name="connsiteY13" fmla="*/ 40334 h 952300"/>
              <a:gd name="connsiteX14" fmla="*/ 671507 w 943737"/>
              <a:gd name="connsiteY14" fmla="*/ 8574 h 952300"/>
              <a:gd name="connsiteX15" fmla="*/ 703267 w 943737"/>
              <a:gd name="connsiteY15" fmla="*/ 87662 h 952300"/>
              <a:gd name="connsiteX16" fmla="*/ 680152 w 943737"/>
              <a:gd name="connsiteY16" fmla="*/ 141801 h 952300"/>
              <a:gd name="connsiteX17" fmla="*/ 697239 w 943737"/>
              <a:gd name="connsiteY17" fmla="*/ 151224 h 952300"/>
              <a:gd name="connsiteX18" fmla="*/ 803895 w 943737"/>
              <a:gd name="connsiteY18" fmla="*/ 261447 h 952300"/>
              <a:gd name="connsiteX19" fmla="*/ 809733 w 943737"/>
              <a:gd name="connsiteY19" fmla="*/ 272732 h 952300"/>
              <a:gd name="connsiteX20" fmla="*/ 857434 w 943737"/>
              <a:gd name="connsiteY20" fmla="*/ 253576 h 952300"/>
              <a:gd name="connsiteX21" fmla="*/ 905543 w 943737"/>
              <a:gd name="connsiteY21" fmla="*/ 254098 h 952300"/>
              <a:gd name="connsiteX22" fmla="*/ 939193 w 943737"/>
              <a:gd name="connsiteY22" fmla="*/ 288484 h 952300"/>
              <a:gd name="connsiteX23" fmla="*/ 904285 w 943737"/>
              <a:gd name="connsiteY23" fmla="*/ 370243 h 952300"/>
              <a:gd name="connsiteX24" fmla="*/ 856583 w 943737"/>
              <a:gd name="connsiteY24" fmla="*/ 389399 h 952300"/>
              <a:gd name="connsiteX25" fmla="*/ 860173 w 943737"/>
              <a:gd name="connsiteY25" fmla="*/ 401590 h 952300"/>
              <a:gd name="connsiteX26" fmla="*/ 859371 w 943737"/>
              <a:gd name="connsiteY26" fmla="*/ 554964 h 952300"/>
              <a:gd name="connsiteX27" fmla="*/ 854326 w 943737"/>
              <a:gd name="connsiteY27" fmla="*/ 571098 h 952300"/>
              <a:gd name="connsiteX28" fmla="*/ 901887 w 943737"/>
              <a:gd name="connsiteY28" fmla="*/ 591404 h 952300"/>
              <a:gd name="connsiteX29" fmla="*/ 935015 w 943737"/>
              <a:gd name="connsiteY29" fmla="*/ 673900 h 952300"/>
              <a:gd name="connsiteX30" fmla="*/ 852520 w 943737"/>
              <a:gd name="connsiteY30" fmla="*/ 707028 h 952300"/>
              <a:gd name="connsiteX31" fmla="*/ 804958 w 943737"/>
              <a:gd name="connsiteY31" fmla="*/ 686721 h 952300"/>
              <a:gd name="connsiteX32" fmla="*/ 796797 w 943737"/>
              <a:gd name="connsiteY32" fmla="*/ 701521 h 952300"/>
              <a:gd name="connsiteX33" fmla="*/ 686574 w 943737"/>
              <a:gd name="connsiteY33" fmla="*/ 808177 h 952300"/>
              <a:gd name="connsiteX34" fmla="*/ 672969 w 943737"/>
              <a:gd name="connsiteY34" fmla="*/ 815216 h 952300"/>
              <a:gd name="connsiteX35" fmla="*/ 694794 w 943737"/>
              <a:gd name="connsiteY35" fmla="*/ 869564 h 952300"/>
              <a:gd name="connsiteX36" fmla="*/ 661329 w 943737"/>
              <a:gd name="connsiteY36" fmla="*/ 947944 h 952300"/>
              <a:gd name="connsiteX37" fmla="*/ 582949 w 943737"/>
              <a:gd name="connsiteY37" fmla="*/ 914478 h 952300"/>
              <a:gd name="connsiteX38" fmla="*/ 561124 w 943737"/>
              <a:gd name="connsiteY38" fmla="*/ 860130 h 952300"/>
              <a:gd name="connsiteX39" fmla="*/ 546430 w 943737"/>
              <a:gd name="connsiteY39" fmla="*/ 864455 h 952300"/>
              <a:gd name="connsiteX40" fmla="*/ 393056 w 943737"/>
              <a:gd name="connsiteY40" fmla="*/ 863653 h 952300"/>
              <a:gd name="connsiteX41" fmla="*/ 374432 w 943737"/>
              <a:gd name="connsiteY41" fmla="*/ 857830 h 952300"/>
              <a:gd name="connsiteX42" fmla="*/ 351317 w 943737"/>
              <a:gd name="connsiteY42" fmla="*/ 911967 h 952300"/>
              <a:gd name="connsiteX43" fmla="*/ 272229 w 943737"/>
              <a:gd name="connsiteY43" fmla="*/ 943727 h 952300"/>
              <a:gd name="connsiteX44" fmla="*/ 240469 w 943737"/>
              <a:gd name="connsiteY44" fmla="*/ 864640 h 952300"/>
              <a:gd name="connsiteX45" fmla="*/ 263585 w 943737"/>
              <a:gd name="connsiteY45" fmla="*/ 810501 h 952300"/>
              <a:gd name="connsiteX46" fmla="*/ 246499 w 943737"/>
              <a:gd name="connsiteY46" fmla="*/ 801078 h 952300"/>
              <a:gd name="connsiteX47" fmla="*/ 139844 w 943737"/>
              <a:gd name="connsiteY47" fmla="*/ 690857 h 952300"/>
              <a:gd name="connsiteX48" fmla="*/ 134004 w 943737"/>
              <a:gd name="connsiteY48" fmla="*/ 679570 h 952300"/>
              <a:gd name="connsiteX49" fmla="*/ 86303 w 943737"/>
              <a:gd name="connsiteY49" fmla="*/ 698726 h 952300"/>
              <a:gd name="connsiteX50" fmla="*/ 4544 w 943737"/>
              <a:gd name="connsiteY50" fmla="*/ 663818 h 952300"/>
              <a:gd name="connsiteX51" fmla="*/ 39452 w 943737"/>
              <a:gd name="connsiteY51" fmla="*/ 582059 h 952300"/>
              <a:gd name="connsiteX52" fmla="*/ 87155 w 943737"/>
              <a:gd name="connsiteY52" fmla="*/ 562903 h 952300"/>
              <a:gd name="connsiteX53" fmla="*/ 83566 w 943737"/>
              <a:gd name="connsiteY53" fmla="*/ 550713 h 952300"/>
              <a:gd name="connsiteX54" fmla="*/ 84367 w 943737"/>
              <a:gd name="connsiteY54" fmla="*/ 397338 h 952300"/>
              <a:gd name="connsiteX55" fmla="*/ 89412 w 943737"/>
              <a:gd name="connsiteY55" fmla="*/ 381206 h 952300"/>
              <a:gd name="connsiteX56" fmla="*/ 41847 w 943737"/>
              <a:gd name="connsiteY56" fmla="*/ 360897 h 952300"/>
              <a:gd name="connsiteX57" fmla="*/ 8719 w 943737"/>
              <a:gd name="connsiteY57" fmla="*/ 278404 h 952300"/>
              <a:gd name="connsiteX58" fmla="*/ 91212 w 943737"/>
              <a:gd name="connsiteY58" fmla="*/ 245277 h 952300"/>
              <a:gd name="connsiteX59" fmla="*/ 138777 w 943737"/>
              <a:gd name="connsiteY59" fmla="*/ 265585 h 952300"/>
              <a:gd name="connsiteX60" fmla="*/ 146942 w 943737"/>
              <a:gd name="connsiteY60" fmla="*/ 250782 h 952300"/>
              <a:gd name="connsiteX61" fmla="*/ 257164 w 943737"/>
              <a:gd name="connsiteY61" fmla="*/ 144127 h 952300"/>
              <a:gd name="connsiteX62" fmla="*/ 270769 w 943737"/>
              <a:gd name="connsiteY62" fmla="*/ 137088 h 952300"/>
              <a:gd name="connsiteX63" fmla="*/ 248942 w 943737"/>
              <a:gd name="connsiteY63" fmla="*/ 82735 h 952300"/>
              <a:gd name="connsiteX64" fmla="*/ 282407 w 943737"/>
              <a:gd name="connsiteY64" fmla="*/ 4355 h 952300"/>
              <a:gd name="connsiteX65" fmla="*/ 305940 w 943737"/>
              <a:gd name="connsiteY65" fmla="*/ 9 h 9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43737" h="952300">
                <a:moveTo>
                  <a:pt x="472625" y="278424"/>
                </a:moveTo>
                <a:cubicBezTo>
                  <a:pt x="395591" y="278162"/>
                  <a:pt x="322220" y="323225"/>
                  <a:pt x="290068" y="398529"/>
                </a:cubicBezTo>
                <a:cubicBezTo>
                  <a:pt x="247198" y="498935"/>
                  <a:pt x="293840" y="615082"/>
                  <a:pt x="394246" y="657951"/>
                </a:cubicBezTo>
                <a:cubicBezTo>
                  <a:pt x="494652" y="700822"/>
                  <a:pt x="610799" y="654180"/>
                  <a:pt x="653668" y="553774"/>
                </a:cubicBezTo>
                <a:cubicBezTo>
                  <a:pt x="696539" y="453368"/>
                  <a:pt x="649897" y="337221"/>
                  <a:pt x="549490" y="294351"/>
                </a:cubicBezTo>
                <a:cubicBezTo>
                  <a:pt x="524389" y="283634"/>
                  <a:pt x="498303" y="278511"/>
                  <a:pt x="472625" y="278424"/>
                </a:cubicBezTo>
                <a:close/>
                <a:moveTo>
                  <a:pt x="305940" y="9"/>
                </a:moveTo>
                <a:cubicBezTo>
                  <a:pt x="313767" y="152"/>
                  <a:pt x="321436" y="1828"/>
                  <a:pt x="328528" y="4856"/>
                </a:cubicBezTo>
                <a:cubicBezTo>
                  <a:pt x="342711" y="10911"/>
                  <a:pt x="354586" y="22378"/>
                  <a:pt x="360787" y="37821"/>
                </a:cubicBezTo>
                <a:lnTo>
                  <a:pt x="382614" y="92174"/>
                </a:lnTo>
                <a:lnTo>
                  <a:pt x="397307" y="87849"/>
                </a:lnTo>
                <a:cubicBezTo>
                  <a:pt x="447154" y="78229"/>
                  <a:pt x="499206" y="78125"/>
                  <a:pt x="550682" y="88649"/>
                </a:cubicBezTo>
                <a:lnTo>
                  <a:pt x="569305" y="94473"/>
                </a:lnTo>
                <a:lnTo>
                  <a:pt x="592420" y="40334"/>
                </a:lnTo>
                <a:cubicBezTo>
                  <a:pt x="605489" y="9724"/>
                  <a:pt x="640898" y="-4495"/>
                  <a:pt x="671507" y="8574"/>
                </a:cubicBezTo>
                <a:cubicBezTo>
                  <a:pt x="702117" y="21644"/>
                  <a:pt x="716336" y="57052"/>
                  <a:pt x="703267" y="87662"/>
                </a:cubicBezTo>
                <a:lnTo>
                  <a:pt x="680152" y="141801"/>
                </a:lnTo>
                <a:lnTo>
                  <a:pt x="697239" y="151224"/>
                </a:lnTo>
                <a:cubicBezTo>
                  <a:pt x="740442" y="181124"/>
                  <a:pt x="776367" y="218792"/>
                  <a:pt x="803895" y="261447"/>
                </a:cubicBezTo>
                <a:lnTo>
                  <a:pt x="809733" y="272732"/>
                </a:lnTo>
                <a:lnTo>
                  <a:pt x="857434" y="253576"/>
                </a:lnTo>
                <a:cubicBezTo>
                  <a:pt x="873542" y="247108"/>
                  <a:pt x="890748" y="247781"/>
                  <a:pt x="905543" y="254098"/>
                </a:cubicBezTo>
                <a:cubicBezTo>
                  <a:pt x="920338" y="260415"/>
                  <a:pt x="932724" y="272377"/>
                  <a:pt x="939193" y="288484"/>
                </a:cubicBezTo>
                <a:cubicBezTo>
                  <a:pt x="952130" y="320701"/>
                  <a:pt x="936501" y="357306"/>
                  <a:pt x="904285" y="370243"/>
                </a:cubicBezTo>
                <a:lnTo>
                  <a:pt x="856583" y="389399"/>
                </a:lnTo>
                <a:lnTo>
                  <a:pt x="860173" y="401590"/>
                </a:lnTo>
                <a:cubicBezTo>
                  <a:pt x="869791" y="451437"/>
                  <a:pt x="869896" y="503489"/>
                  <a:pt x="859371" y="554964"/>
                </a:cubicBezTo>
                <a:lnTo>
                  <a:pt x="854326" y="571098"/>
                </a:lnTo>
                <a:lnTo>
                  <a:pt x="901887" y="591404"/>
                </a:lnTo>
                <a:cubicBezTo>
                  <a:pt x="933816" y="605037"/>
                  <a:pt x="948648" y="641972"/>
                  <a:pt x="935015" y="673900"/>
                </a:cubicBezTo>
                <a:cubicBezTo>
                  <a:pt x="921384" y="705829"/>
                  <a:pt x="884448" y="720661"/>
                  <a:pt x="852520" y="707028"/>
                </a:cubicBezTo>
                <a:lnTo>
                  <a:pt x="804958" y="686721"/>
                </a:lnTo>
                <a:lnTo>
                  <a:pt x="796797" y="701521"/>
                </a:lnTo>
                <a:cubicBezTo>
                  <a:pt x="766897" y="744725"/>
                  <a:pt x="729229" y="780649"/>
                  <a:pt x="686574" y="808177"/>
                </a:cubicBezTo>
                <a:lnTo>
                  <a:pt x="672969" y="815216"/>
                </a:lnTo>
                <a:lnTo>
                  <a:pt x="694794" y="869564"/>
                </a:lnTo>
                <a:cubicBezTo>
                  <a:pt x="707196" y="900449"/>
                  <a:pt x="692213" y="935541"/>
                  <a:pt x="661329" y="947944"/>
                </a:cubicBezTo>
                <a:cubicBezTo>
                  <a:pt x="630444" y="960346"/>
                  <a:pt x="595352" y="945363"/>
                  <a:pt x="582949" y="914478"/>
                </a:cubicBezTo>
                <a:lnTo>
                  <a:pt x="561124" y="860130"/>
                </a:lnTo>
                <a:lnTo>
                  <a:pt x="546430" y="864455"/>
                </a:lnTo>
                <a:cubicBezTo>
                  <a:pt x="496583" y="874073"/>
                  <a:pt x="444531" y="874179"/>
                  <a:pt x="393056" y="863653"/>
                </a:cubicBezTo>
                <a:lnTo>
                  <a:pt x="374432" y="857830"/>
                </a:lnTo>
                <a:lnTo>
                  <a:pt x="351317" y="911967"/>
                </a:lnTo>
                <a:cubicBezTo>
                  <a:pt x="338248" y="942577"/>
                  <a:pt x="302839" y="956797"/>
                  <a:pt x="272229" y="943727"/>
                </a:cubicBezTo>
                <a:cubicBezTo>
                  <a:pt x="241620" y="930658"/>
                  <a:pt x="227401" y="895250"/>
                  <a:pt x="240469" y="864640"/>
                </a:cubicBezTo>
                <a:lnTo>
                  <a:pt x="263585" y="810501"/>
                </a:lnTo>
                <a:lnTo>
                  <a:pt x="246499" y="801078"/>
                </a:lnTo>
                <a:cubicBezTo>
                  <a:pt x="203296" y="771180"/>
                  <a:pt x="167372" y="733512"/>
                  <a:pt x="139844" y="690857"/>
                </a:cubicBezTo>
                <a:lnTo>
                  <a:pt x="134004" y="679570"/>
                </a:lnTo>
                <a:lnTo>
                  <a:pt x="86303" y="698726"/>
                </a:lnTo>
                <a:cubicBezTo>
                  <a:pt x="54086" y="711663"/>
                  <a:pt x="17482" y="696034"/>
                  <a:pt x="4544" y="663818"/>
                </a:cubicBezTo>
                <a:cubicBezTo>
                  <a:pt x="-8393" y="631601"/>
                  <a:pt x="7236" y="594996"/>
                  <a:pt x="39452" y="582059"/>
                </a:cubicBezTo>
                <a:lnTo>
                  <a:pt x="87155" y="562903"/>
                </a:lnTo>
                <a:lnTo>
                  <a:pt x="83566" y="550713"/>
                </a:lnTo>
                <a:cubicBezTo>
                  <a:pt x="73948" y="500866"/>
                  <a:pt x="73842" y="448815"/>
                  <a:pt x="84367" y="397338"/>
                </a:cubicBezTo>
                <a:lnTo>
                  <a:pt x="89412" y="381206"/>
                </a:lnTo>
                <a:lnTo>
                  <a:pt x="41847" y="360897"/>
                </a:lnTo>
                <a:cubicBezTo>
                  <a:pt x="9919" y="347265"/>
                  <a:pt x="-4913" y="310332"/>
                  <a:pt x="8719" y="278404"/>
                </a:cubicBezTo>
                <a:cubicBezTo>
                  <a:pt x="22351" y="246476"/>
                  <a:pt x="59285" y="231645"/>
                  <a:pt x="91212" y="245277"/>
                </a:cubicBezTo>
                <a:lnTo>
                  <a:pt x="138777" y="265585"/>
                </a:lnTo>
                <a:lnTo>
                  <a:pt x="146942" y="250782"/>
                </a:lnTo>
                <a:cubicBezTo>
                  <a:pt x="176841" y="207579"/>
                  <a:pt x="214509" y="171654"/>
                  <a:pt x="257164" y="144127"/>
                </a:cubicBezTo>
                <a:lnTo>
                  <a:pt x="270769" y="137088"/>
                </a:lnTo>
                <a:lnTo>
                  <a:pt x="248942" y="82735"/>
                </a:lnTo>
                <a:cubicBezTo>
                  <a:pt x="236540" y="51850"/>
                  <a:pt x="251523" y="16758"/>
                  <a:pt x="282407" y="4355"/>
                </a:cubicBezTo>
                <a:cubicBezTo>
                  <a:pt x="290129" y="1255"/>
                  <a:pt x="298113" y="-134"/>
                  <a:pt x="305940" y="9"/>
                </a:cubicBezTo>
                <a:close/>
              </a:path>
            </a:pathLst>
          </a:custGeom>
          <a:solidFill>
            <a:srgbClr val="959596">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p:cTn id="21" dur="500" fill="hold"/>
                                        <p:tgtEl>
                                          <p:spTgt spid="42"/>
                                        </p:tgtEl>
                                        <p:attrNameLst>
                                          <p:attrName>ppt_w</p:attrName>
                                        </p:attrNameLst>
                                      </p:cBhvr>
                                      <p:tavLst>
                                        <p:tav tm="0">
                                          <p:val>
                                            <p:fltVal val="0"/>
                                          </p:val>
                                        </p:tav>
                                        <p:tav tm="100000">
                                          <p:val>
                                            <p:strVal val="#ppt_w"/>
                                          </p:val>
                                        </p:tav>
                                      </p:tavLst>
                                    </p:anim>
                                    <p:anim calcmode="lin" valueType="num">
                                      <p:cBhvr>
                                        <p:cTn id="22" dur="500" fill="hold"/>
                                        <p:tgtEl>
                                          <p:spTgt spid="42"/>
                                        </p:tgtEl>
                                        <p:attrNameLst>
                                          <p:attrName>ppt_h</p:attrName>
                                        </p:attrNameLst>
                                      </p:cBhvr>
                                      <p:tavLst>
                                        <p:tav tm="0">
                                          <p:val>
                                            <p:fltVal val="0"/>
                                          </p:val>
                                        </p:tav>
                                        <p:tav tm="100000">
                                          <p:val>
                                            <p:strVal val="#ppt_h"/>
                                          </p:val>
                                        </p:tav>
                                      </p:tavLst>
                                    </p:anim>
                                    <p:animEffect transition="in" filter="fade">
                                      <p:cBhvr>
                                        <p:cTn id="23" dur="500"/>
                                        <p:tgtEl>
                                          <p:spTgt spid="42"/>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childTnLst>
                          </p:cTn>
                        </p:par>
                        <p:par>
                          <p:cTn id="45" fill="hold">
                            <p:stCondLst>
                              <p:cond delay="1500"/>
                            </p:stCondLst>
                            <p:childTnLst>
                              <p:par>
                                <p:cTn id="46" presetID="8" presetClass="emph" presetSubtype="0" fill="hold" grpId="1" nodeType="afterEffect">
                                  <p:stCondLst>
                                    <p:cond delay="0"/>
                                  </p:stCondLst>
                                  <p:childTnLst>
                                    <p:animRot by="-21600000">
                                      <p:cBhvr>
                                        <p:cTn id="47" dur="1000" fill="hold"/>
                                        <p:tgtEl>
                                          <p:spTgt spid="40"/>
                                        </p:tgtEl>
                                        <p:attrNameLst>
                                          <p:attrName>r</p:attrName>
                                        </p:attrNameLst>
                                      </p:cBhvr>
                                    </p:animRot>
                                  </p:childTnLst>
                                </p:cTn>
                              </p:par>
                              <p:par>
                                <p:cTn id="48" presetID="8" presetClass="emph" presetSubtype="0" fill="hold" grpId="1" nodeType="withEffect">
                                  <p:stCondLst>
                                    <p:cond delay="0"/>
                                  </p:stCondLst>
                                  <p:childTnLst>
                                    <p:animRot by="-21600000">
                                      <p:cBhvr>
                                        <p:cTn id="49" dur="1000" fill="hold"/>
                                        <p:tgtEl>
                                          <p:spTgt spid="41"/>
                                        </p:tgtEl>
                                        <p:attrNameLst>
                                          <p:attrName>r</p:attrName>
                                        </p:attrNameLst>
                                      </p:cBhvr>
                                    </p:animRot>
                                  </p:childTnLst>
                                </p:cTn>
                              </p:par>
                              <p:par>
                                <p:cTn id="50" presetID="8" presetClass="emph" presetSubtype="0" fill="hold" grpId="1" nodeType="withEffect">
                                  <p:stCondLst>
                                    <p:cond delay="0"/>
                                  </p:stCondLst>
                                  <p:childTnLst>
                                    <p:animRot by="-21600000">
                                      <p:cBhvr>
                                        <p:cTn id="51" dur="1000" fill="hold"/>
                                        <p:tgtEl>
                                          <p:spTgt spid="42"/>
                                        </p:tgtEl>
                                        <p:attrNameLst>
                                          <p:attrName>r</p:attrName>
                                        </p:attrNameLst>
                                      </p:cBhvr>
                                    </p:animRot>
                                  </p:childTnLst>
                                </p:cTn>
                              </p:par>
                              <p:par>
                                <p:cTn id="52" presetID="8" presetClass="emph" presetSubtype="0" fill="hold" grpId="1" nodeType="withEffect">
                                  <p:stCondLst>
                                    <p:cond delay="0"/>
                                  </p:stCondLst>
                                  <p:childTnLst>
                                    <p:animRot by="21600000">
                                      <p:cBhvr>
                                        <p:cTn id="53" dur="1000" fill="hold"/>
                                        <p:tgtEl>
                                          <p:spTgt spid="31"/>
                                        </p:tgtEl>
                                        <p:attrNameLst>
                                          <p:attrName>r</p:attrName>
                                        </p:attrNameLst>
                                      </p:cBhvr>
                                    </p:animRot>
                                  </p:childTnLst>
                                </p:cTn>
                              </p:par>
                              <p:par>
                                <p:cTn id="54" presetID="8" presetClass="emph" presetSubtype="0" fill="hold" grpId="1" nodeType="withEffect">
                                  <p:stCondLst>
                                    <p:cond delay="0"/>
                                  </p:stCondLst>
                                  <p:childTnLst>
                                    <p:animRot by="21600000">
                                      <p:cBhvr>
                                        <p:cTn id="55" dur="1000" fill="hold"/>
                                        <p:tgtEl>
                                          <p:spTgt spid="36"/>
                                        </p:tgtEl>
                                        <p:attrNameLst>
                                          <p:attrName>r</p:attrName>
                                        </p:attrNameLst>
                                      </p:cBhvr>
                                    </p:animRot>
                                  </p:childTnLst>
                                </p:cTn>
                              </p:par>
                              <p:par>
                                <p:cTn id="56" presetID="8" presetClass="emph" presetSubtype="0" fill="hold" grpId="1" nodeType="withEffect">
                                  <p:stCondLst>
                                    <p:cond delay="0"/>
                                  </p:stCondLst>
                                  <p:childTnLst>
                                    <p:animRot by="21600000">
                                      <p:cBhvr>
                                        <p:cTn id="57" dur="1000" fill="hold"/>
                                        <p:tgtEl>
                                          <p:spTgt spid="21"/>
                                        </p:tgtEl>
                                        <p:attrNameLst>
                                          <p:attrName>r</p:attrName>
                                        </p:attrNameLst>
                                      </p:cBhvr>
                                    </p:animRot>
                                  </p:childTnLst>
                                </p:cTn>
                              </p:par>
                              <p:par>
                                <p:cTn id="58" presetID="8" presetClass="emph" presetSubtype="0" fill="hold" grpId="1" nodeType="withEffect">
                                  <p:stCondLst>
                                    <p:cond delay="0"/>
                                  </p:stCondLst>
                                  <p:childTnLst>
                                    <p:animRot by="21600000">
                                      <p:cBhvr>
                                        <p:cTn id="59" dur="1000" fill="hold"/>
                                        <p:tgtEl>
                                          <p:spTgt spid="26"/>
                                        </p:tgtEl>
                                        <p:attrNameLst>
                                          <p:attrName>r</p:attrName>
                                        </p:attrNameLst>
                                      </p:cBhvr>
                                    </p:animRot>
                                  </p:childTnLst>
                                </p:cTn>
                              </p:par>
                              <p:par>
                                <p:cTn id="60" presetID="10" presetClass="entr" presetSubtype="0" fill="hold"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750"/>
                                        <p:tgtEl>
                                          <p:spTgt spid="32"/>
                                        </p:tgtEl>
                                      </p:cBhvr>
                                    </p:animEffect>
                                  </p:childTnLst>
                                </p:cTn>
                              </p:par>
                              <p:par>
                                <p:cTn id="63" presetID="10" presetClass="entr" presetSubtype="0"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750"/>
                                        <p:tgtEl>
                                          <p:spTgt spid="37"/>
                                        </p:tgtEl>
                                      </p:cBhvr>
                                    </p:animEffect>
                                  </p:childTnLst>
                                </p:cTn>
                              </p:par>
                              <p:par>
                                <p:cTn id="66" presetID="10" presetClass="entr" presetSubtype="0" fill="hold"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750"/>
                                        <p:tgtEl>
                                          <p:spTgt spid="22"/>
                                        </p:tgtEl>
                                      </p:cBhvr>
                                    </p:animEffect>
                                  </p:childTnLst>
                                </p:cTn>
                              </p:par>
                              <p:par>
                                <p:cTn id="69" presetID="10" presetClass="entr" presetSubtype="0" fill="hold"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750"/>
                                        <p:tgtEl>
                                          <p:spTgt spid="27"/>
                                        </p:tgtEl>
                                      </p:cBhvr>
                                    </p:animEffect>
                                  </p:childTnLst>
                                </p:cTn>
                              </p:par>
                              <p:par>
                                <p:cTn id="72" presetID="42" presetClass="entr" presetSubtype="0" fill="hold" grpId="0"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750"/>
                                        <p:tgtEl>
                                          <p:spTgt spid="30"/>
                                        </p:tgtEl>
                                      </p:cBhvr>
                                    </p:animEffect>
                                    <p:anim calcmode="lin" valueType="num">
                                      <p:cBhvr>
                                        <p:cTn id="75" dur="750" fill="hold"/>
                                        <p:tgtEl>
                                          <p:spTgt spid="30"/>
                                        </p:tgtEl>
                                        <p:attrNameLst>
                                          <p:attrName>ppt_x</p:attrName>
                                        </p:attrNameLst>
                                      </p:cBhvr>
                                      <p:tavLst>
                                        <p:tav tm="0">
                                          <p:val>
                                            <p:strVal val="#ppt_x"/>
                                          </p:val>
                                        </p:tav>
                                        <p:tav tm="100000">
                                          <p:val>
                                            <p:strVal val="#ppt_x"/>
                                          </p:val>
                                        </p:tav>
                                      </p:tavLst>
                                    </p:anim>
                                    <p:anim calcmode="lin" valueType="num">
                                      <p:cBhvr>
                                        <p:cTn id="76" dur="750" fill="hold"/>
                                        <p:tgtEl>
                                          <p:spTgt spid="30"/>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750"/>
                                        <p:tgtEl>
                                          <p:spTgt spid="35"/>
                                        </p:tgtEl>
                                      </p:cBhvr>
                                    </p:animEffect>
                                    <p:anim calcmode="lin" valueType="num">
                                      <p:cBhvr>
                                        <p:cTn id="80" dur="750" fill="hold"/>
                                        <p:tgtEl>
                                          <p:spTgt spid="35"/>
                                        </p:tgtEl>
                                        <p:attrNameLst>
                                          <p:attrName>ppt_x</p:attrName>
                                        </p:attrNameLst>
                                      </p:cBhvr>
                                      <p:tavLst>
                                        <p:tav tm="0">
                                          <p:val>
                                            <p:strVal val="#ppt_x"/>
                                          </p:val>
                                        </p:tav>
                                        <p:tav tm="100000">
                                          <p:val>
                                            <p:strVal val="#ppt_x"/>
                                          </p:val>
                                        </p:tav>
                                      </p:tavLst>
                                    </p:anim>
                                    <p:anim calcmode="lin" valueType="num">
                                      <p:cBhvr>
                                        <p:cTn id="81" dur="750" fill="hold"/>
                                        <p:tgtEl>
                                          <p:spTgt spid="35"/>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fade">
                                      <p:cBhvr>
                                        <p:cTn id="84" dur="750"/>
                                        <p:tgtEl>
                                          <p:spTgt spid="20"/>
                                        </p:tgtEl>
                                      </p:cBhvr>
                                    </p:animEffect>
                                    <p:anim calcmode="lin" valueType="num">
                                      <p:cBhvr>
                                        <p:cTn id="85" dur="750" fill="hold"/>
                                        <p:tgtEl>
                                          <p:spTgt spid="20"/>
                                        </p:tgtEl>
                                        <p:attrNameLst>
                                          <p:attrName>ppt_x</p:attrName>
                                        </p:attrNameLst>
                                      </p:cBhvr>
                                      <p:tavLst>
                                        <p:tav tm="0">
                                          <p:val>
                                            <p:strVal val="#ppt_x"/>
                                          </p:val>
                                        </p:tav>
                                        <p:tav tm="100000">
                                          <p:val>
                                            <p:strVal val="#ppt_x"/>
                                          </p:val>
                                        </p:tav>
                                      </p:tavLst>
                                    </p:anim>
                                    <p:anim calcmode="lin" valueType="num">
                                      <p:cBhvr>
                                        <p:cTn id="86" dur="750" fill="hold"/>
                                        <p:tgtEl>
                                          <p:spTgt spid="2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750"/>
                                        <p:tgtEl>
                                          <p:spTgt spid="25"/>
                                        </p:tgtEl>
                                      </p:cBhvr>
                                    </p:animEffect>
                                    <p:anim calcmode="lin" valueType="num">
                                      <p:cBhvr>
                                        <p:cTn id="90" dur="750" fill="hold"/>
                                        <p:tgtEl>
                                          <p:spTgt spid="25"/>
                                        </p:tgtEl>
                                        <p:attrNameLst>
                                          <p:attrName>ppt_x</p:attrName>
                                        </p:attrNameLst>
                                      </p:cBhvr>
                                      <p:tavLst>
                                        <p:tav tm="0">
                                          <p:val>
                                            <p:strVal val="#ppt_x"/>
                                          </p:val>
                                        </p:tav>
                                        <p:tav tm="100000">
                                          <p:val>
                                            <p:strVal val="#ppt_x"/>
                                          </p:val>
                                        </p:tav>
                                      </p:tavLst>
                                    </p:anim>
                                    <p:anim calcmode="lin" valueType="num">
                                      <p:cBhvr>
                                        <p:cTn id="91" dur="7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animBg="1"/>
      <p:bldP spid="21" grpId="1" animBg="1"/>
      <p:bldP spid="25" grpId="0"/>
      <p:bldP spid="26" grpId="0" animBg="1"/>
      <p:bldP spid="26" grpId="1" animBg="1"/>
      <p:bldP spid="30" grpId="0"/>
      <p:bldP spid="31" grpId="0" animBg="1"/>
      <p:bldP spid="31" grpId="1" animBg="1"/>
      <p:bldP spid="35" grpId="0"/>
      <p:bldP spid="36" grpId="0" animBg="1"/>
      <p:bldP spid="36" grpId="1" animBg="1"/>
      <p:bldP spid="40" grpId="0" animBg="1"/>
      <p:bldP spid="40" grpId="1" animBg="1"/>
      <p:bldP spid="41" grpId="0" animBg="1"/>
      <p:bldP spid="41" grpId="1" animBg="1"/>
      <p:bldP spid="42" grpId="0" animBg="1"/>
      <p:bldP spid="42"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7032104" y="2156429"/>
            <a:ext cx="3075585" cy="1323439"/>
            <a:chOff x="3908185" y="63120"/>
            <a:chExt cx="2701188" cy="1323746"/>
          </a:xfrm>
        </p:grpSpPr>
        <p:sp>
          <p:nvSpPr>
            <p:cNvPr id="57" name="TextBox 56"/>
            <p:cNvSpPr txBox="1"/>
            <p:nvPr/>
          </p:nvSpPr>
          <p:spPr>
            <a:xfrm>
              <a:off x="3908185" y="63120"/>
              <a:ext cx="2701188" cy="1323746"/>
            </a:xfrm>
            <a:prstGeom prst="rect">
              <a:avLst/>
            </a:prstGeom>
            <a:noFill/>
          </p:spPr>
          <p:txBody>
            <a:bodyPr wrap="square" rtlCol="0">
              <a:spAutoFit/>
            </a:bodyPr>
            <a:lstStyle/>
            <a:p>
              <a:r>
                <a:rPr lang="en-US" altLang="zh-CN" sz="8000" b="1" dirty="0">
                  <a:solidFill>
                    <a:schemeClr val="tx1">
                      <a:lumMod val="50000"/>
                      <a:lumOff val="50000"/>
                    </a:schemeClr>
                  </a:solidFill>
                  <a:cs typeface="+mn-ea"/>
                  <a:sym typeface="+mn-lt"/>
                </a:rPr>
                <a:t>C</a:t>
              </a:r>
              <a:r>
                <a:rPr lang="en-US" altLang="zh-CN" sz="3200" b="1" dirty="0">
                  <a:solidFill>
                    <a:schemeClr val="tx1">
                      <a:lumMod val="50000"/>
                      <a:lumOff val="50000"/>
                    </a:schemeClr>
                  </a:solidFill>
                  <a:cs typeface="+mn-ea"/>
                  <a:sym typeface="+mn-lt"/>
                </a:rPr>
                <a:t>ontents</a:t>
              </a:r>
              <a:endParaRPr lang="zh-CN" altLang="en-US" sz="3200" b="1" dirty="0">
                <a:solidFill>
                  <a:schemeClr val="tx1">
                    <a:lumMod val="50000"/>
                    <a:lumOff val="50000"/>
                  </a:schemeClr>
                </a:solidFill>
                <a:cs typeface="+mn-ea"/>
                <a:sym typeface="+mn-lt"/>
              </a:endParaRPr>
            </a:p>
          </p:txBody>
        </p:sp>
        <p:sp>
          <p:nvSpPr>
            <p:cNvPr id="58" name="TextBox 57"/>
            <p:cNvSpPr txBox="1"/>
            <p:nvPr/>
          </p:nvSpPr>
          <p:spPr>
            <a:xfrm>
              <a:off x="4643048" y="323945"/>
              <a:ext cx="1636711" cy="584910"/>
            </a:xfrm>
            <a:prstGeom prst="rect">
              <a:avLst/>
            </a:prstGeom>
            <a:noFill/>
          </p:spPr>
          <p:txBody>
            <a:bodyPr wrap="square" rtlCol="0">
              <a:spAutoFit/>
            </a:bodyPr>
            <a:lstStyle/>
            <a:p>
              <a:r>
                <a:rPr lang="zh-CN" altLang="en-US" sz="3200" b="1" dirty="0">
                  <a:solidFill>
                    <a:srgbClr val="005828"/>
                  </a:solidFill>
                  <a:cs typeface="+mn-ea"/>
                  <a:sym typeface="+mn-lt"/>
                </a:rPr>
                <a:t>目录</a:t>
              </a:r>
            </a:p>
          </p:txBody>
        </p:sp>
      </p:grpSp>
      <p:grpSp>
        <p:nvGrpSpPr>
          <p:cNvPr id="29" name="组合 28"/>
          <p:cNvGrpSpPr/>
          <p:nvPr/>
        </p:nvGrpSpPr>
        <p:grpSpPr>
          <a:xfrm>
            <a:off x="5231904" y="3573017"/>
            <a:ext cx="6005924" cy="666918"/>
            <a:chOff x="2255574" y="2630752"/>
            <a:chExt cx="8018716" cy="890425"/>
          </a:xfrm>
        </p:grpSpPr>
        <p:grpSp>
          <p:nvGrpSpPr>
            <p:cNvPr id="34" name="组合 33"/>
            <p:cNvGrpSpPr/>
            <p:nvPr/>
          </p:nvGrpSpPr>
          <p:grpSpPr>
            <a:xfrm>
              <a:off x="2255574" y="2630752"/>
              <a:ext cx="1601981" cy="864096"/>
              <a:chOff x="1691680" y="1098053"/>
              <a:chExt cx="1201486" cy="648072"/>
            </a:xfrm>
          </p:grpSpPr>
          <p:sp>
            <p:nvSpPr>
              <p:cNvPr id="38" name="五边形 37"/>
              <p:cNvSpPr/>
              <p:nvPr/>
            </p:nvSpPr>
            <p:spPr>
              <a:xfrm>
                <a:off x="1691680" y="1098053"/>
                <a:ext cx="1201486" cy="648072"/>
              </a:xfrm>
              <a:prstGeom prst="homePlate">
                <a:avLst/>
              </a:prstGeom>
              <a:solidFill>
                <a:schemeClr val="tx2">
                  <a:lumMod val="75000"/>
                </a:schemeClr>
              </a:solidFill>
              <a:ln w="25400" cap="flat" cmpd="sng" algn="ctr">
                <a:noFill/>
                <a:prstDash val="solid"/>
              </a:ln>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39" name="TextBox 29"/>
              <p:cNvSpPr txBox="1"/>
              <p:nvPr/>
            </p:nvSpPr>
            <p:spPr>
              <a:xfrm>
                <a:off x="1839052" y="1268201"/>
                <a:ext cx="536023" cy="41098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r" fontAlgn="base">
                  <a:spcBef>
                    <a:spcPct val="0"/>
                  </a:spcBef>
                  <a:spcAft>
                    <a:spcPct val="0"/>
                  </a:spcAft>
                  <a:defRPr/>
                </a:pPr>
                <a:r>
                  <a:rPr lang="en-US" altLang="zh-CN" sz="2665" kern="0" dirty="0" smtClean="0">
                    <a:solidFill>
                      <a:prstClr val="white"/>
                    </a:solidFill>
                    <a:latin typeface="+mn-lt"/>
                    <a:ea typeface="+mn-ea"/>
                    <a:cs typeface="+mn-ea"/>
                    <a:sym typeface="+mn-lt"/>
                  </a:rPr>
                  <a:t>02</a:t>
                </a:r>
                <a:endParaRPr lang="zh-CN" altLang="en-US" sz="2665" kern="0" dirty="0">
                  <a:solidFill>
                    <a:prstClr val="white"/>
                  </a:solidFill>
                  <a:latin typeface="+mn-lt"/>
                  <a:ea typeface="+mn-ea"/>
                  <a:cs typeface="+mn-ea"/>
                  <a:sym typeface="+mn-lt"/>
                </a:endParaRPr>
              </a:p>
            </p:txBody>
          </p:sp>
        </p:grpSp>
        <p:grpSp>
          <p:nvGrpSpPr>
            <p:cNvPr id="35" name="组合 34"/>
            <p:cNvGrpSpPr/>
            <p:nvPr/>
          </p:nvGrpSpPr>
          <p:grpSpPr>
            <a:xfrm>
              <a:off x="3524086" y="2648592"/>
              <a:ext cx="6750204" cy="872585"/>
              <a:chOff x="3363144" y="3654377"/>
              <a:chExt cx="5062653" cy="654439"/>
            </a:xfrm>
          </p:grpSpPr>
          <p:sp>
            <p:nvSpPr>
              <p:cNvPr id="36"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37" name="TextBox 41"/>
              <p:cNvSpPr txBox="1"/>
              <p:nvPr/>
            </p:nvSpPr>
            <p:spPr>
              <a:xfrm>
                <a:off x="3901717" y="3723251"/>
                <a:ext cx="4176464" cy="585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z="3200" dirty="0" smtClean="0">
                    <a:solidFill>
                      <a:srgbClr val="005828"/>
                    </a:solidFill>
                    <a:latin typeface="+mn-lt"/>
                    <a:ea typeface="+mn-ea"/>
                    <a:cs typeface="+mn-ea"/>
                    <a:sym typeface="+mn-lt"/>
                  </a:rPr>
                  <a:t>工作完成情况</a:t>
                </a:r>
                <a:endParaRPr lang="en-US" altLang="zh-CN" sz="3200" dirty="0">
                  <a:solidFill>
                    <a:srgbClr val="005828"/>
                  </a:solidFill>
                  <a:latin typeface="+mn-lt"/>
                  <a:ea typeface="+mn-ea"/>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29"/>
                                        </p:tgtEl>
                                      </p:cBhvr>
                                    </p:animEffect>
                                    <p:animScale>
                                      <p:cBhvr>
                                        <p:cTn id="7" dur="250" autoRev="1" fill="hold"/>
                                        <p:tgtEl>
                                          <p:spTgt spid="2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Oval 28"/>
          <p:cNvSpPr>
            <a:spLocks noChangeArrowheads="1"/>
          </p:cNvSpPr>
          <p:nvPr/>
        </p:nvSpPr>
        <p:spPr bwMode="auto">
          <a:xfrm>
            <a:off x="1761878" y="1852636"/>
            <a:ext cx="1341023" cy="1344613"/>
          </a:xfrm>
          <a:prstGeom prst="ellipse">
            <a:avLst/>
          </a:prstGeom>
          <a:solidFill>
            <a:srgbClr val="005828"/>
          </a:solidFill>
          <a:ln>
            <a:noFill/>
          </a:ln>
        </p:spPr>
        <p:txBody>
          <a:bodyPr lIns="91412" tIns="45706" rIns="91412" bIns="45706"/>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zh-CN" sz="2485"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59" name="Freeform 29"/>
          <p:cNvSpPr/>
          <p:nvPr/>
        </p:nvSpPr>
        <p:spPr bwMode="auto">
          <a:xfrm>
            <a:off x="1239751" y="2527325"/>
            <a:ext cx="2385277" cy="3709987"/>
          </a:xfrm>
          <a:custGeom>
            <a:avLst/>
            <a:gdLst>
              <a:gd name="T0" fmla="*/ 641 w 776"/>
              <a:gd name="T1" fmla="*/ 0 h 1206"/>
              <a:gd name="T2" fmla="*/ 566 w 776"/>
              <a:gd name="T3" fmla="*/ 178 h 1206"/>
              <a:gd name="T4" fmla="*/ 388 w 776"/>
              <a:gd name="T5" fmla="*/ 252 h 1206"/>
              <a:gd name="T6" fmla="*/ 209 w 776"/>
              <a:gd name="T7" fmla="*/ 178 h 1206"/>
              <a:gd name="T8" fmla="*/ 135 w 776"/>
              <a:gd name="T9" fmla="*/ 0 h 1206"/>
              <a:gd name="T10" fmla="*/ 0 w 776"/>
              <a:gd name="T11" fmla="*/ 0 h 1206"/>
              <a:gd name="T12" fmla="*/ 0 w 776"/>
              <a:gd name="T13" fmla="*/ 1206 h 1206"/>
              <a:gd name="T14" fmla="*/ 776 w 776"/>
              <a:gd name="T15" fmla="*/ 1206 h 1206"/>
              <a:gd name="T16" fmla="*/ 776 w 776"/>
              <a:gd name="T17" fmla="*/ 0 h 1206"/>
              <a:gd name="T18" fmla="*/ 641 w 776"/>
              <a:gd name="T19" fmla="*/ 0 h 1206"/>
              <a:gd name="T20" fmla="*/ 641 w 776"/>
              <a:gd name="T21" fmla="*/ 0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6" h="1206">
                <a:moveTo>
                  <a:pt x="641" y="0"/>
                </a:moveTo>
                <a:cubicBezTo>
                  <a:pt x="641" y="67"/>
                  <a:pt x="614" y="132"/>
                  <a:pt x="566" y="178"/>
                </a:cubicBezTo>
                <a:cubicBezTo>
                  <a:pt x="519" y="227"/>
                  <a:pt x="456" y="252"/>
                  <a:pt x="388" y="252"/>
                </a:cubicBezTo>
                <a:cubicBezTo>
                  <a:pt x="320" y="252"/>
                  <a:pt x="257" y="227"/>
                  <a:pt x="209" y="178"/>
                </a:cubicBezTo>
                <a:cubicBezTo>
                  <a:pt x="161" y="132"/>
                  <a:pt x="135" y="67"/>
                  <a:pt x="135" y="0"/>
                </a:cubicBezTo>
                <a:cubicBezTo>
                  <a:pt x="0" y="0"/>
                  <a:pt x="0" y="0"/>
                  <a:pt x="0" y="0"/>
                </a:cubicBezTo>
                <a:cubicBezTo>
                  <a:pt x="0" y="1206"/>
                  <a:pt x="0" y="1206"/>
                  <a:pt x="0" y="1206"/>
                </a:cubicBezTo>
                <a:cubicBezTo>
                  <a:pt x="776" y="1206"/>
                  <a:pt x="776" y="1206"/>
                  <a:pt x="776" y="1206"/>
                </a:cubicBezTo>
                <a:cubicBezTo>
                  <a:pt x="776" y="0"/>
                  <a:pt x="776" y="0"/>
                  <a:pt x="776" y="0"/>
                </a:cubicBezTo>
                <a:cubicBezTo>
                  <a:pt x="641" y="0"/>
                  <a:pt x="641" y="0"/>
                  <a:pt x="641" y="0"/>
                </a:cubicBezTo>
                <a:cubicBezTo>
                  <a:pt x="641" y="0"/>
                  <a:pt x="641" y="0"/>
                  <a:pt x="641" y="0"/>
                </a:cubicBezTo>
                <a:close/>
              </a:path>
            </a:pathLst>
          </a:custGeom>
          <a:solidFill>
            <a:srgbClr val="005828"/>
          </a:solidFill>
          <a:ln>
            <a:noFill/>
          </a:ln>
        </p:spPr>
        <p:txBody>
          <a:bodyPr lIns="91412" tIns="45706" rIns="91412" bIns="45706"/>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en-US" sz="2485" b="0" i="0" u="none" strike="noStrike" kern="0" cap="none" spc="0" normalizeH="0" baseline="0" noProof="0">
              <a:ln>
                <a:noFill/>
              </a:ln>
              <a:solidFill>
                <a:prstClr val="black"/>
              </a:solidFill>
              <a:effectLst/>
              <a:uLnTx/>
              <a:uFillTx/>
              <a:cs typeface="+mn-ea"/>
              <a:sym typeface="+mn-lt"/>
            </a:endParaRPr>
          </a:p>
        </p:txBody>
      </p:sp>
      <p:sp>
        <p:nvSpPr>
          <p:cNvPr id="60" name="Oval 30"/>
          <p:cNvSpPr>
            <a:spLocks noChangeArrowheads="1"/>
          </p:cNvSpPr>
          <p:nvPr/>
        </p:nvSpPr>
        <p:spPr bwMode="auto">
          <a:xfrm>
            <a:off x="5397716" y="1852636"/>
            <a:ext cx="1344198" cy="1344613"/>
          </a:xfrm>
          <a:prstGeom prst="ellipse">
            <a:avLst/>
          </a:prstGeom>
          <a:solidFill>
            <a:srgbClr val="3E8853"/>
          </a:solidFill>
          <a:ln>
            <a:noFill/>
          </a:ln>
        </p:spPr>
        <p:txBody>
          <a:bodyPr lIns="91412" tIns="45706" rIns="91412" bIns="45706"/>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zh-CN" sz="2485"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61" name="Freeform 31"/>
          <p:cNvSpPr/>
          <p:nvPr/>
        </p:nvSpPr>
        <p:spPr bwMode="auto">
          <a:xfrm>
            <a:off x="4878768" y="2527325"/>
            <a:ext cx="2385276" cy="3709987"/>
          </a:xfrm>
          <a:custGeom>
            <a:avLst/>
            <a:gdLst>
              <a:gd name="T0" fmla="*/ 640 w 776"/>
              <a:gd name="T1" fmla="*/ 0 h 1206"/>
              <a:gd name="T2" fmla="*/ 566 w 776"/>
              <a:gd name="T3" fmla="*/ 178 h 1206"/>
              <a:gd name="T4" fmla="*/ 388 w 776"/>
              <a:gd name="T5" fmla="*/ 252 h 1206"/>
              <a:gd name="T6" fmla="*/ 209 w 776"/>
              <a:gd name="T7" fmla="*/ 178 h 1206"/>
              <a:gd name="T8" fmla="*/ 135 w 776"/>
              <a:gd name="T9" fmla="*/ 0 h 1206"/>
              <a:gd name="T10" fmla="*/ 0 w 776"/>
              <a:gd name="T11" fmla="*/ 0 h 1206"/>
              <a:gd name="T12" fmla="*/ 0 w 776"/>
              <a:gd name="T13" fmla="*/ 1206 h 1206"/>
              <a:gd name="T14" fmla="*/ 776 w 776"/>
              <a:gd name="T15" fmla="*/ 1206 h 1206"/>
              <a:gd name="T16" fmla="*/ 776 w 776"/>
              <a:gd name="T17" fmla="*/ 0 h 1206"/>
              <a:gd name="T18" fmla="*/ 640 w 776"/>
              <a:gd name="T19" fmla="*/ 0 h 1206"/>
              <a:gd name="T20" fmla="*/ 640 w 776"/>
              <a:gd name="T21" fmla="*/ 0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6" h="1206">
                <a:moveTo>
                  <a:pt x="640" y="0"/>
                </a:moveTo>
                <a:cubicBezTo>
                  <a:pt x="640" y="67"/>
                  <a:pt x="614" y="132"/>
                  <a:pt x="566" y="178"/>
                </a:cubicBezTo>
                <a:cubicBezTo>
                  <a:pt x="518" y="227"/>
                  <a:pt x="455" y="252"/>
                  <a:pt x="388" y="252"/>
                </a:cubicBezTo>
                <a:cubicBezTo>
                  <a:pt x="320" y="252"/>
                  <a:pt x="257" y="227"/>
                  <a:pt x="209" y="178"/>
                </a:cubicBezTo>
                <a:cubicBezTo>
                  <a:pt x="160" y="132"/>
                  <a:pt x="135" y="67"/>
                  <a:pt x="135" y="0"/>
                </a:cubicBezTo>
                <a:cubicBezTo>
                  <a:pt x="0" y="0"/>
                  <a:pt x="0" y="0"/>
                  <a:pt x="0" y="0"/>
                </a:cubicBezTo>
                <a:cubicBezTo>
                  <a:pt x="0" y="1206"/>
                  <a:pt x="0" y="1206"/>
                  <a:pt x="0" y="1206"/>
                </a:cubicBezTo>
                <a:cubicBezTo>
                  <a:pt x="776" y="1206"/>
                  <a:pt x="776" y="1206"/>
                  <a:pt x="776" y="1206"/>
                </a:cubicBezTo>
                <a:cubicBezTo>
                  <a:pt x="776" y="0"/>
                  <a:pt x="776" y="0"/>
                  <a:pt x="776" y="0"/>
                </a:cubicBezTo>
                <a:cubicBezTo>
                  <a:pt x="640" y="0"/>
                  <a:pt x="640" y="0"/>
                  <a:pt x="640" y="0"/>
                </a:cubicBezTo>
                <a:cubicBezTo>
                  <a:pt x="640" y="0"/>
                  <a:pt x="640" y="0"/>
                  <a:pt x="640" y="0"/>
                </a:cubicBezTo>
                <a:close/>
              </a:path>
            </a:pathLst>
          </a:custGeom>
          <a:solidFill>
            <a:srgbClr val="3E8853"/>
          </a:solidFill>
          <a:ln>
            <a:noFill/>
          </a:ln>
        </p:spPr>
        <p:txBody>
          <a:bodyPr lIns="91412" tIns="45706" rIns="91412" bIns="45706"/>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en-US" sz="2485" b="0" i="0" u="none" strike="noStrike" kern="0" cap="none" spc="0" normalizeH="0" baseline="0" noProof="0">
              <a:ln>
                <a:noFill/>
              </a:ln>
              <a:solidFill>
                <a:prstClr val="black"/>
              </a:solidFill>
              <a:effectLst/>
              <a:uLnTx/>
              <a:uFillTx/>
              <a:cs typeface="+mn-ea"/>
              <a:sym typeface="+mn-lt"/>
            </a:endParaRPr>
          </a:p>
        </p:txBody>
      </p:sp>
      <p:sp>
        <p:nvSpPr>
          <p:cNvPr id="62" name="Oval 32"/>
          <p:cNvSpPr>
            <a:spLocks noChangeArrowheads="1"/>
          </p:cNvSpPr>
          <p:nvPr/>
        </p:nvSpPr>
        <p:spPr bwMode="auto">
          <a:xfrm>
            <a:off x="9127190" y="1852636"/>
            <a:ext cx="1344198" cy="1344613"/>
          </a:xfrm>
          <a:prstGeom prst="ellipse">
            <a:avLst/>
          </a:prstGeom>
          <a:solidFill>
            <a:srgbClr val="3E8853"/>
          </a:solidFill>
          <a:ln>
            <a:noFill/>
          </a:ln>
        </p:spPr>
        <p:txBody>
          <a:bodyPr lIns="91412" tIns="45706" rIns="91412" bIns="45706"/>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zh-CN" sz="2485"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63" name="Freeform 33"/>
          <p:cNvSpPr/>
          <p:nvPr/>
        </p:nvSpPr>
        <p:spPr bwMode="auto">
          <a:xfrm>
            <a:off x="8608241" y="2527325"/>
            <a:ext cx="2385276" cy="3709987"/>
          </a:xfrm>
          <a:custGeom>
            <a:avLst/>
            <a:gdLst>
              <a:gd name="T0" fmla="*/ 640 w 776"/>
              <a:gd name="T1" fmla="*/ 0 h 1206"/>
              <a:gd name="T2" fmla="*/ 566 w 776"/>
              <a:gd name="T3" fmla="*/ 178 h 1206"/>
              <a:gd name="T4" fmla="*/ 388 w 776"/>
              <a:gd name="T5" fmla="*/ 252 h 1206"/>
              <a:gd name="T6" fmla="*/ 209 w 776"/>
              <a:gd name="T7" fmla="*/ 178 h 1206"/>
              <a:gd name="T8" fmla="*/ 135 w 776"/>
              <a:gd name="T9" fmla="*/ 0 h 1206"/>
              <a:gd name="T10" fmla="*/ 0 w 776"/>
              <a:gd name="T11" fmla="*/ 0 h 1206"/>
              <a:gd name="T12" fmla="*/ 0 w 776"/>
              <a:gd name="T13" fmla="*/ 1206 h 1206"/>
              <a:gd name="T14" fmla="*/ 776 w 776"/>
              <a:gd name="T15" fmla="*/ 1206 h 1206"/>
              <a:gd name="T16" fmla="*/ 776 w 776"/>
              <a:gd name="T17" fmla="*/ 0 h 1206"/>
              <a:gd name="T18" fmla="*/ 640 w 776"/>
              <a:gd name="T19" fmla="*/ 0 h 1206"/>
              <a:gd name="T20" fmla="*/ 640 w 776"/>
              <a:gd name="T21" fmla="*/ 0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6" h="1206">
                <a:moveTo>
                  <a:pt x="640" y="0"/>
                </a:moveTo>
                <a:cubicBezTo>
                  <a:pt x="640" y="67"/>
                  <a:pt x="614" y="132"/>
                  <a:pt x="566" y="178"/>
                </a:cubicBezTo>
                <a:cubicBezTo>
                  <a:pt x="518" y="227"/>
                  <a:pt x="455" y="252"/>
                  <a:pt x="388" y="252"/>
                </a:cubicBezTo>
                <a:cubicBezTo>
                  <a:pt x="320" y="252"/>
                  <a:pt x="257" y="227"/>
                  <a:pt x="209" y="178"/>
                </a:cubicBezTo>
                <a:cubicBezTo>
                  <a:pt x="161" y="132"/>
                  <a:pt x="135" y="67"/>
                  <a:pt x="135" y="0"/>
                </a:cubicBezTo>
                <a:cubicBezTo>
                  <a:pt x="0" y="0"/>
                  <a:pt x="0" y="0"/>
                  <a:pt x="0" y="0"/>
                </a:cubicBezTo>
                <a:cubicBezTo>
                  <a:pt x="0" y="1206"/>
                  <a:pt x="0" y="1206"/>
                  <a:pt x="0" y="1206"/>
                </a:cubicBezTo>
                <a:cubicBezTo>
                  <a:pt x="776" y="1206"/>
                  <a:pt x="776" y="1206"/>
                  <a:pt x="776" y="1206"/>
                </a:cubicBezTo>
                <a:cubicBezTo>
                  <a:pt x="776" y="0"/>
                  <a:pt x="776" y="0"/>
                  <a:pt x="776" y="0"/>
                </a:cubicBezTo>
                <a:cubicBezTo>
                  <a:pt x="640" y="0"/>
                  <a:pt x="640" y="0"/>
                  <a:pt x="640" y="0"/>
                </a:cubicBezTo>
                <a:cubicBezTo>
                  <a:pt x="640" y="0"/>
                  <a:pt x="640" y="0"/>
                  <a:pt x="640" y="0"/>
                </a:cubicBezTo>
                <a:close/>
              </a:path>
            </a:pathLst>
          </a:custGeom>
          <a:solidFill>
            <a:srgbClr val="3E8853"/>
          </a:solidFill>
          <a:ln>
            <a:noFill/>
          </a:ln>
        </p:spPr>
        <p:txBody>
          <a:bodyPr lIns="91412" tIns="45706" rIns="91412" bIns="45706"/>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en-US" sz="2485" b="0" i="0" u="none" strike="noStrike" kern="0" cap="none" spc="0" normalizeH="0" baseline="0" noProof="0">
              <a:ln>
                <a:noFill/>
              </a:ln>
              <a:solidFill>
                <a:prstClr val="black"/>
              </a:solidFill>
              <a:effectLst/>
              <a:uLnTx/>
              <a:uFillTx/>
              <a:cs typeface="+mn-ea"/>
              <a:sym typeface="+mn-lt"/>
            </a:endParaRPr>
          </a:p>
        </p:txBody>
      </p:sp>
      <p:sp>
        <p:nvSpPr>
          <p:cNvPr id="64" name="Freeform 119"/>
          <p:cNvSpPr>
            <a:spLocks noChangeArrowheads="1"/>
          </p:cNvSpPr>
          <p:nvPr/>
        </p:nvSpPr>
        <p:spPr bwMode="auto">
          <a:xfrm>
            <a:off x="2137996" y="2241575"/>
            <a:ext cx="617348" cy="552449"/>
          </a:xfrm>
          <a:custGeom>
            <a:avLst/>
            <a:gdLst>
              <a:gd name="T0" fmla="*/ 551609 w 497"/>
              <a:gd name="T1" fmla="*/ 87205 h 444"/>
              <a:gd name="T2" fmla="*/ 551609 w 497"/>
              <a:gd name="T3" fmla="*/ 87205 h 444"/>
              <a:gd name="T4" fmla="*/ 530441 w 497"/>
              <a:gd name="T5" fmla="*/ 87205 h 444"/>
              <a:gd name="T6" fmla="*/ 530441 w 497"/>
              <a:gd name="T7" fmla="*/ 551883 h 444"/>
              <a:gd name="T8" fmla="*/ 551609 w 497"/>
              <a:gd name="T9" fmla="*/ 551883 h 444"/>
              <a:gd name="T10" fmla="*/ 617603 w 497"/>
              <a:gd name="T11" fmla="*/ 495823 h 444"/>
              <a:gd name="T12" fmla="*/ 617603 w 497"/>
              <a:gd name="T13" fmla="*/ 154477 h 444"/>
              <a:gd name="T14" fmla="*/ 551609 w 497"/>
              <a:gd name="T15" fmla="*/ 87205 h 444"/>
              <a:gd name="T16" fmla="*/ 0 w 497"/>
              <a:gd name="T17" fmla="*/ 154477 h 444"/>
              <a:gd name="T18" fmla="*/ 0 w 497"/>
              <a:gd name="T19" fmla="*/ 154477 h 444"/>
              <a:gd name="T20" fmla="*/ 0 w 497"/>
              <a:gd name="T21" fmla="*/ 495823 h 444"/>
              <a:gd name="T22" fmla="*/ 65994 w 497"/>
              <a:gd name="T23" fmla="*/ 551883 h 444"/>
              <a:gd name="T24" fmla="*/ 88407 w 497"/>
              <a:gd name="T25" fmla="*/ 551883 h 444"/>
              <a:gd name="T26" fmla="*/ 88407 w 497"/>
              <a:gd name="T27" fmla="*/ 87205 h 444"/>
              <a:gd name="T28" fmla="*/ 65994 w 497"/>
              <a:gd name="T29" fmla="*/ 87205 h 444"/>
              <a:gd name="T30" fmla="*/ 0 w 497"/>
              <a:gd name="T31" fmla="*/ 154477 h 444"/>
              <a:gd name="T32" fmla="*/ 419621 w 497"/>
              <a:gd name="T33" fmla="*/ 32390 h 444"/>
              <a:gd name="T34" fmla="*/ 419621 w 497"/>
              <a:gd name="T35" fmla="*/ 32390 h 444"/>
              <a:gd name="T36" fmla="*/ 308801 w 497"/>
              <a:gd name="T37" fmla="*/ 0 h 444"/>
              <a:gd name="T38" fmla="*/ 199227 w 497"/>
              <a:gd name="T39" fmla="*/ 32390 h 444"/>
              <a:gd name="T40" fmla="*/ 199227 w 497"/>
              <a:gd name="T41" fmla="*/ 87205 h 444"/>
              <a:gd name="T42" fmla="*/ 133233 w 497"/>
              <a:gd name="T43" fmla="*/ 87205 h 444"/>
              <a:gd name="T44" fmla="*/ 133233 w 497"/>
              <a:gd name="T45" fmla="*/ 551883 h 444"/>
              <a:gd name="T46" fmla="*/ 485615 w 497"/>
              <a:gd name="T47" fmla="*/ 551883 h 444"/>
              <a:gd name="T48" fmla="*/ 485615 w 497"/>
              <a:gd name="T49" fmla="*/ 87205 h 444"/>
              <a:gd name="T50" fmla="*/ 419621 w 497"/>
              <a:gd name="T51" fmla="*/ 87205 h 444"/>
              <a:gd name="T52" fmla="*/ 419621 w 497"/>
              <a:gd name="T53" fmla="*/ 32390 h 444"/>
              <a:gd name="T54" fmla="*/ 374795 w 497"/>
              <a:gd name="T55" fmla="*/ 87205 h 444"/>
              <a:gd name="T56" fmla="*/ 374795 w 497"/>
              <a:gd name="T57" fmla="*/ 87205 h 444"/>
              <a:gd name="T58" fmla="*/ 242808 w 497"/>
              <a:gd name="T59" fmla="*/ 87205 h 444"/>
              <a:gd name="T60" fmla="*/ 242808 w 497"/>
              <a:gd name="T61" fmla="*/ 54815 h 444"/>
              <a:gd name="T62" fmla="*/ 308801 w 497"/>
              <a:gd name="T63" fmla="*/ 32390 h 444"/>
              <a:gd name="T64" fmla="*/ 374795 w 497"/>
              <a:gd name="T65" fmla="*/ 54815 h 444"/>
              <a:gd name="T66" fmla="*/ 374795 w 497"/>
              <a:gd name="T67" fmla="*/ 87205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ysClr val="window" lastClr="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12" tIns="45706" rIns="91412" bIns="45706"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prstClr val="black"/>
              </a:solidFill>
              <a:effectLst/>
              <a:uLnTx/>
              <a:uFillTx/>
              <a:cs typeface="+mn-ea"/>
              <a:sym typeface="+mn-lt"/>
            </a:endParaRPr>
          </a:p>
        </p:txBody>
      </p:sp>
      <p:sp>
        <p:nvSpPr>
          <p:cNvPr id="65" name="Freeform 123"/>
          <p:cNvSpPr>
            <a:spLocks noChangeArrowheads="1"/>
          </p:cNvSpPr>
          <p:nvPr/>
        </p:nvSpPr>
        <p:spPr bwMode="auto">
          <a:xfrm>
            <a:off x="5750037" y="2206650"/>
            <a:ext cx="631630" cy="641350"/>
          </a:xfrm>
          <a:custGeom>
            <a:avLst/>
            <a:gdLst>
              <a:gd name="T0" fmla="*/ 383460 w 452"/>
              <a:gd name="T1" fmla="*/ 418602 h 462"/>
              <a:gd name="T2" fmla="*/ 383460 w 452"/>
              <a:gd name="T3" fmla="*/ 418602 h 462"/>
              <a:gd name="T4" fmla="*/ 605170 w 452"/>
              <a:gd name="T5" fmla="*/ 36158 h 462"/>
              <a:gd name="T6" fmla="*/ 605170 w 452"/>
              <a:gd name="T7" fmla="*/ 25033 h 462"/>
              <a:gd name="T8" fmla="*/ 592620 w 452"/>
              <a:gd name="T9" fmla="*/ 25033 h 462"/>
              <a:gd name="T10" fmla="*/ 221710 w 452"/>
              <a:gd name="T11" fmla="*/ 247546 h 462"/>
              <a:gd name="T12" fmla="*/ 12550 w 452"/>
              <a:gd name="T13" fmla="*/ 418602 h 462"/>
              <a:gd name="T14" fmla="*/ 48804 w 452"/>
              <a:gd name="T15" fmla="*/ 456151 h 462"/>
              <a:gd name="T16" fmla="*/ 122707 w 452"/>
              <a:gd name="T17" fmla="*/ 431119 h 462"/>
              <a:gd name="T18" fmla="*/ 210554 w 452"/>
              <a:gd name="T19" fmla="*/ 517342 h 462"/>
              <a:gd name="T20" fmla="*/ 185455 w 452"/>
              <a:gd name="T21" fmla="*/ 591050 h 462"/>
              <a:gd name="T22" fmla="*/ 210554 w 452"/>
              <a:gd name="T23" fmla="*/ 628599 h 462"/>
              <a:gd name="T24" fmla="*/ 383460 w 452"/>
              <a:gd name="T25" fmla="*/ 418602 h 462"/>
              <a:gd name="T26" fmla="*/ 419715 w 452"/>
              <a:gd name="T27" fmla="*/ 208606 h 462"/>
              <a:gd name="T28" fmla="*/ 419715 w 452"/>
              <a:gd name="T29" fmla="*/ 208606 h 462"/>
              <a:gd name="T30" fmla="*/ 419715 w 452"/>
              <a:gd name="T31" fmla="*/ 134898 h 462"/>
              <a:gd name="T32" fmla="*/ 493618 w 452"/>
              <a:gd name="T33" fmla="*/ 134898 h 462"/>
              <a:gd name="T34" fmla="*/ 493618 w 452"/>
              <a:gd name="T35" fmla="*/ 208606 h 462"/>
              <a:gd name="T36" fmla="*/ 419715 w 452"/>
              <a:gd name="T37" fmla="*/ 208606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ysClr val="window" lastClr="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12" tIns="45706" rIns="91412" bIns="45706"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prstClr val="black"/>
              </a:solidFill>
              <a:effectLst/>
              <a:uLnTx/>
              <a:uFillTx/>
              <a:cs typeface="+mn-ea"/>
              <a:sym typeface="+mn-lt"/>
            </a:endParaRPr>
          </a:p>
        </p:txBody>
      </p:sp>
      <p:sp>
        <p:nvSpPr>
          <p:cNvPr id="66" name="Freeform 115"/>
          <p:cNvSpPr>
            <a:spLocks noChangeArrowheads="1"/>
          </p:cNvSpPr>
          <p:nvPr/>
        </p:nvSpPr>
        <p:spPr bwMode="auto">
          <a:xfrm>
            <a:off x="9520770" y="2187599"/>
            <a:ext cx="557041" cy="693737"/>
          </a:xfrm>
          <a:custGeom>
            <a:avLst/>
            <a:gdLst>
              <a:gd name="T0" fmla="*/ 531145 w 400"/>
              <a:gd name="T1" fmla="*/ 172417 h 498"/>
              <a:gd name="T2" fmla="*/ 531145 w 400"/>
              <a:gd name="T3" fmla="*/ 172417 h 498"/>
              <a:gd name="T4" fmla="*/ 322033 w 400"/>
              <a:gd name="T5" fmla="*/ 12514 h 498"/>
              <a:gd name="T6" fmla="*/ 160319 w 400"/>
              <a:gd name="T7" fmla="*/ 209960 h 498"/>
              <a:gd name="T8" fmla="*/ 185413 w 400"/>
              <a:gd name="T9" fmla="*/ 296168 h 498"/>
              <a:gd name="T10" fmla="*/ 12547 w 400"/>
              <a:gd name="T11" fmla="*/ 565918 h 498"/>
              <a:gd name="T12" fmla="*/ 0 w 400"/>
              <a:gd name="T13" fmla="*/ 603460 h 498"/>
              <a:gd name="T14" fmla="*/ 12547 w 400"/>
              <a:gd name="T15" fmla="*/ 664641 h 498"/>
              <a:gd name="T16" fmla="*/ 37640 w 400"/>
              <a:gd name="T17" fmla="*/ 691060 h 498"/>
              <a:gd name="T18" fmla="*/ 86433 w 400"/>
              <a:gd name="T19" fmla="*/ 677155 h 498"/>
              <a:gd name="T20" fmla="*/ 124073 w 400"/>
              <a:gd name="T21" fmla="*/ 653517 h 498"/>
              <a:gd name="T22" fmla="*/ 197960 w 400"/>
              <a:gd name="T23" fmla="*/ 542280 h 498"/>
              <a:gd name="T24" fmla="*/ 197960 w 400"/>
              <a:gd name="T25" fmla="*/ 542280 h 498"/>
              <a:gd name="T26" fmla="*/ 246753 w 400"/>
              <a:gd name="T27" fmla="*/ 529766 h 498"/>
              <a:gd name="T28" fmla="*/ 322033 w 400"/>
              <a:gd name="T29" fmla="*/ 394891 h 498"/>
              <a:gd name="T30" fmla="*/ 408466 w 400"/>
              <a:gd name="T31" fmla="*/ 394891 h 498"/>
              <a:gd name="T32" fmla="*/ 531145 w 400"/>
              <a:gd name="T33" fmla="*/ 172417 h 498"/>
              <a:gd name="T34" fmla="*/ 444712 w 400"/>
              <a:gd name="T35" fmla="*/ 221083 h 498"/>
              <a:gd name="T36" fmla="*/ 444712 w 400"/>
              <a:gd name="T37" fmla="*/ 221083 h 498"/>
              <a:gd name="T38" fmla="*/ 356885 w 400"/>
              <a:gd name="T39" fmla="*/ 197446 h 498"/>
              <a:gd name="T40" fmla="*/ 308092 w 400"/>
              <a:gd name="T41" fmla="*/ 111237 h 498"/>
              <a:gd name="T42" fmla="*/ 432166 w 400"/>
              <a:gd name="T43" fmla="*/ 98723 h 498"/>
              <a:gd name="T44" fmla="*/ 444712 w 400"/>
              <a:gd name="T45" fmla="*/ 221083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ysClr val="window" lastClr="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12" tIns="45706" rIns="91412" bIns="45706"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prstClr val="black"/>
              </a:solidFill>
              <a:effectLst/>
              <a:uLnTx/>
              <a:uFillTx/>
              <a:cs typeface="+mn-ea"/>
              <a:sym typeface="+mn-lt"/>
            </a:endParaRPr>
          </a:p>
        </p:txBody>
      </p:sp>
      <p:sp>
        <p:nvSpPr>
          <p:cNvPr id="67" name="Rectangle 17"/>
          <p:cNvSpPr/>
          <p:nvPr/>
        </p:nvSpPr>
        <p:spPr>
          <a:xfrm>
            <a:off x="1282604" y="3294087"/>
            <a:ext cx="2258315" cy="461508"/>
          </a:xfrm>
          <a:prstGeom prst="rect">
            <a:avLst/>
          </a:prstGeom>
        </p:spPr>
        <p:txBody>
          <a:bodyPr lIns="91412" tIns="45706" rIns="91412" bIns="45706">
            <a:spAutoFit/>
          </a:bodyPr>
          <a:lstStyle/>
          <a:p>
            <a:pPr algn="ctr" defTabSz="608965" eaLnBrk="0" hangingPunct="0">
              <a:spcBef>
                <a:spcPct val="0"/>
              </a:spcBef>
              <a:buClr>
                <a:srgbClr val="FF0000"/>
              </a:buClr>
              <a:buSzPct val="70000"/>
              <a:buFont typeface="Arial" panose="020B0604020202020204" pitchFamily="34" charset="0"/>
              <a:buNone/>
              <a:defRPr/>
            </a:pPr>
            <a:r>
              <a:rPr lang="zh-CN" altLang="en-US" sz="2400" dirty="0">
                <a:solidFill>
                  <a:srgbClr val="FFFFFF"/>
                </a:solidFill>
                <a:cs typeface="+mn-ea"/>
                <a:sym typeface="+mn-lt"/>
              </a:rPr>
              <a:t>点击输入标题</a:t>
            </a:r>
            <a:endParaRPr lang="en-AU" altLang="zh-CN" sz="2400" dirty="0">
              <a:solidFill>
                <a:srgbClr val="FFFFFF"/>
              </a:solidFill>
              <a:cs typeface="+mn-ea"/>
              <a:sym typeface="+mn-lt"/>
            </a:endParaRPr>
          </a:p>
        </p:txBody>
      </p:sp>
      <p:sp>
        <p:nvSpPr>
          <p:cNvPr id="68" name="Rectangle 18"/>
          <p:cNvSpPr/>
          <p:nvPr/>
        </p:nvSpPr>
        <p:spPr>
          <a:xfrm>
            <a:off x="4942249" y="3294087"/>
            <a:ext cx="2258315" cy="461508"/>
          </a:xfrm>
          <a:prstGeom prst="rect">
            <a:avLst/>
          </a:prstGeom>
        </p:spPr>
        <p:txBody>
          <a:bodyPr lIns="91412" tIns="45706" rIns="91412" bIns="45706">
            <a:spAutoFit/>
          </a:bodyPr>
          <a:lstStyle/>
          <a:p>
            <a:pPr algn="ctr" defTabSz="608965" eaLnBrk="0" hangingPunct="0">
              <a:spcBef>
                <a:spcPct val="0"/>
              </a:spcBef>
              <a:buClr>
                <a:srgbClr val="FF0000"/>
              </a:buClr>
              <a:buSzPct val="70000"/>
              <a:buFont typeface="Arial" panose="020B0604020202020204" pitchFamily="34" charset="0"/>
              <a:buNone/>
              <a:defRPr/>
            </a:pPr>
            <a:r>
              <a:rPr lang="zh-CN" altLang="en-US" sz="2400" dirty="0">
                <a:solidFill>
                  <a:srgbClr val="FFFFFF"/>
                </a:solidFill>
                <a:cs typeface="+mn-ea"/>
                <a:sym typeface="+mn-lt"/>
              </a:rPr>
              <a:t>点击输入标题</a:t>
            </a:r>
            <a:endParaRPr lang="en-AU" altLang="zh-CN" sz="2400" dirty="0">
              <a:solidFill>
                <a:srgbClr val="FFFFFF"/>
              </a:solidFill>
              <a:cs typeface="+mn-ea"/>
              <a:sym typeface="+mn-lt"/>
            </a:endParaRPr>
          </a:p>
        </p:txBody>
      </p:sp>
      <p:sp>
        <p:nvSpPr>
          <p:cNvPr id="69" name="Rectangle 19"/>
          <p:cNvSpPr/>
          <p:nvPr/>
        </p:nvSpPr>
        <p:spPr>
          <a:xfrm>
            <a:off x="8670131" y="3294087"/>
            <a:ext cx="2258316" cy="461508"/>
          </a:xfrm>
          <a:prstGeom prst="rect">
            <a:avLst/>
          </a:prstGeom>
        </p:spPr>
        <p:txBody>
          <a:bodyPr lIns="91412" tIns="45706" rIns="91412" bIns="45706">
            <a:spAutoFit/>
          </a:bodyPr>
          <a:lstStyle/>
          <a:p>
            <a:pPr algn="ctr" defTabSz="608965" eaLnBrk="0" hangingPunct="0">
              <a:spcBef>
                <a:spcPct val="0"/>
              </a:spcBef>
              <a:buClr>
                <a:srgbClr val="FF0000"/>
              </a:buClr>
              <a:buSzPct val="70000"/>
              <a:buFont typeface="Arial" panose="020B0604020202020204" pitchFamily="34" charset="0"/>
              <a:buNone/>
              <a:defRPr/>
            </a:pPr>
            <a:r>
              <a:rPr lang="zh-CN" altLang="en-US" sz="2400" dirty="0">
                <a:solidFill>
                  <a:srgbClr val="FFFFFF"/>
                </a:solidFill>
                <a:cs typeface="+mn-ea"/>
                <a:sym typeface="+mn-lt"/>
              </a:rPr>
              <a:t>点击输入标题</a:t>
            </a:r>
            <a:endParaRPr lang="en-AU" altLang="zh-CN" sz="2400" dirty="0">
              <a:solidFill>
                <a:srgbClr val="FFFFFF"/>
              </a:solidFill>
              <a:cs typeface="+mn-ea"/>
              <a:sym typeface="+mn-lt"/>
            </a:endParaRPr>
          </a:p>
        </p:txBody>
      </p:sp>
      <p:sp>
        <p:nvSpPr>
          <p:cNvPr id="70" name="Text Placeholder 32"/>
          <p:cNvSpPr txBox="1"/>
          <p:nvPr/>
        </p:nvSpPr>
        <p:spPr bwMode="auto">
          <a:xfrm>
            <a:off x="1495257" y="3806845"/>
            <a:ext cx="1883781"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rgbClr val="FFFFFF"/>
                </a:solidFill>
                <a:latin typeface="+mn-lt"/>
                <a:ea typeface="+mn-ea"/>
                <a:cs typeface="+mn-ea"/>
                <a:sym typeface="+mn-lt"/>
              </a:rPr>
              <a:t>所有文字都可以随意更改成您的文字内容</a:t>
            </a: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rgbClr val="FFFFFF"/>
                </a:solidFill>
                <a:latin typeface="+mn-lt"/>
                <a:ea typeface="+mn-ea"/>
                <a:cs typeface="+mn-ea"/>
                <a:sym typeface="+mn-lt"/>
              </a:rPr>
              <a:t>所有文字都可以随意更改成您的文字内容</a:t>
            </a: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rgbClr val="FFFFFF"/>
                </a:solidFill>
                <a:latin typeface="+mn-lt"/>
                <a:ea typeface="+mn-ea"/>
                <a:cs typeface="+mn-ea"/>
                <a:sym typeface="+mn-lt"/>
              </a:rPr>
              <a:t>所有文字都可以随意更改成您的文字内容</a:t>
            </a: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rgbClr val="FFFFFF"/>
                </a:solidFill>
                <a:latin typeface="+mn-lt"/>
                <a:ea typeface="+mn-ea"/>
                <a:cs typeface="+mn-ea"/>
                <a:sym typeface="+mn-lt"/>
              </a:rPr>
              <a:t>所有文字都可以随意更改成您的文字内容</a:t>
            </a: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endParaRPr lang="en-US" altLang="zh-CN" sz="1200" dirty="0">
              <a:solidFill>
                <a:srgbClr val="FFFFFF"/>
              </a:solidFill>
              <a:latin typeface="+mn-lt"/>
              <a:ea typeface="+mn-ea"/>
              <a:cs typeface="+mn-ea"/>
              <a:sym typeface="+mn-lt"/>
            </a:endParaRPr>
          </a:p>
        </p:txBody>
      </p:sp>
      <p:sp>
        <p:nvSpPr>
          <p:cNvPr id="71" name="Text Placeholder 32"/>
          <p:cNvSpPr txBox="1"/>
          <p:nvPr/>
        </p:nvSpPr>
        <p:spPr bwMode="auto">
          <a:xfrm>
            <a:off x="5145386" y="3878287"/>
            <a:ext cx="1867910"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rgbClr val="FFFFFF"/>
                </a:solidFill>
                <a:latin typeface="+mn-lt"/>
                <a:ea typeface="+mn-ea"/>
                <a:cs typeface="+mn-ea"/>
                <a:sym typeface="+mn-lt"/>
              </a:rPr>
              <a:t>所有文字都可以随意更改成您的文字内容</a:t>
            </a: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rgbClr val="FFFFFF"/>
                </a:solidFill>
                <a:latin typeface="+mn-lt"/>
                <a:ea typeface="+mn-ea"/>
                <a:cs typeface="+mn-ea"/>
                <a:sym typeface="+mn-lt"/>
              </a:rPr>
              <a:t>所有文字都可以随意更改成您的文字内容</a:t>
            </a: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rgbClr val="FFFFFF"/>
                </a:solidFill>
                <a:latin typeface="+mn-lt"/>
                <a:ea typeface="+mn-ea"/>
                <a:cs typeface="+mn-ea"/>
                <a:sym typeface="+mn-lt"/>
              </a:rPr>
              <a:t>所有文字都可以随意更改成您的文字内容</a:t>
            </a: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rgbClr val="FFFFFF"/>
                </a:solidFill>
                <a:latin typeface="+mn-lt"/>
                <a:ea typeface="+mn-ea"/>
                <a:cs typeface="+mn-ea"/>
                <a:sym typeface="+mn-lt"/>
              </a:rPr>
              <a:t>所有文字都可以随意更改成您的文字内容</a:t>
            </a: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endParaRPr lang="en-US" altLang="zh-CN" sz="1200" dirty="0">
              <a:solidFill>
                <a:srgbClr val="FFFFFF"/>
              </a:solidFill>
              <a:latin typeface="+mn-lt"/>
              <a:ea typeface="+mn-ea"/>
              <a:cs typeface="+mn-ea"/>
              <a:sym typeface="+mn-lt"/>
            </a:endParaRPr>
          </a:p>
        </p:txBody>
      </p:sp>
      <p:sp>
        <p:nvSpPr>
          <p:cNvPr id="72" name="Text Placeholder 32"/>
          <p:cNvSpPr txBox="1"/>
          <p:nvPr/>
        </p:nvSpPr>
        <p:spPr bwMode="auto">
          <a:xfrm>
            <a:off x="8819310" y="3878287"/>
            <a:ext cx="1985350" cy="214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rgbClr val="FFFFFF"/>
                </a:solidFill>
                <a:latin typeface="+mn-lt"/>
                <a:ea typeface="+mn-ea"/>
                <a:cs typeface="+mn-ea"/>
                <a:sym typeface="+mn-lt"/>
              </a:rPr>
              <a:t>所有文字都可以随意更改成您的文字内容</a:t>
            </a: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rgbClr val="FFFFFF"/>
                </a:solidFill>
                <a:latin typeface="+mn-lt"/>
                <a:ea typeface="+mn-ea"/>
                <a:cs typeface="+mn-ea"/>
                <a:sym typeface="+mn-lt"/>
              </a:rPr>
              <a:t>所有文字都可以随意更改成您的文字内容</a:t>
            </a: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rgbClr val="FFFFFF"/>
                </a:solidFill>
                <a:latin typeface="+mn-lt"/>
                <a:ea typeface="+mn-ea"/>
                <a:cs typeface="+mn-ea"/>
                <a:sym typeface="+mn-lt"/>
              </a:rPr>
              <a:t>所有文字都可以随意更改成您的文字内容</a:t>
            </a: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rgbClr val="FFFFFF"/>
                </a:solidFill>
                <a:latin typeface="+mn-lt"/>
                <a:ea typeface="+mn-ea"/>
                <a:cs typeface="+mn-ea"/>
                <a:sym typeface="+mn-lt"/>
              </a:rPr>
              <a:t>所有文字都可以随意更改成您的文字内容</a:t>
            </a: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endParaRPr lang="en-US" altLang="zh-CN" sz="1200" dirty="0">
              <a:solidFill>
                <a:srgbClr val="FFFFFF"/>
              </a:solidFill>
              <a:latin typeface="+mn-lt"/>
              <a:ea typeface="+mn-ea"/>
              <a:cs typeface="+mn-ea"/>
              <a:sym typeface="+mn-lt"/>
            </a:endParaRPr>
          </a:p>
          <a:p>
            <a:pPr algn="ctr" eaLnBrk="0" fontAlgn="ctr" hangingPunct="0">
              <a:spcBef>
                <a:spcPct val="0"/>
              </a:spcBef>
              <a:spcAft>
                <a:spcPct val="0"/>
              </a:spcAft>
              <a:buClr>
                <a:srgbClr val="FF0000"/>
              </a:buClr>
              <a:buSzPct val="70000"/>
              <a:buFont typeface="Arial" panose="020B0604020202020204" pitchFamily="34" charset="0"/>
              <a:buNone/>
            </a:pPr>
            <a:endParaRPr lang="en-US" altLang="zh-CN" sz="1200" dirty="0">
              <a:solidFill>
                <a:srgbClr val="FFFFFF"/>
              </a:solidFill>
              <a:latin typeface="+mn-lt"/>
              <a:ea typeface="+mn-ea"/>
              <a:cs typeface="+mn-ea"/>
              <a:sym typeface="+mn-lt"/>
            </a:endParaRPr>
          </a:p>
        </p:txBody>
      </p:sp>
      <p:sp>
        <p:nvSpPr>
          <p:cNvPr id="18"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1000"/>
                                        <p:tgtEl>
                                          <p:spTgt spid="59"/>
                                        </p:tgtEl>
                                      </p:cBhvr>
                                    </p:animEffect>
                                    <p:anim calcmode="lin" valueType="num">
                                      <p:cBhvr>
                                        <p:cTn id="12" dur="1000" fill="hold"/>
                                        <p:tgtEl>
                                          <p:spTgt spid="59"/>
                                        </p:tgtEl>
                                        <p:attrNameLst>
                                          <p:attrName>ppt_x</p:attrName>
                                        </p:attrNameLst>
                                      </p:cBhvr>
                                      <p:tavLst>
                                        <p:tav tm="0">
                                          <p:val>
                                            <p:strVal val="#ppt_x"/>
                                          </p:val>
                                        </p:tav>
                                        <p:tav tm="100000">
                                          <p:val>
                                            <p:strVal val="#ppt_x"/>
                                          </p:val>
                                        </p:tav>
                                      </p:tavLst>
                                    </p:anim>
                                    <p:anim calcmode="lin" valueType="num">
                                      <p:cBhvr>
                                        <p:cTn id="13" dur="1000" fill="hold"/>
                                        <p:tgtEl>
                                          <p:spTgt spid="5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1000"/>
                                        <p:tgtEl>
                                          <p:spTgt spid="61"/>
                                        </p:tgtEl>
                                      </p:cBhvr>
                                    </p:animEffect>
                                    <p:anim calcmode="lin" valueType="num">
                                      <p:cBhvr>
                                        <p:cTn id="17" dur="1000" fill="hold"/>
                                        <p:tgtEl>
                                          <p:spTgt spid="61"/>
                                        </p:tgtEl>
                                        <p:attrNameLst>
                                          <p:attrName>ppt_x</p:attrName>
                                        </p:attrNameLst>
                                      </p:cBhvr>
                                      <p:tavLst>
                                        <p:tav tm="0">
                                          <p:val>
                                            <p:strVal val="#ppt_x"/>
                                          </p:val>
                                        </p:tav>
                                        <p:tav tm="100000">
                                          <p:val>
                                            <p:strVal val="#ppt_x"/>
                                          </p:val>
                                        </p:tav>
                                      </p:tavLst>
                                    </p:anim>
                                    <p:anim calcmode="lin" valueType="num">
                                      <p:cBhvr>
                                        <p:cTn id="18" dur="1000" fill="hold"/>
                                        <p:tgtEl>
                                          <p:spTgt spid="6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fade">
                                      <p:cBhvr>
                                        <p:cTn id="21" dur="1000"/>
                                        <p:tgtEl>
                                          <p:spTgt spid="63"/>
                                        </p:tgtEl>
                                      </p:cBhvr>
                                    </p:animEffect>
                                    <p:anim calcmode="lin" valueType="num">
                                      <p:cBhvr>
                                        <p:cTn id="22" dur="1000" fill="hold"/>
                                        <p:tgtEl>
                                          <p:spTgt spid="63"/>
                                        </p:tgtEl>
                                        <p:attrNameLst>
                                          <p:attrName>ppt_x</p:attrName>
                                        </p:attrNameLst>
                                      </p:cBhvr>
                                      <p:tavLst>
                                        <p:tav tm="0">
                                          <p:val>
                                            <p:strVal val="#ppt_x"/>
                                          </p:val>
                                        </p:tav>
                                        <p:tav tm="100000">
                                          <p:val>
                                            <p:strVal val="#ppt_x"/>
                                          </p:val>
                                        </p:tav>
                                      </p:tavLst>
                                    </p:anim>
                                    <p:anim calcmode="lin" valueType="num">
                                      <p:cBhvr>
                                        <p:cTn id="23" dur="1000" fill="hold"/>
                                        <p:tgtEl>
                                          <p:spTgt spid="63"/>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47" presetClass="entr" presetSubtype="0"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1000"/>
                                        <p:tgtEl>
                                          <p:spTgt spid="58"/>
                                        </p:tgtEl>
                                      </p:cBhvr>
                                    </p:animEffect>
                                    <p:anim calcmode="lin" valueType="num">
                                      <p:cBhvr>
                                        <p:cTn id="28" dur="1000" fill="hold"/>
                                        <p:tgtEl>
                                          <p:spTgt spid="58"/>
                                        </p:tgtEl>
                                        <p:attrNameLst>
                                          <p:attrName>ppt_x</p:attrName>
                                        </p:attrNameLst>
                                      </p:cBhvr>
                                      <p:tavLst>
                                        <p:tav tm="0">
                                          <p:val>
                                            <p:strVal val="#ppt_x"/>
                                          </p:val>
                                        </p:tav>
                                        <p:tav tm="100000">
                                          <p:val>
                                            <p:strVal val="#ppt_x"/>
                                          </p:val>
                                        </p:tav>
                                      </p:tavLst>
                                    </p:anim>
                                    <p:anim calcmode="lin" valueType="num">
                                      <p:cBhvr>
                                        <p:cTn id="29" dur="1000" fill="hold"/>
                                        <p:tgtEl>
                                          <p:spTgt spid="58"/>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1000"/>
                                        <p:tgtEl>
                                          <p:spTgt spid="64"/>
                                        </p:tgtEl>
                                      </p:cBhvr>
                                    </p:animEffect>
                                    <p:anim calcmode="lin" valueType="num">
                                      <p:cBhvr>
                                        <p:cTn id="33" dur="1000" fill="hold"/>
                                        <p:tgtEl>
                                          <p:spTgt spid="64"/>
                                        </p:tgtEl>
                                        <p:attrNameLst>
                                          <p:attrName>ppt_x</p:attrName>
                                        </p:attrNameLst>
                                      </p:cBhvr>
                                      <p:tavLst>
                                        <p:tav tm="0">
                                          <p:val>
                                            <p:strVal val="#ppt_x"/>
                                          </p:val>
                                        </p:tav>
                                        <p:tav tm="100000">
                                          <p:val>
                                            <p:strVal val="#ppt_x"/>
                                          </p:val>
                                        </p:tav>
                                      </p:tavLst>
                                    </p:anim>
                                    <p:anim calcmode="lin" valueType="num">
                                      <p:cBhvr>
                                        <p:cTn id="34" dur="1000" fill="hold"/>
                                        <p:tgtEl>
                                          <p:spTgt spid="64"/>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1000"/>
                                        <p:tgtEl>
                                          <p:spTgt spid="60"/>
                                        </p:tgtEl>
                                      </p:cBhvr>
                                    </p:animEffect>
                                    <p:anim calcmode="lin" valueType="num">
                                      <p:cBhvr>
                                        <p:cTn id="38" dur="1000" fill="hold"/>
                                        <p:tgtEl>
                                          <p:spTgt spid="60"/>
                                        </p:tgtEl>
                                        <p:attrNameLst>
                                          <p:attrName>ppt_x</p:attrName>
                                        </p:attrNameLst>
                                      </p:cBhvr>
                                      <p:tavLst>
                                        <p:tav tm="0">
                                          <p:val>
                                            <p:strVal val="#ppt_x"/>
                                          </p:val>
                                        </p:tav>
                                        <p:tav tm="100000">
                                          <p:val>
                                            <p:strVal val="#ppt_x"/>
                                          </p:val>
                                        </p:tav>
                                      </p:tavLst>
                                    </p:anim>
                                    <p:anim calcmode="lin" valueType="num">
                                      <p:cBhvr>
                                        <p:cTn id="39" dur="1000" fill="hold"/>
                                        <p:tgtEl>
                                          <p:spTgt spid="60"/>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fade">
                                      <p:cBhvr>
                                        <p:cTn id="42" dur="1000"/>
                                        <p:tgtEl>
                                          <p:spTgt spid="65"/>
                                        </p:tgtEl>
                                      </p:cBhvr>
                                    </p:animEffect>
                                    <p:anim calcmode="lin" valueType="num">
                                      <p:cBhvr>
                                        <p:cTn id="43" dur="1000" fill="hold"/>
                                        <p:tgtEl>
                                          <p:spTgt spid="65"/>
                                        </p:tgtEl>
                                        <p:attrNameLst>
                                          <p:attrName>ppt_x</p:attrName>
                                        </p:attrNameLst>
                                      </p:cBhvr>
                                      <p:tavLst>
                                        <p:tav tm="0">
                                          <p:val>
                                            <p:strVal val="#ppt_x"/>
                                          </p:val>
                                        </p:tav>
                                        <p:tav tm="100000">
                                          <p:val>
                                            <p:strVal val="#ppt_x"/>
                                          </p:val>
                                        </p:tav>
                                      </p:tavLst>
                                    </p:anim>
                                    <p:anim calcmode="lin" valueType="num">
                                      <p:cBhvr>
                                        <p:cTn id="44" dur="1000" fill="hold"/>
                                        <p:tgtEl>
                                          <p:spTgt spid="65"/>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fade">
                                      <p:cBhvr>
                                        <p:cTn id="47" dur="1000"/>
                                        <p:tgtEl>
                                          <p:spTgt spid="66"/>
                                        </p:tgtEl>
                                      </p:cBhvr>
                                    </p:animEffect>
                                    <p:anim calcmode="lin" valueType="num">
                                      <p:cBhvr>
                                        <p:cTn id="48" dur="1000" fill="hold"/>
                                        <p:tgtEl>
                                          <p:spTgt spid="66"/>
                                        </p:tgtEl>
                                        <p:attrNameLst>
                                          <p:attrName>ppt_x</p:attrName>
                                        </p:attrNameLst>
                                      </p:cBhvr>
                                      <p:tavLst>
                                        <p:tav tm="0">
                                          <p:val>
                                            <p:strVal val="#ppt_x"/>
                                          </p:val>
                                        </p:tav>
                                        <p:tav tm="100000">
                                          <p:val>
                                            <p:strVal val="#ppt_x"/>
                                          </p:val>
                                        </p:tav>
                                      </p:tavLst>
                                    </p:anim>
                                    <p:anim calcmode="lin" valueType="num">
                                      <p:cBhvr>
                                        <p:cTn id="49" dur="1000" fill="hold"/>
                                        <p:tgtEl>
                                          <p:spTgt spid="66"/>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fade">
                                      <p:cBhvr>
                                        <p:cTn id="52" dur="1000"/>
                                        <p:tgtEl>
                                          <p:spTgt spid="62"/>
                                        </p:tgtEl>
                                      </p:cBhvr>
                                    </p:animEffect>
                                    <p:anim calcmode="lin" valueType="num">
                                      <p:cBhvr>
                                        <p:cTn id="53" dur="1000" fill="hold"/>
                                        <p:tgtEl>
                                          <p:spTgt spid="62"/>
                                        </p:tgtEl>
                                        <p:attrNameLst>
                                          <p:attrName>ppt_x</p:attrName>
                                        </p:attrNameLst>
                                      </p:cBhvr>
                                      <p:tavLst>
                                        <p:tav tm="0">
                                          <p:val>
                                            <p:strVal val="#ppt_x"/>
                                          </p:val>
                                        </p:tav>
                                        <p:tav tm="100000">
                                          <p:val>
                                            <p:strVal val="#ppt_x"/>
                                          </p:val>
                                        </p:tav>
                                      </p:tavLst>
                                    </p:anim>
                                    <p:anim calcmode="lin" valueType="num">
                                      <p:cBhvr>
                                        <p:cTn id="54" dur="1000" fill="hold"/>
                                        <p:tgtEl>
                                          <p:spTgt spid="62"/>
                                        </p:tgtEl>
                                        <p:attrNameLst>
                                          <p:attrName>ppt_y</p:attrName>
                                        </p:attrNameLst>
                                      </p:cBhvr>
                                      <p:tavLst>
                                        <p:tav tm="0">
                                          <p:val>
                                            <p:strVal val="#ppt_y-.1"/>
                                          </p:val>
                                        </p:tav>
                                        <p:tav tm="100000">
                                          <p:val>
                                            <p:strVal val="#ppt_y"/>
                                          </p:val>
                                        </p:tav>
                                      </p:tavLst>
                                    </p:anim>
                                  </p:childTnLst>
                                </p:cTn>
                              </p:par>
                            </p:childTnLst>
                          </p:cTn>
                        </p:par>
                        <p:par>
                          <p:cTn id="55" fill="hold">
                            <p:stCondLst>
                              <p:cond delay="2500"/>
                            </p:stCondLst>
                            <p:childTnLst>
                              <p:par>
                                <p:cTn id="56" presetID="49" presetClass="entr" presetSubtype="0" decel="100000" fill="hold" grpId="0" nodeType="afterEffect">
                                  <p:stCondLst>
                                    <p:cond delay="0"/>
                                  </p:stCondLst>
                                  <p:childTnLst>
                                    <p:set>
                                      <p:cBhvr>
                                        <p:cTn id="57" dur="1" fill="hold">
                                          <p:stCondLst>
                                            <p:cond delay="0"/>
                                          </p:stCondLst>
                                        </p:cTn>
                                        <p:tgtEl>
                                          <p:spTgt spid="67"/>
                                        </p:tgtEl>
                                        <p:attrNameLst>
                                          <p:attrName>style.visibility</p:attrName>
                                        </p:attrNameLst>
                                      </p:cBhvr>
                                      <p:to>
                                        <p:strVal val="visible"/>
                                      </p:to>
                                    </p:set>
                                    <p:anim calcmode="lin" valueType="num">
                                      <p:cBhvr>
                                        <p:cTn id="58" dur="500" fill="hold"/>
                                        <p:tgtEl>
                                          <p:spTgt spid="67"/>
                                        </p:tgtEl>
                                        <p:attrNameLst>
                                          <p:attrName>ppt_w</p:attrName>
                                        </p:attrNameLst>
                                      </p:cBhvr>
                                      <p:tavLst>
                                        <p:tav tm="0">
                                          <p:val>
                                            <p:fltVal val="0"/>
                                          </p:val>
                                        </p:tav>
                                        <p:tav tm="100000">
                                          <p:val>
                                            <p:strVal val="#ppt_w"/>
                                          </p:val>
                                        </p:tav>
                                      </p:tavLst>
                                    </p:anim>
                                    <p:anim calcmode="lin" valueType="num">
                                      <p:cBhvr>
                                        <p:cTn id="59" dur="500" fill="hold"/>
                                        <p:tgtEl>
                                          <p:spTgt spid="67"/>
                                        </p:tgtEl>
                                        <p:attrNameLst>
                                          <p:attrName>ppt_h</p:attrName>
                                        </p:attrNameLst>
                                      </p:cBhvr>
                                      <p:tavLst>
                                        <p:tav tm="0">
                                          <p:val>
                                            <p:fltVal val="0"/>
                                          </p:val>
                                        </p:tav>
                                        <p:tav tm="100000">
                                          <p:val>
                                            <p:strVal val="#ppt_h"/>
                                          </p:val>
                                        </p:tav>
                                      </p:tavLst>
                                    </p:anim>
                                    <p:anim calcmode="lin" valueType="num">
                                      <p:cBhvr>
                                        <p:cTn id="60" dur="500" fill="hold"/>
                                        <p:tgtEl>
                                          <p:spTgt spid="67"/>
                                        </p:tgtEl>
                                        <p:attrNameLst>
                                          <p:attrName>style.rotation</p:attrName>
                                        </p:attrNameLst>
                                      </p:cBhvr>
                                      <p:tavLst>
                                        <p:tav tm="0">
                                          <p:val>
                                            <p:fltVal val="360"/>
                                          </p:val>
                                        </p:tav>
                                        <p:tav tm="100000">
                                          <p:val>
                                            <p:fltVal val="0"/>
                                          </p:val>
                                        </p:tav>
                                      </p:tavLst>
                                    </p:anim>
                                    <p:animEffect transition="in" filter="fade">
                                      <p:cBhvr>
                                        <p:cTn id="61" dur="500"/>
                                        <p:tgtEl>
                                          <p:spTgt spid="67"/>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68"/>
                                        </p:tgtEl>
                                        <p:attrNameLst>
                                          <p:attrName>style.visibility</p:attrName>
                                        </p:attrNameLst>
                                      </p:cBhvr>
                                      <p:to>
                                        <p:strVal val="visible"/>
                                      </p:to>
                                    </p:set>
                                    <p:anim calcmode="lin" valueType="num">
                                      <p:cBhvr>
                                        <p:cTn id="64" dur="500" fill="hold"/>
                                        <p:tgtEl>
                                          <p:spTgt spid="68"/>
                                        </p:tgtEl>
                                        <p:attrNameLst>
                                          <p:attrName>ppt_w</p:attrName>
                                        </p:attrNameLst>
                                      </p:cBhvr>
                                      <p:tavLst>
                                        <p:tav tm="0">
                                          <p:val>
                                            <p:fltVal val="0"/>
                                          </p:val>
                                        </p:tav>
                                        <p:tav tm="100000">
                                          <p:val>
                                            <p:strVal val="#ppt_w"/>
                                          </p:val>
                                        </p:tav>
                                      </p:tavLst>
                                    </p:anim>
                                    <p:anim calcmode="lin" valueType="num">
                                      <p:cBhvr>
                                        <p:cTn id="65" dur="500" fill="hold"/>
                                        <p:tgtEl>
                                          <p:spTgt spid="68"/>
                                        </p:tgtEl>
                                        <p:attrNameLst>
                                          <p:attrName>ppt_h</p:attrName>
                                        </p:attrNameLst>
                                      </p:cBhvr>
                                      <p:tavLst>
                                        <p:tav tm="0">
                                          <p:val>
                                            <p:fltVal val="0"/>
                                          </p:val>
                                        </p:tav>
                                        <p:tav tm="100000">
                                          <p:val>
                                            <p:strVal val="#ppt_h"/>
                                          </p:val>
                                        </p:tav>
                                      </p:tavLst>
                                    </p:anim>
                                    <p:anim calcmode="lin" valueType="num">
                                      <p:cBhvr>
                                        <p:cTn id="66" dur="500" fill="hold"/>
                                        <p:tgtEl>
                                          <p:spTgt spid="68"/>
                                        </p:tgtEl>
                                        <p:attrNameLst>
                                          <p:attrName>style.rotation</p:attrName>
                                        </p:attrNameLst>
                                      </p:cBhvr>
                                      <p:tavLst>
                                        <p:tav tm="0">
                                          <p:val>
                                            <p:fltVal val="360"/>
                                          </p:val>
                                        </p:tav>
                                        <p:tav tm="100000">
                                          <p:val>
                                            <p:fltVal val="0"/>
                                          </p:val>
                                        </p:tav>
                                      </p:tavLst>
                                    </p:anim>
                                    <p:animEffect transition="in" filter="fade">
                                      <p:cBhvr>
                                        <p:cTn id="67" dur="500"/>
                                        <p:tgtEl>
                                          <p:spTgt spid="68"/>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69"/>
                                        </p:tgtEl>
                                        <p:attrNameLst>
                                          <p:attrName>style.visibility</p:attrName>
                                        </p:attrNameLst>
                                      </p:cBhvr>
                                      <p:to>
                                        <p:strVal val="visible"/>
                                      </p:to>
                                    </p:set>
                                    <p:anim calcmode="lin" valueType="num">
                                      <p:cBhvr>
                                        <p:cTn id="70" dur="500" fill="hold"/>
                                        <p:tgtEl>
                                          <p:spTgt spid="69"/>
                                        </p:tgtEl>
                                        <p:attrNameLst>
                                          <p:attrName>ppt_w</p:attrName>
                                        </p:attrNameLst>
                                      </p:cBhvr>
                                      <p:tavLst>
                                        <p:tav tm="0">
                                          <p:val>
                                            <p:fltVal val="0"/>
                                          </p:val>
                                        </p:tav>
                                        <p:tav tm="100000">
                                          <p:val>
                                            <p:strVal val="#ppt_w"/>
                                          </p:val>
                                        </p:tav>
                                      </p:tavLst>
                                    </p:anim>
                                    <p:anim calcmode="lin" valueType="num">
                                      <p:cBhvr>
                                        <p:cTn id="71" dur="500" fill="hold"/>
                                        <p:tgtEl>
                                          <p:spTgt spid="69"/>
                                        </p:tgtEl>
                                        <p:attrNameLst>
                                          <p:attrName>ppt_h</p:attrName>
                                        </p:attrNameLst>
                                      </p:cBhvr>
                                      <p:tavLst>
                                        <p:tav tm="0">
                                          <p:val>
                                            <p:fltVal val="0"/>
                                          </p:val>
                                        </p:tav>
                                        <p:tav tm="100000">
                                          <p:val>
                                            <p:strVal val="#ppt_h"/>
                                          </p:val>
                                        </p:tav>
                                      </p:tavLst>
                                    </p:anim>
                                    <p:anim calcmode="lin" valueType="num">
                                      <p:cBhvr>
                                        <p:cTn id="72" dur="500" fill="hold"/>
                                        <p:tgtEl>
                                          <p:spTgt spid="69"/>
                                        </p:tgtEl>
                                        <p:attrNameLst>
                                          <p:attrName>style.rotation</p:attrName>
                                        </p:attrNameLst>
                                      </p:cBhvr>
                                      <p:tavLst>
                                        <p:tav tm="0">
                                          <p:val>
                                            <p:fltVal val="360"/>
                                          </p:val>
                                        </p:tav>
                                        <p:tav tm="100000">
                                          <p:val>
                                            <p:fltVal val="0"/>
                                          </p:val>
                                        </p:tav>
                                      </p:tavLst>
                                    </p:anim>
                                    <p:animEffect transition="in" filter="fade">
                                      <p:cBhvr>
                                        <p:cTn id="73" dur="500"/>
                                        <p:tgtEl>
                                          <p:spTgt spid="69"/>
                                        </p:tgtEl>
                                      </p:cBhvr>
                                    </p:animEffect>
                                  </p:childTnLst>
                                </p:cTn>
                              </p:par>
                            </p:childTnLst>
                          </p:cTn>
                        </p:par>
                        <p:par>
                          <p:cTn id="74" fill="hold">
                            <p:stCondLst>
                              <p:cond delay="3000"/>
                            </p:stCondLst>
                            <p:childTnLst>
                              <p:par>
                                <p:cTn id="75" presetID="22" presetClass="entr" presetSubtype="8" fill="hold" grpId="0" nodeType="afterEffect">
                                  <p:stCondLst>
                                    <p:cond delay="0"/>
                                  </p:stCondLst>
                                  <p:childTnLst>
                                    <p:set>
                                      <p:cBhvr>
                                        <p:cTn id="76" dur="1" fill="hold">
                                          <p:stCondLst>
                                            <p:cond delay="0"/>
                                          </p:stCondLst>
                                        </p:cTn>
                                        <p:tgtEl>
                                          <p:spTgt spid="70"/>
                                        </p:tgtEl>
                                        <p:attrNameLst>
                                          <p:attrName>style.visibility</p:attrName>
                                        </p:attrNameLst>
                                      </p:cBhvr>
                                      <p:to>
                                        <p:strVal val="visible"/>
                                      </p:to>
                                    </p:set>
                                    <p:animEffect transition="in" filter="wipe(left)">
                                      <p:cBhvr>
                                        <p:cTn id="77" dur="500"/>
                                        <p:tgtEl>
                                          <p:spTgt spid="70"/>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71"/>
                                        </p:tgtEl>
                                        <p:attrNameLst>
                                          <p:attrName>style.visibility</p:attrName>
                                        </p:attrNameLst>
                                      </p:cBhvr>
                                      <p:to>
                                        <p:strVal val="visible"/>
                                      </p:to>
                                    </p:set>
                                    <p:animEffect transition="in" filter="wipe(left)">
                                      <p:cBhvr>
                                        <p:cTn id="80" dur="500"/>
                                        <p:tgtEl>
                                          <p:spTgt spid="7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wipe(left)">
                                      <p:cBhvr>
                                        <p:cTn id="8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animBg="1"/>
      <p:bldP spid="64" grpId="0" animBg="1"/>
      <p:bldP spid="65" grpId="0" animBg="1"/>
      <p:bldP spid="66" grpId="0" animBg="1"/>
      <p:bldP spid="67" grpId="0"/>
      <p:bldP spid="68" grpId="0"/>
      <p:bldP spid="69" grpId="0"/>
      <p:bldP spid="70" grpId="0"/>
      <p:bldP spid="71" grpId="0"/>
      <p:bldP spid="72"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Group 12"/>
          <p:cNvGrpSpPr/>
          <p:nvPr/>
        </p:nvGrpSpPr>
        <p:grpSpPr bwMode="auto">
          <a:xfrm>
            <a:off x="3463151" y="2276476"/>
            <a:ext cx="1483854" cy="668338"/>
            <a:chOff x="3461591" y="2275814"/>
            <a:chExt cx="1484442" cy="668547"/>
          </a:xfrm>
        </p:grpSpPr>
        <p:sp>
          <p:nvSpPr>
            <p:cNvPr id="98" name="Line 26"/>
            <p:cNvSpPr>
              <a:spLocks noChangeShapeType="1"/>
            </p:cNvSpPr>
            <p:nvPr/>
          </p:nvSpPr>
          <p:spPr bwMode="auto">
            <a:xfrm rot="5400000">
              <a:off x="4486412" y="2163964"/>
              <a:ext cx="0" cy="919243"/>
            </a:xfrm>
            <a:prstGeom prst="line">
              <a:avLst/>
            </a:prstGeom>
            <a:noFill/>
            <a:ln w="19050">
              <a:solidFill>
                <a:srgbClr val="7EC492"/>
              </a:solidFill>
              <a:prstDash val="sysDot"/>
              <a:round/>
              <a:tailEnd type="oval" w="lg" len="lg"/>
            </a:ln>
          </p:spPr>
          <p:txBody>
            <a:bodyPr/>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en-US" sz="2485" b="0" i="0" u="none" strike="noStrike" kern="0" cap="none" spc="0" normalizeH="0" baseline="0" noProof="0" dirty="0">
                <a:ln>
                  <a:solidFill>
                    <a:prstClr val="black">
                      <a:lumMod val="85000"/>
                      <a:lumOff val="15000"/>
                    </a:prstClr>
                  </a:solidFill>
                </a:ln>
                <a:solidFill>
                  <a:schemeClr val="tx1">
                    <a:lumMod val="75000"/>
                    <a:lumOff val="25000"/>
                  </a:schemeClr>
                </a:solidFill>
                <a:effectLst/>
                <a:uLnTx/>
                <a:uFillTx/>
                <a:cs typeface="+mn-ea"/>
                <a:sym typeface="+mn-lt"/>
              </a:endParaRPr>
            </a:p>
          </p:txBody>
        </p:sp>
        <p:sp>
          <p:nvSpPr>
            <p:cNvPr id="99" name="Oval 13"/>
            <p:cNvSpPr/>
            <p:nvPr/>
          </p:nvSpPr>
          <p:spPr>
            <a:xfrm>
              <a:off x="3461591" y="2275814"/>
              <a:ext cx="668396" cy="668547"/>
            </a:xfrm>
            <a:prstGeom prst="ellipse">
              <a:avLst/>
            </a:prstGeom>
            <a:solidFill>
              <a:srgbClr val="3E8853"/>
            </a:solidFill>
            <a:ln w="76200" cap="flat" cmpd="sng" algn="ctr">
              <a:solidFill>
                <a:srgbClr val="7EC492"/>
              </a:solid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en-IN" altLang="zh-CN" sz="2485"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100" name="Freeform 97"/>
            <p:cNvSpPr>
              <a:spLocks noChangeArrowheads="1"/>
            </p:cNvSpPr>
            <p:nvPr/>
          </p:nvSpPr>
          <p:spPr bwMode="auto">
            <a:xfrm>
              <a:off x="3647852" y="2496629"/>
              <a:ext cx="298016" cy="255819"/>
            </a:xfrm>
            <a:custGeom>
              <a:avLst/>
              <a:gdLst>
                <a:gd name="T0" fmla="*/ 137915 w 497"/>
                <a:gd name="T1" fmla="*/ 138719 h 426"/>
                <a:gd name="T2" fmla="*/ 137915 w 497"/>
                <a:gd name="T3" fmla="*/ 138719 h 426"/>
                <a:gd name="T4" fmla="*/ 164299 w 497"/>
                <a:gd name="T5" fmla="*/ 138719 h 426"/>
                <a:gd name="T6" fmla="*/ 164299 w 497"/>
                <a:gd name="T7" fmla="*/ 165141 h 426"/>
                <a:gd name="T8" fmla="*/ 297416 w 497"/>
                <a:gd name="T9" fmla="*/ 165141 h 426"/>
                <a:gd name="T10" fmla="*/ 292020 w 497"/>
                <a:gd name="T11" fmla="*/ 79868 h 426"/>
                <a:gd name="T12" fmla="*/ 265636 w 497"/>
                <a:gd name="T13" fmla="*/ 48041 h 426"/>
                <a:gd name="T14" fmla="*/ 217666 w 497"/>
                <a:gd name="T15" fmla="*/ 48041 h 426"/>
                <a:gd name="T16" fmla="*/ 202075 w 497"/>
                <a:gd name="T17" fmla="*/ 16214 h 426"/>
                <a:gd name="T18" fmla="*/ 179889 w 497"/>
                <a:gd name="T19" fmla="*/ 0 h 426"/>
                <a:gd name="T20" fmla="*/ 116328 w 497"/>
                <a:gd name="T21" fmla="*/ 0 h 426"/>
                <a:gd name="T22" fmla="*/ 100738 w 497"/>
                <a:gd name="T23" fmla="*/ 16214 h 426"/>
                <a:gd name="T24" fmla="*/ 79751 w 497"/>
                <a:gd name="T25" fmla="*/ 48041 h 426"/>
                <a:gd name="T26" fmla="*/ 31780 w 497"/>
                <a:gd name="T27" fmla="*/ 48041 h 426"/>
                <a:gd name="T28" fmla="*/ 5397 w 497"/>
                <a:gd name="T29" fmla="*/ 79868 h 426"/>
                <a:gd name="T30" fmla="*/ 0 w 497"/>
                <a:gd name="T31" fmla="*/ 165141 h 426"/>
                <a:gd name="T32" fmla="*/ 137915 w 497"/>
                <a:gd name="T33" fmla="*/ 165141 h 426"/>
                <a:gd name="T34" fmla="*/ 137915 w 497"/>
                <a:gd name="T35" fmla="*/ 138719 h 426"/>
                <a:gd name="T36" fmla="*/ 111531 w 497"/>
                <a:gd name="T37" fmla="*/ 31827 h 426"/>
                <a:gd name="T38" fmla="*/ 111531 w 497"/>
                <a:gd name="T39" fmla="*/ 31827 h 426"/>
                <a:gd name="T40" fmla="*/ 127122 w 497"/>
                <a:gd name="T41" fmla="*/ 21619 h 426"/>
                <a:gd name="T42" fmla="*/ 170295 w 497"/>
                <a:gd name="T43" fmla="*/ 21619 h 426"/>
                <a:gd name="T44" fmla="*/ 185286 w 497"/>
                <a:gd name="T45" fmla="*/ 31827 h 426"/>
                <a:gd name="T46" fmla="*/ 191282 w 497"/>
                <a:gd name="T47" fmla="*/ 48041 h 426"/>
                <a:gd name="T48" fmla="*/ 106134 w 497"/>
                <a:gd name="T49" fmla="*/ 48041 h 426"/>
                <a:gd name="T50" fmla="*/ 111531 w 497"/>
                <a:gd name="T51" fmla="*/ 31827 h 426"/>
                <a:gd name="T52" fmla="*/ 164299 w 497"/>
                <a:gd name="T53" fmla="*/ 213183 h 426"/>
                <a:gd name="T54" fmla="*/ 164299 w 497"/>
                <a:gd name="T55" fmla="*/ 213183 h 426"/>
                <a:gd name="T56" fmla="*/ 137915 w 497"/>
                <a:gd name="T57" fmla="*/ 213183 h 426"/>
                <a:gd name="T58" fmla="*/ 137915 w 497"/>
                <a:gd name="T59" fmla="*/ 181355 h 426"/>
                <a:gd name="T60" fmla="*/ 5397 w 497"/>
                <a:gd name="T61" fmla="*/ 181355 h 426"/>
                <a:gd name="T62" fmla="*/ 10194 w 497"/>
                <a:gd name="T63" fmla="*/ 228796 h 426"/>
                <a:gd name="T64" fmla="*/ 37177 w 497"/>
                <a:gd name="T65" fmla="*/ 255218 h 426"/>
                <a:gd name="T66" fmla="*/ 260239 w 497"/>
                <a:gd name="T67" fmla="*/ 255218 h 426"/>
                <a:gd name="T68" fmla="*/ 286623 w 497"/>
                <a:gd name="T69" fmla="*/ 228796 h 426"/>
                <a:gd name="T70" fmla="*/ 292020 w 497"/>
                <a:gd name="T71" fmla="*/ 181355 h 426"/>
                <a:gd name="T72" fmla="*/ 164299 w 497"/>
                <a:gd name="T73" fmla="*/ 181355 h 426"/>
                <a:gd name="T74" fmla="*/ 164299 w 497"/>
                <a:gd name="T75" fmla="*/ 213183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ysClr val="window" lastClr="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schemeClr val="tx1">
                    <a:lumMod val="75000"/>
                    <a:lumOff val="25000"/>
                  </a:schemeClr>
                </a:solidFill>
                <a:effectLst/>
                <a:uLnTx/>
                <a:uFillTx/>
                <a:cs typeface="+mn-ea"/>
                <a:sym typeface="+mn-lt"/>
              </a:endParaRPr>
            </a:p>
          </p:txBody>
        </p:sp>
      </p:grpSp>
      <p:grpSp>
        <p:nvGrpSpPr>
          <p:cNvPr id="101" name="Group 15"/>
          <p:cNvGrpSpPr/>
          <p:nvPr/>
        </p:nvGrpSpPr>
        <p:grpSpPr bwMode="auto">
          <a:xfrm>
            <a:off x="3572654" y="3424239"/>
            <a:ext cx="1360068" cy="668338"/>
            <a:chOff x="3572524" y="3424429"/>
            <a:chExt cx="1359145" cy="668547"/>
          </a:xfrm>
        </p:grpSpPr>
        <p:sp>
          <p:nvSpPr>
            <p:cNvPr id="102" name="Line 26"/>
            <p:cNvSpPr>
              <a:spLocks noChangeShapeType="1"/>
            </p:cNvSpPr>
            <p:nvPr/>
          </p:nvSpPr>
          <p:spPr bwMode="auto">
            <a:xfrm flipH="1">
              <a:off x="3967422" y="3443485"/>
              <a:ext cx="964247" cy="317600"/>
            </a:xfrm>
            <a:prstGeom prst="line">
              <a:avLst/>
            </a:prstGeom>
            <a:noFill/>
            <a:ln w="19050">
              <a:solidFill>
                <a:srgbClr val="7EC492"/>
              </a:solidFill>
              <a:prstDash val="sysDot"/>
              <a:round/>
              <a:tailEnd type="oval" w="lg" len="lg"/>
            </a:ln>
          </p:spPr>
          <p:txBody>
            <a:bodyPr/>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en-US" sz="2485" b="0" i="0" u="none" strike="noStrike" kern="0" cap="none" spc="0" normalizeH="0" baseline="0" noProof="0" dirty="0">
                <a:ln>
                  <a:solidFill>
                    <a:prstClr val="black">
                      <a:lumMod val="85000"/>
                      <a:lumOff val="15000"/>
                    </a:prstClr>
                  </a:solidFill>
                </a:ln>
                <a:solidFill>
                  <a:schemeClr val="tx1">
                    <a:lumMod val="75000"/>
                    <a:lumOff val="25000"/>
                  </a:schemeClr>
                </a:solidFill>
                <a:effectLst/>
                <a:uLnTx/>
                <a:uFillTx/>
                <a:cs typeface="+mn-ea"/>
                <a:sym typeface="+mn-lt"/>
              </a:endParaRPr>
            </a:p>
          </p:txBody>
        </p:sp>
        <p:sp>
          <p:nvSpPr>
            <p:cNvPr id="103" name="Oval 16"/>
            <p:cNvSpPr/>
            <p:nvPr/>
          </p:nvSpPr>
          <p:spPr>
            <a:xfrm>
              <a:off x="3572524" y="3424429"/>
              <a:ext cx="669264" cy="668547"/>
            </a:xfrm>
            <a:prstGeom prst="ellipse">
              <a:avLst/>
            </a:prstGeom>
            <a:solidFill>
              <a:srgbClr val="3E8853"/>
            </a:solidFill>
            <a:ln w="76200" cap="flat" cmpd="sng" algn="ctr">
              <a:solidFill>
                <a:srgbClr val="7EC492"/>
              </a:solid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en-IN" altLang="zh-CN" sz="2485"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104" name="Freeform 116"/>
            <p:cNvSpPr>
              <a:spLocks noChangeArrowheads="1"/>
            </p:cNvSpPr>
            <p:nvPr/>
          </p:nvSpPr>
          <p:spPr bwMode="auto">
            <a:xfrm>
              <a:off x="3758765" y="3620244"/>
              <a:ext cx="266368" cy="276915"/>
            </a:xfrm>
            <a:custGeom>
              <a:avLst/>
              <a:gdLst>
                <a:gd name="T0" fmla="*/ 239432 w 445"/>
                <a:gd name="T1" fmla="*/ 95302 h 462"/>
                <a:gd name="T2" fmla="*/ 239432 w 445"/>
                <a:gd name="T3" fmla="*/ 95302 h 462"/>
                <a:gd name="T4" fmla="*/ 159222 w 445"/>
                <a:gd name="T5" fmla="*/ 4795 h 462"/>
                <a:gd name="T6" fmla="*/ 21549 w 445"/>
                <a:gd name="T7" fmla="*/ 148647 h 462"/>
                <a:gd name="T8" fmla="*/ 5387 w 445"/>
                <a:gd name="T9" fmla="*/ 191203 h 462"/>
                <a:gd name="T10" fmla="*/ 48485 w 445"/>
                <a:gd name="T11" fmla="*/ 212781 h 462"/>
                <a:gd name="T12" fmla="*/ 58661 w 445"/>
                <a:gd name="T13" fmla="*/ 207387 h 462"/>
                <a:gd name="T14" fmla="*/ 80210 w 445"/>
                <a:gd name="T15" fmla="*/ 222971 h 462"/>
                <a:gd name="T16" fmla="*/ 95773 w 445"/>
                <a:gd name="T17" fmla="*/ 260132 h 462"/>
                <a:gd name="T18" fmla="*/ 111934 w 445"/>
                <a:gd name="T19" fmla="*/ 270921 h 462"/>
                <a:gd name="T20" fmla="*/ 143659 w 445"/>
                <a:gd name="T21" fmla="*/ 260132 h 462"/>
                <a:gd name="T22" fmla="*/ 149046 w 445"/>
                <a:gd name="T23" fmla="*/ 249343 h 462"/>
                <a:gd name="T24" fmla="*/ 138272 w 445"/>
                <a:gd name="T25" fmla="*/ 233759 h 462"/>
                <a:gd name="T26" fmla="*/ 122110 w 445"/>
                <a:gd name="T27" fmla="*/ 201992 h 462"/>
                <a:gd name="T28" fmla="*/ 138272 w 445"/>
                <a:gd name="T29" fmla="*/ 185809 h 462"/>
                <a:gd name="T30" fmla="*/ 249608 w 445"/>
                <a:gd name="T31" fmla="*/ 212781 h 462"/>
                <a:gd name="T32" fmla="*/ 239432 w 445"/>
                <a:gd name="T33" fmla="*/ 95302 h 462"/>
                <a:gd name="T34" fmla="*/ 233446 w 445"/>
                <a:gd name="T35" fmla="*/ 185809 h 462"/>
                <a:gd name="T36" fmla="*/ 233446 w 445"/>
                <a:gd name="T37" fmla="*/ 185809 h 462"/>
                <a:gd name="T38" fmla="*/ 180771 w 445"/>
                <a:gd name="T39" fmla="*/ 122274 h 462"/>
                <a:gd name="T40" fmla="*/ 169997 w 445"/>
                <a:gd name="T41" fmla="*/ 37162 h 462"/>
                <a:gd name="T42" fmla="*/ 217883 w 445"/>
                <a:gd name="T43" fmla="*/ 106091 h 462"/>
                <a:gd name="T44" fmla="*/ 233446 w 445"/>
                <a:gd name="T45" fmla="*/ 185809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ysClr val="window" lastClr="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schemeClr val="tx1">
                    <a:lumMod val="75000"/>
                    <a:lumOff val="25000"/>
                  </a:schemeClr>
                </a:solidFill>
                <a:effectLst/>
                <a:uLnTx/>
                <a:uFillTx/>
                <a:cs typeface="+mn-ea"/>
                <a:sym typeface="+mn-lt"/>
              </a:endParaRPr>
            </a:p>
          </p:txBody>
        </p:sp>
      </p:grpSp>
      <p:grpSp>
        <p:nvGrpSpPr>
          <p:cNvPr id="105" name="Group 19"/>
          <p:cNvGrpSpPr/>
          <p:nvPr/>
        </p:nvGrpSpPr>
        <p:grpSpPr bwMode="auto">
          <a:xfrm>
            <a:off x="4229676" y="3994149"/>
            <a:ext cx="1187084" cy="1214439"/>
            <a:chOff x="4229296" y="3993573"/>
            <a:chExt cx="1187172" cy="1214698"/>
          </a:xfrm>
        </p:grpSpPr>
        <p:sp>
          <p:nvSpPr>
            <p:cNvPr id="106" name="Line 26"/>
            <p:cNvSpPr>
              <a:spLocks noChangeShapeType="1"/>
            </p:cNvSpPr>
            <p:nvPr/>
          </p:nvSpPr>
          <p:spPr bwMode="auto">
            <a:xfrm flipH="1">
              <a:off x="4653060" y="3993573"/>
              <a:ext cx="763408" cy="787569"/>
            </a:xfrm>
            <a:prstGeom prst="line">
              <a:avLst/>
            </a:prstGeom>
            <a:noFill/>
            <a:ln w="19050">
              <a:solidFill>
                <a:srgbClr val="7EC492"/>
              </a:solidFill>
              <a:prstDash val="sysDot"/>
              <a:round/>
              <a:tailEnd type="oval" w="lg" len="lg"/>
            </a:ln>
          </p:spPr>
          <p:txBody>
            <a:bodyPr/>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en-US" sz="2485" b="0" i="0" u="none" strike="noStrike" kern="0" cap="none" spc="0" normalizeH="0" baseline="0" noProof="0" dirty="0">
                <a:ln>
                  <a:solidFill>
                    <a:prstClr val="black">
                      <a:lumMod val="85000"/>
                      <a:lumOff val="15000"/>
                    </a:prstClr>
                  </a:solidFill>
                </a:ln>
                <a:solidFill>
                  <a:schemeClr val="tx1">
                    <a:lumMod val="75000"/>
                    <a:lumOff val="25000"/>
                  </a:schemeClr>
                </a:solidFill>
                <a:effectLst/>
                <a:uLnTx/>
                <a:uFillTx/>
                <a:cs typeface="+mn-ea"/>
                <a:sym typeface="+mn-lt"/>
              </a:endParaRPr>
            </a:p>
          </p:txBody>
        </p:sp>
        <p:grpSp>
          <p:nvGrpSpPr>
            <p:cNvPr id="107" name="Group 18"/>
            <p:cNvGrpSpPr/>
            <p:nvPr/>
          </p:nvGrpSpPr>
          <p:grpSpPr bwMode="auto">
            <a:xfrm>
              <a:off x="4229296" y="4539724"/>
              <a:ext cx="668547" cy="668547"/>
              <a:chOff x="4229296" y="4539724"/>
              <a:chExt cx="668547" cy="668547"/>
            </a:xfrm>
          </p:grpSpPr>
          <p:sp>
            <p:nvSpPr>
              <p:cNvPr id="108" name="Oval 40"/>
              <p:cNvSpPr/>
              <p:nvPr/>
            </p:nvSpPr>
            <p:spPr>
              <a:xfrm>
                <a:off x="4229296" y="4539790"/>
                <a:ext cx="668181" cy="668481"/>
              </a:xfrm>
              <a:prstGeom prst="ellipse">
                <a:avLst/>
              </a:prstGeom>
              <a:solidFill>
                <a:srgbClr val="3E8853"/>
              </a:solidFill>
              <a:ln w="76200" cap="flat" cmpd="sng" algn="ctr">
                <a:solidFill>
                  <a:srgbClr val="7EC492"/>
                </a:solid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en-IN" altLang="zh-CN" sz="2485"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109" name="Freeform 115"/>
              <p:cNvSpPr>
                <a:spLocks noChangeArrowheads="1"/>
              </p:cNvSpPr>
              <p:nvPr/>
            </p:nvSpPr>
            <p:spPr bwMode="auto">
              <a:xfrm>
                <a:off x="4450540" y="4742438"/>
                <a:ext cx="239993" cy="298015"/>
              </a:xfrm>
              <a:custGeom>
                <a:avLst/>
                <a:gdLst>
                  <a:gd name="T0" fmla="*/ 228593 w 400"/>
                  <a:gd name="T1" fmla="*/ 74205 h 498"/>
                  <a:gd name="T2" fmla="*/ 228593 w 400"/>
                  <a:gd name="T3" fmla="*/ 74205 h 498"/>
                  <a:gd name="T4" fmla="*/ 138596 w 400"/>
                  <a:gd name="T5" fmla="*/ 5386 h 498"/>
                  <a:gd name="T6" fmla="*/ 68998 w 400"/>
                  <a:gd name="T7" fmla="*/ 90362 h 498"/>
                  <a:gd name="T8" fmla="*/ 79798 w 400"/>
                  <a:gd name="T9" fmla="*/ 127464 h 498"/>
                  <a:gd name="T10" fmla="*/ 5400 w 400"/>
                  <a:gd name="T11" fmla="*/ 243558 h 498"/>
                  <a:gd name="T12" fmla="*/ 0 w 400"/>
                  <a:gd name="T13" fmla="*/ 259716 h 498"/>
                  <a:gd name="T14" fmla="*/ 5400 w 400"/>
                  <a:gd name="T15" fmla="*/ 286047 h 498"/>
                  <a:gd name="T16" fmla="*/ 16200 w 400"/>
                  <a:gd name="T17" fmla="*/ 297417 h 498"/>
                  <a:gd name="T18" fmla="*/ 37199 w 400"/>
                  <a:gd name="T19" fmla="*/ 291432 h 498"/>
                  <a:gd name="T20" fmla="*/ 53398 w 400"/>
                  <a:gd name="T21" fmla="*/ 281259 h 498"/>
                  <a:gd name="T22" fmla="*/ 85198 w 400"/>
                  <a:gd name="T23" fmla="*/ 233385 h 498"/>
                  <a:gd name="T24" fmla="*/ 85198 w 400"/>
                  <a:gd name="T25" fmla="*/ 233385 h 498"/>
                  <a:gd name="T26" fmla="*/ 106197 w 400"/>
                  <a:gd name="T27" fmla="*/ 227999 h 498"/>
                  <a:gd name="T28" fmla="*/ 138596 w 400"/>
                  <a:gd name="T29" fmla="*/ 169952 h 498"/>
                  <a:gd name="T30" fmla="*/ 175795 w 400"/>
                  <a:gd name="T31" fmla="*/ 169952 h 498"/>
                  <a:gd name="T32" fmla="*/ 228593 w 400"/>
                  <a:gd name="T33" fmla="*/ 74205 h 498"/>
                  <a:gd name="T34" fmla="*/ 191394 w 400"/>
                  <a:gd name="T35" fmla="*/ 95149 h 498"/>
                  <a:gd name="T36" fmla="*/ 191394 w 400"/>
                  <a:gd name="T37" fmla="*/ 95149 h 498"/>
                  <a:gd name="T38" fmla="*/ 153596 w 400"/>
                  <a:gd name="T39" fmla="*/ 84976 h 498"/>
                  <a:gd name="T40" fmla="*/ 132596 w 400"/>
                  <a:gd name="T41" fmla="*/ 47874 h 498"/>
                  <a:gd name="T42" fmla="*/ 185995 w 400"/>
                  <a:gd name="T43" fmla="*/ 42488 h 498"/>
                  <a:gd name="T44" fmla="*/ 191394 w 400"/>
                  <a:gd name="T45" fmla="*/ 95149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ysClr val="window" lastClr="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schemeClr val="tx1">
                      <a:lumMod val="75000"/>
                      <a:lumOff val="25000"/>
                    </a:schemeClr>
                  </a:solidFill>
                  <a:effectLst/>
                  <a:uLnTx/>
                  <a:uFillTx/>
                  <a:cs typeface="+mn-ea"/>
                  <a:sym typeface="+mn-lt"/>
                </a:endParaRPr>
              </a:p>
            </p:txBody>
          </p:sp>
        </p:grpSp>
      </p:grpSp>
      <p:grpSp>
        <p:nvGrpSpPr>
          <p:cNvPr id="110" name="Group 21"/>
          <p:cNvGrpSpPr/>
          <p:nvPr/>
        </p:nvGrpSpPr>
        <p:grpSpPr bwMode="auto">
          <a:xfrm>
            <a:off x="5737336" y="4198943"/>
            <a:ext cx="668132" cy="1544637"/>
            <a:chOff x="5736586" y="4198527"/>
            <a:chExt cx="668547" cy="1544622"/>
          </a:xfrm>
        </p:grpSpPr>
        <p:sp>
          <p:nvSpPr>
            <p:cNvPr id="111" name="Line 26"/>
            <p:cNvSpPr>
              <a:spLocks noChangeShapeType="1"/>
            </p:cNvSpPr>
            <p:nvPr/>
          </p:nvSpPr>
          <p:spPr bwMode="auto">
            <a:xfrm flipH="1">
              <a:off x="6068478" y="4198527"/>
              <a:ext cx="17467" cy="1063615"/>
            </a:xfrm>
            <a:prstGeom prst="line">
              <a:avLst/>
            </a:prstGeom>
            <a:noFill/>
            <a:ln w="19050">
              <a:solidFill>
                <a:srgbClr val="42BA97">
                  <a:lumMod val="75000"/>
                </a:srgbClr>
              </a:solidFill>
              <a:prstDash val="sysDot"/>
              <a:round/>
              <a:tailEnd type="oval" w="lg" len="lg"/>
            </a:ln>
          </p:spPr>
          <p:txBody>
            <a:bodyPr/>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en-US" sz="2485" b="0" i="0" u="none" strike="noStrike" kern="0" cap="none" spc="0" normalizeH="0" baseline="0" noProof="0" dirty="0">
                <a:ln>
                  <a:solidFill>
                    <a:prstClr val="black">
                      <a:lumMod val="95000"/>
                      <a:lumOff val="5000"/>
                    </a:prstClr>
                  </a:solidFill>
                </a:ln>
                <a:solidFill>
                  <a:schemeClr val="tx1">
                    <a:lumMod val="75000"/>
                    <a:lumOff val="25000"/>
                  </a:schemeClr>
                </a:solidFill>
                <a:effectLst/>
                <a:uLnTx/>
                <a:uFillTx/>
                <a:cs typeface="+mn-ea"/>
                <a:sym typeface="+mn-lt"/>
              </a:endParaRPr>
            </a:p>
          </p:txBody>
        </p:sp>
        <p:sp>
          <p:nvSpPr>
            <p:cNvPr id="112" name="Oval 43"/>
            <p:cNvSpPr/>
            <p:nvPr/>
          </p:nvSpPr>
          <p:spPr>
            <a:xfrm>
              <a:off x="5736586" y="5074818"/>
              <a:ext cx="668547" cy="668331"/>
            </a:xfrm>
            <a:prstGeom prst="ellipse">
              <a:avLst/>
            </a:prstGeom>
            <a:solidFill>
              <a:srgbClr val="3E8853"/>
            </a:solidFill>
            <a:ln w="76200" cap="flat" cmpd="sng" algn="ctr">
              <a:solidFill>
                <a:srgbClr val="7EC492"/>
              </a:solid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en-IN" altLang="zh-CN" sz="2485"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113" name="Freeform 102"/>
            <p:cNvSpPr>
              <a:spLocks noChangeArrowheads="1"/>
            </p:cNvSpPr>
            <p:nvPr/>
          </p:nvSpPr>
          <p:spPr bwMode="auto">
            <a:xfrm>
              <a:off x="5920080" y="5306648"/>
              <a:ext cx="298016" cy="266367"/>
            </a:xfrm>
            <a:custGeom>
              <a:avLst/>
              <a:gdLst>
                <a:gd name="T0" fmla="*/ 47874 w 498"/>
                <a:gd name="T1" fmla="*/ 90385 h 445"/>
                <a:gd name="T2" fmla="*/ 47874 w 498"/>
                <a:gd name="T3" fmla="*/ 90385 h 445"/>
                <a:gd name="T4" fmla="*/ 84976 w 498"/>
                <a:gd name="T5" fmla="*/ 101160 h 445"/>
                <a:gd name="T6" fmla="*/ 90362 w 498"/>
                <a:gd name="T7" fmla="*/ 101160 h 445"/>
                <a:gd name="T8" fmla="*/ 116693 w 498"/>
                <a:gd name="T9" fmla="*/ 80209 h 445"/>
                <a:gd name="T10" fmla="*/ 116693 w 498"/>
                <a:gd name="T11" fmla="*/ 74822 h 445"/>
                <a:gd name="T12" fmla="*/ 106520 w 498"/>
                <a:gd name="T13" fmla="*/ 64048 h 445"/>
                <a:gd name="T14" fmla="*/ 164567 w 498"/>
                <a:gd name="T15" fmla="*/ 5986 h 445"/>
                <a:gd name="T16" fmla="*/ 116693 w 498"/>
                <a:gd name="T17" fmla="*/ 0 h 445"/>
                <a:gd name="T18" fmla="*/ 64032 w 498"/>
                <a:gd name="T19" fmla="*/ 32323 h 445"/>
                <a:gd name="T20" fmla="*/ 43087 w 498"/>
                <a:gd name="T21" fmla="*/ 48485 h 445"/>
                <a:gd name="T22" fmla="*/ 31717 w 498"/>
                <a:gd name="T23" fmla="*/ 69435 h 445"/>
                <a:gd name="T24" fmla="*/ 10772 w 498"/>
                <a:gd name="T25" fmla="*/ 74822 h 445"/>
                <a:gd name="T26" fmla="*/ 0 w 498"/>
                <a:gd name="T27" fmla="*/ 85597 h 445"/>
                <a:gd name="T28" fmla="*/ 0 w 498"/>
                <a:gd name="T29" fmla="*/ 90385 h 445"/>
                <a:gd name="T30" fmla="*/ 21543 w 498"/>
                <a:gd name="T31" fmla="*/ 111934 h 445"/>
                <a:gd name="T32" fmla="*/ 31717 w 498"/>
                <a:gd name="T33" fmla="*/ 117321 h 445"/>
                <a:gd name="T34" fmla="*/ 43087 w 498"/>
                <a:gd name="T35" fmla="*/ 106547 h 445"/>
                <a:gd name="T36" fmla="*/ 47874 w 498"/>
                <a:gd name="T37" fmla="*/ 90385 h 445"/>
                <a:gd name="T38" fmla="*/ 132851 w 498"/>
                <a:gd name="T39" fmla="*/ 95772 h 445"/>
                <a:gd name="T40" fmla="*/ 132851 w 498"/>
                <a:gd name="T41" fmla="*/ 95772 h 445"/>
                <a:gd name="T42" fmla="*/ 127465 w 498"/>
                <a:gd name="T43" fmla="*/ 95772 h 445"/>
                <a:gd name="T44" fmla="*/ 106520 w 498"/>
                <a:gd name="T45" fmla="*/ 111934 h 445"/>
                <a:gd name="T46" fmla="*/ 101134 w 498"/>
                <a:gd name="T47" fmla="*/ 122110 h 445"/>
                <a:gd name="T48" fmla="*/ 228000 w 498"/>
                <a:gd name="T49" fmla="*/ 260381 h 445"/>
                <a:gd name="T50" fmla="*/ 238772 w 498"/>
                <a:gd name="T51" fmla="*/ 260381 h 445"/>
                <a:gd name="T52" fmla="*/ 254929 w 498"/>
                <a:gd name="T53" fmla="*/ 249607 h 445"/>
                <a:gd name="T54" fmla="*/ 254929 w 498"/>
                <a:gd name="T55" fmla="*/ 239431 h 445"/>
                <a:gd name="T56" fmla="*/ 132851 w 498"/>
                <a:gd name="T57" fmla="*/ 95772 h 445"/>
                <a:gd name="T58" fmla="*/ 297418 w 498"/>
                <a:gd name="T59" fmla="*/ 37710 h 445"/>
                <a:gd name="T60" fmla="*/ 297418 w 498"/>
                <a:gd name="T61" fmla="*/ 37710 h 445"/>
                <a:gd name="T62" fmla="*/ 286646 w 498"/>
                <a:gd name="T63" fmla="*/ 32323 h 445"/>
                <a:gd name="T64" fmla="*/ 275874 w 498"/>
                <a:gd name="T65" fmla="*/ 53273 h 445"/>
                <a:gd name="T66" fmla="*/ 244158 w 498"/>
                <a:gd name="T67" fmla="*/ 64048 h 445"/>
                <a:gd name="T68" fmla="*/ 238772 w 498"/>
                <a:gd name="T69" fmla="*/ 37710 h 445"/>
                <a:gd name="T70" fmla="*/ 249544 w 498"/>
                <a:gd name="T71" fmla="*/ 11373 h 445"/>
                <a:gd name="T72" fmla="*/ 244158 w 498"/>
                <a:gd name="T73" fmla="*/ 5986 h 445"/>
                <a:gd name="T74" fmla="*/ 201669 w 498"/>
                <a:gd name="T75" fmla="*/ 43098 h 445"/>
                <a:gd name="T76" fmla="*/ 190898 w 498"/>
                <a:gd name="T77" fmla="*/ 90385 h 445"/>
                <a:gd name="T78" fmla="*/ 169953 w 498"/>
                <a:gd name="T79" fmla="*/ 111934 h 445"/>
                <a:gd name="T80" fmla="*/ 190898 w 498"/>
                <a:gd name="T81" fmla="*/ 138271 h 445"/>
                <a:gd name="T82" fmla="*/ 217827 w 498"/>
                <a:gd name="T83" fmla="*/ 111934 h 445"/>
                <a:gd name="T84" fmla="*/ 244158 w 498"/>
                <a:gd name="T85" fmla="*/ 106547 h 445"/>
                <a:gd name="T86" fmla="*/ 292032 w 498"/>
                <a:gd name="T87" fmla="*/ 85597 h 445"/>
                <a:gd name="T88" fmla="*/ 297418 w 498"/>
                <a:gd name="T89" fmla="*/ 37710 h 445"/>
                <a:gd name="T90" fmla="*/ 43087 w 498"/>
                <a:gd name="T91" fmla="*/ 239431 h 445"/>
                <a:gd name="T92" fmla="*/ 43087 w 498"/>
                <a:gd name="T93" fmla="*/ 239431 h 445"/>
                <a:gd name="T94" fmla="*/ 43087 w 498"/>
                <a:gd name="T95" fmla="*/ 249607 h 445"/>
                <a:gd name="T96" fmla="*/ 53260 w 498"/>
                <a:gd name="T97" fmla="*/ 265768 h 445"/>
                <a:gd name="T98" fmla="*/ 64032 w 498"/>
                <a:gd name="T99" fmla="*/ 260381 h 445"/>
                <a:gd name="T100" fmla="*/ 138236 w 498"/>
                <a:gd name="T101" fmla="*/ 191545 h 445"/>
                <a:gd name="T102" fmla="*/ 116693 w 498"/>
                <a:gd name="T103" fmla="*/ 164609 h 445"/>
                <a:gd name="T104" fmla="*/ 43087 w 498"/>
                <a:gd name="T105" fmla="*/ 239431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ysClr val="window" lastClr="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schemeClr val="tx1">
                    <a:lumMod val="75000"/>
                    <a:lumOff val="25000"/>
                  </a:schemeClr>
                </a:solidFill>
                <a:effectLst/>
                <a:uLnTx/>
                <a:uFillTx/>
                <a:cs typeface="+mn-ea"/>
                <a:sym typeface="+mn-lt"/>
              </a:endParaRPr>
            </a:p>
          </p:txBody>
        </p:sp>
      </p:grpSp>
      <p:grpSp>
        <p:nvGrpSpPr>
          <p:cNvPr id="114" name="Group 23"/>
          <p:cNvGrpSpPr/>
          <p:nvPr/>
        </p:nvGrpSpPr>
        <p:grpSpPr bwMode="auto">
          <a:xfrm>
            <a:off x="6803810" y="3994151"/>
            <a:ext cx="1247390" cy="1179513"/>
            <a:chOff x="6804452" y="3993573"/>
            <a:chExt cx="1247253" cy="1179969"/>
          </a:xfrm>
        </p:grpSpPr>
        <p:sp>
          <p:nvSpPr>
            <p:cNvPr id="115" name="Line 26"/>
            <p:cNvSpPr>
              <a:spLocks noChangeShapeType="1"/>
            </p:cNvSpPr>
            <p:nvPr/>
          </p:nvSpPr>
          <p:spPr bwMode="auto">
            <a:xfrm>
              <a:off x="6804452" y="3993573"/>
              <a:ext cx="1021922" cy="846465"/>
            </a:xfrm>
            <a:prstGeom prst="line">
              <a:avLst/>
            </a:prstGeom>
            <a:noFill/>
            <a:ln w="19050">
              <a:solidFill>
                <a:srgbClr val="3E8853"/>
              </a:solidFill>
              <a:prstDash val="sysDot"/>
              <a:round/>
              <a:tailEnd type="oval" w="lg" len="lg"/>
            </a:ln>
          </p:spPr>
          <p:txBody>
            <a:bodyPr/>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en-US" sz="2485" b="0" i="0" u="none" strike="noStrike" kern="0" cap="none" spc="0" normalizeH="0" baseline="0" noProof="0" dirty="0">
                <a:ln>
                  <a:solidFill>
                    <a:prstClr val="black">
                      <a:lumMod val="85000"/>
                      <a:lumOff val="15000"/>
                    </a:prstClr>
                  </a:solidFill>
                </a:ln>
                <a:solidFill>
                  <a:schemeClr val="tx1">
                    <a:lumMod val="75000"/>
                    <a:lumOff val="25000"/>
                  </a:schemeClr>
                </a:solidFill>
                <a:effectLst/>
                <a:uLnTx/>
                <a:uFillTx/>
                <a:cs typeface="+mn-ea"/>
                <a:sym typeface="+mn-lt"/>
              </a:endParaRPr>
            </a:p>
          </p:txBody>
        </p:sp>
        <p:sp>
          <p:nvSpPr>
            <p:cNvPr id="116" name="Oval 49"/>
            <p:cNvSpPr/>
            <p:nvPr/>
          </p:nvSpPr>
          <p:spPr>
            <a:xfrm>
              <a:off x="7383648" y="4504946"/>
              <a:ext cx="668057" cy="668596"/>
            </a:xfrm>
            <a:prstGeom prst="ellipse">
              <a:avLst/>
            </a:prstGeom>
            <a:solidFill>
              <a:srgbClr val="3E8853"/>
            </a:solidFill>
            <a:ln w="76200" cap="flat" cmpd="sng" algn="ctr">
              <a:solidFill>
                <a:srgbClr val="3E8853">
                  <a:lumMod val="60000"/>
                  <a:lumOff val="40000"/>
                </a:srgbClr>
              </a:solid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en-IN" altLang="zh-CN" sz="2485"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117" name="Freeform 133"/>
            <p:cNvSpPr>
              <a:spLocks noChangeArrowheads="1"/>
            </p:cNvSpPr>
            <p:nvPr/>
          </p:nvSpPr>
          <p:spPr bwMode="auto">
            <a:xfrm>
              <a:off x="7568862" y="4686068"/>
              <a:ext cx="298015" cy="287465"/>
            </a:xfrm>
            <a:custGeom>
              <a:avLst/>
              <a:gdLst>
                <a:gd name="T0" fmla="*/ 254842 w 497"/>
                <a:gd name="T1" fmla="*/ 95822 h 480"/>
                <a:gd name="T2" fmla="*/ 254842 w 497"/>
                <a:gd name="T3" fmla="*/ 95822 h 480"/>
                <a:gd name="T4" fmla="*/ 223062 w 497"/>
                <a:gd name="T5" fmla="*/ 10780 h 480"/>
                <a:gd name="T6" fmla="*/ 207471 w 497"/>
                <a:gd name="T7" fmla="*/ 5390 h 480"/>
                <a:gd name="T8" fmla="*/ 5397 w 497"/>
                <a:gd name="T9" fmla="*/ 80251 h 480"/>
                <a:gd name="T10" fmla="*/ 0 w 497"/>
                <a:gd name="T11" fmla="*/ 95822 h 480"/>
                <a:gd name="T12" fmla="*/ 31780 w 497"/>
                <a:gd name="T13" fmla="*/ 180863 h 480"/>
                <a:gd name="T14" fmla="*/ 31780 w 497"/>
                <a:gd name="T15" fmla="*/ 132953 h 480"/>
                <a:gd name="T16" fmla="*/ 68957 w 497"/>
                <a:gd name="T17" fmla="*/ 95822 h 480"/>
                <a:gd name="T18" fmla="*/ 121724 w 497"/>
                <a:gd name="T19" fmla="*/ 95822 h 480"/>
                <a:gd name="T20" fmla="*/ 185285 w 497"/>
                <a:gd name="T21" fmla="*/ 53301 h 480"/>
                <a:gd name="T22" fmla="*/ 223062 w 497"/>
                <a:gd name="T23" fmla="*/ 95822 h 480"/>
                <a:gd name="T24" fmla="*/ 254842 w 497"/>
                <a:gd name="T25" fmla="*/ 95822 h 480"/>
                <a:gd name="T26" fmla="*/ 286622 w 497"/>
                <a:gd name="T27" fmla="*/ 122173 h 480"/>
                <a:gd name="T28" fmla="*/ 286622 w 497"/>
                <a:gd name="T29" fmla="*/ 122173 h 480"/>
                <a:gd name="T30" fmla="*/ 68957 w 497"/>
                <a:gd name="T31" fmla="*/ 122173 h 480"/>
                <a:gd name="T32" fmla="*/ 58164 w 497"/>
                <a:gd name="T33" fmla="*/ 132953 h 480"/>
                <a:gd name="T34" fmla="*/ 58164 w 497"/>
                <a:gd name="T35" fmla="*/ 276685 h 480"/>
                <a:gd name="T36" fmla="*/ 68957 w 497"/>
                <a:gd name="T37" fmla="*/ 286866 h 480"/>
                <a:gd name="T38" fmla="*/ 286622 w 497"/>
                <a:gd name="T39" fmla="*/ 286866 h 480"/>
                <a:gd name="T40" fmla="*/ 297415 w 497"/>
                <a:gd name="T41" fmla="*/ 276685 h 480"/>
                <a:gd name="T42" fmla="*/ 297415 w 497"/>
                <a:gd name="T43" fmla="*/ 132953 h 480"/>
                <a:gd name="T44" fmla="*/ 286622 w 497"/>
                <a:gd name="T45" fmla="*/ 122173 h 480"/>
                <a:gd name="T46" fmla="*/ 271032 w 497"/>
                <a:gd name="T47" fmla="*/ 255125 h 480"/>
                <a:gd name="T48" fmla="*/ 271032 w 497"/>
                <a:gd name="T49" fmla="*/ 255125 h 480"/>
                <a:gd name="T50" fmla="*/ 89944 w 497"/>
                <a:gd name="T51" fmla="*/ 255125 h 480"/>
                <a:gd name="T52" fmla="*/ 89944 w 497"/>
                <a:gd name="T53" fmla="*/ 234164 h 480"/>
                <a:gd name="T54" fmla="*/ 116927 w 497"/>
                <a:gd name="T55" fmla="*/ 164693 h 480"/>
                <a:gd name="T56" fmla="*/ 158901 w 497"/>
                <a:gd name="T57" fmla="*/ 217994 h 480"/>
                <a:gd name="T58" fmla="*/ 196678 w 497"/>
                <a:gd name="T59" fmla="*/ 180863 h 480"/>
                <a:gd name="T60" fmla="*/ 249445 w 497"/>
                <a:gd name="T61" fmla="*/ 159304 h 480"/>
                <a:gd name="T62" fmla="*/ 271032 w 497"/>
                <a:gd name="T63" fmla="*/ 207813 h 480"/>
                <a:gd name="T64" fmla="*/ 271032 w 497"/>
                <a:gd name="T65" fmla="*/ 255125 h 4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ysClr val="window" lastClr="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schemeClr val="tx1">
                    <a:lumMod val="75000"/>
                    <a:lumOff val="25000"/>
                  </a:schemeClr>
                </a:solidFill>
                <a:effectLst/>
                <a:uLnTx/>
                <a:uFillTx/>
                <a:cs typeface="+mn-ea"/>
                <a:sym typeface="+mn-lt"/>
              </a:endParaRPr>
            </a:p>
          </p:txBody>
        </p:sp>
      </p:grpSp>
      <p:grpSp>
        <p:nvGrpSpPr>
          <p:cNvPr id="118" name="Group 25"/>
          <p:cNvGrpSpPr/>
          <p:nvPr/>
        </p:nvGrpSpPr>
        <p:grpSpPr bwMode="auto">
          <a:xfrm>
            <a:off x="7289438" y="3438525"/>
            <a:ext cx="1261673" cy="668338"/>
            <a:chOff x="7289257" y="3438842"/>
            <a:chExt cx="1262691" cy="668547"/>
          </a:xfrm>
        </p:grpSpPr>
        <p:sp>
          <p:nvSpPr>
            <p:cNvPr id="119" name="Line 26"/>
            <p:cNvSpPr>
              <a:spLocks noChangeShapeType="1"/>
            </p:cNvSpPr>
            <p:nvPr/>
          </p:nvSpPr>
          <p:spPr bwMode="auto">
            <a:xfrm>
              <a:off x="7289257" y="3443606"/>
              <a:ext cx="964092" cy="317599"/>
            </a:xfrm>
            <a:prstGeom prst="line">
              <a:avLst/>
            </a:prstGeom>
            <a:noFill/>
            <a:ln w="19050">
              <a:solidFill>
                <a:srgbClr val="62A39F"/>
              </a:solidFill>
              <a:prstDash val="sysDot"/>
              <a:round/>
              <a:tailEnd type="oval" w="lg" len="lg"/>
            </a:ln>
          </p:spPr>
          <p:txBody>
            <a:bodyPr/>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en-US" sz="2485" b="0" i="0" u="none" strike="noStrike" kern="0" cap="none" spc="0" normalizeH="0" baseline="0" noProof="0" dirty="0">
                <a:ln>
                  <a:solidFill>
                    <a:prstClr val="black">
                      <a:lumMod val="85000"/>
                      <a:lumOff val="15000"/>
                    </a:prstClr>
                  </a:solidFill>
                </a:ln>
                <a:solidFill>
                  <a:schemeClr val="tx1">
                    <a:lumMod val="75000"/>
                    <a:lumOff val="25000"/>
                  </a:schemeClr>
                </a:solidFill>
                <a:effectLst/>
                <a:uLnTx/>
                <a:uFillTx/>
                <a:cs typeface="+mn-ea"/>
                <a:sym typeface="+mn-lt"/>
              </a:endParaRPr>
            </a:p>
          </p:txBody>
        </p:sp>
        <p:sp>
          <p:nvSpPr>
            <p:cNvPr id="120" name="Oval 55"/>
            <p:cNvSpPr/>
            <p:nvPr/>
          </p:nvSpPr>
          <p:spPr>
            <a:xfrm>
              <a:off x="7883277" y="3438842"/>
              <a:ext cx="668671" cy="668547"/>
            </a:xfrm>
            <a:prstGeom prst="ellipse">
              <a:avLst/>
            </a:prstGeom>
            <a:solidFill>
              <a:srgbClr val="3E8853"/>
            </a:solidFill>
            <a:ln w="76200" cap="flat" cmpd="sng" algn="ctr">
              <a:solidFill>
                <a:srgbClr val="7EC492"/>
              </a:solid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en-IN" altLang="zh-CN" sz="2485"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121" name="Freeform 100"/>
            <p:cNvSpPr>
              <a:spLocks noChangeArrowheads="1"/>
            </p:cNvSpPr>
            <p:nvPr/>
          </p:nvSpPr>
          <p:spPr bwMode="auto">
            <a:xfrm>
              <a:off x="8077516" y="3670630"/>
              <a:ext cx="298015" cy="192524"/>
            </a:xfrm>
            <a:custGeom>
              <a:avLst/>
              <a:gdLst>
                <a:gd name="T0" fmla="*/ 227999 w 498"/>
                <a:gd name="T1" fmla="*/ 53546 h 320"/>
                <a:gd name="T2" fmla="*/ 227999 w 498"/>
                <a:gd name="T3" fmla="*/ 53546 h 320"/>
                <a:gd name="T4" fmla="*/ 212440 w 498"/>
                <a:gd name="T5" fmla="*/ 53546 h 320"/>
                <a:gd name="T6" fmla="*/ 138236 w 498"/>
                <a:gd name="T7" fmla="*/ 0 h 320"/>
                <a:gd name="T8" fmla="*/ 58646 w 498"/>
                <a:gd name="T9" fmla="*/ 80619 h 320"/>
                <a:gd name="T10" fmla="*/ 58646 w 498"/>
                <a:gd name="T11" fmla="*/ 90246 h 320"/>
                <a:gd name="T12" fmla="*/ 53260 w 498"/>
                <a:gd name="T13" fmla="*/ 90246 h 320"/>
                <a:gd name="T14" fmla="*/ 0 w 498"/>
                <a:gd name="T15" fmla="*/ 144393 h 320"/>
                <a:gd name="T16" fmla="*/ 53260 w 498"/>
                <a:gd name="T17" fmla="*/ 191922 h 320"/>
                <a:gd name="T18" fmla="*/ 227999 w 498"/>
                <a:gd name="T19" fmla="*/ 191922 h 320"/>
                <a:gd name="T20" fmla="*/ 297417 w 498"/>
                <a:gd name="T21" fmla="*/ 122734 h 320"/>
                <a:gd name="T22" fmla="*/ 227999 w 498"/>
                <a:gd name="T23" fmla="*/ 53546 h 320"/>
                <a:gd name="T24" fmla="*/ 169952 w 498"/>
                <a:gd name="T25" fmla="*/ 117319 h 320"/>
                <a:gd name="T26" fmla="*/ 169952 w 498"/>
                <a:gd name="T27" fmla="*/ 117319 h 320"/>
                <a:gd name="T28" fmla="*/ 127464 w 498"/>
                <a:gd name="T29" fmla="*/ 165450 h 320"/>
                <a:gd name="T30" fmla="*/ 116693 w 498"/>
                <a:gd name="T31" fmla="*/ 165450 h 320"/>
                <a:gd name="T32" fmla="*/ 116693 w 498"/>
                <a:gd name="T33" fmla="*/ 160036 h 320"/>
                <a:gd name="T34" fmla="*/ 116693 w 498"/>
                <a:gd name="T35" fmla="*/ 154621 h 320"/>
                <a:gd name="T36" fmla="*/ 132850 w 498"/>
                <a:gd name="T37" fmla="*/ 122734 h 320"/>
                <a:gd name="T38" fmla="*/ 122078 w 498"/>
                <a:gd name="T39" fmla="*/ 117319 h 320"/>
                <a:gd name="T40" fmla="*/ 122078 w 498"/>
                <a:gd name="T41" fmla="*/ 117319 h 320"/>
                <a:gd name="T42" fmla="*/ 111307 w 498"/>
                <a:gd name="T43" fmla="*/ 107091 h 320"/>
                <a:gd name="T44" fmla="*/ 116693 w 498"/>
                <a:gd name="T45" fmla="*/ 96262 h 320"/>
                <a:gd name="T46" fmla="*/ 154393 w 498"/>
                <a:gd name="T47" fmla="*/ 53546 h 320"/>
                <a:gd name="T48" fmla="*/ 164567 w 498"/>
                <a:gd name="T49" fmla="*/ 48131 h 320"/>
                <a:gd name="T50" fmla="*/ 169952 w 498"/>
                <a:gd name="T51" fmla="*/ 53546 h 320"/>
                <a:gd name="T52" fmla="*/ 164567 w 498"/>
                <a:gd name="T53" fmla="*/ 63774 h 320"/>
                <a:gd name="T54" fmla="*/ 149008 w 498"/>
                <a:gd name="T55" fmla="*/ 96262 h 320"/>
                <a:gd name="T56" fmla="*/ 164567 w 498"/>
                <a:gd name="T57" fmla="*/ 101677 h 320"/>
                <a:gd name="T58" fmla="*/ 164567 w 498"/>
                <a:gd name="T59" fmla="*/ 101677 h 320"/>
                <a:gd name="T60" fmla="*/ 175338 w 498"/>
                <a:gd name="T61" fmla="*/ 112506 h 320"/>
                <a:gd name="T62" fmla="*/ 169952 w 498"/>
                <a:gd name="T63" fmla="*/ 117319 h 3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cubicBezTo>
                    <a:pt x="284" y="169"/>
                    <a:pt x="293" y="178"/>
                    <a:pt x="293" y="187"/>
                  </a:cubicBezTo>
                  <a:lnTo>
                    <a:pt x="284" y="195"/>
                  </a:lnTo>
                  <a:close/>
                </a:path>
              </a:pathLst>
            </a:custGeom>
            <a:solidFill>
              <a:sysClr val="window" lastClr="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schemeClr val="tx1">
                    <a:lumMod val="75000"/>
                    <a:lumOff val="25000"/>
                  </a:schemeClr>
                </a:solidFill>
                <a:effectLst/>
                <a:uLnTx/>
                <a:uFillTx/>
                <a:cs typeface="+mn-ea"/>
                <a:sym typeface="+mn-lt"/>
              </a:endParaRPr>
            </a:p>
          </p:txBody>
        </p:sp>
      </p:grpSp>
      <p:grpSp>
        <p:nvGrpSpPr>
          <p:cNvPr id="122" name="Group 45"/>
          <p:cNvGrpSpPr/>
          <p:nvPr/>
        </p:nvGrpSpPr>
        <p:grpSpPr bwMode="auto">
          <a:xfrm>
            <a:off x="7303721" y="2278063"/>
            <a:ext cx="1247390" cy="668338"/>
            <a:chOff x="7303918" y="2278120"/>
            <a:chExt cx="1248030" cy="668547"/>
          </a:xfrm>
        </p:grpSpPr>
        <p:sp>
          <p:nvSpPr>
            <p:cNvPr id="123" name="Line 26"/>
            <p:cNvSpPr>
              <a:spLocks noChangeShapeType="1"/>
            </p:cNvSpPr>
            <p:nvPr/>
          </p:nvSpPr>
          <p:spPr bwMode="auto">
            <a:xfrm rot="16200000" flipH="1">
              <a:off x="7763593" y="2163040"/>
              <a:ext cx="0" cy="919350"/>
            </a:xfrm>
            <a:prstGeom prst="line">
              <a:avLst/>
            </a:prstGeom>
            <a:noFill/>
            <a:ln w="19050">
              <a:solidFill>
                <a:srgbClr val="7EC492"/>
              </a:solidFill>
              <a:prstDash val="sysDot"/>
              <a:round/>
              <a:tailEnd type="oval" w="lg" len="lg"/>
            </a:ln>
          </p:spPr>
          <p:txBody>
            <a:bodyPr/>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en-US" sz="2485" b="0" i="0" u="none" strike="noStrike" kern="0" cap="none" spc="0" normalizeH="0" baseline="0" noProof="0" dirty="0">
                <a:ln>
                  <a:solidFill>
                    <a:prstClr val="black">
                      <a:lumMod val="85000"/>
                      <a:lumOff val="15000"/>
                    </a:prstClr>
                  </a:solidFill>
                </a:ln>
                <a:solidFill>
                  <a:schemeClr val="tx1">
                    <a:lumMod val="75000"/>
                    <a:lumOff val="25000"/>
                  </a:schemeClr>
                </a:solidFill>
                <a:effectLst/>
                <a:uLnTx/>
                <a:uFillTx/>
                <a:cs typeface="+mn-ea"/>
                <a:sym typeface="+mn-lt"/>
              </a:endParaRPr>
            </a:p>
          </p:txBody>
        </p:sp>
        <p:sp>
          <p:nvSpPr>
            <p:cNvPr id="124" name="Oval 67"/>
            <p:cNvSpPr/>
            <p:nvPr/>
          </p:nvSpPr>
          <p:spPr>
            <a:xfrm>
              <a:off x="7883473" y="2278120"/>
              <a:ext cx="668475" cy="668547"/>
            </a:xfrm>
            <a:prstGeom prst="ellipse">
              <a:avLst/>
            </a:prstGeom>
            <a:solidFill>
              <a:srgbClr val="3E8853"/>
            </a:solidFill>
            <a:ln w="76200" cap="flat" cmpd="sng" algn="ctr">
              <a:solidFill>
                <a:srgbClr val="7EC492"/>
              </a:solid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en-IN" altLang="zh-CN" sz="2485"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125" name="Freeform 123"/>
            <p:cNvSpPr>
              <a:spLocks noChangeArrowheads="1"/>
            </p:cNvSpPr>
            <p:nvPr/>
          </p:nvSpPr>
          <p:spPr bwMode="auto">
            <a:xfrm>
              <a:off x="8090702" y="2484563"/>
              <a:ext cx="271641" cy="276915"/>
            </a:xfrm>
            <a:custGeom>
              <a:avLst/>
              <a:gdLst>
                <a:gd name="T0" fmla="*/ 165268 w 452"/>
                <a:gd name="T1" fmla="*/ 180414 h 462"/>
                <a:gd name="T2" fmla="*/ 165268 w 452"/>
                <a:gd name="T3" fmla="*/ 180414 h 462"/>
                <a:gd name="T4" fmla="*/ 260823 w 452"/>
                <a:gd name="T5" fmla="*/ 15584 h 462"/>
                <a:gd name="T6" fmla="*/ 260823 w 452"/>
                <a:gd name="T7" fmla="*/ 10789 h 462"/>
                <a:gd name="T8" fmla="*/ 255415 w 452"/>
                <a:gd name="T9" fmla="*/ 10789 h 462"/>
                <a:gd name="T10" fmla="*/ 95555 w 452"/>
                <a:gd name="T11" fmla="*/ 106690 h 462"/>
                <a:gd name="T12" fmla="*/ 5409 w 452"/>
                <a:gd name="T13" fmla="*/ 180414 h 462"/>
                <a:gd name="T14" fmla="*/ 21034 w 452"/>
                <a:gd name="T15" fmla="*/ 196598 h 462"/>
                <a:gd name="T16" fmla="*/ 52886 w 452"/>
                <a:gd name="T17" fmla="*/ 185809 h 462"/>
                <a:gd name="T18" fmla="*/ 90747 w 452"/>
                <a:gd name="T19" fmla="*/ 222971 h 462"/>
                <a:gd name="T20" fmla="*/ 79930 w 452"/>
                <a:gd name="T21" fmla="*/ 254738 h 462"/>
                <a:gd name="T22" fmla="*/ 90747 w 452"/>
                <a:gd name="T23" fmla="*/ 270921 h 462"/>
                <a:gd name="T24" fmla="*/ 165268 w 452"/>
                <a:gd name="T25" fmla="*/ 180414 h 462"/>
                <a:gd name="T26" fmla="*/ 180894 w 452"/>
                <a:gd name="T27" fmla="*/ 89907 h 462"/>
                <a:gd name="T28" fmla="*/ 180894 w 452"/>
                <a:gd name="T29" fmla="*/ 89907 h 462"/>
                <a:gd name="T30" fmla="*/ 180894 w 452"/>
                <a:gd name="T31" fmla="*/ 58140 h 462"/>
                <a:gd name="T32" fmla="*/ 212745 w 452"/>
                <a:gd name="T33" fmla="*/ 58140 h 462"/>
                <a:gd name="T34" fmla="*/ 212745 w 452"/>
                <a:gd name="T35" fmla="*/ 89907 h 462"/>
                <a:gd name="T36" fmla="*/ 180894 w 452"/>
                <a:gd name="T37" fmla="*/ 89907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ysClr val="window" lastClr="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schemeClr val="tx1">
                    <a:lumMod val="75000"/>
                    <a:lumOff val="25000"/>
                  </a:schemeClr>
                </a:solidFill>
                <a:effectLst/>
                <a:uLnTx/>
                <a:uFillTx/>
                <a:cs typeface="+mn-ea"/>
                <a:sym typeface="+mn-lt"/>
              </a:endParaRPr>
            </a:p>
          </p:txBody>
        </p:sp>
      </p:grpSp>
      <p:grpSp>
        <p:nvGrpSpPr>
          <p:cNvPr id="126" name="Group 14"/>
          <p:cNvGrpSpPr/>
          <p:nvPr/>
        </p:nvGrpSpPr>
        <p:grpSpPr bwMode="auto">
          <a:xfrm>
            <a:off x="1468282" y="2173290"/>
            <a:ext cx="1891716" cy="755564"/>
            <a:chOff x="1466421" y="2173396"/>
            <a:chExt cx="1892511" cy="755423"/>
          </a:xfrm>
        </p:grpSpPr>
        <p:sp>
          <p:nvSpPr>
            <p:cNvPr id="127" name="Rectangle 72"/>
            <p:cNvSpPr>
              <a:spLocks noChangeArrowheads="1"/>
            </p:cNvSpPr>
            <p:nvPr/>
          </p:nvSpPr>
          <p:spPr bwMode="auto">
            <a:xfrm>
              <a:off x="1466421" y="2467240"/>
              <a:ext cx="1892511" cy="461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defTabSz="914400"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chemeClr val="tx1">
                      <a:lumMod val="75000"/>
                      <a:lumOff val="25000"/>
                    </a:schemeClr>
                  </a:solidFill>
                  <a:latin typeface="+mn-lt"/>
                  <a:ea typeface="+mn-ea"/>
                  <a:cs typeface="+mn-ea"/>
                  <a:sym typeface="+mn-lt"/>
                </a:rPr>
                <a:t>所有文字都可以随意更改成您的文字内容</a:t>
              </a:r>
              <a:endParaRPr lang="en-US" altLang="zh-CN" sz="1200" dirty="0">
                <a:solidFill>
                  <a:schemeClr val="tx1">
                    <a:lumMod val="75000"/>
                    <a:lumOff val="25000"/>
                  </a:schemeClr>
                </a:solidFill>
                <a:latin typeface="+mn-lt"/>
                <a:ea typeface="+mn-ea"/>
                <a:cs typeface="+mn-ea"/>
                <a:sym typeface="+mn-lt"/>
              </a:endParaRPr>
            </a:p>
          </p:txBody>
        </p:sp>
        <p:sp>
          <p:nvSpPr>
            <p:cNvPr id="128" name="TextBox 33"/>
            <p:cNvSpPr txBox="1">
              <a:spLocks noChangeArrowheads="1"/>
            </p:cNvSpPr>
            <p:nvPr/>
          </p:nvSpPr>
          <p:spPr bwMode="auto">
            <a:xfrm>
              <a:off x="1868428" y="2173396"/>
              <a:ext cx="1416367" cy="3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defTabSz="608965" eaLnBrk="0" hangingPunct="0">
                <a:spcBef>
                  <a:spcPct val="0"/>
                </a:spcBef>
                <a:buClr>
                  <a:srgbClr val="FF0000"/>
                </a:buClr>
                <a:buSzPct val="70000"/>
                <a:buFont typeface="Arial" panose="020B0604020202020204" pitchFamily="34" charset="0"/>
                <a:buNone/>
                <a:defRPr/>
              </a:pPr>
              <a:r>
                <a:rPr lang="zh-CN" altLang="en-US" sz="1600" dirty="0">
                  <a:solidFill>
                    <a:schemeClr val="tx1">
                      <a:lumMod val="75000"/>
                      <a:lumOff val="25000"/>
                    </a:schemeClr>
                  </a:solidFill>
                  <a:latin typeface="+mn-lt"/>
                  <a:ea typeface="+mn-ea"/>
                  <a:cs typeface="+mn-ea"/>
                  <a:sym typeface="+mn-lt"/>
                </a:rPr>
                <a:t>点击输入标题</a:t>
              </a:r>
              <a:endParaRPr lang="en-AU" altLang="zh-CN" sz="1600" dirty="0">
                <a:solidFill>
                  <a:schemeClr val="tx1">
                    <a:lumMod val="75000"/>
                    <a:lumOff val="25000"/>
                  </a:schemeClr>
                </a:solidFill>
                <a:latin typeface="+mn-lt"/>
                <a:ea typeface="+mn-ea"/>
                <a:cs typeface="+mn-ea"/>
                <a:sym typeface="+mn-lt"/>
              </a:endParaRPr>
            </a:p>
          </p:txBody>
        </p:sp>
      </p:grpSp>
      <p:grpSp>
        <p:nvGrpSpPr>
          <p:cNvPr id="129" name="Group 17"/>
          <p:cNvGrpSpPr/>
          <p:nvPr/>
        </p:nvGrpSpPr>
        <p:grpSpPr bwMode="auto">
          <a:xfrm>
            <a:off x="1601594" y="3365499"/>
            <a:ext cx="1891716" cy="680984"/>
            <a:chOff x="1600311" y="3366237"/>
            <a:chExt cx="1892511" cy="680929"/>
          </a:xfrm>
        </p:grpSpPr>
        <p:sp>
          <p:nvSpPr>
            <p:cNvPr id="130" name="Rectangle 78"/>
            <p:cNvSpPr>
              <a:spLocks noChangeArrowheads="1"/>
            </p:cNvSpPr>
            <p:nvPr/>
          </p:nvSpPr>
          <p:spPr bwMode="auto">
            <a:xfrm>
              <a:off x="1600311" y="3585539"/>
              <a:ext cx="1892511" cy="461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defTabSz="914400"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chemeClr val="tx1">
                      <a:lumMod val="75000"/>
                      <a:lumOff val="25000"/>
                    </a:schemeClr>
                  </a:solidFill>
                  <a:latin typeface="+mn-lt"/>
                  <a:ea typeface="+mn-ea"/>
                  <a:cs typeface="+mn-ea"/>
                  <a:sym typeface="+mn-lt"/>
                </a:rPr>
                <a:t>所有文字都可以随意更改成您的文字内容</a:t>
              </a:r>
              <a:endParaRPr lang="en-US" altLang="zh-CN" sz="1200" dirty="0">
                <a:solidFill>
                  <a:schemeClr val="tx1">
                    <a:lumMod val="75000"/>
                    <a:lumOff val="25000"/>
                  </a:schemeClr>
                </a:solidFill>
                <a:latin typeface="+mn-lt"/>
                <a:ea typeface="+mn-ea"/>
                <a:cs typeface="+mn-ea"/>
                <a:sym typeface="+mn-lt"/>
              </a:endParaRPr>
            </a:p>
          </p:txBody>
        </p:sp>
        <p:sp>
          <p:nvSpPr>
            <p:cNvPr id="131" name="TextBox 34"/>
            <p:cNvSpPr txBox="1">
              <a:spLocks noChangeArrowheads="1"/>
            </p:cNvSpPr>
            <p:nvPr/>
          </p:nvSpPr>
          <p:spPr bwMode="auto">
            <a:xfrm>
              <a:off x="2038420" y="3366237"/>
              <a:ext cx="1416367" cy="338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defTabSz="608965" eaLnBrk="0" hangingPunct="0">
                <a:spcBef>
                  <a:spcPct val="0"/>
                </a:spcBef>
                <a:buClr>
                  <a:srgbClr val="FF0000"/>
                </a:buClr>
                <a:buSzPct val="70000"/>
                <a:buFont typeface="Arial" panose="020B0604020202020204" pitchFamily="34" charset="0"/>
                <a:buNone/>
                <a:defRPr/>
              </a:pPr>
              <a:r>
                <a:rPr lang="zh-CN" altLang="en-US" sz="1600" dirty="0">
                  <a:solidFill>
                    <a:schemeClr val="tx1">
                      <a:lumMod val="75000"/>
                      <a:lumOff val="25000"/>
                    </a:schemeClr>
                  </a:solidFill>
                  <a:latin typeface="+mn-lt"/>
                  <a:ea typeface="+mn-ea"/>
                  <a:cs typeface="+mn-ea"/>
                  <a:sym typeface="+mn-lt"/>
                </a:rPr>
                <a:t>点击输入标题</a:t>
              </a:r>
              <a:endParaRPr lang="en-AU" altLang="zh-CN" sz="1600" dirty="0">
                <a:solidFill>
                  <a:schemeClr val="tx1">
                    <a:lumMod val="75000"/>
                    <a:lumOff val="25000"/>
                  </a:schemeClr>
                </a:solidFill>
                <a:latin typeface="+mn-lt"/>
                <a:ea typeface="+mn-ea"/>
                <a:cs typeface="+mn-ea"/>
                <a:sym typeface="+mn-lt"/>
              </a:endParaRPr>
            </a:p>
          </p:txBody>
        </p:sp>
      </p:grpSp>
      <p:grpSp>
        <p:nvGrpSpPr>
          <p:cNvPr id="132" name="Group 20"/>
          <p:cNvGrpSpPr/>
          <p:nvPr/>
        </p:nvGrpSpPr>
        <p:grpSpPr bwMode="auto">
          <a:xfrm>
            <a:off x="2230051" y="4622790"/>
            <a:ext cx="1892383" cy="706441"/>
            <a:chOff x="2229237" y="4622519"/>
            <a:chExt cx="1892512" cy="706460"/>
          </a:xfrm>
        </p:grpSpPr>
        <p:sp>
          <p:nvSpPr>
            <p:cNvPr id="133" name="Rectangle 74"/>
            <p:cNvSpPr>
              <a:spLocks noChangeArrowheads="1"/>
            </p:cNvSpPr>
            <p:nvPr/>
          </p:nvSpPr>
          <p:spPr bwMode="auto">
            <a:xfrm>
              <a:off x="2229237" y="4867302"/>
              <a:ext cx="1892512" cy="461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defTabSz="914400"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chemeClr val="tx1">
                      <a:lumMod val="75000"/>
                      <a:lumOff val="25000"/>
                    </a:schemeClr>
                  </a:solidFill>
                  <a:latin typeface="+mn-lt"/>
                  <a:ea typeface="+mn-ea"/>
                  <a:cs typeface="+mn-ea"/>
                  <a:sym typeface="+mn-lt"/>
                </a:rPr>
                <a:t>所有文字都可以随意更改成您的文字内容</a:t>
              </a:r>
              <a:endParaRPr lang="en-US" altLang="zh-CN" sz="1200" dirty="0">
                <a:solidFill>
                  <a:schemeClr val="tx1">
                    <a:lumMod val="75000"/>
                    <a:lumOff val="25000"/>
                  </a:schemeClr>
                </a:solidFill>
                <a:latin typeface="+mn-lt"/>
                <a:ea typeface="+mn-ea"/>
                <a:cs typeface="+mn-ea"/>
                <a:sym typeface="+mn-lt"/>
              </a:endParaRPr>
            </a:p>
          </p:txBody>
        </p:sp>
        <p:sp>
          <p:nvSpPr>
            <p:cNvPr id="134" name="TextBox 35"/>
            <p:cNvSpPr txBox="1"/>
            <p:nvPr/>
          </p:nvSpPr>
          <p:spPr>
            <a:xfrm>
              <a:off x="2648130" y="4622519"/>
              <a:ext cx="1415869" cy="338435"/>
            </a:xfrm>
            <a:prstGeom prst="rect">
              <a:avLst/>
            </a:prstGeom>
            <a:noFill/>
          </p:spPr>
          <p:txBody>
            <a:bodyPr wrap="none">
              <a:spAutoFit/>
            </a:bodyPr>
            <a:lstStyle/>
            <a:p>
              <a:pPr algn="r" defTabSz="608965" eaLnBrk="0" hangingPunct="0">
                <a:spcBef>
                  <a:spcPct val="0"/>
                </a:spcBef>
                <a:buClr>
                  <a:srgbClr val="FF0000"/>
                </a:buClr>
                <a:buSzPct val="70000"/>
                <a:buFont typeface="Arial" panose="020B0604020202020204" pitchFamily="34" charset="0"/>
                <a:buNone/>
                <a:defRPr/>
              </a:pPr>
              <a:r>
                <a:rPr lang="zh-CN" altLang="en-US" sz="1600" dirty="0">
                  <a:solidFill>
                    <a:schemeClr val="tx1">
                      <a:lumMod val="75000"/>
                      <a:lumOff val="25000"/>
                    </a:schemeClr>
                  </a:solidFill>
                  <a:cs typeface="+mn-ea"/>
                  <a:sym typeface="+mn-lt"/>
                </a:rPr>
                <a:t>点击输入标题</a:t>
              </a:r>
              <a:endParaRPr lang="en-AU" altLang="zh-CN" sz="1600" dirty="0">
                <a:solidFill>
                  <a:schemeClr val="tx1">
                    <a:lumMod val="75000"/>
                    <a:lumOff val="25000"/>
                  </a:schemeClr>
                </a:solidFill>
                <a:cs typeface="+mn-ea"/>
                <a:sym typeface="+mn-lt"/>
              </a:endParaRPr>
            </a:p>
          </p:txBody>
        </p:sp>
      </p:grpSp>
      <p:grpSp>
        <p:nvGrpSpPr>
          <p:cNvPr id="135" name="Group 22"/>
          <p:cNvGrpSpPr/>
          <p:nvPr/>
        </p:nvGrpSpPr>
        <p:grpSpPr bwMode="auto">
          <a:xfrm>
            <a:off x="4886703" y="5815013"/>
            <a:ext cx="2364645" cy="666975"/>
            <a:chOff x="4886660" y="5814252"/>
            <a:chExt cx="2364856" cy="667271"/>
          </a:xfrm>
        </p:grpSpPr>
        <p:sp>
          <p:nvSpPr>
            <p:cNvPr id="136" name="Rectangle 73"/>
            <p:cNvSpPr>
              <a:spLocks noChangeArrowheads="1"/>
            </p:cNvSpPr>
            <p:nvPr/>
          </p:nvSpPr>
          <p:spPr bwMode="auto">
            <a:xfrm>
              <a:off x="4886660" y="6019653"/>
              <a:ext cx="2364856" cy="461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defTabSz="914400"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chemeClr val="tx1">
                      <a:lumMod val="75000"/>
                      <a:lumOff val="25000"/>
                    </a:schemeClr>
                  </a:solidFill>
                  <a:latin typeface="+mn-lt"/>
                  <a:ea typeface="+mn-ea"/>
                  <a:cs typeface="+mn-ea"/>
                  <a:sym typeface="+mn-lt"/>
                </a:rPr>
                <a:t>所有文字都可以随意更改成您的文字内容</a:t>
              </a:r>
              <a:endParaRPr lang="en-US" altLang="zh-CN" sz="1200" dirty="0">
                <a:solidFill>
                  <a:schemeClr val="tx1">
                    <a:lumMod val="75000"/>
                    <a:lumOff val="25000"/>
                  </a:schemeClr>
                </a:solidFill>
                <a:latin typeface="+mn-lt"/>
                <a:ea typeface="+mn-ea"/>
                <a:cs typeface="+mn-ea"/>
                <a:sym typeface="+mn-lt"/>
              </a:endParaRPr>
            </a:p>
          </p:txBody>
        </p:sp>
        <p:sp>
          <p:nvSpPr>
            <p:cNvPr id="137" name="TextBox 36"/>
            <p:cNvSpPr txBox="1"/>
            <p:nvPr/>
          </p:nvSpPr>
          <p:spPr>
            <a:xfrm>
              <a:off x="5394557" y="5814252"/>
              <a:ext cx="1415898" cy="338576"/>
            </a:xfrm>
            <a:prstGeom prst="rect">
              <a:avLst/>
            </a:prstGeom>
            <a:noFill/>
          </p:spPr>
          <p:txBody>
            <a:bodyPr wrap="none">
              <a:spAutoFit/>
            </a:bodyPr>
            <a:lstStyle/>
            <a:p>
              <a:pPr algn="r" defTabSz="608965" eaLnBrk="0" hangingPunct="0">
                <a:spcBef>
                  <a:spcPct val="0"/>
                </a:spcBef>
                <a:buClr>
                  <a:srgbClr val="FF0000"/>
                </a:buClr>
                <a:buSzPct val="70000"/>
                <a:buFont typeface="Arial" panose="020B0604020202020204" pitchFamily="34" charset="0"/>
                <a:buNone/>
                <a:defRPr/>
              </a:pPr>
              <a:r>
                <a:rPr lang="zh-CN" altLang="en-US" sz="1600" dirty="0">
                  <a:solidFill>
                    <a:schemeClr val="tx1">
                      <a:lumMod val="75000"/>
                      <a:lumOff val="25000"/>
                    </a:schemeClr>
                  </a:solidFill>
                  <a:cs typeface="+mn-ea"/>
                  <a:sym typeface="+mn-lt"/>
                </a:rPr>
                <a:t>点击输入标题</a:t>
              </a:r>
              <a:endParaRPr lang="en-AU" altLang="zh-CN" sz="1600" dirty="0">
                <a:solidFill>
                  <a:schemeClr val="tx1">
                    <a:lumMod val="75000"/>
                    <a:lumOff val="25000"/>
                  </a:schemeClr>
                </a:solidFill>
                <a:cs typeface="+mn-ea"/>
                <a:sym typeface="+mn-lt"/>
              </a:endParaRPr>
            </a:p>
          </p:txBody>
        </p:sp>
      </p:grpSp>
      <p:grpSp>
        <p:nvGrpSpPr>
          <p:cNvPr id="138" name="Group 24"/>
          <p:cNvGrpSpPr/>
          <p:nvPr/>
        </p:nvGrpSpPr>
        <p:grpSpPr bwMode="auto">
          <a:xfrm>
            <a:off x="8025758" y="4494229"/>
            <a:ext cx="1917159" cy="700089"/>
            <a:chOff x="8025961" y="4494591"/>
            <a:chExt cx="1918255" cy="700100"/>
          </a:xfrm>
        </p:grpSpPr>
        <p:sp>
          <p:nvSpPr>
            <p:cNvPr id="139" name="Rectangle 77"/>
            <p:cNvSpPr>
              <a:spLocks noChangeArrowheads="1"/>
            </p:cNvSpPr>
            <p:nvPr/>
          </p:nvSpPr>
          <p:spPr bwMode="auto">
            <a:xfrm>
              <a:off x="8051705" y="4733018"/>
              <a:ext cx="1892511" cy="46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chemeClr val="tx1">
                      <a:lumMod val="75000"/>
                      <a:lumOff val="25000"/>
                    </a:schemeClr>
                  </a:solidFill>
                  <a:latin typeface="+mn-lt"/>
                  <a:ea typeface="+mn-ea"/>
                  <a:cs typeface="+mn-ea"/>
                  <a:sym typeface="+mn-lt"/>
                </a:rPr>
                <a:t>所有文字都可以随意更改成您的文字内容</a:t>
              </a:r>
              <a:endParaRPr lang="en-US" altLang="zh-CN" sz="1200" dirty="0">
                <a:solidFill>
                  <a:schemeClr val="tx1">
                    <a:lumMod val="75000"/>
                    <a:lumOff val="25000"/>
                  </a:schemeClr>
                </a:solidFill>
                <a:latin typeface="+mn-lt"/>
                <a:ea typeface="+mn-ea"/>
                <a:cs typeface="+mn-ea"/>
                <a:sym typeface="+mn-lt"/>
              </a:endParaRPr>
            </a:p>
          </p:txBody>
        </p:sp>
        <p:sp>
          <p:nvSpPr>
            <p:cNvPr id="140" name="TextBox 37"/>
            <p:cNvSpPr txBox="1"/>
            <p:nvPr/>
          </p:nvSpPr>
          <p:spPr>
            <a:xfrm>
              <a:off x="8025961" y="4494591"/>
              <a:ext cx="1416581" cy="338431"/>
            </a:xfrm>
            <a:prstGeom prst="rect">
              <a:avLst/>
            </a:prstGeom>
            <a:noFill/>
          </p:spPr>
          <p:txBody>
            <a:bodyPr wrap="none">
              <a:spAutoFit/>
            </a:bodyPr>
            <a:lstStyle/>
            <a:p>
              <a:pPr defTabSz="608965" eaLnBrk="0" hangingPunct="0">
                <a:spcBef>
                  <a:spcPct val="0"/>
                </a:spcBef>
                <a:buClr>
                  <a:srgbClr val="FF0000"/>
                </a:buClr>
                <a:buSzPct val="70000"/>
                <a:buFont typeface="Arial" panose="020B0604020202020204" pitchFamily="34" charset="0"/>
                <a:buNone/>
                <a:defRPr/>
              </a:pPr>
              <a:r>
                <a:rPr lang="zh-CN" altLang="en-US" sz="1600" dirty="0">
                  <a:solidFill>
                    <a:schemeClr val="tx1">
                      <a:lumMod val="75000"/>
                      <a:lumOff val="25000"/>
                    </a:schemeClr>
                  </a:solidFill>
                  <a:cs typeface="+mn-ea"/>
                  <a:sym typeface="+mn-lt"/>
                </a:rPr>
                <a:t>点击输入标题</a:t>
              </a:r>
              <a:endParaRPr lang="en-AU" altLang="zh-CN" sz="1600" dirty="0">
                <a:solidFill>
                  <a:schemeClr val="tx1">
                    <a:lumMod val="75000"/>
                    <a:lumOff val="25000"/>
                  </a:schemeClr>
                </a:solidFill>
                <a:cs typeface="+mn-ea"/>
                <a:sym typeface="+mn-lt"/>
              </a:endParaRPr>
            </a:p>
          </p:txBody>
        </p:sp>
      </p:grpSp>
      <p:grpSp>
        <p:nvGrpSpPr>
          <p:cNvPr id="141" name="Group 44"/>
          <p:cNvGrpSpPr/>
          <p:nvPr/>
        </p:nvGrpSpPr>
        <p:grpSpPr bwMode="auto">
          <a:xfrm>
            <a:off x="8655850" y="3325817"/>
            <a:ext cx="2363057" cy="700088"/>
            <a:chOff x="8655909" y="3326199"/>
            <a:chExt cx="2364856" cy="700101"/>
          </a:xfrm>
        </p:grpSpPr>
        <p:sp>
          <p:nvSpPr>
            <p:cNvPr id="142" name="Rectangle 76"/>
            <p:cNvSpPr>
              <a:spLocks noChangeArrowheads="1"/>
            </p:cNvSpPr>
            <p:nvPr/>
          </p:nvSpPr>
          <p:spPr bwMode="auto">
            <a:xfrm>
              <a:off x="8655909" y="3564626"/>
              <a:ext cx="2364856" cy="46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chemeClr val="tx1">
                      <a:lumMod val="75000"/>
                      <a:lumOff val="25000"/>
                    </a:schemeClr>
                  </a:solidFill>
                  <a:latin typeface="+mn-lt"/>
                  <a:ea typeface="+mn-ea"/>
                  <a:cs typeface="+mn-ea"/>
                  <a:sym typeface="+mn-lt"/>
                </a:rPr>
                <a:t>所有文字都可以随意更改成您的文字内容</a:t>
              </a:r>
              <a:endParaRPr lang="en-US" altLang="zh-CN" sz="1200" dirty="0">
                <a:solidFill>
                  <a:schemeClr val="tx1">
                    <a:lumMod val="75000"/>
                    <a:lumOff val="25000"/>
                  </a:schemeClr>
                </a:solidFill>
                <a:latin typeface="+mn-lt"/>
                <a:ea typeface="+mn-ea"/>
                <a:cs typeface="+mn-ea"/>
                <a:sym typeface="+mn-lt"/>
              </a:endParaRPr>
            </a:p>
          </p:txBody>
        </p:sp>
        <p:sp>
          <p:nvSpPr>
            <p:cNvPr id="143" name="TextBox 38"/>
            <p:cNvSpPr txBox="1"/>
            <p:nvPr/>
          </p:nvSpPr>
          <p:spPr>
            <a:xfrm>
              <a:off x="8681843" y="3326199"/>
              <a:ext cx="1416850" cy="338432"/>
            </a:xfrm>
            <a:prstGeom prst="rect">
              <a:avLst/>
            </a:prstGeom>
            <a:noFill/>
          </p:spPr>
          <p:txBody>
            <a:bodyPr wrap="none">
              <a:spAutoFit/>
            </a:bodyPr>
            <a:lstStyle/>
            <a:p>
              <a:pPr defTabSz="608965" eaLnBrk="0" hangingPunct="0">
                <a:spcBef>
                  <a:spcPct val="0"/>
                </a:spcBef>
                <a:buClr>
                  <a:srgbClr val="FF0000"/>
                </a:buClr>
                <a:buSzPct val="70000"/>
                <a:buFont typeface="Arial" panose="020B0604020202020204" pitchFamily="34" charset="0"/>
                <a:buNone/>
                <a:defRPr/>
              </a:pPr>
              <a:r>
                <a:rPr lang="zh-CN" altLang="en-US" sz="1600" dirty="0">
                  <a:solidFill>
                    <a:schemeClr val="tx1">
                      <a:lumMod val="75000"/>
                      <a:lumOff val="25000"/>
                    </a:schemeClr>
                  </a:solidFill>
                  <a:cs typeface="+mn-ea"/>
                  <a:sym typeface="+mn-lt"/>
                </a:rPr>
                <a:t>点击输入标题</a:t>
              </a:r>
              <a:endParaRPr lang="en-AU" altLang="zh-CN" sz="1600" dirty="0">
                <a:solidFill>
                  <a:schemeClr val="tx1">
                    <a:lumMod val="75000"/>
                    <a:lumOff val="25000"/>
                  </a:schemeClr>
                </a:solidFill>
                <a:cs typeface="+mn-ea"/>
                <a:sym typeface="+mn-lt"/>
              </a:endParaRPr>
            </a:p>
          </p:txBody>
        </p:sp>
      </p:grpSp>
      <p:grpSp>
        <p:nvGrpSpPr>
          <p:cNvPr id="144" name="Group 46"/>
          <p:cNvGrpSpPr/>
          <p:nvPr/>
        </p:nvGrpSpPr>
        <p:grpSpPr bwMode="auto">
          <a:xfrm>
            <a:off x="8681770" y="2157419"/>
            <a:ext cx="1899125" cy="720898"/>
            <a:chOff x="8683269" y="2156688"/>
            <a:chExt cx="1898331" cy="721148"/>
          </a:xfrm>
        </p:grpSpPr>
        <p:sp>
          <p:nvSpPr>
            <p:cNvPr id="145" name="Rectangle 75"/>
            <p:cNvSpPr>
              <a:spLocks noChangeArrowheads="1"/>
            </p:cNvSpPr>
            <p:nvPr/>
          </p:nvSpPr>
          <p:spPr bwMode="auto">
            <a:xfrm>
              <a:off x="8689089" y="2416011"/>
              <a:ext cx="1892511" cy="46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chemeClr val="tx1">
                      <a:lumMod val="75000"/>
                      <a:lumOff val="25000"/>
                    </a:schemeClr>
                  </a:solidFill>
                  <a:latin typeface="+mn-lt"/>
                  <a:ea typeface="+mn-ea"/>
                  <a:cs typeface="+mn-ea"/>
                  <a:sym typeface="+mn-lt"/>
                </a:rPr>
                <a:t>所有文字都可以随意更改成您的文字内容</a:t>
              </a:r>
              <a:endParaRPr lang="en-US" altLang="zh-CN" sz="1200" dirty="0">
                <a:solidFill>
                  <a:schemeClr val="tx1">
                    <a:lumMod val="75000"/>
                    <a:lumOff val="25000"/>
                  </a:schemeClr>
                </a:solidFill>
                <a:latin typeface="+mn-lt"/>
                <a:ea typeface="+mn-ea"/>
                <a:cs typeface="+mn-ea"/>
                <a:sym typeface="+mn-lt"/>
              </a:endParaRPr>
            </a:p>
          </p:txBody>
        </p:sp>
        <p:sp>
          <p:nvSpPr>
            <p:cNvPr id="146" name="TextBox 39"/>
            <p:cNvSpPr txBox="1">
              <a:spLocks noChangeArrowheads="1"/>
            </p:cNvSpPr>
            <p:nvPr/>
          </p:nvSpPr>
          <p:spPr bwMode="auto">
            <a:xfrm>
              <a:off x="8683269" y="2156688"/>
              <a:ext cx="1415180" cy="33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608965" eaLnBrk="0" hangingPunct="0">
                <a:spcBef>
                  <a:spcPct val="0"/>
                </a:spcBef>
                <a:buClr>
                  <a:srgbClr val="FF0000"/>
                </a:buClr>
                <a:buSzPct val="70000"/>
                <a:buFont typeface="Arial" panose="020B0604020202020204" pitchFamily="34" charset="0"/>
                <a:buNone/>
                <a:defRPr/>
              </a:pPr>
              <a:r>
                <a:rPr lang="zh-CN" altLang="en-US" sz="1600" dirty="0">
                  <a:solidFill>
                    <a:schemeClr val="tx1">
                      <a:lumMod val="75000"/>
                      <a:lumOff val="25000"/>
                    </a:schemeClr>
                  </a:solidFill>
                  <a:latin typeface="+mn-lt"/>
                  <a:ea typeface="+mn-ea"/>
                  <a:cs typeface="+mn-ea"/>
                  <a:sym typeface="+mn-lt"/>
                </a:rPr>
                <a:t>点击输入标题</a:t>
              </a:r>
              <a:endParaRPr lang="en-AU" altLang="zh-CN" sz="1600" dirty="0">
                <a:solidFill>
                  <a:schemeClr val="tx1">
                    <a:lumMod val="75000"/>
                    <a:lumOff val="25000"/>
                  </a:schemeClr>
                </a:solidFill>
                <a:latin typeface="+mn-lt"/>
                <a:ea typeface="+mn-ea"/>
                <a:cs typeface="+mn-ea"/>
                <a:sym typeface="+mn-lt"/>
              </a:endParaRPr>
            </a:p>
          </p:txBody>
        </p:sp>
      </p:grpSp>
      <p:grpSp>
        <p:nvGrpSpPr>
          <p:cNvPr id="147" name="Group 3"/>
          <p:cNvGrpSpPr/>
          <p:nvPr/>
        </p:nvGrpSpPr>
        <p:grpSpPr bwMode="auto">
          <a:xfrm>
            <a:off x="4923204" y="1803405"/>
            <a:ext cx="2410668" cy="2409826"/>
            <a:chOff x="4923182" y="1803176"/>
            <a:chExt cx="2410691" cy="2410691"/>
          </a:xfrm>
        </p:grpSpPr>
        <p:sp>
          <p:nvSpPr>
            <p:cNvPr id="148" name="Freeform 42"/>
            <p:cNvSpPr/>
            <p:nvPr/>
          </p:nvSpPr>
          <p:spPr bwMode="auto">
            <a:xfrm>
              <a:off x="4923182" y="1803176"/>
              <a:ext cx="2410691" cy="2410691"/>
            </a:xfrm>
            <a:custGeom>
              <a:avLst/>
              <a:gdLst>
                <a:gd name="T0" fmla="*/ 720 w 720"/>
                <a:gd name="T1" fmla="*/ 360 h 720"/>
                <a:gd name="T2" fmla="*/ 712 w 720"/>
                <a:gd name="T3" fmla="*/ 432 h 720"/>
                <a:gd name="T4" fmla="*/ 691 w 720"/>
                <a:gd name="T5" fmla="*/ 500 h 720"/>
                <a:gd name="T6" fmla="*/ 659 w 720"/>
                <a:gd name="T7" fmla="*/ 561 h 720"/>
                <a:gd name="T8" fmla="*/ 614 w 720"/>
                <a:gd name="T9" fmla="*/ 614 h 720"/>
                <a:gd name="T10" fmla="*/ 561 w 720"/>
                <a:gd name="T11" fmla="*/ 659 h 720"/>
                <a:gd name="T12" fmla="*/ 500 w 720"/>
                <a:gd name="T13" fmla="*/ 691 h 720"/>
                <a:gd name="T14" fmla="*/ 432 w 720"/>
                <a:gd name="T15" fmla="*/ 712 h 720"/>
                <a:gd name="T16" fmla="*/ 360 w 720"/>
                <a:gd name="T17" fmla="*/ 720 h 720"/>
                <a:gd name="T18" fmla="*/ 323 w 720"/>
                <a:gd name="T19" fmla="*/ 718 h 720"/>
                <a:gd name="T20" fmla="*/ 253 w 720"/>
                <a:gd name="T21" fmla="*/ 704 h 720"/>
                <a:gd name="T22" fmla="*/ 188 w 720"/>
                <a:gd name="T23" fmla="*/ 676 h 720"/>
                <a:gd name="T24" fmla="*/ 132 w 720"/>
                <a:gd name="T25" fmla="*/ 638 h 720"/>
                <a:gd name="T26" fmla="*/ 82 w 720"/>
                <a:gd name="T27" fmla="*/ 588 h 720"/>
                <a:gd name="T28" fmla="*/ 44 w 720"/>
                <a:gd name="T29" fmla="*/ 532 h 720"/>
                <a:gd name="T30" fmla="*/ 16 w 720"/>
                <a:gd name="T31" fmla="*/ 468 h 720"/>
                <a:gd name="T32" fmla="*/ 2 w 720"/>
                <a:gd name="T33" fmla="*/ 397 h 720"/>
                <a:gd name="T34" fmla="*/ 0 w 720"/>
                <a:gd name="T35" fmla="*/ 360 h 720"/>
                <a:gd name="T36" fmla="*/ 8 w 720"/>
                <a:gd name="T37" fmla="*/ 288 h 720"/>
                <a:gd name="T38" fmla="*/ 29 w 720"/>
                <a:gd name="T39" fmla="*/ 220 h 720"/>
                <a:gd name="T40" fmla="*/ 61 w 720"/>
                <a:gd name="T41" fmla="*/ 159 h 720"/>
                <a:gd name="T42" fmla="*/ 106 w 720"/>
                <a:gd name="T43" fmla="*/ 106 h 720"/>
                <a:gd name="T44" fmla="*/ 159 w 720"/>
                <a:gd name="T45" fmla="*/ 61 h 720"/>
                <a:gd name="T46" fmla="*/ 220 w 720"/>
                <a:gd name="T47" fmla="*/ 29 h 720"/>
                <a:gd name="T48" fmla="*/ 288 w 720"/>
                <a:gd name="T49" fmla="*/ 8 h 720"/>
                <a:gd name="T50" fmla="*/ 360 w 720"/>
                <a:gd name="T51" fmla="*/ 0 h 720"/>
                <a:gd name="T52" fmla="*/ 397 w 720"/>
                <a:gd name="T53" fmla="*/ 2 h 720"/>
                <a:gd name="T54" fmla="*/ 468 w 720"/>
                <a:gd name="T55" fmla="*/ 16 h 720"/>
                <a:gd name="T56" fmla="*/ 532 w 720"/>
                <a:gd name="T57" fmla="*/ 44 h 720"/>
                <a:gd name="T58" fmla="*/ 588 w 720"/>
                <a:gd name="T59" fmla="*/ 82 h 720"/>
                <a:gd name="T60" fmla="*/ 638 w 720"/>
                <a:gd name="T61" fmla="*/ 132 h 720"/>
                <a:gd name="T62" fmla="*/ 676 w 720"/>
                <a:gd name="T63" fmla="*/ 188 h 720"/>
                <a:gd name="T64" fmla="*/ 704 w 720"/>
                <a:gd name="T65" fmla="*/ 252 h 720"/>
                <a:gd name="T66" fmla="*/ 718 w 720"/>
                <a:gd name="T67" fmla="*/ 323 h 720"/>
                <a:gd name="T68" fmla="*/ 720 w 720"/>
                <a:gd name="T69" fmla="*/ 360 h 7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0"/>
                <a:gd name="T106" fmla="*/ 0 h 720"/>
                <a:gd name="T107" fmla="*/ 720 w 720"/>
                <a:gd name="T108" fmla="*/ 720 h 7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0" h="720">
                  <a:moveTo>
                    <a:pt x="720" y="360"/>
                  </a:moveTo>
                  <a:lnTo>
                    <a:pt x="720" y="360"/>
                  </a:lnTo>
                  <a:lnTo>
                    <a:pt x="718" y="397"/>
                  </a:lnTo>
                  <a:lnTo>
                    <a:pt x="712" y="432"/>
                  </a:lnTo>
                  <a:lnTo>
                    <a:pt x="704" y="468"/>
                  </a:lnTo>
                  <a:lnTo>
                    <a:pt x="691" y="500"/>
                  </a:lnTo>
                  <a:lnTo>
                    <a:pt x="676" y="532"/>
                  </a:lnTo>
                  <a:lnTo>
                    <a:pt x="659" y="561"/>
                  </a:lnTo>
                  <a:lnTo>
                    <a:pt x="638" y="588"/>
                  </a:lnTo>
                  <a:lnTo>
                    <a:pt x="614" y="614"/>
                  </a:lnTo>
                  <a:lnTo>
                    <a:pt x="588" y="638"/>
                  </a:lnTo>
                  <a:lnTo>
                    <a:pt x="561" y="659"/>
                  </a:lnTo>
                  <a:lnTo>
                    <a:pt x="532" y="676"/>
                  </a:lnTo>
                  <a:lnTo>
                    <a:pt x="500" y="691"/>
                  </a:lnTo>
                  <a:lnTo>
                    <a:pt x="468" y="704"/>
                  </a:lnTo>
                  <a:lnTo>
                    <a:pt x="432" y="712"/>
                  </a:lnTo>
                  <a:lnTo>
                    <a:pt x="397" y="718"/>
                  </a:lnTo>
                  <a:lnTo>
                    <a:pt x="360" y="720"/>
                  </a:lnTo>
                  <a:lnTo>
                    <a:pt x="323" y="718"/>
                  </a:lnTo>
                  <a:lnTo>
                    <a:pt x="288" y="712"/>
                  </a:lnTo>
                  <a:lnTo>
                    <a:pt x="253" y="704"/>
                  </a:lnTo>
                  <a:lnTo>
                    <a:pt x="220" y="691"/>
                  </a:lnTo>
                  <a:lnTo>
                    <a:pt x="188" y="676"/>
                  </a:lnTo>
                  <a:lnTo>
                    <a:pt x="159" y="659"/>
                  </a:lnTo>
                  <a:lnTo>
                    <a:pt x="132" y="638"/>
                  </a:lnTo>
                  <a:lnTo>
                    <a:pt x="106" y="614"/>
                  </a:lnTo>
                  <a:lnTo>
                    <a:pt x="82" y="588"/>
                  </a:lnTo>
                  <a:lnTo>
                    <a:pt x="61" y="561"/>
                  </a:lnTo>
                  <a:lnTo>
                    <a:pt x="44" y="532"/>
                  </a:lnTo>
                  <a:lnTo>
                    <a:pt x="29" y="500"/>
                  </a:lnTo>
                  <a:lnTo>
                    <a:pt x="16" y="468"/>
                  </a:lnTo>
                  <a:lnTo>
                    <a:pt x="8" y="432"/>
                  </a:lnTo>
                  <a:lnTo>
                    <a:pt x="2" y="397"/>
                  </a:lnTo>
                  <a:lnTo>
                    <a:pt x="0" y="360"/>
                  </a:lnTo>
                  <a:lnTo>
                    <a:pt x="2" y="323"/>
                  </a:lnTo>
                  <a:lnTo>
                    <a:pt x="8" y="288"/>
                  </a:lnTo>
                  <a:lnTo>
                    <a:pt x="16" y="252"/>
                  </a:lnTo>
                  <a:lnTo>
                    <a:pt x="29" y="220"/>
                  </a:lnTo>
                  <a:lnTo>
                    <a:pt x="44" y="188"/>
                  </a:lnTo>
                  <a:lnTo>
                    <a:pt x="61" y="159"/>
                  </a:lnTo>
                  <a:lnTo>
                    <a:pt x="82" y="132"/>
                  </a:lnTo>
                  <a:lnTo>
                    <a:pt x="106" y="106"/>
                  </a:lnTo>
                  <a:lnTo>
                    <a:pt x="132" y="82"/>
                  </a:lnTo>
                  <a:lnTo>
                    <a:pt x="159" y="61"/>
                  </a:lnTo>
                  <a:lnTo>
                    <a:pt x="188" y="44"/>
                  </a:lnTo>
                  <a:lnTo>
                    <a:pt x="220" y="29"/>
                  </a:lnTo>
                  <a:lnTo>
                    <a:pt x="253" y="16"/>
                  </a:lnTo>
                  <a:lnTo>
                    <a:pt x="288" y="8"/>
                  </a:lnTo>
                  <a:lnTo>
                    <a:pt x="323" y="2"/>
                  </a:lnTo>
                  <a:lnTo>
                    <a:pt x="360" y="0"/>
                  </a:lnTo>
                  <a:lnTo>
                    <a:pt x="397" y="2"/>
                  </a:lnTo>
                  <a:lnTo>
                    <a:pt x="432" y="8"/>
                  </a:lnTo>
                  <a:lnTo>
                    <a:pt x="468" y="16"/>
                  </a:lnTo>
                  <a:lnTo>
                    <a:pt x="500" y="29"/>
                  </a:lnTo>
                  <a:lnTo>
                    <a:pt x="532" y="44"/>
                  </a:lnTo>
                  <a:lnTo>
                    <a:pt x="561" y="61"/>
                  </a:lnTo>
                  <a:lnTo>
                    <a:pt x="588" y="82"/>
                  </a:lnTo>
                  <a:lnTo>
                    <a:pt x="614" y="106"/>
                  </a:lnTo>
                  <a:lnTo>
                    <a:pt x="638" y="132"/>
                  </a:lnTo>
                  <a:lnTo>
                    <a:pt x="659" y="159"/>
                  </a:lnTo>
                  <a:lnTo>
                    <a:pt x="676" y="188"/>
                  </a:lnTo>
                  <a:lnTo>
                    <a:pt x="691" y="220"/>
                  </a:lnTo>
                  <a:lnTo>
                    <a:pt x="704" y="252"/>
                  </a:lnTo>
                  <a:lnTo>
                    <a:pt x="712" y="288"/>
                  </a:lnTo>
                  <a:lnTo>
                    <a:pt x="718" y="323"/>
                  </a:lnTo>
                  <a:lnTo>
                    <a:pt x="720" y="360"/>
                  </a:lnTo>
                  <a:close/>
                </a:path>
              </a:pathLst>
            </a:custGeom>
            <a:noFill/>
            <a:ln w="76200">
              <a:solidFill>
                <a:srgbClr val="7EC492"/>
              </a:solidFill>
              <a:round/>
            </a:ln>
          </p:spPr>
          <p:txBody>
            <a:bodyPr/>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en-US" sz="2485" b="0"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149" name="Freeform 29"/>
            <p:cNvSpPr>
              <a:spLocks noChangeArrowheads="1"/>
            </p:cNvSpPr>
            <p:nvPr/>
          </p:nvSpPr>
          <p:spPr bwMode="auto">
            <a:xfrm>
              <a:off x="5531071" y="2416011"/>
              <a:ext cx="1202258" cy="1249867"/>
            </a:xfrm>
            <a:custGeom>
              <a:avLst/>
              <a:gdLst>
                <a:gd name="T0" fmla="*/ 671531 w 444"/>
                <a:gd name="T1" fmla="*/ 911700 h 462"/>
                <a:gd name="T2" fmla="*/ 671531 w 444"/>
                <a:gd name="T3" fmla="*/ 911700 h 462"/>
                <a:gd name="T4" fmla="*/ 866492 w 444"/>
                <a:gd name="T5" fmla="*/ 695272 h 462"/>
                <a:gd name="T6" fmla="*/ 1199550 w 444"/>
                <a:gd name="T7" fmla="*/ 192079 h 462"/>
                <a:gd name="T8" fmla="*/ 1153518 w 444"/>
                <a:gd name="T9" fmla="*/ 143383 h 462"/>
                <a:gd name="T10" fmla="*/ 936895 w 444"/>
                <a:gd name="T11" fmla="*/ 143383 h 462"/>
                <a:gd name="T12" fmla="*/ 601129 w 444"/>
                <a:gd name="T13" fmla="*/ 0 h 462"/>
                <a:gd name="T14" fmla="*/ 265363 w 444"/>
                <a:gd name="T15" fmla="*/ 143383 h 462"/>
                <a:gd name="T16" fmla="*/ 48740 w 444"/>
                <a:gd name="T17" fmla="*/ 143383 h 462"/>
                <a:gd name="T18" fmla="*/ 0 w 444"/>
                <a:gd name="T19" fmla="*/ 192079 h 462"/>
                <a:gd name="T20" fmla="*/ 335766 w 444"/>
                <a:gd name="T21" fmla="*/ 695272 h 462"/>
                <a:gd name="T22" fmla="*/ 528019 w 444"/>
                <a:gd name="T23" fmla="*/ 911700 h 462"/>
                <a:gd name="T24" fmla="*/ 528019 w 444"/>
                <a:gd name="T25" fmla="*/ 1006386 h 462"/>
                <a:gd name="T26" fmla="*/ 289733 w 444"/>
                <a:gd name="T27" fmla="*/ 1125421 h 462"/>
                <a:gd name="T28" fmla="*/ 601129 w 444"/>
                <a:gd name="T29" fmla="*/ 1247162 h 462"/>
                <a:gd name="T30" fmla="*/ 888155 w 444"/>
                <a:gd name="T31" fmla="*/ 1125421 h 462"/>
                <a:gd name="T32" fmla="*/ 671531 w 444"/>
                <a:gd name="T33" fmla="*/ 1006386 h 462"/>
                <a:gd name="T34" fmla="*/ 671531 w 444"/>
                <a:gd name="T35" fmla="*/ 911700 h 462"/>
                <a:gd name="T36" fmla="*/ 866492 w 444"/>
                <a:gd name="T37" fmla="*/ 573532 h 462"/>
                <a:gd name="T38" fmla="*/ 866492 w 444"/>
                <a:gd name="T39" fmla="*/ 573532 h 462"/>
                <a:gd name="T40" fmla="*/ 936895 w 444"/>
                <a:gd name="T41" fmla="*/ 240775 h 462"/>
                <a:gd name="T42" fmla="*/ 1104778 w 444"/>
                <a:gd name="T43" fmla="*/ 240775 h 462"/>
                <a:gd name="T44" fmla="*/ 866492 w 444"/>
                <a:gd name="T45" fmla="*/ 573532 h 462"/>
                <a:gd name="T46" fmla="*/ 601129 w 444"/>
                <a:gd name="T47" fmla="*/ 97392 h 462"/>
                <a:gd name="T48" fmla="*/ 601129 w 444"/>
                <a:gd name="T49" fmla="*/ 97392 h 462"/>
                <a:gd name="T50" fmla="*/ 866492 w 444"/>
                <a:gd name="T51" fmla="*/ 192079 h 462"/>
                <a:gd name="T52" fmla="*/ 601129 w 444"/>
                <a:gd name="T53" fmla="*/ 311114 h 462"/>
                <a:gd name="T54" fmla="*/ 335766 w 444"/>
                <a:gd name="T55" fmla="*/ 192079 h 462"/>
                <a:gd name="T56" fmla="*/ 601129 w 444"/>
                <a:gd name="T57" fmla="*/ 97392 h 462"/>
                <a:gd name="T58" fmla="*/ 97480 w 444"/>
                <a:gd name="T59" fmla="*/ 240775 h 462"/>
                <a:gd name="T60" fmla="*/ 97480 w 444"/>
                <a:gd name="T61" fmla="*/ 240775 h 462"/>
                <a:gd name="T62" fmla="*/ 265363 w 444"/>
                <a:gd name="T63" fmla="*/ 240775 h 462"/>
                <a:gd name="T64" fmla="*/ 335766 w 444"/>
                <a:gd name="T65" fmla="*/ 573532 h 462"/>
                <a:gd name="T66" fmla="*/ 97480 w 444"/>
                <a:gd name="T67" fmla="*/ 240775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rgbClr val="3E885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schemeClr val="tx1">
                    <a:lumMod val="75000"/>
                    <a:lumOff val="25000"/>
                  </a:schemeClr>
                </a:solidFill>
                <a:effectLst/>
                <a:uLnTx/>
                <a:uFillTx/>
                <a:cs typeface="+mn-ea"/>
                <a:sym typeface="+mn-lt"/>
              </a:endParaRPr>
            </a:p>
          </p:txBody>
        </p:sp>
      </p:grpSp>
      <p:sp>
        <p:nvSpPr>
          <p:cNvPr id="56"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4400" advTm="0">
        <p14:honeycomb/>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arn(inVertical)">
                                      <p:cBhvr>
                                        <p:cTn id="7" dur="500"/>
                                        <p:tgtEl>
                                          <p:spTgt spid="5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7"/>
                                        </p:tgtEl>
                                        <p:attrNameLst>
                                          <p:attrName>style.visibility</p:attrName>
                                        </p:attrNameLst>
                                      </p:cBhvr>
                                      <p:to>
                                        <p:strVal val="visible"/>
                                      </p:to>
                                    </p:set>
                                    <p:anim calcmode="lin" valueType="num">
                                      <p:cBhvr>
                                        <p:cTn id="11" dur="500" fill="hold"/>
                                        <p:tgtEl>
                                          <p:spTgt spid="147"/>
                                        </p:tgtEl>
                                        <p:attrNameLst>
                                          <p:attrName>ppt_w</p:attrName>
                                        </p:attrNameLst>
                                      </p:cBhvr>
                                      <p:tavLst>
                                        <p:tav tm="0">
                                          <p:val>
                                            <p:fltVal val="0"/>
                                          </p:val>
                                        </p:tav>
                                        <p:tav tm="100000">
                                          <p:val>
                                            <p:strVal val="#ppt_w"/>
                                          </p:val>
                                        </p:tav>
                                      </p:tavLst>
                                    </p:anim>
                                    <p:anim calcmode="lin" valueType="num">
                                      <p:cBhvr>
                                        <p:cTn id="12" dur="500" fill="hold"/>
                                        <p:tgtEl>
                                          <p:spTgt spid="147"/>
                                        </p:tgtEl>
                                        <p:attrNameLst>
                                          <p:attrName>ppt_h</p:attrName>
                                        </p:attrNameLst>
                                      </p:cBhvr>
                                      <p:tavLst>
                                        <p:tav tm="0">
                                          <p:val>
                                            <p:fltVal val="0"/>
                                          </p:val>
                                        </p:tav>
                                        <p:tav tm="100000">
                                          <p:val>
                                            <p:strVal val="#ppt_h"/>
                                          </p:val>
                                        </p:tav>
                                      </p:tavLst>
                                    </p:anim>
                                    <p:animEffect transition="in" filter="fade">
                                      <p:cBhvr>
                                        <p:cTn id="13" dur="500"/>
                                        <p:tgtEl>
                                          <p:spTgt spid="147"/>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wipe(right)">
                                      <p:cBhvr>
                                        <p:cTn id="17" dur="500"/>
                                        <p:tgtEl>
                                          <p:spTgt spid="97"/>
                                        </p:tgtEl>
                                      </p:cBhvr>
                                    </p:animEffect>
                                  </p:childTnLst>
                                </p:cTn>
                              </p:par>
                              <p:par>
                                <p:cTn id="18" presetID="22" presetClass="entr" presetSubtype="2" fill="hold" nodeType="withEffect">
                                  <p:stCondLst>
                                    <p:cond delay="0"/>
                                  </p:stCondLst>
                                  <p:childTnLst>
                                    <p:set>
                                      <p:cBhvr>
                                        <p:cTn id="19" dur="1" fill="hold">
                                          <p:stCondLst>
                                            <p:cond delay="0"/>
                                          </p:stCondLst>
                                        </p:cTn>
                                        <p:tgtEl>
                                          <p:spTgt spid="126"/>
                                        </p:tgtEl>
                                        <p:attrNameLst>
                                          <p:attrName>style.visibility</p:attrName>
                                        </p:attrNameLst>
                                      </p:cBhvr>
                                      <p:to>
                                        <p:strVal val="visible"/>
                                      </p:to>
                                    </p:set>
                                    <p:animEffect transition="in" filter="wipe(right)">
                                      <p:cBhvr>
                                        <p:cTn id="20" dur="500"/>
                                        <p:tgtEl>
                                          <p:spTgt spid="126"/>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Effect transition="in" filter="wipe(up)">
                                      <p:cBhvr>
                                        <p:cTn id="24" dur="500"/>
                                        <p:tgtEl>
                                          <p:spTgt spid="101"/>
                                        </p:tgtEl>
                                      </p:cBhvr>
                                    </p:animEffect>
                                  </p:childTnLst>
                                </p:cTn>
                              </p:par>
                              <p:par>
                                <p:cTn id="25" presetID="22" presetClass="entr" presetSubtype="2" fill="hold"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right)">
                                      <p:cBhvr>
                                        <p:cTn id="27" dur="500"/>
                                        <p:tgtEl>
                                          <p:spTgt spid="129"/>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105"/>
                                        </p:tgtEl>
                                        <p:attrNameLst>
                                          <p:attrName>style.visibility</p:attrName>
                                        </p:attrNameLst>
                                      </p:cBhvr>
                                      <p:to>
                                        <p:strVal val="visible"/>
                                      </p:to>
                                    </p:set>
                                    <p:animEffect transition="in" filter="wipe(up)">
                                      <p:cBhvr>
                                        <p:cTn id="31" dur="500"/>
                                        <p:tgtEl>
                                          <p:spTgt spid="105"/>
                                        </p:tgtEl>
                                      </p:cBhvr>
                                    </p:animEffect>
                                  </p:childTnLst>
                                </p:cTn>
                              </p:par>
                              <p:par>
                                <p:cTn id="32" presetID="22" presetClass="entr" presetSubtype="2" fill="hold" nodeType="withEffect">
                                  <p:stCondLst>
                                    <p:cond delay="0"/>
                                  </p:stCondLst>
                                  <p:childTnLst>
                                    <p:set>
                                      <p:cBhvr>
                                        <p:cTn id="33" dur="1" fill="hold">
                                          <p:stCondLst>
                                            <p:cond delay="0"/>
                                          </p:stCondLst>
                                        </p:cTn>
                                        <p:tgtEl>
                                          <p:spTgt spid="132"/>
                                        </p:tgtEl>
                                        <p:attrNameLst>
                                          <p:attrName>style.visibility</p:attrName>
                                        </p:attrNameLst>
                                      </p:cBhvr>
                                      <p:to>
                                        <p:strVal val="visible"/>
                                      </p:to>
                                    </p:set>
                                    <p:animEffect transition="in" filter="wipe(right)">
                                      <p:cBhvr>
                                        <p:cTn id="34" dur="500"/>
                                        <p:tgtEl>
                                          <p:spTgt spid="132"/>
                                        </p:tgtEl>
                                      </p:cBhvr>
                                    </p:animEffect>
                                  </p:childTnLst>
                                </p:cTn>
                              </p:par>
                            </p:childTnLst>
                          </p:cTn>
                        </p:par>
                        <p:par>
                          <p:cTn id="35" fill="hold">
                            <p:stCondLst>
                              <p:cond delay="2500"/>
                            </p:stCondLst>
                            <p:childTnLst>
                              <p:par>
                                <p:cTn id="36" presetID="22" presetClass="entr" presetSubtype="1" fill="hold" nodeType="afterEffect">
                                  <p:stCondLst>
                                    <p:cond delay="0"/>
                                  </p:stCondLst>
                                  <p:childTnLst>
                                    <p:set>
                                      <p:cBhvr>
                                        <p:cTn id="37" dur="1" fill="hold">
                                          <p:stCondLst>
                                            <p:cond delay="0"/>
                                          </p:stCondLst>
                                        </p:cTn>
                                        <p:tgtEl>
                                          <p:spTgt spid="110"/>
                                        </p:tgtEl>
                                        <p:attrNameLst>
                                          <p:attrName>style.visibility</p:attrName>
                                        </p:attrNameLst>
                                      </p:cBhvr>
                                      <p:to>
                                        <p:strVal val="visible"/>
                                      </p:to>
                                    </p:set>
                                    <p:animEffect transition="in" filter="wipe(up)">
                                      <p:cBhvr>
                                        <p:cTn id="38" dur="500"/>
                                        <p:tgtEl>
                                          <p:spTgt spid="110"/>
                                        </p:tgtEl>
                                      </p:cBhvr>
                                    </p:animEffect>
                                  </p:childTnLst>
                                </p:cTn>
                              </p:par>
                              <p:par>
                                <p:cTn id="39" presetID="22" presetClass="entr" presetSubtype="1" fill="hold" nodeType="withEffect">
                                  <p:stCondLst>
                                    <p:cond delay="0"/>
                                  </p:stCondLst>
                                  <p:childTnLst>
                                    <p:set>
                                      <p:cBhvr>
                                        <p:cTn id="40" dur="1" fill="hold">
                                          <p:stCondLst>
                                            <p:cond delay="0"/>
                                          </p:stCondLst>
                                        </p:cTn>
                                        <p:tgtEl>
                                          <p:spTgt spid="135"/>
                                        </p:tgtEl>
                                        <p:attrNameLst>
                                          <p:attrName>style.visibility</p:attrName>
                                        </p:attrNameLst>
                                      </p:cBhvr>
                                      <p:to>
                                        <p:strVal val="visible"/>
                                      </p:to>
                                    </p:set>
                                    <p:animEffect transition="in" filter="wipe(up)">
                                      <p:cBhvr>
                                        <p:cTn id="41" dur="500"/>
                                        <p:tgtEl>
                                          <p:spTgt spid="135"/>
                                        </p:tgtEl>
                                      </p:cBhvr>
                                    </p:animEffect>
                                  </p:childTnLst>
                                </p:cTn>
                              </p:par>
                            </p:childTnLst>
                          </p:cTn>
                        </p:par>
                        <p:par>
                          <p:cTn id="42" fill="hold">
                            <p:stCondLst>
                              <p:cond delay="3000"/>
                            </p:stCondLst>
                            <p:childTnLst>
                              <p:par>
                                <p:cTn id="43" presetID="22" presetClass="entr" presetSubtype="8" fill="hold" nodeType="afterEffect">
                                  <p:stCondLst>
                                    <p:cond delay="0"/>
                                  </p:stCondLst>
                                  <p:childTnLst>
                                    <p:set>
                                      <p:cBhvr>
                                        <p:cTn id="44" dur="1" fill="hold">
                                          <p:stCondLst>
                                            <p:cond delay="0"/>
                                          </p:stCondLst>
                                        </p:cTn>
                                        <p:tgtEl>
                                          <p:spTgt spid="114"/>
                                        </p:tgtEl>
                                        <p:attrNameLst>
                                          <p:attrName>style.visibility</p:attrName>
                                        </p:attrNameLst>
                                      </p:cBhvr>
                                      <p:to>
                                        <p:strVal val="visible"/>
                                      </p:to>
                                    </p:set>
                                    <p:animEffect transition="in" filter="wipe(left)">
                                      <p:cBhvr>
                                        <p:cTn id="45" dur="500"/>
                                        <p:tgtEl>
                                          <p:spTgt spid="114"/>
                                        </p:tgtEl>
                                      </p:cBhvr>
                                    </p:animEffect>
                                  </p:childTnLst>
                                </p:cTn>
                              </p:par>
                              <p:par>
                                <p:cTn id="46" presetID="22" presetClass="entr" presetSubtype="8" fill="hold" nodeType="withEffect">
                                  <p:stCondLst>
                                    <p:cond delay="0"/>
                                  </p:stCondLst>
                                  <p:childTnLst>
                                    <p:set>
                                      <p:cBhvr>
                                        <p:cTn id="47" dur="1" fill="hold">
                                          <p:stCondLst>
                                            <p:cond delay="0"/>
                                          </p:stCondLst>
                                        </p:cTn>
                                        <p:tgtEl>
                                          <p:spTgt spid="138"/>
                                        </p:tgtEl>
                                        <p:attrNameLst>
                                          <p:attrName>style.visibility</p:attrName>
                                        </p:attrNameLst>
                                      </p:cBhvr>
                                      <p:to>
                                        <p:strVal val="visible"/>
                                      </p:to>
                                    </p:set>
                                    <p:animEffect transition="in" filter="wipe(left)">
                                      <p:cBhvr>
                                        <p:cTn id="48" dur="500"/>
                                        <p:tgtEl>
                                          <p:spTgt spid="138"/>
                                        </p:tgtEl>
                                      </p:cBhvr>
                                    </p:animEffect>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118"/>
                                        </p:tgtEl>
                                        <p:attrNameLst>
                                          <p:attrName>style.visibility</p:attrName>
                                        </p:attrNameLst>
                                      </p:cBhvr>
                                      <p:to>
                                        <p:strVal val="visible"/>
                                      </p:to>
                                    </p:set>
                                    <p:animEffect transition="in" filter="wipe(left)">
                                      <p:cBhvr>
                                        <p:cTn id="52" dur="500"/>
                                        <p:tgtEl>
                                          <p:spTgt spid="118"/>
                                        </p:tgtEl>
                                      </p:cBhvr>
                                    </p:animEffect>
                                  </p:childTnLst>
                                </p:cTn>
                              </p:par>
                              <p:par>
                                <p:cTn id="53" presetID="22" presetClass="entr" presetSubtype="8" fill="hold" nodeType="withEffect">
                                  <p:stCondLst>
                                    <p:cond delay="0"/>
                                  </p:stCondLst>
                                  <p:childTnLst>
                                    <p:set>
                                      <p:cBhvr>
                                        <p:cTn id="54" dur="1" fill="hold">
                                          <p:stCondLst>
                                            <p:cond delay="0"/>
                                          </p:stCondLst>
                                        </p:cTn>
                                        <p:tgtEl>
                                          <p:spTgt spid="141"/>
                                        </p:tgtEl>
                                        <p:attrNameLst>
                                          <p:attrName>style.visibility</p:attrName>
                                        </p:attrNameLst>
                                      </p:cBhvr>
                                      <p:to>
                                        <p:strVal val="visible"/>
                                      </p:to>
                                    </p:set>
                                    <p:animEffect transition="in" filter="wipe(left)">
                                      <p:cBhvr>
                                        <p:cTn id="55" dur="500"/>
                                        <p:tgtEl>
                                          <p:spTgt spid="141"/>
                                        </p:tgtEl>
                                      </p:cBhvr>
                                    </p:animEffect>
                                  </p:childTnLst>
                                </p:cTn>
                              </p:par>
                            </p:childTnLst>
                          </p:cTn>
                        </p:par>
                        <p:par>
                          <p:cTn id="56" fill="hold">
                            <p:stCondLst>
                              <p:cond delay="4000"/>
                            </p:stCondLst>
                            <p:childTnLst>
                              <p:par>
                                <p:cTn id="57" presetID="22" presetClass="entr" presetSubtype="8" fill="hold" nodeType="afterEffect">
                                  <p:stCondLst>
                                    <p:cond delay="0"/>
                                  </p:stCondLst>
                                  <p:childTnLst>
                                    <p:set>
                                      <p:cBhvr>
                                        <p:cTn id="58" dur="1" fill="hold">
                                          <p:stCondLst>
                                            <p:cond delay="0"/>
                                          </p:stCondLst>
                                        </p:cTn>
                                        <p:tgtEl>
                                          <p:spTgt spid="122"/>
                                        </p:tgtEl>
                                        <p:attrNameLst>
                                          <p:attrName>style.visibility</p:attrName>
                                        </p:attrNameLst>
                                      </p:cBhvr>
                                      <p:to>
                                        <p:strVal val="visible"/>
                                      </p:to>
                                    </p:set>
                                    <p:animEffect transition="in" filter="wipe(left)">
                                      <p:cBhvr>
                                        <p:cTn id="59" dur="500"/>
                                        <p:tgtEl>
                                          <p:spTgt spid="122"/>
                                        </p:tgtEl>
                                      </p:cBhvr>
                                    </p:animEffect>
                                  </p:childTnLst>
                                </p:cTn>
                              </p:par>
                              <p:par>
                                <p:cTn id="60" presetID="22" presetClass="entr" presetSubtype="8" fill="hold" nodeType="withEffect">
                                  <p:stCondLst>
                                    <p:cond delay="0"/>
                                  </p:stCondLst>
                                  <p:childTnLst>
                                    <p:set>
                                      <p:cBhvr>
                                        <p:cTn id="61" dur="1" fill="hold">
                                          <p:stCondLst>
                                            <p:cond delay="0"/>
                                          </p:stCondLst>
                                        </p:cTn>
                                        <p:tgtEl>
                                          <p:spTgt spid="144"/>
                                        </p:tgtEl>
                                        <p:attrNameLst>
                                          <p:attrName>style.visibility</p:attrName>
                                        </p:attrNameLst>
                                      </p:cBhvr>
                                      <p:to>
                                        <p:strVal val="visible"/>
                                      </p:to>
                                    </p:set>
                                    <p:animEffect transition="in" filter="wipe(left)">
                                      <p:cBhvr>
                                        <p:cTn id="62"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
        <p:nvSpPr>
          <p:cNvPr id="19" name="Rectangle 4"/>
          <p:cNvSpPr/>
          <p:nvPr/>
        </p:nvSpPr>
        <p:spPr>
          <a:xfrm>
            <a:off x="827315" y="1549270"/>
            <a:ext cx="10452066" cy="3852724"/>
          </a:xfrm>
          <a:prstGeom prst="rect">
            <a:avLst/>
          </a:pr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TextBox 5"/>
          <p:cNvSpPr txBox="1"/>
          <p:nvPr/>
        </p:nvSpPr>
        <p:spPr>
          <a:xfrm>
            <a:off x="742906" y="5491613"/>
            <a:ext cx="10637857" cy="607918"/>
          </a:xfrm>
          <a:prstGeom prst="rect">
            <a:avLst/>
          </a:prstGeom>
          <a:noFill/>
        </p:spPr>
        <p:txBody>
          <a:bodyPr wrap="square" rIns="144000" bIns="36000" numCol="1" spcCol="360000" rtlCol="0">
            <a:spAutoFit/>
          </a:bodyPr>
          <a:lstStyle/>
          <a:p>
            <a:pPr algn="ctr">
              <a:lnSpc>
                <a:spcPct val="150000"/>
              </a:lnSpc>
            </a:pPr>
            <a:r>
              <a:rPr lang="en-US" sz="1200" dirty="0" smtClean="0">
                <a:solidFill>
                  <a:schemeClr val="tx1">
                    <a:lumMod val="65000"/>
                    <a:lumOff val="35000"/>
                  </a:schemeClr>
                </a:solidFill>
                <a:ea typeface="Roboto" pitchFamily="2" charset="0"/>
              </a:rPr>
              <a:t>There </a:t>
            </a:r>
            <a:r>
              <a:rPr lang="en-US" sz="1200" dirty="0">
                <a:solidFill>
                  <a:schemeClr val="tx1">
                    <a:lumMod val="65000"/>
                    <a:lumOff val="35000"/>
                  </a:schemeClr>
                </a:solidFill>
                <a:ea typeface="Roboto" pitchFamily="2" charset="0"/>
              </a:rPr>
              <a:t>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 in the middle of text</a:t>
            </a:r>
            <a:r>
              <a:rPr lang="en-US" sz="1200" dirty="0" smtClean="0">
                <a:solidFill>
                  <a:schemeClr val="tx1">
                    <a:lumMod val="65000"/>
                    <a:lumOff val="35000"/>
                  </a:schemeClr>
                </a:solidFill>
                <a:ea typeface="Roboto" pitchFamily="2" charset="0"/>
              </a:rPr>
              <a:t>.</a:t>
            </a:r>
            <a:endParaRPr lang="id-ID" sz="1200" dirty="0" smtClean="0">
              <a:solidFill>
                <a:schemeClr val="tx1">
                  <a:lumMod val="65000"/>
                  <a:lumOff val="35000"/>
                </a:schemeClr>
              </a:solidFill>
              <a:ea typeface="Roboto"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graphicFrame>
        <p:nvGraphicFramePr>
          <p:cNvPr id="3" name="表格 2"/>
          <p:cNvGraphicFramePr>
            <a:graphicFrameLocks noGrp="1"/>
          </p:cNvGraphicFramePr>
          <p:nvPr/>
        </p:nvGraphicFramePr>
        <p:xfrm>
          <a:off x="596896" y="2040468"/>
          <a:ext cx="10998201" cy="3461171"/>
        </p:xfrm>
        <a:graphic>
          <a:graphicData uri="http://schemas.openxmlformats.org/drawingml/2006/table">
            <a:tbl>
              <a:tblPr firstRow="1" bandRow="1">
                <a:tableStyleId>{7DF18680-E054-41AD-8BC1-D1AEF772440D}</a:tableStyleId>
              </a:tblPr>
              <a:tblGrid>
                <a:gridCol w="2336805"/>
                <a:gridCol w="721783"/>
                <a:gridCol w="721783"/>
                <a:gridCol w="721783"/>
                <a:gridCol w="721783"/>
                <a:gridCol w="721783"/>
                <a:gridCol w="721783"/>
                <a:gridCol w="721783"/>
                <a:gridCol w="721783"/>
                <a:gridCol w="721783"/>
                <a:gridCol w="721783"/>
                <a:gridCol w="721783"/>
                <a:gridCol w="721783"/>
              </a:tblGrid>
              <a:tr h="494453">
                <a:tc>
                  <a:txBody>
                    <a:bodyPr/>
                    <a:lstStyle/>
                    <a:p>
                      <a:pPr algn="ctr"/>
                      <a:r>
                        <a:rPr lang="zh-CN" altLang="en-US" sz="1300" dirty="0" smtClean="0"/>
                        <a:t>计划项目</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595959"/>
                    </a:solidFill>
                  </a:tcPr>
                </a:tc>
                <a:tc>
                  <a:txBody>
                    <a:bodyPr/>
                    <a:lstStyle/>
                    <a:p>
                      <a:pPr algn="ctr"/>
                      <a:r>
                        <a:rPr lang="en-US" altLang="zh-CN" sz="1300" dirty="0" smtClean="0"/>
                        <a:t>JAN</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595959"/>
                    </a:solidFill>
                  </a:tcPr>
                </a:tc>
                <a:tc>
                  <a:txBody>
                    <a:bodyPr/>
                    <a:lstStyle/>
                    <a:p>
                      <a:pPr algn="ctr"/>
                      <a:r>
                        <a:rPr lang="en-US" altLang="zh-CN" sz="1300" dirty="0" smtClean="0"/>
                        <a:t>FEB</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595959"/>
                    </a:solidFill>
                  </a:tcPr>
                </a:tc>
                <a:tc>
                  <a:txBody>
                    <a:bodyPr/>
                    <a:lstStyle/>
                    <a:p>
                      <a:pPr algn="ctr"/>
                      <a:r>
                        <a:rPr lang="en-US" altLang="zh-CN" sz="1300" dirty="0" smtClean="0"/>
                        <a:t>MAR</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595959"/>
                    </a:solidFill>
                  </a:tcPr>
                </a:tc>
                <a:tc>
                  <a:txBody>
                    <a:bodyPr/>
                    <a:lstStyle/>
                    <a:p>
                      <a:pPr algn="ctr"/>
                      <a:r>
                        <a:rPr lang="en-US" altLang="zh-CN" sz="1300" dirty="0" smtClean="0"/>
                        <a:t>APR</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595959"/>
                    </a:solidFill>
                  </a:tcPr>
                </a:tc>
                <a:tc>
                  <a:txBody>
                    <a:bodyPr/>
                    <a:lstStyle/>
                    <a:p>
                      <a:pPr algn="ctr"/>
                      <a:r>
                        <a:rPr lang="en-US" altLang="zh-CN" sz="1300" dirty="0" smtClean="0"/>
                        <a:t>MAY</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595959"/>
                    </a:solidFill>
                  </a:tcPr>
                </a:tc>
                <a:tc>
                  <a:txBody>
                    <a:bodyPr/>
                    <a:lstStyle/>
                    <a:p>
                      <a:pPr algn="ctr"/>
                      <a:r>
                        <a:rPr lang="en-US" altLang="zh-CN" sz="1300" dirty="0" smtClean="0"/>
                        <a:t>JUN</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595959"/>
                    </a:solidFill>
                  </a:tcPr>
                </a:tc>
                <a:tc>
                  <a:txBody>
                    <a:bodyPr/>
                    <a:lstStyle/>
                    <a:p>
                      <a:pPr algn="ctr"/>
                      <a:r>
                        <a:rPr lang="en-US" altLang="zh-CN" sz="1300" dirty="0" smtClean="0"/>
                        <a:t>JUL</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595959"/>
                    </a:solidFill>
                  </a:tcPr>
                </a:tc>
                <a:tc>
                  <a:txBody>
                    <a:bodyPr/>
                    <a:lstStyle/>
                    <a:p>
                      <a:pPr algn="ctr"/>
                      <a:r>
                        <a:rPr lang="en-US" altLang="zh-CN" sz="1300" dirty="0" smtClean="0"/>
                        <a:t>AUG</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595959"/>
                    </a:solidFill>
                  </a:tcPr>
                </a:tc>
                <a:tc>
                  <a:txBody>
                    <a:bodyPr/>
                    <a:lstStyle/>
                    <a:p>
                      <a:pPr algn="ctr"/>
                      <a:r>
                        <a:rPr lang="en-US" altLang="zh-CN" sz="1300" dirty="0" smtClean="0"/>
                        <a:t>SEP</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595959"/>
                    </a:solidFill>
                  </a:tcPr>
                </a:tc>
                <a:tc>
                  <a:txBody>
                    <a:bodyPr/>
                    <a:lstStyle/>
                    <a:p>
                      <a:pPr algn="ctr"/>
                      <a:r>
                        <a:rPr lang="en-US" altLang="zh-CN" sz="1300" dirty="0" smtClean="0"/>
                        <a:t>OCT</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595959"/>
                    </a:solidFill>
                  </a:tcPr>
                </a:tc>
                <a:tc>
                  <a:txBody>
                    <a:bodyPr/>
                    <a:lstStyle/>
                    <a:p>
                      <a:pPr algn="ctr"/>
                      <a:r>
                        <a:rPr lang="en-US" altLang="zh-CN" sz="1300" dirty="0" smtClean="0"/>
                        <a:t>NOV</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595959"/>
                    </a:solidFill>
                  </a:tcPr>
                </a:tc>
                <a:tc>
                  <a:txBody>
                    <a:bodyPr/>
                    <a:lstStyle/>
                    <a:p>
                      <a:pPr algn="ctr"/>
                      <a:r>
                        <a:rPr lang="en-US" altLang="zh-CN" sz="1300" dirty="0" smtClean="0"/>
                        <a:t>DEC</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595959"/>
                    </a:solidFill>
                  </a:tcPr>
                </a:tc>
              </a:tr>
              <a:tr h="494453">
                <a:tc>
                  <a:txBody>
                    <a:bodyPr/>
                    <a:lstStyle/>
                    <a:p>
                      <a:pPr algn="l"/>
                      <a:r>
                        <a:rPr lang="en-US" altLang="zh-CN" sz="1300" dirty="0" smtClean="0"/>
                        <a:t>Development Meeting</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r h="494453">
                <a:tc>
                  <a:txBody>
                    <a:bodyPr/>
                    <a:lstStyle/>
                    <a:p>
                      <a:pPr algn="l"/>
                      <a:r>
                        <a:rPr lang="en-US" altLang="zh-CN" sz="1300" dirty="0" smtClean="0"/>
                        <a:t>Concept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r h="494453">
                <a:tc>
                  <a:txBody>
                    <a:bodyPr/>
                    <a:lstStyle/>
                    <a:p>
                      <a:pPr algn="l"/>
                      <a:r>
                        <a:rPr lang="en-US" altLang="zh-CN" sz="1300" dirty="0" smtClean="0"/>
                        <a:t>Sketching</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r h="494453">
                <a:tc>
                  <a:txBody>
                    <a:bodyPr/>
                    <a:lstStyle/>
                    <a:p>
                      <a:pPr algn="l"/>
                      <a:r>
                        <a:rPr lang="en-US" altLang="zh-CN" sz="1300" dirty="0" smtClean="0"/>
                        <a:t>Design &amp;</a:t>
                      </a:r>
                      <a:r>
                        <a:rPr lang="en-US" altLang="zh-CN" sz="1300" baseline="0" dirty="0" smtClean="0"/>
                        <a:t> Development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r h="494453">
                <a:tc>
                  <a:txBody>
                    <a:bodyPr/>
                    <a:lstStyle/>
                    <a:p>
                      <a:pPr algn="l"/>
                      <a:r>
                        <a:rPr lang="en-US" altLang="zh-CN" sz="1300" dirty="0" smtClean="0"/>
                        <a:t>Review &amp; Refinement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r h="494453">
                <a:tc>
                  <a:txBody>
                    <a:bodyPr/>
                    <a:lstStyle/>
                    <a:p>
                      <a:pPr algn="l"/>
                      <a:r>
                        <a:rPr lang="en-US" altLang="zh-CN" sz="1300" dirty="0" smtClean="0"/>
                        <a:t>File and Launch</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bl>
          </a:graphicData>
        </a:graphic>
      </p:graphicFrame>
      <p:sp>
        <p:nvSpPr>
          <p:cNvPr id="4" name="圆角矩形 3"/>
          <p:cNvSpPr/>
          <p:nvPr/>
        </p:nvSpPr>
        <p:spPr>
          <a:xfrm>
            <a:off x="2967567" y="2650067"/>
            <a:ext cx="139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圆角矩形 4"/>
          <p:cNvSpPr/>
          <p:nvPr/>
        </p:nvSpPr>
        <p:spPr>
          <a:xfrm>
            <a:off x="3676267" y="3144596"/>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圆角矩形 5"/>
          <p:cNvSpPr/>
          <p:nvPr/>
        </p:nvSpPr>
        <p:spPr>
          <a:xfrm>
            <a:off x="5126167" y="3639125"/>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圆角矩形 6"/>
          <p:cNvSpPr/>
          <p:nvPr/>
        </p:nvSpPr>
        <p:spPr>
          <a:xfrm>
            <a:off x="6576900" y="4133655"/>
            <a:ext cx="355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圆角矩形 7"/>
          <p:cNvSpPr/>
          <p:nvPr/>
        </p:nvSpPr>
        <p:spPr>
          <a:xfrm>
            <a:off x="8743845" y="4628184"/>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圆角矩形 8"/>
          <p:cNvSpPr/>
          <p:nvPr/>
        </p:nvSpPr>
        <p:spPr>
          <a:xfrm>
            <a:off x="10182000" y="5122713"/>
            <a:ext cx="1344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圆角矩形 9"/>
          <p:cNvSpPr/>
          <p:nvPr/>
        </p:nvSpPr>
        <p:spPr>
          <a:xfrm>
            <a:off x="2967567" y="2650067"/>
            <a:ext cx="672000" cy="240000"/>
          </a:xfrm>
          <a:prstGeom prst="roundRect">
            <a:avLst>
              <a:gd name="adj" fmla="val 50000"/>
            </a:avLst>
          </a:prstGeom>
          <a:gradFill>
            <a:gsLst>
              <a:gs pos="0">
                <a:schemeClr val="bg2">
                  <a:lumMod val="75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圆角矩形 10"/>
          <p:cNvSpPr/>
          <p:nvPr/>
        </p:nvSpPr>
        <p:spPr>
          <a:xfrm>
            <a:off x="3676267" y="3144596"/>
            <a:ext cx="864000" cy="240000"/>
          </a:xfrm>
          <a:prstGeom prst="roundRect">
            <a:avLst>
              <a:gd name="adj" fmla="val 50000"/>
            </a:avLst>
          </a:prstGeom>
          <a:gradFill>
            <a:gsLst>
              <a:gs pos="0">
                <a:schemeClr val="bg2">
                  <a:lumMod val="75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5126167" y="3639125"/>
            <a:ext cx="1344000" cy="240000"/>
          </a:xfrm>
          <a:prstGeom prst="roundRect">
            <a:avLst>
              <a:gd name="adj" fmla="val 50000"/>
            </a:avLst>
          </a:prstGeom>
          <a:gradFill>
            <a:gsLst>
              <a:gs pos="0">
                <a:schemeClr val="bg2">
                  <a:lumMod val="75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6576900" y="4133655"/>
            <a:ext cx="672000" cy="240000"/>
          </a:xfrm>
          <a:prstGeom prst="roundRect">
            <a:avLst>
              <a:gd name="adj" fmla="val 50000"/>
            </a:avLst>
          </a:prstGeom>
          <a:gradFill>
            <a:gsLst>
              <a:gs pos="0">
                <a:schemeClr val="bg2">
                  <a:lumMod val="75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8743845" y="4628184"/>
            <a:ext cx="384000" cy="240000"/>
          </a:xfrm>
          <a:prstGeom prst="roundRect">
            <a:avLst>
              <a:gd name="adj" fmla="val 50000"/>
            </a:avLst>
          </a:prstGeom>
          <a:gradFill>
            <a:gsLst>
              <a:gs pos="0">
                <a:schemeClr val="bg2">
                  <a:lumMod val="75000"/>
                </a:schemeClr>
              </a:gs>
              <a:gs pos="100000">
                <a:schemeClr val="tx2">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900" decel="100000" fill="hold"/>
                                        <p:tgtEl>
                                          <p:spTgt spid="3"/>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2" presetClass="entr" presetSubtype="8"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250"/>
                                        <p:tgtEl>
                                          <p:spTgt spid="4"/>
                                        </p:tgtEl>
                                        <p:attrNameLst>
                                          <p:attrName>ppt_x</p:attrName>
                                        </p:attrNameLst>
                                      </p:cBhvr>
                                      <p:tavLst>
                                        <p:tav tm="0">
                                          <p:val>
                                            <p:strVal val="#ppt_x-#ppt_w*1.125000"/>
                                          </p:val>
                                        </p:tav>
                                        <p:tav tm="100000">
                                          <p:val>
                                            <p:strVal val="#ppt_x"/>
                                          </p:val>
                                        </p:tav>
                                      </p:tavLst>
                                    </p:anim>
                                    <p:animEffect transition="in" filter="wipe(right)">
                                      <p:cBhvr>
                                        <p:cTn id="21" dur="250"/>
                                        <p:tgtEl>
                                          <p:spTgt spid="4"/>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250"/>
                                        <p:tgtEl>
                                          <p:spTgt spid="10"/>
                                        </p:tgtEl>
                                      </p:cBhvr>
                                    </p:animEffect>
                                  </p:childTnLst>
                                </p:cTn>
                              </p:par>
                            </p:childTnLst>
                          </p:cTn>
                        </p:par>
                        <p:par>
                          <p:cTn id="26" fill="hold">
                            <p:stCondLst>
                              <p:cond delay="1000"/>
                            </p:stCondLst>
                            <p:childTnLst>
                              <p:par>
                                <p:cTn id="27" presetID="1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250"/>
                                        <p:tgtEl>
                                          <p:spTgt spid="5"/>
                                        </p:tgtEl>
                                        <p:attrNameLst>
                                          <p:attrName>ppt_x</p:attrName>
                                        </p:attrNameLst>
                                      </p:cBhvr>
                                      <p:tavLst>
                                        <p:tav tm="0">
                                          <p:val>
                                            <p:strVal val="#ppt_x-#ppt_w*1.125000"/>
                                          </p:val>
                                        </p:tav>
                                        <p:tav tm="100000">
                                          <p:val>
                                            <p:strVal val="#ppt_x"/>
                                          </p:val>
                                        </p:tav>
                                      </p:tavLst>
                                    </p:anim>
                                    <p:animEffect transition="in" filter="wipe(right)">
                                      <p:cBhvr>
                                        <p:cTn id="30" dur="250"/>
                                        <p:tgtEl>
                                          <p:spTgt spid="5"/>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250"/>
                                        <p:tgtEl>
                                          <p:spTgt spid="11"/>
                                        </p:tgtEl>
                                      </p:cBhvr>
                                    </p:animEffect>
                                  </p:childTnLst>
                                </p:cTn>
                              </p:par>
                            </p:childTnLst>
                          </p:cTn>
                        </p:par>
                        <p:par>
                          <p:cTn id="35" fill="hold">
                            <p:stCondLst>
                              <p:cond delay="2000"/>
                            </p:stCondLst>
                            <p:childTnLst>
                              <p:par>
                                <p:cTn id="36" presetID="12" presetClass="entr" presetSubtype="8"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250"/>
                                        <p:tgtEl>
                                          <p:spTgt spid="6"/>
                                        </p:tgtEl>
                                        <p:attrNameLst>
                                          <p:attrName>ppt_x</p:attrName>
                                        </p:attrNameLst>
                                      </p:cBhvr>
                                      <p:tavLst>
                                        <p:tav tm="0">
                                          <p:val>
                                            <p:strVal val="#ppt_x-#ppt_w*1.125000"/>
                                          </p:val>
                                        </p:tav>
                                        <p:tav tm="100000">
                                          <p:val>
                                            <p:strVal val="#ppt_x"/>
                                          </p:val>
                                        </p:tav>
                                      </p:tavLst>
                                    </p:anim>
                                    <p:animEffect transition="in" filter="wipe(right)">
                                      <p:cBhvr>
                                        <p:cTn id="39" dur="250"/>
                                        <p:tgtEl>
                                          <p:spTgt spid="6"/>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250"/>
                                        <p:tgtEl>
                                          <p:spTgt spid="12"/>
                                        </p:tgtEl>
                                      </p:cBhvr>
                                    </p:animEffect>
                                  </p:childTnLst>
                                </p:cTn>
                              </p:par>
                            </p:childTnLst>
                          </p:cTn>
                        </p:par>
                        <p:par>
                          <p:cTn id="44" fill="hold">
                            <p:stCondLst>
                              <p:cond delay="3000"/>
                            </p:stCondLst>
                            <p:childTnLst>
                              <p:par>
                                <p:cTn id="45" presetID="1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250"/>
                                        <p:tgtEl>
                                          <p:spTgt spid="7"/>
                                        </p:tgtEl>
                                        <p:attrNameLst>
                                          <p:attrName>ppt_x</p:attrName>
                                        </p:attrNameLst>
                                      </p:cBhvr>
                                      <p:tavLst>
                                        <p:tav tm="0">
                                          <p:val>
                                            <p:strVal val="#ppt_x-#ppt_w*1.125000"/>
                                          </p:val>
                                        </p:tav>
                                        <p:tav tm="100000">
                                          <p:val>
                                            <p:strVal val="#ppt_x"/>
                                          </p:val>
                                        </p:tav>
                                      </p:tavLst>
                                    </p:anim>
                                    <p:animEffect transition="in" filter="wipe(right)">
                                      <p:cBhvr>
                                        <p:cTn id="48" dur="250"/>
                                        <p:tgtEl>
                                          <p:spTgt spid="7"/>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left)">
                                      <p:cBhvr>
                                        <p:cTn id="52" dur="250"/>
                                        <p:tgtEl>
                                          <p:spTgt spid="13"/>
                                        </p:tgtEl>
                                      </p:cBhvr>
                                    </p:animEffect>
                                  </p:childTnLst>
                                </p:cTn>
                              </p:par>
                            </p:childTnLst>
                          </p:cTn>
                        </p:par>
                        <p:par>
                          <p:cTn id="53" fill="hold">
                            <p:stCondLst>
                              <p:cond delay="4000"/>
                            </p:stCondLst>
                            <p:childTnLst>
                              <p:par>
                                <p:cTn id="54" presetID="12" presetClass="entr" presetSubtype="8"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250"/>
                                        <p:tgtEl>
                                          <p:spTgt spid="8"/>
                                        </p:tgtEl>
                                        <p:attrNameLst>
                                          <p:attrName>ppt_x</p:attrName>
                                        </p:attrNameLst>
                                      </p:cBhvr>
                                      <p:tavLst>
                                        <p:tav tm="0">
                                          <p:val>
                                            <p:strVal val="#ppt_x-#ppt_w*1.125000"/>
                                          </p:val>
                                        </p:tav>
                                        <p:tav tm="100000">
                                          <p:val>
                                            <p:strVal val="#ppt_x"/>
                                          </p:val>
                                        </p:tav>
                                      </p:tavLst>
                                    </p:anim>
                                    <p:animEffect transition="in" filter="wipe(right)">
                                      <p:cBhvr>
                                        <p:cTn id="57" dur="250"/>
                                        <p:tgtEl>
                                          <p:spTgt spid="8"/>
                                        </p:tgtEl>
                                      </p:cBhvr>
                                    </p:animEffect>
                                  </p:childTnLst>
                                </p:cTn>
                              </p:par>
                            </p:childTnLst>
                          </p:cTn>
                        </p:par>
                        <p:par>
                          <p:cTn id="58" fill="hold">
                            <p:stCondLst>
                              <p:cond delay="4500"/>
                            </p:stCondLst>
                            <p:childTnLst>
                              <p:par>
                                <p:cTn id="59" presetID="22" presetClass="entr" presetSubtype="8"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left)">
                                      <p:cBhvr>
                                        <p:cTn id="61" dur="250"/>
                                        <p:tgtEl>
                                          <p:spTgt spid="14"/>
                                        </p:tgtEl>
                                      </p:cBhvr>
                                    </p:animEffect>
                                  </p:childTnLst>
                                </p:cTn>
                              </p:par>
                            </p:childTnLst>
                          </p:cTn>
                        </p:par>
                        <p:par>
                          <p:cTn id="62" fill="hold">
                            <p:stCondLst>
                              <p:cond delay="5000"/>
                            </p:stCondLst>
                            <p:childTnLst>
                              <p:par>
                                <p:cTn id="63" presetID="12" presetClass="entr" presetSubtype="8"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additive="base">
                                        <p:cTn id="65" dur="250"/>
                                        <p:tgtEl>
                                          <p:spTgt spid="9"/>
                                        </p:tgtEl>
                                        <p:attrNameLst>
                                          <p:attrName>ppt_x</p:attrName>
                                        </p:attrNameLst>
                                      </p:cBhvr>
                                      <p:tavLst>
                                        <p:tav tm="0">
                                          <p:val>
                                            <p:strVal val="#ppt_x-#ppt_w*1.125000"/>
                                          </p:val>
                                        </p:tav>
                                        <p:tav tm="100000">
                                          <p:val>
                                            <p:strVal val="#ppt_x"/>
                                          </p:val>
                                        </p:tav>
                                      </p:tavLst>
                                    </p:anim>
                                    <p:animEffect transition="in" filter="wipe(right)">
                                      <p:cBhvr>
                                        <p:cTn id="66"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Freeform 30"/>
          <p:cNvSpPr/>
          <p:nvPr/>
        </p:nvSpPr>
        <p:spPr>
          <a:xfrm>
            <a:off x="3045767" y="3246444"/>
            <a:ext cx="2223402" cy="110648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lumMod val="50000"/>
            </a:schemeClr>
          </a:solidFill>
          <a:ln w="25400" cap="flat" cmpd="sng" algn="ctr">
            <a:noFill/>
            <a:prstDash val="solid"/>
          </a:ln>
          <a:effectLst/>
        </p:spPr>
        <p:txBody>
          <a:bodyPr lIns="91412" tIns="45706" rIns="91412" bIns="45706" anchor="ctr"/>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id-ID" sz="2485" b="0"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129" name="Freeform 31"/>
          <p:cNvSpPr/>
          <p:nvPr/>
        </p:nvSpPr>
        <p:spPr>
          <a:xfrm flipV="1">
            <a:off x="1106440" y="2138369"/>
            <a:ext cx="2223402" cy="110807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lumMod val="75000"/>
            </a:schemeClr>
          </a:solidFill>
          <a:ln w="25400" cap="flat" cmpd="sng" algn="ctr">
            <a:noFill/>
            <a:prstDash val="solid"/>
          </a:ln>
          <a:effectLst/>
        </p:spPr>
        <p:txBody>
          <a:bodyPr lIns="91412" tIns="45706" rIns="91412" bIns="45706" anchor="ctr"/>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id-ID" sz="2485" b="0"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130" name="Freeform 32"/>
          <p:cNvSpPr/>
          <p:nvPr/>
        </p:nvSpPr>
        <p:spPr>
          <a:xfrm>
            <a:off x="6922839" y="3246444"/>
            <a:ext cx="2223400" cy="110648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lumMod val="50000"/>
            </a:schemeClr>
          </a:solidFill>
          <a:ln w="25400" cap="flat" cmpd="sng" algn="ctr">
            <a:noFill/>
            <a:prstDash val="solid"/>
          </a:ln>
          <a:effectLst/>
        </p:spPr>
        <p:txBody>
          <a:bodyPr lIns="91412" tIns="45706" rIns="91412" bIns="45706" anchor="ctr"/>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id-ID" sz="2485" b="0"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131" name="Freeform 33"/>
          <p:cNvSpPr/>
          <p:nvPr/>
        </p:nvSpPr>
        <p:spPr>
          <a:xfrm flipV="1">
            <a:off x="4985098" y="2138369"/>
            <a:ext cx="2221814" cy="110807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lumMod val="75000"/>
            </a:schemeClr>
          </a:solidFill>
          <a:ln w="25400" cap="flat" cmpd="sng" algn="ctr">
            <a:noFill/>
            <a:prstDash val="solid"/>
          </a:ln>
          <a:effectLst/>
        </p:spPr>
        <p:txBody>
          <a:bodyPr lIns="91412" tIns="45706" rIns="91412" bIns="45706" anchor="ctr"/>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id-ID" sz="2485" b="0"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132" name="Freeform 34"/>
          <p:cNvSpPr/>
          <p:nvPr/>
        </p:nvSpPr>
        <p:spPr>
          <a:xfrm flipV="1">
            <a:off x="8862163" y="2138369"/>
            <a:ext cx="2223400" cy="110807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lumMod val="75000"/>
            </a:schemeClr>
          </a:solidFill>
          <a:ln w="25400" cap="flat" cmpd="sng" algn="ctr">
            <a:noFill/>
            <a:prstDash val="solid"/>
          </a:ln>
          <a:effectLst/>
        </p:spPr>
        <p:txBody>
          <a:bodyPr lIns="91412" tIns="45706" rIns="91412" bIns="45706" anchor="ctr"/>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id-ID" sz="2485" b="0"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133" name="Text Placeholder 32"/>
          <p:cNvSpPr txBox="1"/>
          <p:nvPr/>
        </p:nvSpPr>
        <p:spPr bwMode="auto">
          <a:xfrm>
            <a:off x="1390516" y="4298955"/>
            <a:ext cx="1650491"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chemeClr val="tx1">
                    <a:lumMod val="75000"/>
                    <a:lumOff val="25000"/>
                  </a:schemeClr>
                </a:solidFill>
                <a:latin typeface="+mn-lt"/>
                <a:ea typeface="+mn-ea"/>
                <a:cs typeface="+mn-ea"/>
                <a:sym typeface="+mn-lt"/>
              </a:rPr>
              <a:t>所有文字都可以随意更改成您的文字内容</a:t>
            </a:r>
            <a:endParaRPr lang="en-US" altLang="zh-CN" sz="1200" dirty="0">
              <a:solidFill>
                <a:schemeClr val="tx1">
                  <a:lumMod val="75000"/>
                  <a:lumOff val="25000"/>
                </a:schemeClr>
              </a:solidFill>
              <a:latin typeface="+mn-lt"/>
              <a:ea typeface="+mn-ea"/>
              <a:cs typeface="+mn-ea"/>
              <a:sym typeface="+mn-lt"/>
            </a:endParaRPr>
          </a:p>
        </p:txBody>
      </p:sp>
      <p:sp>
        <p:nvSpPr>
          <p:cNvPr id="134" name="Text Placeholder 33"/>
          <p:cNvSpPr txBox="1"/>
          <p:nvPr/>
        </p:nvSpPr>
        <p:spPr>
          <a:xfrm>
            <a:off x="1390516" y="4022725"/>
            <a:ext cx="1650491"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Clr>
                <a:srgbClr val="FF0000"/>
              </a:buClr>
              <a:buSzPct val="70000"/>
              <a:buFont typeface="Arial" panose="020B0604020202020204" pitchFamily="34" charset="0"/>
              <a:buNone/>
              <a:defRPr/>
            </a:pPr>
            <a:r>
              <a:rPr lang="zh-CN" altLang="en-US" sz="1600" dirty="0">
                <a:solidFill>
                  <a:schemeClr val="tx1">
                    <a:lumMod val="75000"/>
                    <a:lumOff val="25000"/>
                  </a:schemeClr>
                </a:solidFill>
                <a:latin typeface="+mn-lt"/>
                <a:cs typeface="+mn-ea"/>
                <a:sym typeface="+mn-lt"/>
              </a:rPr>
              <a:t>点击输入标题</a:t>
            </a:r>
            <a:endParaRPr lang="en-AU" altLang="zh-CN" sz="1600" dirty="0">
              <a:solidFill>
                <a:schemeClr val="tx1">
                  <a:lumMod val="75000"/>
                  <a:lumOff val="25000"/>
                </a:schemeClr>
              </a:solidFill>
              <a:latin typeface="+mn-lt"/>
              <a:cs typeface="+mn-ea"/>
              <a:sym typeface="+mn-lt"/>
            </a:endParaRPr>
          </a:p>
        </p:txBody>
      </p:sp>
      <p:sp>
        <p:nvSpPr>
          <p:cNvPr id="135" name="Text Placeholder 32"/>
          <p:cNvSpPr txBox="1"/>
          <p:nvPr/>
        </p:nvSpPr>
        <p:spPr bwMode="auto">
          <a:xfrm>
            <a:off x="5269173" y="4298955"/>
            <a:ext cx="164890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chemeClr val="tx1">
                    <a:lumMod val="75000"/>
                    <a:lumOff val="25000"/>
                  </a:schemeClr>
                </a:solidFill>
                <a:latin typeface="+mn-lt"/>
                <a:ea typeface="+mn-ea"/>
                <a:cs typeface="+mn-ea"/>
                <a:sym typeface="+mn-lt"/>
              </a:rPr>
              <a:t>所有文字都可以随意更改成您的文字内容</a:t>
            </a:r>
            <a:endParaRPr lang="en-US" altLang="zh-CN" sz="1200" dirty="0">
              <a:solidFill>
                <a:schemeClr val="tx1">
                  <a:lumMod val="75000"/>
                  <a:lumOff val="25000"/>
                </a:schemeClr>
              </a:solidFill>
              <a:latin typeface="+mn-lt"/>
              <a:ea typeface="+mn-ea"/>
              <a:cs typeface="+mn-ea"/>
              <a:sym typeface="+mn-lt"/>
            </a:endParaRPr>
          </a:p>
        </p:txBody>
      </p:sp>
      <p:sp>
        <p:nvSpPr>
          <p:cNvPr id="136" name="Text Placeholder 33"/>
          <p:cNvSpPr txBox="1"/>
          <p:nvPr/>
        </p:nvSpPr>
        <p:spPr>
          <a:xfrm>
            <a:off x="5269173" y="4022725"/>
            <a:ext cx="1648903"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Clr>
                <a:srgbClr val="FF0000"/>
              </a:buClr>
              <a:buSzPct val="70000"/>
              <a:buFont typeface="Arial" panose="020B0604020202020204" pitchFamily="34" charset="0"/>
              <a:buNone/>
              <a:defRPr/>
            </a:pPr>
            <a:r>
              <a:rPr lang="zh-CN" altLang="en-US" sz="1600" dirty="0">
                <a:solidFill>
                  <a:schemeClr val="tx1">
                    <a:lumMod val="75000"/>
                    <a:lumOff val="25000"/>
                  </a:schemeClr>
                </a:solidFill>
                <a:latin typeface="+mn-lt"/>
                <a:cs typeface="+mn-ea"/>
                <a:sym typeface="+mn-lt"/>
              </a:rPr>
              <a:t>点击输入标题</a:t>
            </a:r>
            <a:endParaRPr lang="en-AU" altLang="zh-CN" sz="1600" dirty="0">
              <a:solidFill>
                <a:schemeClr val="tx1">
                  <a:lumMod val="75000"/>
                  <a:lumOff val="25000"/>
                </a:schemeClr>
              </a:solidFill>
              <a:latin typeface="+mn-lt"/>
              <a:cs typeface="+mn-ea"/>
              <a:sym typeface="+mn-lt"/>
            </a:endParaRPr>
          </a:p>
        </p:txBody>
      </p:sp>
      <p:sp>
        <p:nvSpPr>
          <p:cNvPr id="137" name="Text Placeholder 32"/>
          <p:cNvSpPr txBox="1"/>
          <p:nvPr/>
        </p:nvSpPr>
        <p:spPr bwMode="auto">
          <a:xfrm>
            <a:off x="9150997" y="4298955"/>
            <a:ext cx="1650491"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chemeClr val="tx1">
                    <a:lumMod val="75000"/>
                    <a:lumOff val="25000"/>
                  </a:schemeClr>
                </a:solidFill>
                <a:latin typeface="+mn-lt"/>
                <a:ea typeface="+mn-ea"/>
                <a:cs typeface="+mn-ea"/>
                <a:sym typeface="+mn-lt"/>
              </a:rPr>
              <a:t>所有文字都可以随意更改成您的文字内容</a:t>
            </a:r>
            <a:endParaRPr lang="en-US" altLang="zh-CN" sz="1200" dirty="0">
              <a:solidFill>
                <a:schemeClr val="tx1">
                  <a:lumMod val="75000"/>
                  <a:lumOff val="25000"/>
                </a:schemeClr>
              </a:solidFill>
              <a:latin typeface="+mn-lt"/>
              <a:ea typeface="+mn-ea"/>
              <a:cs typeface="+mn-ea"/>
              <a:sym typeface="+mn-lt"/>
            </a:endParaRPr>
          </a:p>
        </p:txBody>
      </p:sp>
      <p:sp>
        <p:nvSpPr>
          <p:cNvPr id="138" name="Text Placeholder 33"/>
          <p:cNvSpPr txBox="1"/>
          <p:nvPr/>
        </p:nvSpPr>
        <p:spPr>
          <a:xfrm>
            <a:off x="9150997" y="4022725"/>
            <a:ext cx="1650491"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Clr>
                <a:srgbClr val="FF0000"/>
              </a:buClr>
              <a:buSzPct val="70000"/>
              <a:buFont typeface="Arial" panose="020B0604020202020204" pitchFamily="34" charset="0"/>
              <a:buNone/>
              <a:defRPr/>
            </a:pPr>
            <a:r>
              <a:rPr lang="zh-CN" altLang="en-US" sz="1600" dirty="0">
                <a:solidFill>
                  <a:schemeClr val="tx1">
                    <a:lumMod val="75000"/>
                    <a:lumOff val="25000"/>
                  </a:schemeClr>
                </a:solidFill>
                <a:latin typeface="+mn-lt"/>
                <a:cs typeface="+mn-ea"/>
                <a:sym typeface="+mn-lt"/>
              </a:rPr>
              <a:t>点击输入标题</a:t>
            </a:r>
            <a:endParaRPr lang="en-AU" altLang="zh-CN" sz="1600" dirty="0">
              <a:solidFill>
                <a:schemeClr val="tx1">
                  <a:lumMod val="75000"/>
                  <a:lumOff val="25000"/>
                </a:schemeClr>
              </a:solidFill>
              <a:latin typeface="+mn-lt"/>
              <a:cs typeface="+mn-ea"/>
              <a:sym typeface="+mn-lt"/>
            </a:endParaRPr>
          </a:p>
        </p:txBody>
      </p:sp>
      <p:sp>
        <p:nvSpPr>
          <p:cNvPr id="139" name="Text Placeholder 32"/>
          <p:cNvSpPr txBox="1"/>
          <p:nvPr/>
        </p:nvSpPr>
        <p:spPr bwMode="auto">
          <a:xfrm>
            <a:off x="3334604" y="1889129"/>
            <a:ext cx="1650491" cy="60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chemeClr val="tx1">
                    <a:lumMod val="75000"/>
                    <a:lumOff val="25000"/>
                  </a:schemeClr>
                </a:solidFill>
                <a:latin typeface="+mn-lt"/>
                <a:ea typeface="+mn-ea"/>
                <a:cs typeface="+mn-ea"/>
                <a:sym typeface="+mn-lt"/>
              </a:rPr>
              <a:t>所有文字都可以随意更改成您的文字内容</a:t>
            </a:r>
            <a:endParaRPr lang="en-US" altLang="zh-CN" sz="1200" dirty="0">
              <a:solidFill>
                <a:schemeClr val="tx1">
                  <a:lumMod val="75000"/>
                  <a:lumOff val="25000"/>
                </a:schemeClr>
              </a:solidFill>
              <a:latin typeface="+mn-lt"/>
              <a:ea typeface="+mn-ea"/>
              <a:cs typeface="+mn-ea"/>
              <a:sym typeface="+mn-lt"/>
            </a:endParaRPr>
          </a:p>
        </p:txBody>
      </p:sp>
      <p:sp>
        <p:nvSpPr>
          <p:cNvPr id="140" name="Text Placeholder 33"/>
          <p:cNvSpPr txBox="1"/>
          <p:nvPr/>
        </p:nvSpPr>
        <p:spPr>
          <a:xfrm>
            <a:off x="3334604" y="1612899"/>
            <a:ext cx="1650491"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Clr>
                <a:srgbClr val="FF0000"/>
              </a:buClr>
              <a:buSzPct val="70000"/>
              <a:buFont typeface="Arial" panose="020B0604020202020204" pitchFamily="34" charset="0"/>
              <a:buNone/>
              <a:defRPr/>
            </a:pPr>
            <a:r>
              <a:rPr lang="zh-CN" altLang="en-US" sz="1600" dirty="0">
                <a:solidFill>
                  <a:schemeClr val="tx1">
                    <a:lumMod val="75000"/>
                    <a:lumOff val="25000"/>
                  </a:schemeClr>
                </a:solidFill>
                <a:latin typeface="+mn-lt"/>
                <a:cs typeface="+mn-ea"/>
                <a:sym typeface="+mn-lt"/>
              </a:rPr>
              <a:t>点击输入标题</a:t>
            </a:r>
            <a:endParaRPr lang="en-AU" altLang="zh-CN" sz="1600" dirty="0">
              <a:solidFill>
                <a:schemeClr val="tx1">
                  <a:lumMod val="75000"/>
                  <a:lumOff val="25000"/>
                </a:schemeClr>
              </a:solidFill>
              <a:latin typeface="+mn-lt"/>
              <a:cs typeface="+mn-ea"/>
              <a:sym typeface="+mn-lt"/>
            </a:endParaRPr>
          </a:p>
        </p:txBody>
      </p:sp>
      <p:sp>
        <p:nvSpPr>
          <p:cNvPr id="141" name="Text Placeholder 32"/>
          <p:cNvSpPr txBox="1"/>
          <p:nvPr/>
        </p:nvSpPr>
        <p:spPr bwMode="auto">
          <a:xfrm>
            <a:off x="7213255" y="1889129"/>
            <a:ext cx="1648904" cy="60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chemeClr val="tx1">
                    <a:lumMod val="75000"/>
                    <a:lumOff val="25000"/>
                  </a:schemeClr>
                </a:solidFill>
                <a:latin typeface="+mn-lt"/>
                <a:ea typeface="+mn-ea"/>
                <a:cs typeface="+mn-ea"/>
                <a:sym typeface="+mn-lt"/>
              </a:rPr>
              <a:t>所有文字都可以随意更改成您的文字内容</a:t>
            </a:r>
            <a:endParaRPr lang="en-US" altLang="zh-CN" sz="1200" dirty="0">
              <a:solidFill>
                <a:schemeClr val="tx1">
                  <a:lumMod val="75000"/>
                  <a:lumOff val="25000"/>
                </a:schemeClr>
              </a:solidFill>
              <a:latin typeface="+mn-lt"/>
              <a:ea typeface="+mn-ea"/>
              <a:cs typeface="+mn-ea"/>
              <a:sym typeface="+mn-lt"/>
            </a:endParaRPr>
          </a:p>
        </p:txBody>
      </p:sp>
      <p:sp>
        <p:nvSpPr>
          <p:cNvPr id="142" name="Text Placeholder 33"/>
          <p:cNvSpPr txBox="1"/>
          <p:nvPr/>
        </p:nvSpPr>
        <p:spPr>
          <a:xfrm>
            <a:off x="7213255" y="1612899"/>
            <a:ext cx="1648904"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Clr>
                <a:srgbClr val="FF0000"/>
              </a:buClr>
              <a:buSzPct val="70000"/>
              <a:buFont typeface="Arial" panose="020B0604020202020204" pitchFamily="34" charset="0"/>
              <a:buNone/>
              <a:defRPr/>
            </a:pPr>
            <a:r>
              <a:rPr lang="zh-CN" altLang="en-US" sz="1600" dirty="0">
                <a:solidFill>
                  <a:schemeClr val="tx1">
                    <a:lumMod val="75000"/>
                    <a:lumOff val="25000"/>
                  </a:schemeClr>
                </a:solidFill>
                <a:latin typeface="+mn-lt"/>
                <a:cs typeface="+mn-ea"/>
                <a:sym typeface="+mn-lt"/>
              </a:rPr>
              <a:t>点击输入标题</a:t>
            </a:r>
            <a:endParaRPr lang="en-AU" altLang="zh-CN" sz="1600" dirty="0">
              <a:solidFill>
                <a:schemeClr val="tx1">
                  <a:lumMod val="75000"/>
                  <a:lumOff val="25000"/>
                </a:schemeClr>
              </a:solidFill>
              <a:latin typeface="+mn-lt"/>
              <a:cs typeface="+mn-ea"/>
              <a:sym typeface="+mn-lt"/>
            </a:endParaRPr>
          </a:p>
        </p:txBody>
      </p:sp>
      <p:grpSp>
        <p:nvGrpSpPr>
          <p:cNvPr id="143" name="Group 4"/>
          <p:cNvGrpSpPr/>
          <p:nvPr/>
        </p:nvGrpSpPr>
        <p:grpSpPr bwMode="auto">
          <a:xfrm>
            <a:off x="1136598" y="5478464"/>
            <a:ext cx="3085148" cy="758824"/>
            <a:chOff x="1135099" y="5478412"/>
            <a:chExt cx="3085878" cy="758582"/>
          </a:xfrm>
        </p:grpSpPr>
        <p:sp>
          <p:nvSpPr>
            <p:cNvPr id="144" name="Text Placeholder 32"/>
            <p:cNvSpPr txBox="1"/>
            <p:nvPr/>
          </p:nvSpPr>
          <p:spPr bwMode="auto">
            <a:xfrm>
              <a:off x="1754819"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chemeClr val="tx1">
                      <a:lumMod val="75000"/>
                      <a:lumOff val="25000"/>
                    </a:schemeClr>
                  </a:solidFill>
                  <a:latin typeface="+mn-lt"/>
                  <a:ea typeface="+mn-ea"/>
                  <a:cs typeface="+mn-ea"/>
                  <a:sym typeface="+mn-lt"/>
                </a:rPr>
                <a:t>所有文字都可以随意更改成您的文字内容</a:t>
              </a:r>
              <a:endParaRPr lang="en-US" altLang="zh-CN" sz="1200" dirty="0">
                <a:solidFill>
                  <a:schemeClr val="tx1">
                    <a:lumMod val="75000"/>
                    <a:lumOff val="25000"/>
                  </a:schemeClr>
                </a:solidFill>
                <a:latin typeface="+mn-lt"/>
                <a:ea typeface="+mn-ea"/>
                <a:cs typeface="+mn-ea"/>
                <a:sym typeface="+mn-lt"/>
              </a:endParaRPr>
            </a:p>
          </p:txBody>
        </p:sp>
        <p:sp>
          <p:nvSpPr>
            <p:cNvPr id="145" name="Text Placeholder 33"/>
            <p:cNvSpPr txBox="1"/>
            <p:nvPr/>
          </p:nvSpPr>
          <p:spPr>
            <a:xfrm>
              <a:off x="1797038" y="5499042"/>
              <a:ext cx="2423939"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Clr>
                  <a:srgbClr val="FF0000"/>
                </a:buClr>
                <a:buSzPct val="70000"/>
                <a:buFont typeface="Arial" panose="020B0604020202020204" pitchFamily="34" charset="0"/>
                <a:buNone/>
                <a:defRPr/>
              </a:pPr>
              <a:r>
                <a:rPr lang="zh-CN" altLang="en-US" sz="1600" dirty="0">
                  <a:solidFill>
                    <a:schemeClr val="tx1">
                      <a:lumMod val="75000"/>
                      <a:lumOff val="25000"/>
                    </a:schemeClr>
                  </a:solidFill>
                  <a:latin typeface="+mn-lt"/>
                  <a:cs typeface="+mn-ea"/>
                  <a:sym typeface="+mn-lt"/>
                </a:rPr>
                <a:t>点击输入标题</a:t>
              </a:r>
              <a:endParaRPr lang="en-AU" altLang="zh-CN" sz="1600" dirty="0">
                <a:solidFill>
                  <a:schemeClr val="tx1">
                    <a:lumMod val="75000"/>
                    <a:lumOff val="25000"/>
                  </a:schemeClr>
                </a:solidFill>
                <a:latin typeface="+mn-lt"/>
                <a:cs typeface="+mn-ea"/>
                <a:sym typeface="+mn-lt"/>
              </a:endParaRPr>
            </a:p>
          </p:txBody>
        </p:sp>
        <p:sp>
          <p:nvSpPr>
            <p:cNvPr id="146" name="Text Placeholder 33"/>
            <p:cNvSpPr txBox="1"/>
            <p:nvPr/>
          </p:nvSpPr>
          <p:spPr>
            <a:xfrm>
              <a:off x="1135099" y="5478412"/>
              <a:ext cx="661939"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spcBef>
                  <a:spcPct val="20000"/>
                </a:spcBef>
                <a:buClr>
                  <a:srgbClr val="FF0000"/>
                </a:buClr>
                <a:buSzPct val="70000"/>
                <a:buFont typeface="Arial" panose="020B0604020202020204" pitchFamily="34" charset="0"/>
                <a:buNone/>
                <a:defRPr/>
              </a:pPr>
              <a:r>
                <a:rPr lang="en-AU" sz="3600" b="1" dirty="0">
                  <a:solidFill>
                    <a:schemeClr val="tx1">
                      <a:lumMod val="75000"/>
                      <a:lumOff val="25000"/>
                    </a:schemeClr>
                  </a:solidFill>
                  <a:latin typeface="+mn-lt"/>
                  <a:cs typeface="+mn-ea"/>
                  <a:sym typeface="+mn-lt"/>
                </a:rPr>
                <a:t>01</a:t>
              </a:r>
            </a:p>
          </p:txBody>
        </p:sp>
      </p:grpSp>
      <p:grpSp>
        <p:nvGrpSpPr>
          <p:cNvPr id="147" name="Group 5"/>
          <p:cNvGrpSpPr/>
          <p:nvPr/>
        </p:nvGrpSpPr>
        <p:grpSpPr bwMode="auto">
          <a:xfrm>
            <a:off x="4537557" y="5478464"/>
            <a:ext cx="3088321" cy="758824"/>
            <a:chOff x="4537690" y="5478412"/>
            <a:chExt cx="3088279" cy="758582"/>
          </a:xfrm>
        </p:grpSpPr>
        <p:sp>
          <p:nvSpPr>
            <p:cNvPr id="148" name="Text Placeholder 32"/>
            <p:cNvSpPr txBox="1"/>
            <p:nvPr/>
          </p:nvSpPr>
          <p:spPr bwMode="auto">
            <a:xfrm>
              <a:off x="5171534"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chemeClr val="tx1">
                      <a:lumMod val="75000"/>
                      <a:lumOff val="25000"/>
                    </a:schemeClr>
                  </a:solidFill>
                  <a:latin typeface="+mn-lt"/>
                  <a:ea typeface="+mn-ea"/>
                  <a:cs typeface="+mn-ea"/>
                  <a:sym typeface="+mn-lt"/>
                </a:rPr>
                <a:t>所有文字都可以随意更改成您的文字内容</a:t>
              </a:r>
              <a:endParaRPr lang="en-US" altLang="zh-CN" sz="1200" dirty="0">
                <a:solidFill>
                  <a:schemeClr val="tx1">
                    <a:lumMod val="75000"/>
                    <a:lumOff val="25000"/>
                  </a:schemeClr>
                </a:solidFill>
                <a:latin typeface="+mn-lt"/>
                <a:ea typeface="+mn-ea"/>
                <a:cs typeface="+mn-ea"/>
                <a:sym typeface="+mn-lt"/>
              </a:endParaRPr>
            </a:p>
          </p:txBody>
        </p:sp>
        <p:sp>
          <p:nvSpPr>
            <p:cNvPr id="149" name="Text Placeholder 33"/>
            <p:cNvSpPr txBox="1"/>
            <p:nvPr/>
          </p:nvSpPr>
          <p:spPr>
            <a:xfrm>
              <a:off x="5202639" y="5499042"/>
              <a:ext cx="2423330"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Clr>
                  <a:srgbClr val="FF0000"/>
                </a:buClr>
                <a:buSzPct val="70000"/>
                <a:buFont typeface="Arial" panose="020B0604020202020204" pitchFamily="34" charset="0"/>
                <a:buNone/>
                <a:defRPr/>
              </a:pPr>
              <a:r>
                <a:rPr lang="zh-CN" altLang="en-US" sz="1600" dirty="0">
                  <a:solidFill>
                    <a:schemeClr val="tx1">
                      <a:lumMod val="75000"/>
                      <a:lumOff val="25000"/>
                    </a:schemeClr>
                  </a:solidFill>
                  <a:latin typeface="+mn-lt"/>
                  <a:cs typeface="+mn-ea"/>
                  <a:sym typeface="+mn-lt"/>
                </a:rPr>
                <a:t>点击输入标题</a:t>
              </a:r>
              <a:endParaRPr lang="en-AU" altLang="zh-CN" sz="1600" dirty="0">
                <a:solidFill>
                  <a:schemeClr val="tx1">
                    <a:lumMod val="75000"/>
                    <a:lumOff val="25000"/>
                  </a:schemeClr>
                </a:solidFill>
                <a:latin typeface="+mn-lt"/>
                <a:cs typeface="+mn-ea"/>
                <a:sym typeface="+mn-lt"/>
              </a:endParaRPr>
            </a:p>
          </p:txBody>
        </p:sp>
        <p:sp>
          <p:nvSpPr>
            <p:cNvPr id="150" name="Text Placeholder 33"/>
            <p:cNvSpPr txBox="1"/>
            <p:nvPr/>
          </p:nvSpPr>
          <p:spPr>
            <a:xfrm>
              <a:off x="4537690" y="5478412"/>
              <a:ext cx="661775"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spcBef>
                  <a:spcPct val="20000"/>
                </a:spcBef>
                <a:buClr>
                  <a:srgbClr val="FF0000"/>
                </a:buClr>
                <a:buSzPct val="70000"/>
                <a:buFont typeface="Arial" panose="020B0604020202020204" pitchFamily="34" charset="0"/>
                <a:buNone/>
                <a:defRPr/>
              </a:pPr>
              <a:r>
                <a:rPr lang="en-AU" sz="3600" b="1" dirty="0">
                  <a:solidFill>
                    <a:schemeClr val="tx1">
                      <a:lumMod val="75000"/>
                      <a:lumOff val="25000"/>
                    </a:schemeClr>
                  </a:solidFill>
                  <a:latin typeface="+mn-lt"/>
                  <a:cs typeface="+mn-ea"/>
                  <a:sym typeface="+mn-lt"/>
                </a:rPr>
                <a:t>02</a:t>
              </a:r>
            </a:p>
          </p:txBody>
        </p:sp>
      </p:grpSp>
      <p:grpSp>
        <p:nvGrpSpPr>
          <p:cNvPr id="151" name="Group 6"/>
          <p:cNvGrpSpPr/>
          <p:nvPr/>
        </p:nvGrpSpPr>
        <p:grpSpPr bwMode="auto">
          <a:xfrm>
            <a:off x="7968674" y="5478464"/>
            <a:ext cx="3086735" cy="758824"/>
            <a:chOff x="7968623" y="5478412"/>
            <a:chExt cx="3088279" cy="758582"/>
          </a:xfrm>
        </p:grpSpPr>
        <p:sp>
          <p:nvSpPr>
            <p:cNvPr id="152" name="Text Placeholder 32"/>
            <p:cNvSpPr txBox="1"/>
            <p:nvPr/>
          </p:nvSpPr>
          <p:spPr bwMode="auto">
            <a:xfrm>
              <a:off x="8602467"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0" fontAlgn="ctr" hangingPunct="0">
                <a:spcBef>
                  <a:spcPct val="0"/>
                </a:spcBef>
                <a:spcAft>
                  <a:spcPct val="0"/>
                </a:spcAft>
                <a:buClr>
                  <a:srgbClr val="FF0000"/>
                </a:buClr>
                <a:buSzPct val="70000"/>
                <a:buFont typeface="Arial" panose="020B0604020202020204" pitchFamily="34" charset="0"/>
                <a:buNone/>
              </a:pPr>
              <a:r>
                <a:rPr lang="zh-CN" altLang="en-US" sz="1200" dirty="0">
                  <a:solidFill>
                    <a:schemeClr val="tx1">
                      <a:lumMod val="75000"/>
                      <a:lumOff val="25000"/>
                    </a:schemeClr>
                  </a:solidFill>
                  <a:latin typeface="+mn-lt"/>
                  <a:ea typeface="+mn-ea"/>
                  <a:cs typeface="+mn-ea"/>
                  <a:sym typeface="+mn-lt"/>
                </a:rPr>
                <a:t>所有文字都可以随意更改成您的文字内容</a:t>
              </a:r>
              <a:endParaRPr lang="en-US" altLang="zh-CN" sz="1200" dirty="0">
                <a:solidFill>
                  <a:schemeClr val="tx1">
                    <a:lumMod val="75000"/>
                    <a:lumOff val="25000"/>
                  </a:schemeClr>
                </a:solidFill>
                <a:latin typeface="+mn-lt"/>
                <a:ea typeface="+mn-ea"/>
                <a:cs typeface="+mn-ea"/>
                <a:sym typeface="+mn-lt"/>
              </a:endParaRPr>
            </a:p>
          </p:txBody>
        </p:sp>
        <p:sp>
          <p:nvSpPr>
            <p:cNvPr id="153" name="Text Placeholder 33"/>
            <p:cNvSpPr txBox="1"/>
            <p:nvPr/>
          </p:nvSpPr>
          <p:spPr>
            <a:xfrm>
              <a:off x="8633913" y="5499042"/>
              <a:ext cx="2422989"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Clr>
                  <a:srgbClr val="FF0000"/>
                </a:buClr>
                <a:buSzPct val="70000"/>
                <a:buFont typeface="Arial" panose="020B0604020202020204" pitchFamily="34" charset="0"/>
                <a:buNone/>
                <a:defRPr/>
              </a:pPr>
              <a:r>
                <a:rPr lang="zh-CN" altLang="en-US" sz="1600" dirty="0">
                  <a:solidFill>
                    <a:schemeClr val="tx1">
                      <a:lumMod val="75000"/>
                      <a:lumOff val="25000"/>
                    </a:schemeClr>
                  </a:solidFill>
                  <a:latin typeface="+mn-lt"/>
                  <a:cs typeface="+mn-ea"/>
                  <a:sym typeface="+mn-lt"/>
                </a:rPr>
                <a:t>点击输入标题</a:t>
              </a:r>
              <a:endParaRPr lang="en-AU" altLang="zh-CN" sz="1600" dirty="0">
                <a:solidFill>
                  <a:schemeClr val="tx1">
                    <a:lumMod val="75000"/>
                    <a:lumOff val="25000"/>
                  </a:schemeClr>
                </a:solidFill>
                <a:latin typeface="+mn-lt"/>
                <a:cs typeface="+mn-ea"/>
                <a:sym typeface="+mn-lt"/>
              </a:endParaRPr>
            </a:p>
          </p:txBody>
        </p:sp>
        <p:sp>
          <p:nvSpPr>
            <p:cNvPr id="154" name="Text Placeholder 33"/>
            <p:cNvSpPr txBox="1"/>
            <p:nvPr/>
          </p:nvSpPr>
          <p:spPr>
            <a:xfrm>
              <a:off x="7968623" y="5478412"/>
              <a:ext cx="662115"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spcBef>
                  <a:spcPct val="20000"/>
                </a:spcBef>
                <a:buClr>
                  <a:srgbClr val="FF0000"/>
                </a:buClr>
                <a:buSzPct val="70000"/>
                <a:buFont typeface="Arial" panose="020B0604020202020204" pitchFamily="34" charset="0"/>
                <a:buNone/>
                <a:defRPr/>
              </a:pPr>
              <a:r>
                <a:rPr lang="en-AU" sz="3600" b="1" dirty="0">
                  <a:solidFill>
                    <a:schemeClr val="tx1">
                      <a:lumMod val="75000"/>
                      <a:lumOff val="25000"/>
                    </a:schemeClr>
                  </a:solidFill>
                  <a:latin typeface="+mn-lt"/>
                  <a:cs typeface="+mn-ea"/>
                  <a:sym typeface="+mn-lt"/>
                </a:rPr>
                <a:t>03</a:t>
              </a:r>
            </a:p>
          </p:txBody>
        </p:sp>
      </p:grpSp>
      <p:grpSp>
        <p:nvGrpSpPr>
          <p:cNvPr id="155" name="Group 3"/>
          <p:cNvGrpSpPr/>
          <p:nvPr/>
        </p:nvGrpSpPr>
        <p:grpSpPr bwMode="auto">
          <a:xfrm>
            <a:off x="1641266" y="2665417"/>
            <a:ext cx="1148996" cy="1149351"/>
            <a:chOff x="1639544" y="2665080"/>
            <a:chExt cx="1149172" cy="1149172"/>
          </a:xfrm>
        </p:grpSpPr>
        <p:sp>
          <p:nvSpPr>
            <p:cNvPr id="156" name="Oval 37"/>
            <p:cNvSpPr>
              <a:spLocks noChangeAspect="1"/>
            </p:cNvSpPr>
            <p:nvPr/>
          </p:nvSpPr>
          <p:spPr>
            <a:xfrm>
              <a:off x="1639544" y="2665080"/>
              <a:ext cx="1149172" cy="1149172"/>
            </a:xfrm>
            <a:prstGeom prst="ellipse">
              <a:avLst/>
            </a:prstGeom>
            <a:solidFill>
              <a:srgbClr val="005828"/>
            </a:solidFill>
            <a:ln w="25400" cap="flat" cmpd="sng" algn="ctr">
              <a:no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zh-CN" sz="3200"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157" name="Freeform 27"/>
            <p:cNvSpPr>
              <a:spLocks noChangeArrowheads="1"/>
            </p:cNvSpPr>
            <p:nvPr/>
          </p:nvSpPr>
          <p:spPr bwMode="auto">
            <a:xfrm>
              <a:off x="1946850" y="3056579"/>
              <a:ext cx="559973" cy="438238"/>
            </a:xfrm>
            <a:custGeom>
              <a:avLst/>
              <a:gdLst>
                <a:gd name="T0" fmla="*/ 480293 w 506"/>
                <a:gd name="T1" fmla="*/ 76884 h 399"/>
                <a:gd name="T2" fmla="*/ 480293 w 506"/>
                <a:gd name="T3" fmla="*/ 76884 h 399"/>
                <a:gd name="T4" fmla="*/ 185920 w 506"/>
                <a:gd name="T5" fmla="*/ 38442 h 399"/>
                <a:gd name="T6" fmla="*/ 9960 w 506"/>
                <a:gd name="T7" fmla="*/ 242733 h 399"/>
                <a:gd name="T8" fmla="*/ 215800 w 506"/>
                <a:gd name="T9" fmla="*/ 437140 h 399"/>
                <a:gd name="T10" fmla="*/ 421640 w 506"/>
                <a:gd name="T11" fmla="*/ 340486 h 399"/>
                <a:gd name="T12" fmla="*/ 401720 w 506"/>
                <a:gd name="T13" fmla="*/ 232848 h 399"/>
                <a:gd name="T14" fmla="*/ 519026 w 506"/>
                <a:gd name="T15" fmla="*/ 222963 h 399"/>
                <a:gd name="T16" fmla="*/ 480293 w 506"/>
                <a:gd name="T17" fmla="*/ 76884 h 399"/>
                <a:gd name="T18" fmla="*/ 303226 w 506"/>
                <a:gd name="T19" fmla="*/ 330601 h 399"/>
                <a:gd name="T20" fmla="*/ 303226 w 506"/>
                <a:gd name="T21" fmla="*/ 330601 h 399"/>
                <a:gd name="T22" fmla="*/ 264493 w 506"/>
                <a:gd name="T23" fmla="*/ 291060 h 399"/>
                <a:gd name="T24" fmla="*/ 303226 w 506"/>
                <a:gd name="T25" fmla="*/ 252618 h 399"/>
                <a:gd name="T26" fmla="*/ 341960 w 506"/>
                <a:gd name="T27" fmla="*/ 291060 h 399"/>
                <a:gd name="T28" fmla="*/ 303226 w 506"/>
                <a:gd name="T29" fmla="*/ 330601 h 3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ysClr val="window" lastClr="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schemeClr val="tx1">
                    <a:lumMod val="75000"/>
                    <a:lumOff val="25000"/>
                  </a:schemeClr>
                </a:solidFill>
                <a:effectLst/>
                <a:uLnTx/>
                <a:uFillTx/>
                <a:cs typeface="+mn-ea"/>
                <a:sym typeface="+mn-lt"/>
              </a:endParaRPr>
            </a:p>
          </p:txBody>
        </p:sp>
      </p:grpSp>
      <p:grpSp>
        <p:nvGrpSpPr>
          <p:cNvPr id="158" name="Group 7"/>
          <p:cNvGrpSpPr/>
          <p:nvPr/>
        </p:nvGrpSpPr>
        <p:grpSpPr bwMode="auto">
          <a:xfrm>
            <a:off x="3582179" y="2665417"/>
            <a:ext cx="1148996" cy="1149351"/>
            <a:chOff x="3581386" y="2665080"/>
            <a:chExt cx="1149172" cy="1149172"/>
          </a:xfrm>
        </p:grpSpPr>
        <p:sp>
          <p:nvSpPr>
            <p:cNvPr id="159" name="Oval 38"/>
            <p:cNvSpPr>
              <a:spLocks noChangeAspect="1"/>
            </p:cNvSpPr>
            <p:nvPr/>
          </p:nvSpPr>
          <p:spPr>
            <a:xfrm>
              <a:off x="3581386" y="2665080"/>
              <a:ext cx="1149172" cy="1149172"/>
            </a:xfrm>
            <a:prstGeom prst="ellipse">
              <a:avLst/>
            </a:prstGeom>
            <a:solidFill>
              <a:srgbClr val="005828"/>
            </a:solidFill>
            <a:ln w="25400" cap="flat" cmpd="sng" algn="ctr">
              <a:no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zh-CN" sz="3200"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160" name="Freeform 116"/>
            <p:cNvSpPr>
              <a:spLocks noChangeArrowheads="1"/>
            </p:cNvSpPr>
            <p:nvPr/>
          </p:nvSpPr>
          <p:spPr bwMode="auto">
            <a:xfrm>
              <a:off x="3920940" y="2997622"/>
              <a:ext cx="465650" cy="484088"/>
            </a:xfrm>
            <a:custGeom>
              <a:avLst/>
              <a:gdLst>
                <a:gd name="T0" fmla="*/ 418562 w 445"/>
                <a:gd name="T1" fmla="*/ 166602 h 462"/>
                <a:gd name="T2" fmla="*/ 418562 w 445"/>
                <a:gd name="T3" fmla="*/ 166602 h 462"/>
                <a:gd name="T4" fmla="*/ 278344 w 445"/>
                <a:gd name="T5" fmla="*/ 8382 h 462"/>
                <a:gd name="T6" fmla="*/ 37671 w 445"/>
                <a:gd name="T7" fmla="*/ 259857 h 462"/>
                <a:gd name="T8" fmla="*/ 9418 w 445"/>
                <a:gd name="T9" fmla="*/ 334251 h 462"/>
                <a:gd name="T10" fmla="*/ 84759 w 445"/>
                <a:gd name="T11" fmla="*/ 371972 h 462"/>
                <a:gd name="T12" fmla="*/ 102548 w 445"/>
                <a:gd name="T13" fmla="*/ 362542 h 462"/>
                <a:gd name="T14" fmla="*/ 140218 w 445"/>
                <a:gd name="T15" fmla="*/ 389785 h 462"/>
                <a:gd name="T16" fmla="*/ 167425 w 445"/>
                <a:gd name="T17" fmla="*/ 454749 h 462"/>
                <a:gd name="T18" fmla="*/ 195678 w 445"/>
                <a:gd name="T19" fmla="*/ 473610 h 462"/>
                <a:gd name="T20" fmla="*/ 251137 w 445"/>
                <a:gd name="T21" fmla="*/ 454749 h 462"/>
                <a:gd name="T22" fmla="*/ 260555 w 445"/>
                <a:gd name="T23" fmla="*/ 435889 h 462"/>
                <a:gd name="T24" fmla="*/ 241719 w 445"/>
                <a:gd name="T25" fmla="*/ 408646 h 462"/>
                <a:gd name="T26" fmla="*/ 213467 w 445"/>
                <a:gd name="T27" fmla="*/ 353112 h 462"/>
                <a:gd name="T28" fmla="*/ 241719 w 445"/>
                <a:gd name="T29" fmla="*/ 324821 h 462"/>
                <a:gd name="T30" fmla="*/ 436351 w 445"/>
                <a:gd name="T31" fmla="*/ 371972 h 462"/>
                <a:gd name="T32" fmla="*/ 418562 w 445"/>
                <a:gd name="T33" fmla="*/ 166602 h 462"/>
                <a:gd name="T34" fmla="*/ 408098 w 445"/>
                <a:gd name="T35" fmla="*/ 324821 h 462"/>
                <a:gd name="T36" fmla="*/ 408098 w 445"/>
                <a:gd name="T37" fmla="*/ 324821 h 462"/>
                <a:gd name="T38" fmla="*/ 316014 w 445"/>
                <a:gd name="T39" fmla="*/ 213753 h 462"/>
                <a:gd name="T40" fmla="*/ 297179 w 445"/>
                <a:gd name="T41" fmla="*/ 64964 h 462"/>
                <a:gd name="T42" fmla="*/ 380891 w 445"/>
                <a:gd name="T43" fmla="*/ 185462 h 462"/>
                <a:gd name="T44" fmla="*/ 408098 w 445"/>
                <a:gd name="T45" fmla="*/ 324821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ysClr val="window" lastClr="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schemeClr val="tx1">
                    <a:lumMod val="75000"/>
                    <a:lumOff val="25000"/>
                  </a:schemeClr>
                </a:solidFill>
                <a:effectLst/>
                <a:uLnTx/>
                <a:uFillTx/>
                <a:cs typeface="+mn-ea"/>
                <a:sym typeface="+mn-lt"/>
              </a:endParaRPr>
            </a:p>
          </p:txBody>
        </p:sp>
      </p:grpSp>
      <p:grpSp>
        <p:nvGrpSpPr>
          <p:cNvPr id="161" name="Group 8"/>
          <p:cNvGrpSpPr/>
          <p:nvPr/>
        </p:nvGrpSpPr>
        <p:grpSpPr bwMode="auto">
          <a:xfrm>
            <a:off x="5521507" y="2665417"/>
            <a:ext cx="1148996" cy="1149351"/>
            <a:chOff x="5521022" y="2665080"/>
            <a:chExt cx="1149172" cy="1149172"/>
          </a:xfrm>
        </p:grpSpPr>
        <p:sp>
          <p:nvSpPr>
            <p:cNvPr id="162" name="Oval 39"/>
            <p:cNvSpPr>
              <a:spLocks noChangeAspect="1"/>
            </p:cNvSpPr>
            <p:nvPr/>
          </p:nvSpPr>
          <p:spPr>
            <a:xfrm>
              <a:off x="5521022" y="2665080"/>
              <a:ext cx="1149172" cy="1149172"/>
            </a:xfrm>
            <a:prstGeom prst="ellipse">
              <a:avLst/>
            </a:prstGeom>
            <a:solidFill>
              <a:srgbClr val="005828"/>
            </a:solidFill>
            <a:ln w="25400" cap="flat" cmpd="sng" algn="ctr">
              <a:no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zh-CN" sz="3200"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163" name="Freeform 102"/>
            <p:cNvSpPr>
              <a:spLocks noChangeArrowheads="1"/>
            </p:cNvSpPr>
            <p:nvPr/>
          </p:nvSpPr>
          <p:spPr bwMode="auto">
            <a:xfrm>
              <a:off x="5865958" y="3032893"/>
              <a:ext cx="466594" cy="417042"/>
            </a:xfrm>
            <a:custGeom>
              <a:avLst/>
              <a:gdLst>
                <a:gd name="T0" fmla="*/ 74955 w 498"/>
                <a:gd name="T1" fmla="*/ 141513 h 445"/>
                <a:gd name="T2" fmla="*/ 74955 w 498"/>
                <a:gd name="T3" fmla="*/ 141513 h 445"/>
                <a:gd name="T4" fmla="*/ 133045 w 498"/>
                <a:gd name="T5" fmla="*/ 158382 h 445"/>
                <a:gd name="T6" fmla="*/ 141477 w 498"/>
                <a:gd name="T7" fmla="*/ 158382 h 445"/>
                <a:gd name="T8" fmla="*/ 182702 w 498"/>
                <a:gd name="T9" fmla="*/ 125581 h 445"/>
                <a:gd name="T10" fmla="*/ 182702 w 498"/>
                <a:gd name="T11" fmla="*/ 117147 h 445"/>
                <a:gd name="T12" fmla="*/ 166775 w 498"/>
                <a:gd name="T13" fmla="*/ 100278 h 445"/>
                <a:gd name="T14" fmla="*/ 257657 w 498"/>
                <a:gd name="T15" fmla="*/ 9372 h 445"/>
                <a:gd name="T16" fmla="*/ 182702 w 498"/>
                <a:gd name="T17" fmla="*/ 0 h 445"/>
                <a:gd name="T18" fmla="*/ 100252 w 498"/>
                <a:gd name="T19" fmla="*/ 50607 h 445"/>
                <a:gd name="T20" fmla="*/ 67459 w 498"/>
                <a:gd name="T21" fmla="*/ 75911 h 445"/>
                <a:gd name="T22" fmla="*/ 49658 w 498"/>
                <a:gd name="T23" fmla="*/ 108712 h 445"/>
                <a:gd name="T24" fmla="*/ 16865 w 498"/>
                <a:gd name="T25" fmla="*/ 117147 h 445"/>
                <a:gd name="T26" fmla="*/ 0 w 498"/>
                <a:gd name="T27" fmla="*/ 134016 h 445"/>
                <a:gd name="T28" fmla="*/ 0 w 498"/>
                <a:gd name="T29" fmla="*/ 141513 h 445"/>
                <a:gd name="T30" fmla="*/ 33730 w 498"/>
                <a:gd name="T31" fmla="*/ 175251 h 445"/>
                <a:gd name="T32" fmla="*/ 49658 w 498"/>
                <a:gd name="T33" fmla="*/ 183686 h 445"/>
                <a:gd name="T34" fmla="*/ 67459 w 498"/>
                <a:gd name="T35" fmla="*/ 166817 h 445"/>
                <a:gd name="T36" fmla="*/ 74955 w 498"/>
                <a:gd name="T37" fmla="*/ 141513 h 445"/>
                <a:gd name="T38" fmla="*/ 208000 w 498"/>
                <a:gd name="T39" fmla="*/ 149948 h 445"/>
                <a:gd name="T40" fmla="*/ 208000 w 498"/>
                <a:gd name="T41" fmla="*/ 149948 h 445"/>
                <a:gd name="T42" fmla="*/ 199567 w 498"/>
                <a:gd name="T43" fmla="*/ 149948 h 445"/>
                <a:gd name="T44" fmla="*/ 166775 w 498"/>
                <a:gd name="T45" fmla="*/ 175251 h 445"/>
                <a:gd name="T46" fmla="*/ 158342 w 498"/>
                <a:gd name="T47" fmla="*/ 191183 h 445"/>
                <a:gd name="T48" fmla="*/ 356973 w 498"/>
                <a:gd name="T49" fmla="*/ 407670 h 445"/>
                <a:gd name="T50" fmla="*/ 373837 w 498"/>
                <a:gd name="T51" fmla="*/ 407670 h 445"/>
                <a:gd name="T52" fmla="*/ 399135 w 498"/>
                <a:gd name="T53" fmla="*/ 390801 h 445"/>
                <a:gd name="T54" fmla="*/ 399135 w 498"/>
                <a:gd name="T55" fmla="*/ 374869 h 445"/>
                <a:gd name="T56" fmla="*/ 208000 w 498"/>
                <a:gd name="T57" fmla="*/ 149948 h 445"/>
                <a:gd name="T58" fmla="*/ 465657 w 498"/>
                <a:gd name="T59" fmla="*/ 59042 h 445"/>
                <a:gd name="T60" fmla="*/ 465657 w 498"/>
                <a:gd name="T61" fmla="*/ 59042 h 445"/>
                <a:gd name="T62" fmla="*/ 448792 w 498"/>
                <a:gd name="T63" fmla="*/ 50607 h 445"/>
                <a:gd name="T64" fmla="*/ 431927 w 498"/>
                <a:gd name="T65" fmla="*/ 83408 h 445"/>
                <a:gd name="T66" fmla="*/ 382270 w 498"/>
                <a:gd name="T67" fmla="*/ 100278 h 445"/>
                <a:gd name="T68" fmla="*/ 373837 w 498"/>
                <a:gd name="T69" fmla="*/ 59042 h 445"/>
                <a:gd name="T70" fmla="*/ 390702 w 498"/>
                <a:gd name="T71" fmla="*/ 17806 h 445"/>
                <a:gd name="T72" fmla="*/ 382270 w 498"/>
                <a:gd name="T73" fmla="*/ 9372 h 445"/>
                <a:gd name="T74" fmla="*/ 315747 w 498"/>
                <a:gd name="T75" fmla="*/ 67476 h 445"/>
                <a:gd name="T76" fmla="*/ 298883 w 498"/>
                <a:gd name="T77" fmla="*/ 141513 h 445"/>
                <a:gd name="T78" fmla="*/ 266090 w 498"/>
                <a:gd name="T79" fmla="*/ 175251 h 445"/>
                <a:gd name="T80" fmla="*/ 298883 w 498"/>
                <a:gd name="T81" fmla="*/ 216487 h 445"/>
                <a:gd name="T82" fmla="*/ 341045 w 498"/>
                <a:gd name="T83" fmla="*/ 175251 h 445"/>
                <a:gd name="T84" fmla="*/ 382270 w 498"/>
                <a:gd name="T85" fmla="*/ 166817 h 445"/>
                <a:gd name="T86" fmla="*/ 457225 w 498"/>
                <a:gd name="T87" fmla="*/ 134016 h 445"/>
                <a:gd name="T88" fmla="*/ 465657 w 498"/>
                <a:gd name="T89" fmla="*/ 59042 h 445"/>
                <a:gd name="T90" fmla="*/ 67459 w 498"/>
                <a:gd name="T91" fmla="*/ 374869 h 445"/>
                <a:gd name="T92" fmla="*/ 67459 w 498"/>
                <a:gd name="T93" fmla="*/ 374869 h 445"/>
                <a:gd name="T94" fmla="*/ 67459 w 498"/>
                <a:gd name="T95" fmla="*/ 390801 h 445"/>
                <a:gd name="T96" fmla="*/ 83387 w 498"/>
                <a:gd name="T97" fmla="*/ 416105 h 445"/>
                <a:gd name="T98" fmla="*/ 100252 w 498"/>
                <a:gd name="T99" fmla="*/ 407670 h 445"/>
                <a:gd name="T100" fmla="*/ 216432 w 498"/>
                <a:gd name="T101" fmla="*/ 299895 h 445"/>
                <a:gd name="T102" fmla="*/ 182702 w 498"/>
                <a:gd name="T103" fmla="*/ 257723 h 445"/>
                <a:gd name="T104" fmla="*/ 67459 w 498"/>
                <a:gd name="T105" fmla="*/ 374869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ysClr val="window" lastClr="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schemeClr val="tx1">
                    <a:lumMod val="75000"/>
                    <a:lumOff val="25000"/>
                  </a:schemeClr>
                </a:solidFill>
                <a:effectLst/>
                <a:uLnTx/>
                <a:uFillTx/>
                <a:cs typeface="+mn-ea"/>
                <a:sym typeface="+mn-lt"/>
              </a:endParaRPr>
            </a:p>
          </p:txBody>
        </p:sp>
      </p:grpSp>
      <p:grpSp>
        <p:nvGrpSpPr>
          <p:cNvPr id="164" name="Group 9"/>
          <p:cNvGrpSpPr/>
          <p:nvPr/>
        </p:nvGrpSpPr>
        <p:grpSpPr bwMode="auto">
          <a:xfrm>
            <a:off x="7460831" y="2665417"/>
            <a:ext cx="1148996" cy="1149351"/>
            <a:chOff x="7460658" y="2665080"/>
            <a:chExt cx="1149172" cy="1149172"/>
          </a:xfrm>
        </p:grpSpPr>
        <p:sp>
          <p:nvSpPr>
            <p:cNvPr id="165" name="Oval 40"/>
            <p:cNvSpPr>
              <a:spLocks noChangeAspect="1"/>
            </p:cNvSpPr>
            <p:nvPr/>
          </p:nvSpPr>
          <p:spPr>
            <a:xfrm>
              <a:off x="7460658" y="2665080"/>
              <a:ext cx="1149172" cy="1149172"/>
            </a:xfrm>
            <a:prstGeom prst="ellipse">
              <a:avLst/>
            </a:prstGeom>
            <a:solidFill>
              <a:srgbClr val="005828"/>
            </a:solidFill>
            <a:ln w="25400" cap="flat" cmpd="sng" algn="ctr">
              <a:no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zh-CN" sz="3200"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166" name="Freeform 119"/>
            <p:cNvSpPr>
              <a:spLocks noChangeArrowheads="1"/>
            </p:cNvSpPr>
            <p:nvPr/>
          </p:nvSpPr>
          <p:spPr bwMode="auto">
            <a:xfrm>
              <a:off x="7800595" y="3032893"/>
              <a:ext cx="456198" cy="407752"/>
            </a:xfrm>
            <a:custGeom>
              <a:avLst/>
              <a:gdLst>
                <a:gd name="T0" fmla="*/ 406631 w 497"/>
                <a:gd name="T1" fmla="*/ 64285 h 444"/>
                <a:gd name="T2" fmla="*/ 406631 w 497"/>
                <a:gd name="T3" fmla="*/ 64285 h 444"/>
                <a:gd name="T4" fmla="*/ 391027 w 497"/>
                <a:gd name="T5" fmla="*/ 64285 h 444"/>
                <a:gd name="T6" fmla="*/ 391027 w 497"/>
                <a:gd name="T7" fmla="*/ 406834 h 444"/>
                <a:gd name="T8" fmla="*/ 406631 w 497"/>
                <a:gd name="T9" fmla="*/ 406834 h 444"/>
                <a:gd name="T10" fmla="*/ 455280 w 497"/>
                <a:gd name="T11" fmla="*/ 365507 h 444"/>
                <a:gd name="T12" fmla="*/ 455280 w 497"/>
                <a:gd name="T13" fmla="*/ 113877 h 444"/>
                <a:gd name="T14" fmla="*/ 406631 w 497"/>
                <a:gd name="T15" fmla="*/ 64285 h 444"/>
                <a:gd name="T16" fmla="*/ 0 w 497"/>
                <a:gd name="T17" fmla="*/ 113877 h 444"/>
                <a:gd name="T18" fmla="*/ 0 w 497"/>
                <a:gd name="T19" fmla="*/ 113877 h 444"/>
                <a:gd name="T20" fmla="*/ 0 w 497"/>
                <a:gd name="T21" fmla="*/ 365507 h 444"/>
                <a:gd name="T22" fmla="*/ 48649 w 497"/>
                <a:gd name="T23" fmla="*/ 406834 h 444"/>
                <a:gd name="T24" fmla="*/ 65171 w 497"/>
                <a:gd name="T25" fmla="*/ 406834 h 444"/>
                <a:gd name="T26" fmla="*/ 65171 w 497"/>
                <a:gd name="T27" fmla="*/ 64285 h 444"/>
                <a:gd name="T28" fmla="*/ 48649 w 497"/>
                <a:gd name="T29" fmla="*/ 64285 h 444"/>
                <a:gd name="T30" fmla="*/ 0 w 497"/>
                <a:gd name="T31" fmla="*/ 113877 h 444"/>
                <a:gd name="T32" fmla="*/ 309333 w 497"/>
                <a:gd name="T33" fmla="*/ 23877 h 444"/>
                <a:gd name="T34" fmla="*/ 309333 w 497"/>
                <a:gd name="T35" fmla="*/ 23877 h 444"/>
                <a:gd name="T36" fmla="*/ 227640 w 497"/>
                <a:gd name="T37" fmla="*/ 0 h 444"/>
                <a:gd name="T38" fmla="*/ 146865 w 497"/>
                <a:gd name="T39" fmla="*/ 23877 h 444"/>
                <a:gd name="T40" fmla="*/ 146865 w 497"/>
                <a:gd name="T41" fmla="*/ 64285 h 444"/>
                <a:gd name="T42" fmla="*/ 98216 w 497"/>
                <a:gd name="T43" fmla="*/ 64285 h 444"/>
                <a:gd name="T44" fmla="*/ 98216 w 497"/>
                <a:gd name="T45" fmla="*/ 406834 h 444"/>
                <a:gd name="T46" fmla="*/ 357982 w 497"/>
                <a:gd name="T47" fmla="*/ 406834 h 444"/>
                <a:gd name="T48" fmla="*/ 357982 w 497"/>
                <a:gd name="T49" fmla="*/ 64285 h 444"/>
                <a:gd name="T50" fmla="*/ 309333 w 497"/>
                <a:gd name="T51" fmla="*/ 64285 h 444"/>
                <a:gd name="T52" fmla="*/ 309333 w 497"/>
                <a:gd name="T53" fmla="*/ 23877 h 444"/>
                <a:gd name="T54" fmla="*/ 276289 w 497"/>
                <a:gd name="T55" fmla="*/ 64285 h 444"/>
                <a:gd name="T56" fmla="*/ 276289 w 497"/>
                <a:gd name="T57" fmla="*/ 64285 h 444"/>
                <a:gd name="T58" fmla="*/ 178991 w 497"/>
                <a:gd name="T59" fmla="*/ 64285 h 444"/>
                <a:gd name="T60" fmla="*/ 178991 w 497"/>
                <a:gd name="T61" fmla="*/ 40408 h 444"/>
                <a:gd name="T62" fmla="*/ 227640 w 497"/>
                <a:gd name="T63" fmla="*/ 23877 h 444"/>
                <a:gd name="T64" fmla="*/ 276289 w 497"/>
                <a:gd name="T65" fmla="*/ 40408 h 444"/>
                <a:gd name="T66" fmla="*/ 276289 w 497"/>
                <a:gd name="T67" fmla="*/ 64285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ysClr val="window" lastClr="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schemeClr val="tx1">
                    <a:lumMod val="75000"/>
                    <a:lumOff val="25000"/>
                  </a:schemeClr>
                </a:solidFill>
                <a:effectLst/>
                <a:uLnTx/>
                <a:uFillTx/>
                <a:cs typeface="+mn-ea"/>
                <a:sym typeface="+mn-lt"/>
              </a:endParaRPr>
            </a:p>
          </p:txBody>
        </p:sp>
      </p:grpSp>
      <p:grpSp>
        <p:nvGrpSpPr>
          <p:cNvPr id="167" name="Group 10"/>
          <p:cNvGrpSpPr/>
          <p:nvPr/>
        </p:nvGrpSpPr>
        <p:grpSpPr bwMode="auto">
          <a:xfrm>
            <a:off x="9398572" y="2665417"/>
            <a:ext cx="1148996" cy="1149351"/>
            <a:chOff x="9400294" y="2665080"/>
            <a:chExt cx="1149172" cy="1149172"/>
          </a:xfrm>
        </p:grpSpPr>
        <p:sp>
          <p:nvSpPr>
            <p:cNvPr id="168" name="Oval 41"/>
            <p:cNvSpPr>
              <a:spLocks noChangeAspect="1"/>
            </p:cNvSpPr>
            <p:nvPr/>
          </p:nvSpPr>
          <p:spPr>
            <a:xfrm>
              <a:off x="9400294" y="2665080"/>
              <a:ext cx="1149172" cy="1149172"/>
            </a:xfrm>
            <a:prstGeom prst="ellipse">
              <a:avLst/>
            </a:prstGeom>
            <a:solidFill>
              <a:srgbClr val="3E8853"/>
            </a:solidFill>
            <a:ln w="25400" cap="flat" cmpd="sng" algn="ctr">
              <a:no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zh-CN" sz="3200" b="0" i="0" u="none" strike="noStrike" kern="0" cap="none" spc="0" normalizeH="0" baseline="0" noProof="0">
                <a:ln>
                  <a:noFill/>
                </a:ln>
                <a:solidFill>
                  <a:schemeClr val="tx1">
                    <a:lumMod val="75000"/>
                    <a:lumOff val="25000"/>
                  </a:schemeClr>
                </a:solidFill>
                <a:effectLst/>
                <a:uLnTx/>
                <a:uFillTx/>
                <a:latin typeface="+mn-lt"/>
                <a:ea typeface="+mn-ea"/>
                <a:cs typeface="+mn-ea"/>
                <a:sym typeface="+mn-lt"/>
              </a:endParaRPr>
            </a:p>
          </p:txBody>
        </p:sp>
        <p:sp>
          <p:nvSpPr>
            <p:cNvPr id="169" name="Freeform 29"/>
            <p:cNvSpPr>
              <a:spLocks noChangeArrowheads="1"/>
            </p:cNvSpPr>
            <p:nvPr/>
          </p:nvSpPr>
          <p:spPr bwMode="auto">
            <a:xfrm>
              <a:off x="9771037" y="2998133"/>
              <a:ext cx="407686" cy="423830"/>
            </a:xfrm>
            <a:custGeom>
              <a:avLst/>
              <a:gdLst>
                <a:gd name="T0" fmla="*/ 227717 w 444"/>
                <a:gd name="T1" fmla="*/ 309157 h 462"/>
                <a:gd name="T2" fmla="*/ 227717 w 444"/>
                <a:gd name="T3" fmla="*/ 309157 h 462"/>
                <a:gd name="T4" fmla="*/ 293828 w 444"/>
                <a:gd name="T5" fmla="*/ 235767 h 462"/>
                <a:gd name="T6" fmla="*/ 406768 w 444"/>
                <a:gd name="T7" fmla="*/ 65134 h 462"/>
                <a:gd name="T8" fmla="*/ 391158 w 444"/>
                <a:gd name="T9" fmla="*/ 48621 h 462"/>
                <a:gd name="T10" fmla="*/ 317701 w 444"/>
                <a:gd name="T11" fmla="*/ 48621 h 462"/>
                <a:gd name="T12" fmla="*/ 203843 w 444"/>
                <a:gd name="T13" fmla="*/ 0 h 462"/>
                <a:gd name="T14" fmla="*/ 89985 w 444"/>
                <a:gd name="T15" fmla="*/ 48621 h 462"/>
                <a:gd name="T16" fmla="*/ 16528 w 444"/>
                <a:gd name="T17" fmla="*/ 48621 h 462"/>
                <a:gd name="T18" fmla="*/ 0 w 444"/>
                <a:gd name="T19" fmla="*/ 65134 h 462"/>
                <a:gd name="T20" fmla="*/ 113858 w 444"/>
                <a:gd name="T21" fmla="*/ 235767 h 462"/>
                <a:gd name="T22" fmla="*/ 179051 w 444"/>
                <a:gd name="T23" fmla="*/ 309157 h 462"/>
                <a:gd name="T24" fmla="*/ 179051 w 444"/>
                <a:gd name="T25" fmla="*/ 341266 h 462"/>
                <a:gd name="T26" fmla="*/ 98249 w 444"/>
                <a:gd name="T27" fmla="*/ 381630 h 462"/>
                <a:gd name="T28" fmla="*/ 203843 w 444"/>
                <a:gd name="T29" fmla="*/ 422913 h 462"/>
                <a:gd name="T30" fmla="*/ 301173 w 444"/>
                <a:gd name="T31" fmla="*/ 381630 h 462"/>
                <a:gd name="T32" fmla="*/ 227717 w 444"/>
                <a:gd name="T33" fmla="*/ 341266 h 462"/>
                <a:gd name="T34" fmla="*/ 227717 w 444"/>
                <a:gd name="T35" fmla="*/ 309157 h 462"/>
                <a:gd name="T36" fmla="*/ 293828 w 444"/>
                <a:gd name="T37" fmla="*/ 194485 h 462"/>
                <a:gd name="T38" fmla="*/ 293828 w 444"/>
                <a:gd name="T39" fmla="*/ 194485 h 462"/>
                <a:gd name="T40" fmla="*/ 317701 w 444"/>
                <a:gd name="T41" fmla="*/ 81647 h 462"/>
                <a:gd name="T42" fmla="*/ 374630 w 444"/>
                <a:gd name="T43" fmla="*/ 81647 h 462"/>
                <a:gd name="T44" fmla="*/ 293828 w 444"/>
                <a:gd name="T45" fmla="*/ 194485 h 462"/>
                <a:gd name="T46" fmla="*/ 203843 w 444"/>
                <a:gd name="T47" fmla="*/ 33026 h 462"/>
                <a:gd name="T48" fmla="*/ 203843 w 444"/>
                <a:gd name="T49" fmla="*/ 33026 h 462"/>
                <a:gd name="T50" fmla="*/ 293828 w 444"/>
                <a:gd name="T51" fmla="*/ 65134 h 462"/>
                <a:gd name="T52" fmla="*/ 203843 w 444"/>
                <a:gd name="T53" fmla="*/ 105499 h 462"/>
                <a:gd name="T54" fmla="*/ 113858 w 444"/>
                <a:gd name="T55" fmla="*/ 65134 h 462"/>
                <a:gd name="T56" fmla="*/ 203843 w 444"/>
                <a:gd name="T57" fmla="*/ 33026 h 462"/>
                <a:gd name="T58" fmla="*/ 33056 w 444"/>
                <a:gd name="T59" fmla="*/ 81647 h 462"/>
                <a:gd name="T60" fmla="*/ 33056 w 444"/>
                <a:gd name="T61" fmla="*/ 81647 h 462"/>
                <a:gd name="T62" fmla="*/ 89985 w 444"/>
                <a:gd name="T63" fmla="*/ 81647 h 462"/>
                <a:gd name="T64" fmla="*/ 113858 w 444"/>
                <a:gd name="T65" fmla="*/ 194485 h 462"/>
                <a:gd name="T66" fmla="*/ 33056 w 444"/>
                <a:gd name="T67" fmla="*/ 81647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ysClr val="window" lastClr="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marL="0" marR="0" lvl="0" indent="0" algn="ctr" defTabSz="914400" eaLnBrk="0" fontAlgn="ctr" latinLnBrk="0" hangingPunct="0">
                <a:lnSpc>
                  <a:spcPct val="100000"/>
                </a:lnSpc>
                <a:spcBef>
                  <a:spcPct val="0"/>
                </a:spcBef>
                <a:spcAft>
                  <a:spcPct val="0"/>
                </a:spcAft>
                <a:buClr>
                  <a:srgbClr val="FF0000"/>
                </a:buClr>
                <a:buSzPct val="70000"/>
                <a:buFont typeface="Arial" panose="020B0604020202020204" pitchFamily="34" charset="0"/>
                <a:buNone/>
                <a:defRPr/>
              </a:pPr>
              <a:endParaRPr kumimoji="0" lang="zh-CN" altLang="en-US" sz="2485" b="0" i="0" u="none" strike="noStrike" kern="0" cap="none" spc="0" normalizeH="0" baseline="0" noProof="0" smtClean="0">
                <a:ln>
                  <a:noFill/>
                </a:ln>
                <a:solidFill>
                  <a:schemeClr val="tx1">
                    <a:lumMod val="75000"/>
                    <a:lumOff val="25000"/>
                  </a:schemeClr>
                </a:solidFill>
                <a:effectLst/>
                <a:uLnTx/>
                <a:uFillTx/>
                <a:cs typeface="+mn-ea"/>
                <a:sym typeface="+mn-lt"/>
              </a:endParaRPr>
            </a:p>
          </p:txBody>
        </p:sp>
      </p:grpSp>
      <p:sp>
        <p:nvSpPr>
          <p:cNvPr id="45"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arn(inVertical)">
                                      <p:cBhvr>
                                        <p:cTn id="7" dur="500"/>
                                        <p:tgtEl>
                                          <p:spTgt spid="4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5"/>
                                        </p:tgtEl>
                                        <p:attrNameLst>
                                          <p:attrName>style.visibility</p:attrName>
                                        </p:attrNameLst>
                                      </p:cBhvr>
                                      <p:to>
                                        <p:strVal val="visible"/>
                                      </p:to>
                                    </p:set>
                                    <p:anim calcmode="lin" valueType="num">
                                      <p:cBhvr>
                                        <p:cTn id="11" dur="500" fill="hold"/>
                                        <p:tgtEl>
                                          <p:spTgt spid="155"/>
                                        </p:tgtEl>
                                        <p:attrNameLst>
                                          <p:attrName>ppt_w</p:attrName>
                                        </p:attrNameLst>
                                      </p:cBhvr>
                                      <p:tavLst>
                                        <p:tav tm="0">
                                          <p:val>
                                            <p:fltVal val="0"/>
                                          </p:val>
                                        </p:tav>
                                        <p:tav tm="100000">
                                          <p:val>
                                            <p:strVal val="#ppt_w"/>
                                          </p:val>
                                        </p:tav>
                                      </p:tavLst>
                                    </p:anim>
                                    <p:anim calcmode="lin" valueType="num">
                                      <p:cBhvr>
                                        <p:cTn id="12" dur="500" fill="hold"/>
                                        <p:tgtEl>
                                          <p:spTgt spid="155"/>
                                        </p:tgtEl>
                                        <p:attrNameLst>
                                          <p:attrName>ppt_h</p:attrName>
                                        </p:attrNameLst>
                                      </p:cBhvr>
                                      <p:tavLst>
                                        <p:tav tm="0">
                                          <p:val>
                                            <p:fltVal val="0"/>
                                          </p:val>
                                        </p:tav>
                                        <p:tav tm="100000">
                                          <p:val>
                                            <p:strVal val="#ppt_h"/>
                                          </p:val>
                                        </p:tav>
                                      </p:tavLst>
                                    </p:anim>
                                    <p:animEffect transition="in" filter="fade">
                                      <p:cBhvr>
                                        <p:cTn id="13" dur="500"/>
                                        <p:tgtEl>
                                          <p:spTgt spid="155"/>
                                        </p:tgtEl>
                                      </p:cBhvr>
                                    </p:animEffect>
                                  </p:childTnLst>
                                </p:cTn>
                              </p:par>
                              <p:par>
                                <p:cTn id="14" presetID="22" presetClass="entr" presetSubtype="8" fill="hold" nodeType="withEffect">
                                  <p:stCondLst>
                                    <p:cond delay="0"/>
                                  </p:stCondLst>
                                  <p:childTnLst>
                                    <p:set>
                                      <p:cBhvr>
                                        <p:cTn id="15" dur="1" fill="hold">
                                          <p:stCondLst>
                                            <p:cond delay="0"/>
                                          </p:stCondLst>
                                        </p:cTn>
                                        <p:tgtEl>
                                          <p:spTgt spid="129"/>
                                        </p:tgtEl>
                                        <p:attrNameLst>
                                          <p:attrName>style.visibility</p:attrName>
                                        </p:attrNameLst>
                                      </p:cBhvr>
                                      <p:to>
                                        <p:strVal val="visible"/>
                                      </p:to>
                                    </p:set>
                                    <p:animEffect transition="in" filter="wipe(left)">
                                      <p:cBhvr>
                                        <p:cTn id="16" dur="500"/>
                                        <p:tgtEl>
                                          <p:spTgt spid="12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fade">
                                      <p:cBhvr>
                                        <p:cTn id="19" dur="500"/>
                                        <p:tgtEl>
                                          <p:spTgt spid="134"/>
                                        </p:tgtEl>
                                      </p:cBhvr>
                                    </p:animEffect>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158"/>
                                        </p:tgtEl>
                                        <p:attrNameLst>
                                          <p:attrName>style.visibility</p:attrName>
                                        </p:attrNameLst>
                                      </p:cBhvr>
                                      <p:to>
                                        <p:strVal val="visible"/>
                                      </p:to>
                                    </p:set>
                                    <p:anim calcmode="lin" valueType="num">
                                      <p:cBhvr>
                                        <p:cTn id="23" dur="500" fill="hold"/>
                                        <p:tgtEl>
                                          <p:spTgt spid="158"/>
                                        </p:tgtEl>
                                        <p:attrNameLst>
                                          <p:attrName>ppt_w</p:attrName>
                                        </p:attrNameLst>
                                      </p:cBhvr>
                                      <p:tavLst>
                                        <p:tav tm="0">
                                          <p:val>
                                            <p:fltVal val="0"/>
                                          </p:val>
                                        </p:tav>
                                        <p:tav tm="100000">
                                          <p:val>
                                            <p:strVal val="#ppt_w"/>
                                          </p:val>
                                        </p:tav>
                                      </p:tavLst>
                                    </p:anim>
                                    <p:anim calcmode="lin" valueType="num">
                                      <p:cBhvr>
                                        <p:cTn id="24" dur="500" fill="hold"/>
                                        <p:tgtEl>
                                          <p:spTgt spid="158"/>
                                        </p:tgtEl>
                                        <p:attrNameLst>
                                          <p:attrName>ppt_h</p:attrName>
                                        </p:attrNameLst>
                                      </p:cBhvr>
                                      <p:tavLst>
                                        <p:tav tm="0">
                                          <p:val>
                                            <p:fltVal val="0"/>
                                          </p:val>
                                        </p:tav>
                                        <p:tav tm="100000">
                                          <p:val>
                                            <p:strVal val="#ppt_h"/>
                                          </p:val>
                                        </p:tav>
                                      </p:tavLst>
                                    </p:anim>
                                    <p:animEffect transition="in" filter="fade">
                                      <p:cBhvr>
                                        <p:cTn id="25" dur="500"/>
                                        <p:tgtEl>
                                          <p:spTgt spid="15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3"/>
                                        </p:tgtEl>
                                        <p:attrNameLst>
                                          <p:attrName>style.visibility</p:attrName>
                                        </p:attrNameLst>
                                      </p:cBhvr>
                                      <p:to>
                                        <p:strVal val="visible"/>
                                      </p:to>
                                    </p:set>
                                    <p:animEffect transition="in" filter="fade">
                                      <p:cBhvr>
                                        <p:cTn id="28" dur="500"/>
                                        <p:tgtEl>
                                          <p:spTgt spid="133"/>
                                        </p:tgtEl>
                                      </p:cBhvr>
                                    </p:animEffect>
                                  </p:childTnLst>
                                </p:cTn>
                              </p:par>
                              <p:par>
                                <p:cTn id="29" presetID="22" presetClass="entr" presetSubtype="8" fill="hold" nodeType="withEffect">
                                  <p:stCondLst>
                                    <p:cond delay="0"/>
                                  </p:stCondLst>
                                  <p:childTnLst>
                                    <p:set>
                                      <p:cBhvr>
                                        <p:cTn id="30" dur="1" fill="hold">
                                          <p:stCondLst>
                                            <p:cond delay="0"/>
                                          </p:stCondLst>
                                        </p:cTn>
                                        <p:tgtEl>
                                          <p:spTgt spid="128"/>
                                        </p:tgtEl>
                                        <p:attrNameLst>
                                          <p:attrName>style.visibility</p:attrName>
                                        </p:attrNameLst>
                                      </p:cBhvr>
                                      <p:to>
                                        <p:strVal val="visible"/>
                                      </p:to>
                                    </p:set>
                                    <p:animEffect transition="in" filter="wipe(left)">
                                      <p:cBhvr>
                                        <p:cTn id="31" dur="500"/>
                                        <p:tgtEl>
                                          <p:spTgt spid="128"/>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139"/>
                                        </p:tgtEl>
                                        <p:attrNameLst>
                                          <p:attrName>style.visibility</p:attrName>
                                        </p:attrNameLst>
                                      </p:cBhvr>
                                      <p:to>
                                        <p:strVal val="visible"/>
                                      </p:to>
                                    </p:set>
                                    <p:animEffect transition="in" filter="fade">
                                      <p:cBhvr>
                                        <p:cTn id="35" dur="500"/>
                                        <p:tgtEl>
                                          <p:spTgt spid="13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0"/>
                                        </p:tgtEl>
                                        <p:attrNameLst>
                                          <p:attrName>style.visibility</p:attrName>
                                        </p:attrNameLst>
                                      </p:cBhvr>
                                      <p:to>
                                        <p:strVal val="visible"/>
                                      </p:to>
                                    </p:set>
                                    <p:animEffect transition="in" filter="fade">
                                      <p:cBhvr>
                                        <p:cTn id="38" dur="500"/>
                                        <p:tgtEl>
                                          <p:spTgt spid="140"/>
                                        </p:tgtEl>
                                      </p:cBhvr>
                                    </p:animEffect>
                                  </p:childTnLst>
                                </p:cTn>
                              </p:par>
                              <p:par>
                                <p:cTn id="39" presetID="53" presetClass="entr" presetSubtype="16" fill="hold" nodeType="withEffect">
                                  <p:stCondLst>
                                    <p:cond delay="0"/>
                                  </p:stCondLst>
                                  <p:childTnLst>
                                    <p:set>
                                      <p:cBhvr>
                                        <p:cTn id="40" dur="1" fill="hold">
                                          <p:stCondLst>
                                            <p:cond delay="0"/>
                                          </p:stCondLst>
                                        </p:cTn>
                                        <p:tgtEl>
                                          <p:spTgt spid="161"/>
                                        </p:tgtEl>
                                        <p:attrNameLst>
                                          <p:attrName>style.visibility</p:attrName>
                                        </p:attrNameLst>
                                      </p:cBhvr>
                                      <p:to>
                                        <p:strVal val="visible"/>
                                      </p:to>
                                    </p:set>
                                    <p:anim calcmode="lin" valueType="num">
                                      <p:cBhvr>
                                        <p:cTn id="41" dur="500" fill="hold"/>
                                        <p:tgtEl>
                                          <p:spTgt spid="161"/>
                                        </p:tgtEl>
                                        <p:attrNameLst>
                                          <p:attrName>ppt_w</p:attrName>
                                        </p:attrNameLst>
                                      </p:cBhvr>
                                      <p:tavLst>
                                        <p:tav tm="0">
                                          <p:val>
                                            <p:fltVal val="0"/>
                                          </p:val>
                                        </p:tav>
                                        <p:tav tm="100000">
                                          <p:val>
                                            <p:strVal val="#ppt_w"/>
                                          </p:val>
                                        </p:tav>
                                      </p:tavLst>
                                    </p:anim>
                                    <p:anim calcmode="lin" valueType="num">
                                      <p:cBhvr>
                                        <p:cTn id="42" dur="500" fill="hold"/>
                                        <p:tgtEl>
                                          <p:spTgt spid="161"/>
                                        </p:tgtEl>
                                        <p:attrNameLst>
                                          <p:attrName>ppt_h</p:attrName>
                                        </p:attrNameLst>
                                      </p:cBhvr>
                                      <p:tavLst>
                                        <p:tav tm="0">
                                          <p:val>
                                            <p:fltVal val="0"/>
                                          </p:val>
                                        </p:tav>
                                        <p:tav tm="100000">
                                          <p:val>
                                            <p:strVal val="#ppt_h"/>
                                          </p:val>
                                        </p:tav>
                                      </p:tavLst>
                                    </p:anim>
                                    <p:animEffect transition="in" filter="fade">
                                      <p:cBhvr>
                                        <p:cTn id="43" dur="500"/>
                                        <p:tgtEl>
                                          <p:spTgt spid="161"/>
                                        </p:tgtEl>
                                      </p:cBhvr>
                                    </p:animEffect>
                                  </p:childTnLst>
                                </p:cTn>
                              </p:par>
                              <p:par>
                                <p:cTn id="44" presetID="22" presetClass="entr" presetSubtype="8" fill="hold" nodeType="withEffect">
                                  <p:stCondLst>
                                    <p:cond delay="0"/>
                                  </p:stCondLst>
                                  <p:childTnLst>
                                    <p:set>
                                      <p:cBhvr>
                                        <p:cTn id="45" dur="1" fill="hold">
                                          <p:stCondLst>
                                            <p:cond delay="0"/>
                                          </p:stCondLst>
                                        </p:cTn>
                                        <p:tgtEl>
                                          <p:spTgt spid="131"/>
                                        </p:tgtEl>
                                        <p:attrNameLst>
                                          <p:attrName>style.visibility</p:attrName>
                                        </p:attrNameLst>
                                      </p:cBhvr>
                                      <p:to>
                                        <p:strVal val="visible"/>
                                      </p:to>
                                    </p:set>
                                    <p:animEffect transition="in" filter="wipe(left)">
                                      <p:cBhvr>
                                        <p:cTn id="46" dur="500"/>
                                        <p:tgtEl>
                                          <p:spTgt spid="13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35"/>
                                        </p:tgtEl>
                                        <p:attrNameLst>
                                          <p:attrName>style.visibility</p:attrName>
                                        </p:attrNameLst>
                                      </p:cBhvr>
                                      <p:to>
                                        <p:strVal val="visible"/>
                                      </p:to>
                                    </p:set>
                                    <p:animEffect transition="in" filter="fade">
                                      <p:cBhvr>
                                        <p:cTn id="49" dur="500"/>
                                        <p:tgtEl>
                                          <p:spTgt spid="1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36"/>
                                        </p:tgtEl>
                                        <p:attrNameLst>
                                          <p:attrName>style.visibility</p:attrName>
                                        </p:attrNameLst>
                                      </p:cBhvr>
                                      <p:to>
                                        <p:strVal val="visible"/>
                                      </p:to>
                                    </p:set>
                                    <p:animEffect transition="in" filter="fade">
                                      <p:cBhvr>
                                        <p:cTn id="52" dur="500"/>
                                        <p:tgtEl>
                                          <p:spTgt spid="136"/>
                                        </p:tgtEl>
                                      </p:cBhvr>
                                    </p:animEffect>
                                  </p:childTnLst>
                                </p:cTn>
                              </p:par>
                              <p:par>
                                <p:cTn id="53" presetID="53" presetClass="entr" presetSubtype="16" fill="hold" nodeType="withEffect">
                                  <p:stCondLst>
                                    <p:cond delay="0"/>
                                  </p:stCondLst>
                                  <p:childTnLst>
                                    <p:set>
                                      <p:cBhvr>
                                        <p:cTn id="54" dur="1" fill="hold">
                                          <p:stCondLst>
                                            <p:cond delay="0"/>
                                          </p:stCondLst>
                                        </p:cTn>
                                        <p:tgtEl>
                                          <p:spTgt spid="164"/>
                                        </p:tgtEl>
                                        <p:attrNameLst>
                                          <p:attrName>style.visibility</p:attrName>
                                        </p:attrNameLst>
                                      </p:cBhvr>
                                      <p:to>
                                        <p:strVal val="visible"/>
                                      </p:to>
                                    </p:set>
                                    <p:anim calcmode="lin" valueType="num">
                                      <p:cBhvr>
                                        <p:cTn id="55" dur="500" fill="hold"/>
                                        <p:tgtEl>
                                          <p:spTgt spid="164"/>
                                        </p:tgtEl>
                                        <p:attrNameLst>
                                          <p:attrName>ppt_w</p:attrName>
                                        </p:attrNameLst>
                                      </p:cBhvr>
                                      <p:tavLst>
                                        <p:tav tm="0">
                                          <p:val>
                                            <p:fltVal val="0"/>
                                          </p:val>
                                        </p:tav>
                                        <p:tav tm="100000">
                                          <p:val>
                                            <p:strVal val="#ppt_w"/>
                                          </p:val>
                                        </p:tav>
                                      </p:tavLst>
                                    </p:anim>
                                    <p:anim calcmode="lin" valueType="num">
                                      <p:cBhvr>
                                        <p:cTn id="56" dur="500" fill="hold"/>
                                        <p:tgtEl>
                                          <p:spTgt spid="164"/>
                                        </p:tgtEl>
                                        <p:attrNameLst>
                                          <p:attrName>ppt_h</p:attrName>
                                        </p:attrNameLst>
                                      </p:cBhvr>
                                      <p:tavLst>
                                        <p:tav tm="0">
                                          <p:val>
                                            <p:fltVal val="0"/>
                                          </p:val>
                                        </p:tav>
                                        <p:tav tm="100000">
                                          <p:val>
                                            <p:strVal val="#ppt_h"/>
                                          </p:val>
                                        </p:tav>
                                      </p:tavLst>
                                    </p:anim>
                                    <p:animEffect transition="in" filter="fade">
                                      <p:cBhvr>
                                        <p:cTn id="57" dur="500"/>
                                        <p:tgtEl>
                                          <p:spTgt spid="164"/>
                                        </p:tgtEl>
                                      </p:cBhvr>
                                    </p:animEffect>
                                  </p:childTnLst>
                                </p:cTn>
                              </p:par>
                              <p:par>
                                <p:cTn id="58" presetID="22" presetClass="entr" presetSubtype="8" fill="hold" nodeType="withEffect">
                                  <p:stCondLst>
                                    <p:cond delay="0"/>
                                  </p:stCondLst>
                                  <p:childTnLst>
                                    <p:set>
                                      <p:cBhvr>
                                        <p:cTn id="59" dur="1" fill="hold">
                                          <p:stCondLst>
                                            <p:cond delay="0"/>
                                          </p:stCondLst>
                                        </p:cTn>
                                        <p:tgtEl>
                                          <p:spTgt spid="130"/>
                                        </p:tgtEl>
                                        <p:attrNameLst>
                                          <p:attrName>style.visibility</p:attrName>
                                        </p:attrNameLst>
                                      </p:cBhvr>
                                      <p:to>
                                        <p:strVal val="visible"/>
                                      </p:to>
                                    </p:set>
                                    <p:animEffect transition="in" filter="wipe(left)">
                                      <p:cBhvr>
                                        <p:cTn id="60" dur="500"/>
                                        <p:tgtEl>
                                          <p:spTgt spid="130"/>
                                        </p:tgtEl>
                                      </p:cBhvr>
                                    </p:animEffect>
                                  </p:childTnLst>
                                </p:cTn>
                              </p:par>
                            </p:childTnLst>
                          </p:cTn>
                        </p:par>
                        <p:par>
                          <p:cTn id="61" fill="hold">
                            <p:stCondLst>
                              <p:cond delay="2000"/>
                            </p:stCondLst>
                            <p:childTnLst>
                              <p:par>
                                <p:cTn id="62" presetID="10" presetClass="entr" presetSubtype="0" fill="hold" grpId="0" nodeType="afterEffect">
                                  <p:stCondLst>
                                    <p:cond delay="0"/>
                                  </p:stCondLst>
                                  <p:childTnLst>
                                    <p:set>
                                      <p:cBhvr>
                                        <p:cTn id="63" dur="1" fill="hold">
                                          <p:stCondLst>
                                            <p:cond delay="0"/>
                                          </p:stCondLst>
                                        </p:cTn>
                                        <p:tgtEl>
                                          <p:spTgt spid="141"/>
                                        </p:tgtEl>
                                        <p:attrNameLst>
                                          <p:attrName>style.visibility</p:attrName>
                                        </p:attrNameLst>
                                      </p:cBhvr>
                                      <p:to>
                                        <p:strVal val="visible"/>
                                      </p:to>
                                    </p:set>
                                    <p:animEffect transition="in" filter="fade">
                                      <p:cBhvr>
                                        <p:cTn id="64" dur="500"/>
                                        <p:tgtEl>
                                          <p:spTgt spid="14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42"/>
                                        </p:tgtEl>
                                        <p:attrNameLst>
                                          <p:attrName>style.visibility</p:attrName>
                                        </p:attrNameLst>
                                      </p:cBhvr>
                                      <p:to>
                                        <p:strVal val="visible"/>
                                      </p:to>
                                    </p:set>
                                    <p:animEffect transition="in" filter="fade">
                                      <p:cBhvr>
                                        <p:cTn id="67" dur="500"/>
                                        <p:tgtEl>
                                          <p:spTgt spid="142"/>
                                        </p:tgtEl>
                                      </p:cBhvr>
                                    </p:animEffect>
                                  </p:childTnLst>
                                </p:cTn>
                              </p:par>
                              <p:par>
                                <p:cTn id="68" presetID="53" presetClass="entr" presetSubtype="16" fill="hold" nodeType="withEffect">
                                  <p:stCondLst>
                                    <p:cond delay="0"/>
                                  </p:stCondLst>
                                  <p:childTnLst>
                                    <p:set>
                                      <p:cBhvr>
                                        <p:cTn id="69" dur="1" fill="hold">
                                          <p:stCondLst>
                                            <p:cond delay="0"/>
                                          </p:stCondLst>
                                        </p:cTn>
                                        <p:tgtEl>
                                          <p:spTgt spid="167"/>
                                        </p:tgtEl>
                                        <p:attrNameLst>
                                          <p:attrName>style.visibility</p:attrName>
                                        </p:attrNameLst>
                                      </p:cBhvr>
                                      <p:to>
                                        <p:strVal val="visible"/>
                                      </p:to>
                                    </p:set>
                                    <p:anim calcmode="lin" valueType="num">
                                      <p:cBhvr>
                                        <p:cTn id="70" dur="500" fill="hold"/>
                                        <p:tgtEl>
                                          <p:spTgt spid="167"/>
                                        </p:tgtEl>
                                        <p:attrNameLst>
                                          <p:attrName>ppt_w</p:attrName>
                                        </p:attrNameLst>
                                      </p:cBhvr>
                                      <p:tavLst>
                                        <p:tav tm="0">
                                          <p:val>
                                            <p:fltVal val="0"/>
                                          </p:val>
                                        </p:tav>
                                        <p:tav tm="100000">
                                          <p:val>
                                            <p:strVal val="#ppt_w"/>
                                          </p:val>
                                        </p:tav>
                                      </p:tavLst>
                                    </p:anim>
                                    <p:anim calcmode="lin" valueType="num">
                                      <p:cBhvr>
                                        <p:cTn id="71" dur="500" fill="hold"/>
                                        <p:tgtEl>
                                          <p:spTgt spid="167"/>
                                        </p:tgtEl>
                                        <p:attrNameLst>
                                          <p:attrName>ppt_h</p:attrName>
                                        </p:attrNameLst>
                                      </p:cBhvr>
                                      <p:tavLst>
                                        <p:tav tm="0">
                                          <p:val>
                                            <p:fltVal val="0"/>
                                          </p:val>
                                        </p:tav>
                                        <p:tav tm="100000">
                                          <p:val>
                                            <p:strVal val="#ppt_h"/>
                                          </p:val>
                                        </p:tav>
                                      </p:tavLst>
                                    </p:anim>
                                    <p:animEffect transition="in" filter="fade">
                                      <p:cBhvr>
                                        <p:cTn id="72" dur="500"/>
                                        <p:tgtEl>
                                          <p:spTgt spid="167"/>
                                        </p:tgtEl>
                                      </p:cBhvr>
                                    </p:animEffect>
                                  </p:childTnLst>
                                </p:cTn>
                              </p:par>
                              <p:par>
                                <p:cTn id="73" presetID="22" presetClass="entr" presetSubtype="8" fill="hold" nodeType="withEffect">
                                  <p:stCondLst>
                                    <p:cond delay="0"/>
                                  </p:stCondLst>
                                  <p:childTnLst>
                                    <p:set>
                                      <p:cBhvr>
                                        <p:cTn id="74" dur="1" fill="hold">
                                          <p:stCondLst>
                                            <p:cond delay="0"/>
                                          </p:stCondLst>
                                        </p:cTn>
                                        <p:tgtEl>
                                          <p:spTgt spid="132"/>
                                        </p:tgtEl>
                                        <p:attrNameLst>
                                          <p:attrName>style.visibility</p:attrName>
                                        </p:attrNameLst>
                                      </p:cBhvr>
                                      <p:to>
                                        <p:strVal val="visible"/>
                                      </p:to>
                                    </p:set>
                                    <p:animEffect transition="in" filter="wipe(left)">
                                      <p:cBhvr>
                                        <p:cTn id="75" dur="500"/>
                                        <p:tgtEl>
                                          <p:spTgt spid="132"/>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38"/>
                                        </p:tgtEl>
                                        <p:attrNameLst>
                                          <p:attrName>style.visibility</p:attrName>
                                        </p:attrNameLst>
                                      </p:cBhvr>
                                      <p:to>
                                        <p:strVal val="visible"/>
                                      </p:to>
                                    </p:set>
                                    <p:animEffect transition="in" filter="fade">
                                      <p:cBhvr>
                                        <p:cTn id="78" dur="500"/>
                                        <p:tgtEl>
                                          <p:spTgt spid="13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37"/>
                                        </p:tgtEl>
                                        <p:attrNameLst>
                                          <p:attrName>style.visibility</p:attrName>
                                        </p:attrNameLst>
                                      </p:cBhvr>
                                      <p:to>
                                        <p:strVal val="visible"/>
                                      </p:to>
                                    </p:set>
                                    <p:animEffect transition="in" filter="fade">
                                      <p:cBhvr>
                                        <p:cTn id="81" dur="500"/>
                                        <p:tgtEl>
                                          <p:spTgt spid="137"/>
                                        </p:tgtEl>
                                      </p:cBhvr>
                                    </p:animEffect>
                                  </p:childTnLst>
                                </p:cTn>
                              </p:par>
                            </p:childTnLst>
                          </p:cTn>
                        </p:par>
                        <p:par>
                          <p:cTn id="82" fill="hold">
                            <p:stCondLst>
                              <p:cond delay="2500"/>
                            </p:stCondLst>
                            <p:childTnLst>
                              <p:par>
                                <p:cTn id="83" presetID="22" presetClass="entr" presetSubtype="8" fill="hold" nodeType="afterEffect">
                                  <p:stCondLst>
                                    <p:cond delay="0"/>
                                  </p:stCondLst>
                                  <p:childTnLst>
                                    <p:set>
                                      <p:cBhvr>
                                        <p:cTn id="84" dur="1" fill="hold">
                                          <p:stCondLst>
                                            <p:cond delay="0"/>
                                          </p:stCondLst>
                                        </p:cTn>
                                        <p:tgtEl>
                                          <p:spTgt spid="143"/>
                                        </p:tgtEl>
                                        <p:attrNameLst>
                                          <p:attrName>style.visibility</p:attrName>
                                        </p:attrNameLst>
                                      </p:cBhvr>
                                      <p:to>
                                        <p:strVal val="visible"/>
                                      </p:to>
                                    </p:set>
                                    <p:animEffect transition="in" filter="wipe(left)">
                                      <p:cBhvr>
                                        <p:cTn id="85" dur="500"/>
                                        <p:tgtEl>
                                          <p:spTgt spid="143"/>
                                        </p:tgtEl>
                                      </p:cBhvr>
                                    </p:animEffect>
                                  </p:childTnLst>
                                </p:cTn>
                              </p:par>
                            </p:childTnLst>
                          </p:cTn>
                        </p:par>
                        <p:par>
                          <p:cTn id="86" fill="hold">
                            <p:stCondLst>
                              <p:cond delay="3000"/>
                            </p:stCondLst>
                            <p:childTnLst>
                              <p:par>
                                <p:cTn id="87" presetID="22" presetClass="entr" presetSubtype="8" fill="hold" nodeType="afterEffect">
                                  <p:stCondLst>
                                    <p:cond delay="0"/>
                                  </p:stCondLst>
                                  <p:childTnLst>
                                    <p:set>
                                      <p:cBhvr>
                                        <p:cTn id="88" dur="1" fill="hold">
                                          <p:stCondLst>
                                            <p:cond delay="0"/>
                                          </p:stCondLst>
                                        </p:cTn>
                                        <p:tgtEl>
                                          <p:spTgt spid="147"/>
                                        </p:tgtEl>
                                        <p:attrNameLst>
                                          <p:attrName>style.visibility</p:attrName>
                                        </p:attrNameLst>
                                      </p:cBhvr>
                                      <p:to>
                                        <p:strVal val="visible"/>
                                      </p:to>
                                    </p:set>
                                    <p:animEffect transition="in" filter="wipe(left)">
                                      <p:cBhvr>
                                        <p:cTn id="89" dur="500"/>
                                        <p:tgtEl>
                                          <p:spTgt spid="147"/>
                                        </p:tgtEl>
                                      </p:cBhvr>
                                    </p:animEffect>
                                  </p:childTnLst>
                                </p:cTn>
                              </p:par>
                            </p:childTnLst>
                          </p:cTn>
                        </p:par>
                        <p:par>
                          <p:cTn id="90" fill="hold">
                            <p:stCondLst>
                              <p:cond delay="3500"/>
                            </p:stCondLst>
                            <p:childTnLst>
                              <p:par>
                                <p:cTn id="91" presetID="22" presetClass="entr" presetSubtype="8" fill="hold" nodeType="afterEffect">
                                  <p:stCondLst>
                                    <p:cond delay="0"/>
                                  </p:stCondLst>
                                  <p:childTnLst>
                                    <p:set>
                                      <p:cBhvr>
                                        <p:cTn id="92" dur="1" fill="hold">
                                          <p:stCondLst>
                                            <p:cond delay="0"/>
                                          </p:stCondLst>
                                        </p:cTn>
                                        <p:tgtEl>
                                          <p:spTgt spid="151"/>
                                        </p:tgtEl>
                                        <p:attrNameLst>
                                          <p:attrName>style.visibility</p:attrName>
                                        </p:attrNameLst>
                                      </p:cBhvr>
                                      <p:to>
                                        <p:strVal val="visible"/>
                                      </p:to>
                                    </p:set>
                                    <p:animEffect transition="in" filter="wipe(left)">
                                      <p:cBhvr>
                                        <p:cTn id="93"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p:bldP spid="134" grpId="0"/>
      <p:bldP spid="135" grpId="0"/>
      <p:bldP spid="136" grpId="0"/>
      <p:bldP spid="137" grpId="0"/>
      <p:bldP spid="138" grpId="0"/>
      <p:bldP spid="139" grpId="0"/>
      <p:bldP spid="140" grpId="0"/>
      <p:bldP spid="141" grpId="0"/>
      <p:bldP spid="142" grpId="0"/>
      <p:bldP spid="4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graphicFrame>
        <p:nvGraphicFramePr>
          <p:cNvPr id="81" name="表格 80"/>
          <p:cNvGraphicFramePr>
            <a:graphicFrameLocks noGrp="1"/>
          </p:cNvGraphicFramePr>
          <p:nvPr/>
        </p:nvGraphicFramePr>
        <p:xfrm>
          <a:off x="571497" y="2132856"/>
          <a:ext cx="10998203" cy="2633136"/>
        </p:xfrm>
        <a:graphic>
          <a:graphicData uri="http://schemas.openxmlformats.org/drawingml/2006/table">
            <a:tbl>
              <a:tblPr firstRow="1" bandRow="1">
                <a:tableStyleId>{5C22544A-7EE6-4342-B048-85BDC9FD1C3A}</a:tableStyleId>
              </a:tblPr>
              <a:tblGrid>
                <a:gridCol w="2815019"/>
                <a:gridCol w="1363864"/>
                <a:gridCol w="1363864"/>
                <a:gridCol w="1363864"/>
                <a:gridCol w="1363864"/>
                <a:gridCol w="1363864"/>
                <a:gridCol w="1363864"/>
              </a:tblGrid>
              <a:tr h="438856">
                <a:tc>
                  <a:txBody>
                    <a:bodyPr/>
                    <a:lstStyle/>
                    <a:p>
                      <a:pPr algn="l"/>
                      <a:r>
                        <a:rPr lang="zh-CN" altLang="en-US" sz="1300" dirty="0" smtClean="0">
                          <a:latin typeface="微软雅黑" panose="020B0503020204020204" pitchFamily="34" charset="-122"/>
                          <a:ea typeface="微软雅黑" panose="020B0503020204020204" pitchFamily="34" charset="-122"/>
                        </a:rPr>
                        <a:t>项目</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95959"/>
                    </a:solidFill>
                  </a:tcPr>
                </a:tc>
                <a:tc>
                  <a:txBody>
                    <a:bodyPr/>
                    <a:lstStyle/>
                    <a:p>
                      <a:pPr algn="ctr"/>
                      <a:r>
                        <a:rPr lang="en-US" altLang="zh-CN" sz="1300" dirty="0" smtClean="0">
                          <a:latin typeface="微软雅黑" panose="020B0503020204020204" pitchFamily="34" charset="-122"/>
                          <a:ea typeface="微软雅黑" panose="020B0503020204020204" pitchFamily="34" charset="-122"/>
                        </a:rPr>
                        <a:t>2010</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95959"/>
                    </a:solidFill>
                  </a:tcPr>
                </a:tc>
                <a:tc>
                  <a:txBody>
                    <a:bodyPr/>
                    <a:lstStyle/>
                    <a:p>
                      <a:pPr algn="ctr"/>
                      <a:r>
                        <a:rPr lang="en-US" altLang="zh-CN" sz="1300" dirty="0" smtClean="0">
                          <a:latin typeface="微软雅黑" panose="020B0503020204020204" pitchFamily="34" charset="-122"/>
                          <a:ea typeface="微软雅黑" panose="020B0503020204020204" pitchFamily="34" charset="-122"/>
                        </a:rPr>
                        <a:t>2011</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95959"/>
                    </a:solidFill>
                  </a:tcPr>
                </a:tc>
                <a:tc>
                  <a:txBody>
                    <a:bodyPr/>
                    <a:lstStyle/>
                    <a:p>
                      <a:pPr algn="ctr"/>
                      <a:r>
                        <a:rPr lang="en-US" altLang="zh-CN" sz="1300" dirty="0" smtClean="0">
                          <a:latin typeface="微软雅黑" panose="020B0503020204020204" pitchFamily="34" charset="-122"/>
                          <a:ea typeface="微软雅黑" panose="020B0503020204020204" pitchFamily="34" charset="-122"/>
                        </a:rPr>
                        <a:t>2012</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95959"/>
                    </a:solidFill>
                  </a:tcPr>
                </a:tc>
                <a:tc>
                  <a:txBody>
                    <a:bodyPr/>
                    <a:lstStyle/>
                    <a:p>
                      <a:pPr algn="ctr"/>
                      <a:r>
                        <a:rPr lang="en-US" altLang="zh-CN" sz="1300" dirty="0" smtClean="0">
                          <a:latin typeface="微软雅黑" panose="020B0503020204020204" pitchFamily="34" charset="-122"/>
                          <a:ea typeface="微软雅黑" panose="020B0503020204020204" pitchFamily="34" charset="-122"/>
                        </a:rPr>
                        <a:t>2013</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95959"/>
                    </a:solidFill>
                  </a:tcPr>
                </a:tc>
                <a:tc>
                  <a:txBody>
                    <a:bodyPr/>
                    <a:lstStyle/>
                    <a:p>
                      <a:pPr algn="ctr"/>
                      <a:r>
                        <a:rPr lang="en-US" altLang="zh-CN" sz="1300" dirty="0" smtClean="0">
                          <a:latin typeface="微软雅黑" panose="020B0503020204020204" pitchFamily="34" charset="-122"/>
                          <a:ea typeface="微软雅黑" panose="020B0503020204020204" pitchFamily="34" charset="-122"/>
                        </a:rPr>
                        <a:t>2014</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95959"/>
                    </a:solidFill>
                  </a:tcPr>
                </a:tc>
                <a:tc>
                  <a:txBody>
                    <a:bodyPr/>
                    <a:lstStyle/>
                    <a:p>
                      <a:pPr algn="ctr"/>
                      <a:r>
                        <a:rPr lang="en-US" altLang="zh-CN" sz="1300" dirty="0" smtClean="0">
                          <a:latin typeface="微软雅黑" panose="020B0503020204020204" pitchFamily="34" charset="-122"/>
                          <a:ea typeface="微软雅黑" panose="020B0503020204020204" pitchFamily="34" charset="-122"/>
                        </a:rPr>
                        <a:t>2015</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595959"/>
                    </a:solidFill>
                  </a:tcPr>
                </a:tc>
              </a:tr>
              <a:tr h="438856">
                <a:tc>
                  <a:txBody>
                    <a:bodyPr/>
                    <a:lstStyle/>
                    <a:p>
                      <a:pPr algn="l"/>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总收入</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900,000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900,000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900,000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900,000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900,000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900,000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r>
              <a:tr h="438856">
                <a:tc>
                  <a:txBody>
                    <a:bodyPr/>
                    <a:lstStyle/>
                    <a:p>
                      <a:pPr algn="l"/>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总收益</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600,000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600,000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600,000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600,000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600,000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600,000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438856">
                <a:tc>
                  <a:txBody>
                    <a:bodyPr/>
                    <a:lstStyle/>
                    <a:p>
                      <a:pPr algn="l"/>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支出</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450,000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450,000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450,000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450,000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450,000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450,000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438856">
                <a:tc>
                  <a:txBody>
                    <a:bodyPr/>
                    <a:lstStyle/>
                    <a:p>
                      <a:pPr algn="l"/>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现金</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410,000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410,000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410,000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410,000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410,000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410,000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438856">
                <a:tc>
                  <a:txBody>
                    <a:bodyPr/>
                    <a:lstStyle/>
                    <a:p>
                      <a:pPr algn="l"/>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rPr>
                        <a:t>资产</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altLang="zh-CN" sz="1300" dirty="0" smtClean="0">
                          <a:solidFill>
                            <a:schemeClr val="tx1">
                              <a:lumMod val="75000"/>
                              <a:lumOff val="25000"/>
                            </a:schemeClr>
                          </a:solidFill>
                          <a:latin typeface="微软雅黑" panose="020B0503020204020204" pitchFamily="34" charset="-122"/>
                          <a:ea typeface="微软雅黑" panose="020B0503020204020204" pitchFamily="34" charset="-122"/>
                        </a:rPr>
                        <a:t>400,000</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83" name="文本框 82"/>
          <p:cNvSpPr txBox="1"/>
          <p:nvPr/>
        </p:nvSpPr>
        <p:spPr>
          <a:xfrm>
            <a:off x="911424" y="5229200"/>
            <a:ext cx="10348339"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65000"/>
                    <a:lumOff val="35000"/>
                  </a:schemeClr>
                </a:solidFill>
                <a:latin typeface="+mn-ea"/>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barn(inVertical)">
                                      <p:cBhvr>
                                        <p:cTn id="7" dur="500"/>
                                        <p:tgtEl>
                                          <p:spTgt spid="80"/>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81"/>
                                        </p:tgtEl>
                                        <p:attrNameLst>
                                          <p:attrName>style.visibility</p:attrName>
                                        </p:attrNameLst>
                                      </p:cBhvr>
                                      <p:to>
                                        <p:strVal val="visible"/>
                                      </p:to>
                                    </p:set>
                                    <p:animEffect transition="in" filter="fade">
                                      <p:cBhvr>
                                        <p:cTn id="11" dur="1000"/>
                                        <p:tgtEl>
                                          <p:spTgt spid="81"/>
                                        </p:tgtEl>
                                      </p:cBhvr>
                                    </p:animEffect>
                                    <p:anim calcmode="lin" valueType="num">
                                      <p:cBhvr>
                                        <p:cTn id="12" dur="1000" fill="hold"/>
                                        <p:tgtEl>
                                          <p:spTgt spid="81"/>
                                        </p:tgtEl>
                                        <p:attrNameLst>
                                          <p:attrName>ppt_x</p:attrName>
                                        </p:attrNameLst>
                                      </p:cBhvr>
                                      <p:tavLst>
                                        <p:tav tm="0">
                                          <p:val>
                                            <p:strVal val="#ppt_x"/>
                                          </p:val>
                                        </p:tav>
                                        <p:tav tm="100000">
                                          <p:val>
                                            <p:strVal val="#ppt_x"/>
                                          </p:val>
                                        </p:tav>
                                      </p:tavLst>
                                    </p:anim>
                                    <p:anim calcmode="lin" valueType="num">
                                      <p:cBhvr>
                                        <p:cTn id="13" dur="900" decel="100000" fill="hold"/>
                                        <p:tgtEl>
                                          <p:spTgt spid="81"/>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81"/>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3"/>
                                        </p:tgtEl>
                                        <p:attrNameLst>
                                          <p:attrName>style.visibility</p:attrName>
                                        </p:attrNameLst>
                                      </p:cBhvr>
                                      <p:to>
                                        <p:strVal val="visible"/>
                                      </p:to>
                                    </p:set>
                                    <p:animEffect transition="in" filter="fade">
                                      <p:cBhvr>
                                        <p:cTn id="18"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3"/>
          <p:cNvGrpSpPr/>
          <p:nvPr/>
        </p:nvGrpSpPr>
        <p:grpSpPr bwMode="auto">
          <a:xfrm>
            <a:off x="6816080" y="2132856"/>
            <a:ext cx="846667" cy="846667"/>
            <a:chOff x="0" y="0"/>
            <a:chExt cx="634826" cy="634826"/>
          </a:xfrm>
        </p:grpSpPr>
        <p:sp>
          <p:nvSpPr>
            <p:cNvPr id="48" name="椭圆 4"/>
            <p:cNvSpPr>
              <a:spLocks noChangeArrowheads="1"/>
            </p:cNvSpPr>
            <p:nvPr/>
          </p:nvSpPr>
          <p:spPr bwMode="auto">
            <a:xfrm>
              <a:off x="0" y="0"/>
              <a:ext cx="634826" cy="634826"/>
            </a:xfrm>
            <a:prstGeom prst="ellipse">
              <a:avLst/>
            </a:prstGeom>
            <a:solidFill>
              <a:sysClr val="window" lastClr="FFFFFF"/>
            </a:solidFill>
            <a:ln w="12700" cap="flat" cmpd="sng">
              <a:solidFill>
                <a:srgbClr val="50A83F"/>
              </a:solidFill>
              <a:prstDash val="sysDot"/>
              <a:round/>
            </a:ln>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zh-CN" sz="3200" b="0" i="0" u="none" strike="noStrike" kern="0" cap="none" spc="0" normalizeH="0" baseline="0" noProof="0" smtClean="0">
                <a:ln>
                  <a:noFill/>
                </a:ln>
                <a:solidFill>
                  <a:srgbClr val="70AD47">
                    <a:lumMod val="50000"/>
                  </a:srgbClr>
                </a:solidFill>
                <a:effectLst/>
                <a:uLnTx/>
                <a:uFillTx/>
                <a:cs typeface="+mn-ea"/>
                <a:sym typeface="+mn-lt"/>
              </a:endParaRPr>
            </a:p>
          </p:txBody>
        </p:sp>
        <p:sp>
          <p:nvSpPr>
            <p:cNvPr id="49" name="矩形 5"/>
            <p:cNvSpPr>
              <a:spLocks noChangeArrowheads="1"/>
            </p:cNvSpPr>
            <p:nvPr/>
          </p:nvSpPr>
          <p:spPr bwMode="auto">
            <a:xfrm>
              <a:off x="114473" y="86580"/>
              <a:ext cx="330769" cy="438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smtClean="0">
                  <a:ln>
                    <a:noFill/>
                  </a:ln>
                  <a:solidFill>
                    <a:srgbClr val="70AD47">
                      <a:lumMod val="50000"/>
                    </a:srgbClr>
                  </a:solidFill>
                  <a:effectLst/>
                  <a:uLnTx/>
                  <a:uFillTx/>
                  <a:cs typeface="+mn-ea"/>
                  <a:sym typeface="+mn-lt"/>
                </a:rPr>
                <a:t>A</a:t>
              </a:r>
              <a:endParaRPr kumimoji="0" lang="zh-CN" altLang="en-US" sz="1865" b="0" i="0" u="none" strike="noStrike" kern="0" cap="none" spc="0" normalizeH="0" baseline="0" noProof="0" smtClean="0">
                <a:ln>
                  <a:noFill/>
                </a:ln>
                <a:solidFill>
                  <a:srgbClr val="70AD47">
                    <a:lumMod val="50000"/>
                  </a:srgbClr>
                </a:solidFill>
                <a:effectLst/>
                <a:uLnTx/>
                <a:uFillTx/>
                <a:cs typeface="+mn-ea"/>
                <a:sym typeface="+mn-lt"/>
              </a:endParaRPr>
            </a:p>
          </p:txBody>
        </p:sp>
      </p:grpSp>
      <p:grpSp>
        <p:nvGrpSpPr>
          <p:cNvPr id="50" name="组合 11"/>
          <p:cNvGrpSpPr/>
          <p:nvPr/>
        </p:nvGrpSpPr>
        <p:grpSpPr bwMode="auto">
          <a:xfrm>
            <a:off x="1408355" y="2022939"/>
            <a:ext cx="5416551" cy="1474464"/>
            <a:chOff x="146305" y="0"/>
            <a:chExt cx="4061990" cy="1106313"/>
          </a:xfrm>
        </p:grpSpPr>
        <p:sp>
          <p:nvSpPr>
            <p:cNvPr id="51" name="矩形 12"/>
            <p:cNvSpPr>
              <a:spLocks noChangeArrowheads="1"/>
            </p:cNvSpPr>
            <p:nvPr/>
          </p:nvSpPr>
          <p:spPr bwMode="auto">
            <a:xfrm>
              <a:off x="146305" y="309606"/>
              <a:ext cx="4061990" cy="796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spcAft>
                  <a:spcPts val="600"/>
                </a:spcAft>
                <a:buClr>
                  <a:schemeClr val="accent1"/>
                </a:buClr>
              </a:pPr>
              <a:r>
                <a:rPr lang="zh-CN" altLang="en-US" sz="1400" dirty="0">
                  <a:solidFill>
                    <a:schemeClr val="tx1">
                      <a:lumMod val="65000"/>
                      <a:lumOff val="35000"/>
                    </a:schemeClr>
                  </a:solidFill>
                  <a:latin typeface="+mn-ea"/>
                </a:rPr>
                <a:t>为客户提供有效服务，是我们工作的方向和价值评价的标尺，成就客户就是成就我们自己。我们坚持以客户为中心，快速响应客户需求，持续为客户创造长期价值进而成就客户</a:t>
              </a:r>
              <a:r>
                <a:rPr lang="zh-CN" altLang="en-US" sz="1400" dirty="0" smtClean="0">
                  <a:solidFill>
                    <a:schemeClr val="tx1">
                      <a:lumMod val="65000"/>
                      <a:lumOff val="35000"/>
                    </a:schemeClr>
                  </a:solidFill>
                  <a:latin typeface="+mn-ea"/>
                </a:rPr>
                <a:t>。</a:t>
              </a:r>
              <a:endParaRPr lang="zh-CN" altLang="en-US" sz="1400" dirty="0">
                <a:solidFill>
                  <a:schemeClr val="tx1">
                    <a:lumMod val="65000"/>
                    <a:lumOff val="35000"/>
                  </a:schemeClr>
                </a:solidFill>
                <a:latin typeface="+mn-ea"/>
              </a:endParaRPr>
            </a:p>
          </p:txBody>
        </p:sp>
        <p:sp>
          <p:nvSpPr>
            <p:cNvPr id="52" name="TextBox 13"/>
            <p:cNvSpPr>
              <a:spLocks noChangeArrowheads="1"/>
            </p:cNvSpPr>
            <p:nvPr/>
          </p:nvSpPr>
          <p:spPr bwMode="auto">
            <a:xfrm>
              <a:off x="1944450" y="0"/>
              <a:ext cx="2263845" cy="34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zh-CN" altLang="en-US" dirty="0">
                  <a:solidFill>
                    <a:schemeClr val="tx1">
                      <a:lumMod val="75000"/>
                      <a:lumOff val="25000"/>
                    </a:schemeClr>
                  </a:solidFill>
                  <a:cs typeface="+mn-ea"/>
                  <a:sym typeface="+mn-lt"/>
                </a:rPr>
                <a:t>        请在这添加标题</a:t>
              </a:r>
            </a:p>
          </p:txBody>
        </p:sp>
      </p:grpSp>
      <p:grpSp>
        <p:nvGrpSpPr>
          <p:cNvPr id="53" name="组合 20"/>
          <p:cNvGrpSpPr/>
          <p:nvPr/>
        </p:nvGrpSpPr>
        <p:grpSpPr bwMode="auto">
          <a:xfrm>
            <a:off x="6508110" y="4212255"/>
            <a:ext cx="846667" cy="846667"/>
            <a:chOff x="0" y="0"/>
            <a:chExt cx="634826" cy="634826"/>
          </a:xfrm>
        </p:grpSpPr>
        <p:sp>
          <p:nvSpPr>
            <p:cNvPr id="54" name="椭圆 21"/>
            <p:cNvSpPr>
              <a:spLocks noChangeArrowheads="1"/>
            </p:cNvSpPr>
            <p:nvPr/>
          </p:nvSpPr>
          <p:spPr bwMode="auto">
            <a:xfrm>
              <a:off x="0" y="0"/>
              <a:ext cx="634826" cy="634826"/>
            </a:xfrm>
            <a:prstGeom prst="ellipse">
              <a:avLst/>
            </a:prstGeom>
            <a:solidFill>
              <a:sysClr val="window" lastClr="FFFFFF"/>
            </a:solidFill>
            <a:ln w="12700" cap="flat" cmpd="sng">
              <a:solidFill>
                <a:srgbClr val="50A83F"/>
              </a:solidFill>
              <a:prstDash val="sysDot"/>
              <a:round/>
            </a:ln>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zh-CN" sz="3200" b="0" i="0" u="none" strike="noStrike" kern="0" cap="none" spc="0" normalizeH="0" baseline="0" noProof="0" smtClean="0">
                <a:ln>
                  <a:noFill/>
                </a:ln>
                <a:solidFill>
                  <a:srgbClr val="70AD47">
                    <a:lumMod val="50000"/>
                  </a:srgbClr>
                </a:solidFill>
                <a:effectLst/>
                <a:uLnTx/>
                <a:uFillTx/>
                <a:cs typeface="+mn-ea"/>
                <a:sym typeface="+mn-lt"/>
              </a:endParaRPr>
            </a:p>
          </p:txBody>
        </p:sp>
        <p:sp>
          <p:nvSpPr>
            <p:cNvPr id="55" name="矩形 22"/>
            <p:cNvSpPr>
              <a:spLocks noChangeArrowheads="1"/>
            </p:cNvSpPr>
            <p:nvPr/>
          </p:nvSpPr>
          <p:spPr bwMode="auto">
            <a:xfrm>
              <a:off x="114473" y="86580"/>
              <a:ext cx="324760" cy="438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smtClean="0">
                  <a:ln>
                    <a:noFill/>
                  </a:ln>
                  <a:solidFill>
                    <a:srgbClr val="70AD47">
                      <a:lumMod val="50000"/>
                    </a:srgbClr>
                  </a:solidFill>
                  <a:effectLst/>
                  <a:uLnTx/>
                  <a:uFillTx/>
                  <a:cs typeface="+mn-ea"/>
                  <a:sym typeface="+mn-lt"/>
                </a:rPr>
                <a:t>B</a:t>
              </a:r>
              <a:endParaRPr kumimoji="0" lang="zh-CN" altLang="en-US" sz="1865" b="0" i="0" u="none" strike="noStrike" kern="0" cap="none" spc="0" normalizeH="0" baseline="0" noProof="0" smtClean="0">
                <a:ln>
                  <a:noFill/>
                </a:ln>
                <a:solidFill>
                  <a:srgbClr val="70AD47">
                    <a:lumMod val="50000"/>
                  </a:srgbClr>
                </a:solidFill>
                <a:effectLst/>
                <a:uLnTx/>
                <a:uFillTx/>
                <a:cs typeface="+mn-ea"/>
                <a:sym typeface="+mn-lt"/>
              </a:endParaRPr>
            </a:p>
          </p:txBody>
        </p:sp>
      </p:grpSp>
      <p:grpSp>
        <p:nvGrpSpPr>
          <p:cNvPr id="56" name="组合 55"/>
          <p:cNvGrpSpPr/>
          <p:nvPr/>
        </p:nvGrpSpPr>
        <p:grpSpPr>
          <a:xfrm>
            <a:off x="7567501" y="2460689"/>
            <a:ext cx="3797300" cy="3710517"/>
            <a:chOff x="5470525" y="1241425"/>
            <a:chExt cx="2847975" cy="2782888"/>
          </a:xfrm>
        </p:grpSpPr>
        <p:sp>
          <p:nvSpPr>
            <p:cNvPr id="57" name="椭圆 15"/>
            <p:cNvSpPr>
              <a:spLocks noChangeArrowheads="1"/>
            </p:cNvSpPr>
            <p:nvPr/>
          </p:nvSpPr>
          <p:spPr bwMode="auto">
            <a:xfrm>
              <a:off x="5668963" y="1439863"/>
              <a:ext cx="2649537" cy="1622425"/>
            </a:xfrm>
            <a:custGeom>
              <a:avLst/>
              <a:gdLst>
                <a:gd name="T0" fmla="*/ 0 w 2649754"/>
                <a:gd name="T1" fmla="*/ 0 h 1622361"/>
                <a:gd name="T2" fmla="*/ 2649754 w 2649754"/>
                <a:gd name="T3" fmla="*/ 1622361 h 1622361"/>
              </a:gdLst>
              <a:ahLst/>
              <a:cxnLst/>
              <a:rect l="T0" t="T1" r="T2" b="T3"/>
              <a:pathLst>
                <a:path w="2649754" h="1622361">
                  <a:moveTo>
                    <a:pt x="1333500" y="0"/>
                  </a:moveTo>
                  <a:cubicBezTo>
                    <a:pt x="2000437" y="0"/>
                    <a:pt x="2553019" y="489612"/>
                    <a:pt x="2649754" y="1129266"/>
                  </a:cubicBezTo>
                  <a:lnTo>
                    <a:pt x="2568691" y="1138443"/>
                  </a:lnTo>
                  <a:cubicBezTo>
                    <a:pt x="2476466" y="539562"/>
                    <a:pt x="1958463" y="81612"/>
                    <a:pt x="1333500" y="81612"/>
                  </a:cubicBezTo>
                  <a:cubicBezTo>
                    <a:pt x="642101" y="81612"/>
                    <a:pt x="81612" y="642101"/>
                    <a:pt x="81612" y="1333500"/>
                  </a:cubicBezTo>
                  <a:cubicBezTo>
                    <a:pt x="81612" y="1425630"/>
                    <a:pt x="91564" y="1515435"/>
                    <a:pt x="111147" y="1601748"/>
                  </a:cubicBezTo>
                  <a:lnTo>
                    <a:pt x="32264" y="1622361"/>
                  </a:lnTo>
                  <a:cubicBezTo>
                    <a:pt x="10844" y="1529479"/>
                    <a:pt x="0" y="1432756"/>
                    <a:pt x="0" y="1333500"/>
                  </a:cubicBezTo>
                  <a:cubicBezTo>
                    <a:pt x="0" y="597028"/>
                    <a:pt x="597028" y="0"/>
                    <a:pt x="1333500" y="0"/>
                  </a:cubicBezTo>
                  <a:close/>
                </a:path>
              </a:pathLst>
            </a:custGeom>
            <a:solidFill>
              <a:srgbClr val="509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400" fontAlgn="base">
                <a:spcBef>
                  <a:spcPct val="0"/>
                </a:spcBef>
                <a:spcAft>
                  <a:spcPct val="0"/>
                </a:spcAft>
              </a:pPr>
              <a:endParaRPr lang="zh-CN" altLang="zh-CN" sz="3200">
                <a:solidFill>
                  <a:srgbClr val="70AD47">
                    <a:lumMod val="50000"/>
                  </a:srgbClr>
                </a:solidFill>
                <a:cs typeface="+mn-ea"/>
                <a:sym typeface="+mn-lt"/>
              </a:endParaRPr>
            </a:p>
          </p:txBody>
        </p:sp>
        <p:sp>
          <p:nvSpPr>
            <p:cNvPr id="58" name="椭圆 24"/>
            <p:cNvSpPr>
              <a:spLocks noChangeArrowheads="1"/>
            </p:cNvSpPr>
            <p:nvPr/>
          </p:nvSpPr>
          <p:spPr bwMode="auto">
            <a:xfrm>
              <a:off x="5470525" y="1241425"/>
              <a:ext cx="2093913" cy="2336800"/>
            </a:xfrm>
            <a:custGeom>
              <a:avLst/>
              <a:gdLst>
                <a:gd name="T0" fmla="*/ 0 w 2094503"/>
                <a:gd name="T1" fmla="*/ 0 h 2338295"/>
                <a:gd name="T2" fmla="*/ 2094503 w 2094503"/>
                <a:gd name="T3" fmla="*/ 2338295 h 2338295"/>
              </a:gdLst>
              <a:ahLst/>
              <a:cxnLst/>
              <a:rect l="T0" t="T1" r="T2" b="T3"/>
              <a:pathLst>
                <a:path w="2094503" h="2338295">
                  <a:moveTo>
                    <a:pt x="1532385" y="0"/>
                  </a:moveTo>
                  <a:cubicBezTo>
                    <a:pt x="1731018" y="0"/>
                    <a:pt x="1920824" y="37793"/>
                    <a:pt x="2094503" y="107848"/>
                  </a:cubicBezTo>
                  <a:lnTo>
                    <a:pt x="1998486" y="371121"/>
                  </a:lnTo>
                  <a:cubicBezTo>
                    <a:pt x="1854671" y="312366"/>
                    <a:pt x="1697250" y="280497"/>
                    <a:pt x="1532385" y="280497"/>
                  </a:cubicBezTo>
                  <a:cubicBezTo>
                    <a:pt x="840986" y="280497"/>
                    <a:pt x="280497" y="840986"/>
                    <a:pt x="280497" y="1532385"/>
                  </a:cubicBezTo>
                  <a:cubicBezTo>
                    <a:pt x="280497" y="1775223"/>
                    <a:pt x="349639" y="2001911"/>
                    <a:pt x="470476" y="2193112"/>
                  </a:cubicBezTo>
                  <a:lnTo>
                    <a:pt x="230808" y="2338295"/>
                  </a:lnTo>
                  <a:cubicBezTo>
                    <a:pt x="83953" y="2104875"/>
                    <a:pt x="0" y="1828434"/>
                    <a:pt x="0" y="1532385"/>
                  </a:cubicBezTo>
                  <a:cubicBezTo>
                    <a:pt x="0" y="686072"/>
                    <a:pt x="686072" y="0"/>
                    <a:pt x="1532385" y="0"/>
                  </a:cubicBezTo>
                  <a:close/>
                </a:path>
              </a:pathLst>
            </a:custGeom>
            <a:solidFill>
              <a:srgbClr val="45823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4400" fontAlgn="base">
                <a:spcBef>
                  <a:spcPct val="0"/>
                </a:spcBef>
                <a:spcAft>
                  <a:spcPct val="0"/>
                </a:spcAft>
              </a:pPr>
              <a:endParaRPr lang="zh-CN" altLang="zh-CN" sz="3200">
                <a:solidFill>
                  <a:srgbClr val="70AD47">
                    <a:lumMod val="50000"/>
                  </a:srgbClr>
                </a:solidFill>
                <a:cs typeface="+mn-ea"/>
                <a:sym typeface="+mn-lt"/>
              </a:endParaRPr>
            </a:p>
          </p:txBody>
        </p:sp>
        <p:sp>
          <p:nvSpPr>
            <p:cNvPr id="59" name="椭圆 18"/>
            <p:cNvSpPr>
              <a:spLocks noChangeArrowheads="1"/>
            </p:cNvSpPr>
            <p:nvPr/>
          </p:nvSpPr>
          <p:spPr bwMode="auto">
            <a:xfrm>
              <a:off x="5749925" y="1520825"/>
              <a:ext cx="2503488" cy="2503488"/>
            </a:xfrm>
            <a:prstGeom prst="ellipse">
              <a:avLst/>
            </a:prstGeom>
            <a:blipFill>
              <a:blip r:embed="rId3"/>
              <a:stretch>
                <a:fillRect/>
              </a:stretch>
            </a:blipFill>
            <a:ln w="12700" cap="flat" cmpd="sng">
              <a:solidFill>
                <a:srgbClr val="50A83F"/>
              </a:solidFill>
              <a:prstDash val="sysDot"/>
              <a:round/>
            </a:ln>
          </p:spPr>
          <p:txBody>
            <a:bodyPr anchor="ctr"/>
            <a:lstStyle/>
            <a:p>
              <a:pPr algn="ctr" defTabSz="914400" fontAlgn="base">
                <a:spcBef>
                  <a:spcPct val="0"/>
                </a:spcBef>
                <a:spcAft>
                  <a:spcPct val="0"/>
                </a:spcAft>
              </a:pPr>
              <a:endParaRPr lang="zh-CN" altLang="zh-CN" sz="3200">
                <a:solidFill>
                  <a:srgbClr val="70AD47">
                    <a:lumMod val="50000"/>
                  </a:srgbClr>
                </a:solidFill>
                <a:cs typeface="+mn-ea"/>
                <a:sym typeface="+mn-lt"/>
              </a:endParaRPr>
            </a:p>
          </p:txBody>
        </p:sp>
      </p:grpSp>
      <p:grpSp>
        <p:nvGrpSpPr>
          <p:cNvPr id="60" name="组合 11"/>
          <p:cNvGrpSpPr/>
          <p:nvPr/>
        </p:nvGrpSpPr>
        <p:grpSpPr bwMode="auto">
          <a:xfrm>
            <a:off x="1022808" y="4115373"/>
            <a:ext cx="5416551" cy="1474464"/>
            <a:chOff x="173092" y="0"/>
            <a:chExt cx="4061990" cy="1106313"/>
          </a:xfrm>
        </p:grpSpPr>
        <p:sp>
          <p:nvSpPr>
            <p:cNvPr id="61" name="矩形 12"/>
            <p:cNvSpPr>
              <a:spLocks noChangeArrowheads="1"/>
            </p:cNvSpPr>
            <p:nvPr/>
          </p:nvSpPr>
          <p:spPr bwMode="auto">
            <a:xfrm>
              <a:off x="173092" y="309606"/>
              <a:ext cx="4061990" cy="796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spcAft>
                  <a:spcPts val="600"/>
                </a:spcAft>
                <a:buClr>
                  <a:schemeClr val="accent1"/>
                </a:buClr>
              </a:pPr>
              <a:r>
                <a:rPr lang="zh-CN" altLang="en-US" sz="1400" dirty="0">
                  <a:solidFill>
                    <a:schemeClr val="tx1">
                      <a:lumMod val="65000"/>
                      <a:lumOff val="35000"/>
                    </a:schemeClr>
                  </a:solidFill>
                  <a:latin typeface="+mn-ea"/>
                </a:rPr>
                <a:t>为客户提供有效服务，是我们工作的方向和价值评价的标尺，成就客户就是成就我们自己。我们坚持以客户为中心，快速响应客户需求，持续为客户创造长期价值进而成就客户</a:t>
              </a:r>
              <a:r>
                <a:rPr lang="zh-CN" altLang="en-US" sz="1400" dirty="0" smtClean="0">
                  <a:solidFill>
                    <a:schemeClr val="tx1">
                      <a:lumMod val="65000"/>
                      <a:lumOff val="35000"/>
                    </a:schemeClr>
                  </a:solidFill>
                  <a:latin typeface="+mn-ea"/>
                </a:rPr>
                <a:t>。</a:t>
              </a:r>
              <a:endParaRPr lang="zh-CN" altLang="en-US" sz="1400" dirty="0">
                <a:solidFill>
                  <a:schemeClr val="tx1">
                    <a:lumMod val="65000"/>
                    <a:lumOff val="35000"/>
                  </a:schemeClr>
                </a:solidFill>
                <a:latin typeface="+mn-ea"/>
              </a:endParaRPr>
            </a:p>
          </p:txBody>
        </p:sp>
        <p:sp>
          <p:nvSpPr>
            <p:cNvPr id="62" name="TextBox 13"/>
            <p:cNvSpPr>
              <a:spLocks noChangeArrowheads="1"/>
            </p:cNvSpPr>
            <p:nvPr/>
          </p:nvSpPr>
          <p:spPr bwMode="auto">
            <a:xfrm>
              <a:off x="1971237" y="0"/>
              <a:ext cx="2263845" cy="34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zh-CN" altLang="en-US" dirty="0">
                  <a:solidFill>
                    <a:schemeClr val="tx1">
                      <a:lumMod val="75000"/>
                      <a:lumOff val="25000"/>
                    </a:schemeClr>
                  </a:solidFill>
                  <a:cs typeface="+mn-ea"/>
                  <a:sym typeface="+mn-lt"/>
                </a:rPr>
                <a:t>        请在这添加标题</a:t>
              </a:r>
            </a:p>
          </p:txBody>
        </p:sp>
      </p:grpSp>
      <p:sp>
        <p:nvSpPr>
          <p:cNvPr id="19"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1000"/>
                                        <p:tgtEl>
                                          <p:spTgt spid="56"/>
                                        </p:tgtEl>
                                      </p:cBhvr>
                                    </p:animEffect>
                                    <p:anim calcmode="lin" valueType="num">
                                      <p:cBhvr>
                                        <p:cTn id="12" dur="1000" fill="hold"/>
                                        <p:tgtEl>
                                          <p:spTgt spid="56"/>
                                        </p:tgtEl>
                                        <p:attrNameLst>
                                          <p:attrName>ppt_x</p:attrName>
                                        </p:attrNameLst>
                                      </p:cBhvr>
                                      <p:tavLst>
                                        <p:tav tm="0">
                                          <p:val>
                                            <p:strVal val="#ppt_x"/>
                                          </p:val>
                                        </p:tav>
                                        <p:tav tm="100000">
                                          <p:val>
                                            <p:strVal val="#ppt_x"/>
                                          </p:val>
                                        </p:tav>
                                      </p:tavLst>
                                    </p:anim>
                                    <p:anim calcmode="lin" valueType="num">
                                      <p:cBhvr>
                                        <p:cTn id="13" dur="10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500" fill="hold"/>
                                        <p:tgtEl>
                                          <p:spTgt spid="47"/>
                                        </p:tgtEl>
                                        <p:attrNameLst>
                                          <p:attrName>ppt_x</p:attrName>
                                        </p:attrNameLst>
                                      </p:cBhvr>
                                      <p:tavLst>
                                        <p:tav tm="0">
                                          <p:val>
                                            <p:strVal val="0-#ppt_w/2"/>
                                          </p:val>
                                        </p:tav>
                                        <p:tav tm="100000">
                                          <p:val>
                                            <p:strVal val="#ppt_x"/>
                                          </p:val>
                                        </p:tav>
                                      </p:tavLst>
                                    </p:anim>
                                    <p:anim calcmode="lin" valueType="num">
                                      <p:cBhvr additive="base">
                                        <p:cTn id="18" dur="500" fill="hold"/>
                                        <p:tgtEl>
                                          <p:spTgt spid="4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0-#ppt_w/2"/>
                                          </p:val>
                                        </p:tav>
                                        <p:tav tm="100000">
                                          <p:val>
                                            <p:strVal val="#ppt_x"/>
                                          </p:val>
                                        </p:tav>
                                      </p:tavLst>
                                    </p:anim>
                                    <p:anim calcmode="lin" valueType="num">
                                      <p:cBhvr additive="base">
                                        <p:cTn id="22" dur="500" fill="hold"/>
                                        <p:tgtEl>
                                          <p:spTgt spid="5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1000"/>
                                        <p:tgtEl>
                                          <p:spTgt spid="50"/>
                                        </p:tgtEl>
                                      </p:cBhvr>
                                    </p:animEffect>
                                    <p:anim calcmode="lin" valueType="num">
                                      <p:cBhvr>
                                        <p:cTn id="27" dur="1000" fill="hold"/>
                                        <p:tgtEl>
                                          <p:spTgt spid="50"/>
                                        </p:tgtEl>
                                        <p:attrNameLst>
                                          <p:attrName>ppt_x</p:attrName>
                                        </p:attrNameLst>
                                      </p:cBhvr>
                                      <p:tavLst>
                                        <p:tav tm="0">
                                          <p:val>
                                            <p:strVal val="#ppt_x"/>
                                          </p:val>
                                        </p:tav>
                                        <p:tav tm="100000">
                                          <p:val>
                                            <p:strVal val="#ppt_x"/>
                                          </p:val>
                                        </p:tav>
                                      </p:tavLst>
                                    </p:anim>
                                    <p:anim calcmode="lin" valueType="num">
                                      <p:cBhvr>
                                        <p:cTn id="28" dur="1000" fill="hold"/>
                                        <p:tgtEl>
                                          <p:spTgt spid="50"/>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1000"/>
                                        <p:tgtEl>
                                          <p:spTgt spid="60"/>
                                        </p:tgtEl>
                                      </p:cBhvr>
                                    </p:animEffect>
                                    <p:anim calcmode="lin" valueType="num">
                                      <p:cBhvr>
                                        <p:cTn id="32" dur="1000" fill="hold"/>
                                        <p:tgtEl>
                                          <p:spTgt spid="60"/>
                                        </p:tgtEl>
                                        <p:attrNameLst>
                                          <p:attrName>ppt_x</p:attrName>
                                        </p:attrNameLst>
                                      </p:cBhvr>
                                      <p:tavLst>
                                        <p:tav tm="0">
                                          <p:val>
                                            <p:strVal val="#ppt_x"/>
                                          </p:val>
                                        </p:tav>
                                        <p:tav tm="100000">
                                          <p:val>
                                            <p:strVal val="#ppt_x"/>
                                          </p:val>
                                        </p:tav>
                                      </p:tavLst>
                                    </p:anim>
                                    <p:anim calcmode="lin" valueType="num">
                                      <p:cBhvr>
                                        <p:cTn id="33"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7032104" y="2156429"/>
            <a:ext cx="3075585" cy="1323439"/>
            <a:chOff x="3908185" y="63120"/>
            <a:chExt cx="2701188" cy="1323746"/>
          </a:xfrm>
        </p:grpSpPr>
        <p:sp>
          <p:nvSpPr>
            <p:cNvPr id="57" name="TextBox 56"/>
            <p:cNvSpPr txBox="1"/>
            <p:nvPr/>
          </p:nvSpPr>
          <p:spPr>
            <a:xfrm>
              <a:off x="3908185" y="63120"/>
              <a:ext cx="2701188" cy="1323746"/>
            </a:xfrm>
            <a:prstGeom prst="rect">
              <a:avLst/>
            </a:prstGeom>
            <a:noFill/>
          </p:spPr>
          <p:txBody>
            <a:bodyPr wrap="square" rtlCol="0">
              <a:spAutoFit/>
            </a:bodyPr>
            <a:lstStyle/>
            <a:p>
              <a:r>
                <a:rPr lang="en-US" altLang="zh-CN" sz="8000" b="1" dirty="0">
                  <a:solidFill>
                    <a:schemeClr val="tx1">
                      <a:lumMod val="50000"/>
                      <a:lumOff val="50000"/>
                    </a:schemeClr>
                  </a:solidFill>
                  <a:cs typeface="+mn-ea"/>
                  <a:sym typeface="+mn-lt"/>
                </a:rPr>
                <a:t>C</a:t>
              </a:r>
              <a:r>
                <a:rPr lang="en-US" altLang="zh-CN" sz="3200" b="1" dirty="0">
                  <a:solidFill>
                    <a:schemeClr val="tx1">
                      <a:lumMod val="50000"/>
                      <a:lumOff val="50000"/>
                    </a:schemeClr>
                  </a:solidFill>
                  <a:cs typeface="+mn-ea"/>
                  <a:sym typeface="+mn-lt"/>
                </a:rPr>
                <a:t>ontents</a:t>
              </a:r>
              <a:endParaRPr lang="zh-CN" altLang="en-US" sz="3200" b="1" dirty="0">
                <a:solidFill>
                  <a:schemeClr val="tx1">
                    <a:lumMod val="50000"/>
                    <a:lumOff val="50000"/>
                  </a:schemeClr>
                </a:solidFill>
                <a:cs typeface="+mn-ea"/>
                <a:sym typeface="+mn-lt"/>
              </a:endParaRPr>
            </a:p>
          </p:txBody>
        </p:sp>
        <p:sp>
          <p:nvSpPr>
            <p:cNvPr id="58" name="TextBox 57"/>
            <p:cNvSpPr txBox="1"/>
            <p:nvPr/>
          </p:nvSpPr>
          <p:spPr>
            <a:xfrm>
              <a:off x="4643048" y="323945"/>
              <a:ext cx="1636711" cy="584910"/>
            </a:xfrm>
            <a:prstGeom prst="rect">
              <a:avLst/>
            </a:prstGeom>
            <a:noFill/>
          </p:spPr>
          <p:txBody>
            <a:bodyPr wrap="square" rtlCol="0">
              <a:spAutoFit/>
            </a:bodyPr>
            <a:lstStyle/>
            <a:p>
              <a:r>
                <a:rPr lang="zh-CN" altLang="en-US" sz="3200" b="1" dirty="0">
                  <a:solidFill>
                    <a:srgbClr val="005828"/>
                  </a:solidFill>
                  <a:cs typeface="+mn-ea"/>
                  <a:sym typeface="+mn-lt"/>
                </a:rPr>
                <a:t>目录</a:t>
              </a:r>
            </a:p>
          </p:txBody>
        </p:sp>
      </p:grpSp>
      <p:grpSp>
        <p:nvGrpSpPr>
          <p:cNvPr id="29" name="组合 28"/>
          <p:cNvGrpSpPr/>
          <p:nvPr/>
        </p:nvGrpSpPr>
        <p:grpSpPr>
          <a:xfrm>
            <a:off x="5231904" y="3573017"/>
            <a:ext cx="6005924" cy="666918"/>
            <a:chOff x="2255574" y="2630752"/>
            <a:chExt cx="8018716" cy="890425"/>
          </a:xfrm>
        </p:grpSpPr>
        <p:grpSp>
          <p:nvGrpSpPr>
            <p:cNvPr id="34" name="组合 33"/>
            <p:cNvGrpSpPr/>
            <p:nvPr/>
          </p:nvGrpSpPr>
          <p:grpSpPr>
            <a:xfrm>
              <a:off x="2255574" y="2630752"/>
              <a:ext cx="1601981" cy="864096"/>
              <a:chOff x="1691680" y="1098053"/>
              <a:chExt cx="1201486" cy="648072"/>
            </a:xfrm>
          </p:grpSpPr>
          <p:sp>
            <p:nvSpPr>
              <p:cNvPr id="38" name="五边形 37"/>
              <p:cNvSpPr/>
              <p:nvPr/>
            </p:nvSpPr>
            <p:spPr>
              <a:xfrm>
                <a:off x="1691680" y="1098053"/>
                <a:ext cx="1201486" cy="648072"/>
              </a:xfrm>
              <a:prstGeom prst="homePlate">
                <a:avLst/>
              </a:prstGeom>
              <a:solidFill>
                <a:schemeClr val="tx2">
                  <a:lumMod val="75000"/>
                </a:schemeClr>
              </a:solidFill>
              <a:ln w="25400" cap="flat" cmpd="sng" algn="ctr">
                <a:noFill/>
                <a:prstDash val="solid"/>
              </a:ln>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39" name="TextBox 29"/>
              <p:cNvSpPr txBox="1"/>
              <p:nvPr/>
            </p:nvSpPr>
            <p:spPr>
              <a:xfrm>
                <a:off x="1839052" y="1268201"/>
                <a:ext cx="536023" cy="41098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r" fontAlgn="base">
                  <a:spcBef>
                    <a:spcPct val="0"/>
                  </a:spcBef>
                  <a:spcAft>
                    <a:spcPct val="0"/>
                  </a:spcAft>
                  <a:defRPr/>
                </a:pPr>
                <a:r>
                  <a:rPr lang="en-US" altLang="zh-CN" sz="2665" kern="0" dirty="0" smtClean="0">
                    <a:solidFill>
                      <a:prstClr val="white"/>
                    </a:solidFill>
                    <a:latin typeface="+mn-lt"/>
                    <a:ea typeface="+mn-ea"/>
                    <a:cs typeface="+mn-ea"/>
                    <a:sym typeface="+mn-lt"/>
                  </a:rPr>
                  <a:t>03</a:t>
                </a:r>
                <a:endParaRPr lang="zh-CN" altLang="en-US" sz="2665" kern="0" dirty="0">
                  <a:solidFill>
                    <a:prstClr val="white"/>
                  </a:solidFill>
                  <a:latin typeface="+mn-lt"/>
                  <a:ea typeface="+mn-ea"/>
                  <a:cs typeface="+mn-ea"/>
                  <a:sym typeface="+mn-lt"/>
                </a:endParaRPr>
              </a:p>
            </p:txBody>
          </p:sp>
        </p:grpSp>
        <p:grpSp>
          <p:nvGrpSpPr>
            <p:cNvPr id="35" name="组合 34"/>
            <p:cNvGrpSpPr/>
            <p:nvPr/>
          </p:nvGrpSpPr>
          <p:grpSpPr>
            <a:xfrm>
              <a:off x="3524086" y="2648592"/>
              <a:ext cx="6750204" cy="872585"/>
              <a:chOff x="3363144" y="3654377"/>
              <a:chExt cx="5062653" cy="654439"/>
            </a:xfrm>
          </p:grpSpPr>
          <p:sp>
            <p:nvSpPr>
              <p:cNvPr id="36"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37" name="TextBox 41"/>
              <p:cNvSpPr txBox="1"/>
              <p:nvPr/>
            </p:nvSpPr>
            <p:spPr>
              <a:xfrm>
                <a:off x="3901717" y="3723251"/>
                <a:ext cx="4176464" cy="585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z="3200" dirty="0" smtClean="0">
                    <a:solidFill>
                      <a:srgbClr val="005828"/>
                    </a:solidFill>
                    <a:latin typeface="+mn-lt"/>
                    <a:ea typeface="+mn-ea"/>
                    <a:cs typeface="+mn-ea"/>
                    <a:sym typeface="+mn-lt"/>
                  </a:rPr>
                  <a:t>工作经验总结</a:t>
                </a:r>
                <a:endParaRPr lang="en-US" altLang="zh-CN" sz="3200" dirty="0">
                  <a:solidFill>
                    <a:srgbClr val="005828"/>
                  </a:solidFill>
                  <a:latin typeface="+mn-lt"/>
                  <a:ea typeface="+mn-ea"/>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29"/>
                                        </p:tgtEl>
                                      </p:cBhvr>
                                    </p:animEffect>
                                    <p:animScale>
                                      <p:cBhvr>
                                        <p:cTn id="7" dur="250" autoRev="1" fill="hold"/>
                                        <p:tgtEl>
                                          <p:spTgt spid="2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8" descr="未标题-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167" y="1509184"/>
            <a:ext cx="3500967" cy="535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
          <p:cNvGrpSpPr/>
          <p:nvPr/>
        </p:nvGrpSpPr>
        <p:grpSpPr>
          <a:xfrm>
            <a:off x="573618" y="2084919"/>
            <a:ext cx="537633" cy="584775"/>
            <a:chOff x="430213" y="1563688"/>
            <a:chExt cx="403225" cy="438581"/>
          </a:xfrm>
        </p:grpSpPr>
        <p:sp>
          <p:nvSpPr>
            <p:cNvPr id="20" name="AutoShape 9"/>
            <p:cNvSpPr>
              <a:spLocks noChangeArrowheads="1"/>
            </p:cNvSpPr>
            <p:nvPr/>
          </p:nvSpPr>
          <p:spPr bwMode="auto">
            <a:xfrm>
              <a:off x="430213" y="1563688"/>
              <a:ext cx="403225" cy="403225"/>
            </a:xfrm>
            <a:prstGeom prst="flowChartConnector">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b="1">
                <a:cs typeface="+mn-ea"/>
                <a:sym typeface="+mn-lt"/>
              </a:endParaRPr>
            </a:p>
          </p:txBody>
        </p:sp>
        <p:sp>
          <p:nvSpPr>
            <p:cNvPr id="21" name="Text Box 10"/>
            <p:cNvSpPr txBox="1">
              <a:spLocks noChangeArrowheads="1"/>
            </p:cNvSpPr>
            <p:nvPr/>
          </p:nvSpPr>
          <p:spPr bwMode="auto">
            <a:xfrm>
              <a:off x="469900" y="1563688"/>
              <a:ext cx="28733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200" b="1" dirty="0">
                  <a:solidFill>
                    <a:schemeClr val="bg1"/>
                  </a:solidFill>
                  <a:cs typeface="+mn-ea"/>
                  <a:sym typeface="+mn-lt"/>
                </a:rPr>
                <a:t>A</a:t>
              </a:r>
            </a:p>
          </p:txBody>
        </p:sp>
      </p:grpSp>
      <p:grpSp>
        <p:nvGrpSpPr>
          <p:cNvPr id="22" name="组合 14"/>
          <p:cNvGrpSpPr/>
          <p:nvPr/>
        </p:nvGrpSpPr>
        <p:grpSpPr bwMode="auto">
          <a:xfrm>
            <a:off x="1297518" y="2044798"/>
            <a:ext cx="2889250" cy="1323671"/>
            <a:chOff x="0" y="-30095"/>
            <a:chExt cx="2166806" cy="992914"/>
          </a:xfrm>
        </p:grpSpPr>
        <p:sp>
          <p:nvSpPr>
            <p:cNvPr id="23" name="矩形 44"/>
            <p:cNvSpPr>
              <a:spLocks noChangeArrowheads="1"/>
            </p:cNvSpPr>
            <p:nvPr/>
          </p:nvSpPr>
          <p:spPr bwMode="auto">
            <a:xfrm>
              <a:off x="0" y="-30095"/>
              <a:ext cx="2081315" cy="2616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nSpc>
                  <a:spcPts val="2000"/>
                </a:lnSpc>
              </a:pPr>
              <a:r>
                <a:rPr lang="zh-CN" altLang="en-US" sz="2000" dirty="0" smtClean="0">
                  <a:solidFill>
                    <a:schemeClr val="tx1">
                      <a:lumMod val="75000"/>
                      <a:lumOff val="25000"/>
                    </a:schemeClr>
                  </a:solidFill>
                  <a:cs typeface="+mn-ea"/>
                  <a:sym typeface="+mn-lt"/>
                </a:rPr>
                <a:t>这里</a:t>
              </a:r>
              <a:r>
                <a:rPr lang="zh-CN" altLang="en-US" sz="2000" dirty="0">
                  <a:solidFill>
                    <a:schemeClr val="tx1">
                      <a:lumMod val="75000"/>
                      <a:lumOff val="25000"/>
                    </a:schemeClr>
                  </a:solidFill>
                  <a:cs typeface="+mn-ea"/>
                  <a:sym typeface="+mn-lt"/>
                </a:rPr>
                <a:t>添加标题</a:t>
              </a:r>
            </a:p>
          </p:txBody>
        </p:sp>
        <p:sp>
          <p:nvSpPr>
            <p:cNvPr id="24" name="矩形 9"/>
            <p:cNvSpPr>
              <a:spLocks noChangeArrowheads="1"/>
            </p:cNvSpPr>
            <p:nvPr/>
          </p:nvSpPr>
          <p:spPr bwMode="auto">
            <a:xfrm>
              <a:off x="15597" y="194888"/>
              <a:ext cx="2151209" cy="7679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50000"/>
                </a:lnSpc>
                <a:spcAft>
                  <a:spcPts val="600"/>
                </a:spcAft>
                <a:buClr>
                  <a:schemeClr val="accent1"/>
                </a:buClr>
              </a:pPr>
              <a:r>
                <a:rPr lang="zh-CN" altLang="en-US" sz="1400" dirty="0">
                  <a:solidFill>
                    <a:schemeClr val="tx1">
                      <a:lumMod val="75000"/>
                      <a:lumOff val="25000"/>
                    </a:schemeClr>
                  </a:solidFill>
                  <a:latin typeface="+mn-ea"/>
                </a:rPr>
                <a:t>我们坚持以客户为中心，快速响应客户需求，持续为客户创造长期价值进而成就客户。</a:t>
              </a:r>
            </a:p>
          </p:txBody>
        </p:sp>
      </p:grpSp>
      <p:grpSp>
        <p:nvGrpSpPr>
          <p:cNvPr id="3" name="组合 2"/>
          <p:cNvGrpSpPr/>
          <p:nvPr/>
        </p:nvGrpSpPr>
        <p:grpSpPr>
          <a:xfrm>
            <a:off x="647701" y="4741337"/>
            <a:ext cx="537633" cy="584775"/>
            <a:chOff x="485775" y="3556000"/>
            <a:chExt cx="403225" cy="438581"/>
          </a:xfrm>
        </p:grpSpPr>
        <p:sp>
          <p:nvSpPr>
            <p:cNvPr id="25" name="AutoShape 14"/>
            <p:cNvSpPr>
              <a:spLocks noChangeArrowheads="1"/>
            </p:cNvSpPr>
            <p:nvPr/>
          </p:nvSpPr>
          <p:spPr bwMode="auto">
            <a:xfrm>
              <a:off x="485775" y="3556000"/>
              <a:ext cx="403225" cy="403225"/>
            </a:xfrm>
            <a:prstGeom prst="flowChartConnector">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b="1">
                <a:cs typeface="+mn-ea"/>
                <a:sym typeface="+mn-lt"/>
              </a:endParaRPr>
            </a:p>
          </p:txBody>
        </p:sp>
        <p:sp>
          <p:nvSpPr>
            <p:cNvPr id="26" name="Text Box 15"/>
            <p:cNvSpPr txBox="1">
              <a:spLocks noChangeArrowheads="1"/>
            </p:cNvSpPr>
            <p:nvPr/>
          </p:nvSpPr>
          <p:spPr bwMode="auto">
            <a:xfrm>
              <a:off x="525463" y="3556000"/>
              <a:ext cx="287337" cy="438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200" b="1">
                  <a:solidFill>
                    <a:schemeClr val="bg1"/>
                  </a:solidFill>
                  <a:cs typeface="+mn-ea"/>
                  <a:sym typeface="+mn-lt"/>
                </a:rPr>
                <a:t>B</a:t>
              </a:r>
            </a:p>
          </p:txBody>
        </p:sp>
      </p:grpSp>
      <p:grpSp>
        <p:nvGrpSpPr>
          <p:cNvPr id="27" name="组合 14"/>
          <p:cNvGrpSpPr/>
          <p:nvPr/>
        </p:nvGrpSpPr>
        <p:grpSpPr bwMode="auto">
          <a:xfrm>
            <a:off x="1371601" y="4630599"/>
            <a:ext cx="3331938" cy="1394286"/>
            <a:chOff x="0" y="-83065"/>
            <a:chExt cx="2498802" cy="1045884"/>
          </a:xfrm>
        </p:grpSpPr>
        <p:sp>
          <p:nvSpPr>
            <p:cNvPr id="28" name="矩形 44"/>
            <p:cNvSpPr>
              <a:spLocks noChangeArrowheads="1"/>
            </p:cNvSpPr>
            <p:nvPr/>
          </p:nvSpPr>
          <p:spPr bwMode="auto">
            <a:xfrm>
              <a:off x="0" y="-83065"/>
              <a:ext cx="2081315" cy="2616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nSpc>
                  <a:spcPts val="2000"/>
                </a:lnSpc>
              </a:pPr>
              <a:r>
                <a:rPr lang="zh-CN" altLang="en-US" sz="2000" dirty="0" smtClean="0">
                  <a:solidFill>
                    <a:schemeClr val="tx1">
                      <a:lumMod val="75000"/>
                      <a:lumOff val="25000"/>
                    </a:schemeClr>
                  </a:solidFill>
                  <a:cs typeface="+mn-ea"/>
                  <a:sym typeface="+mn-lt"/>
                </a:rPr>
                <a:t>这里</a:t>
              </a:r>
              <a:r>
                <a:rPr lang="zh-CN" altLang="en-US" sz="2000" dirty="0">
                  <a:solidFill>
                    <a:schemeClr val="tx1">
                      <a:lumMod val="75000"/>
                      <a:lumOff val="25000"/>
                    </a:schemeClr>
                  </a:solidFill>
                  <a:cs typeface="+mn-ea"/>
                  <a:sym typeface="+mn-lt"/>
                </a:rPr>
                <a:t>添加标题</a:t>
              </a:r>
            </a:p>
          </p:txBody>
        </p:sp>
        <p:sp>
          <p:nvSpPr>
            <p:cNvPr id="29" name="矩形 9"/>
            <p:cNvSpPr>
              <a:spLocks noChangeArrowheads="1"/>
            </p:cNvSpPr>
            <p:nvPr/>
          </p:nvSpPr>
          <p:spPr bwMode="auto">
            <a:xfrm>
              <a:off x="15597" y="194888"/>
              <a:ext cx="2483205" cy="7679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50000"/>
                </a:lnSpc>
                <a:spcAft>
                  <a:spcPts val="600"/>
                </a:spcAft>
                <a:buClr>
                  <a:schemeClr val="accent1"/>
                </a:buClr>
              </a:pPr>
              <a:r>
                <a:rPr lang="zh-CN" altLang="en-US" sz="1400" dirty="0">
                  <a:solidFill>
                    <a:schemeClr val="tx1">
                      <a:lumMod val="75000"/>
                      <a:lumOff val="25000"/>
                    </a:schemeClr>
                  </a:solidFill>
                  <a:latin typeface="+mn-ea"/>
                </a:rPr>
                <a:t>我们坚持以客户为中心，快速响应客户需求，持续为客户创造长期价值进而成就客户。</a:t>
              </a:r>
            </a:p>
          </p:txBody>
        </p:sp>
      </p:grpSp>
      <p:grpSp>
        <p:nvGrpSpPr>
          <p:cNvPr id="5" name="组合 4"/>
          <p:cNvGrpSpPr/>
          <p:nvPr/>
        </p:nvGrpSpPr>
        <p:grpSpPr>
          <a:xfrm>
            <a:off x="8013701" y="2061635"/>
            <a:ext cx="537633" cy="584775"/>
            <a:chOff x="6010275" y="1546225"/>
            <a:chExt cx="403225" cy="438581"/>
          </a:xfrm>
        </p:grpSpPr>
        <p:sp>
          <p:nvSpPr>
            <p:cNvPr id="30" name="AutoShape 19"/>
            <p:cNvSpPr>
              <a:spLocks noChangeArrowheads="1"/>
            </p:cNvSpPr>
            <p:nvPr/>
          </p:nvSpPr>
          <p:spPr bwMode="auto">
            <a:xfrm>
              <a:off x="6010275" y="1547813"/>
              <a:ext cx="403225" cy="403225"/>
            </a:xfrm>
            <a:prstGeom prst="flowChartConnector">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b="1">
                <a:cs typeface="+mn-ea"/>
                <a:sym typeface="+mn-lt"/>
              </a:endParaRPr>
            </a:p>
          </p:txBody>
        </p:sp>
        <p:sp>
          <p:nvSpPr>
            <p:cNvPr id="31" name="Text Box 20"/>
            <p:cNvSpPr txBox="1">
              <a:spLocks noChangeArrowheads="1"/>
            </p:cNvSpPr>
            <p:nvPr/>
          </p:nvSpPr>
          <p:spPr bwMode="auto">
            <a:xfrm>
              <a:off x="6049963" y="1546225"/>
              <a:ext cx="287337" cy="438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200" b="1">
                  <a:solidFill>
                    <a:schemeClr val="bg1"/>
                  </a:solidFill>
                  <a:cs typeface="+mn-ea"/>
                  <a:sym typeface="+mn-lt"/>
                </a:rPr>
                <a:t>C</a:t>
              </a:r>
            </a:p>
          </p:txBody>
        </p:sp>
      </p:grpSp>
      <p:grpSp>
        <p:nvGrpSpPr>
          <p:cNvPr id="32" name="组合 14"/>
          <p:cNvGrpSpPr/>
          <p:nvPr/>
        </p:nvGrpSpPr>
        <p:grpSpPr bwMode="auto">
          <a:xfrm>
            <a:off x="8737601" y="2044798"/>
            <a:ext cx="3335064" cy="1300387"/>
            <a:chOff x="0" y="-12629"/>
            <a:chExt cx="2501146" cy="975448"/>
          </a:xfrm>
        </p:grpSpPr>
        <p:sp>
          <p:nvSpPr>
            <p:cNvPr id="33" name="矩形 44"/>
            <p:cNvSpPr>
              <a:spLocks noChangeArrowheads="1"/>
            </p:cNvSpPr>
            <p:nvPr/>
          </p:nvSpPr>
          <p:spPr bwMode="auto">
            <a:xfrm>
              <a:off x="0" y="-12629"/>
              <a:ext cx="2081315" cy="2616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nSpc>
                  <a:spcPts val="2000"/>
                </a:lnSpc>
              </a:pPr>
              <a:r>
                <a:rPr lang="zh-CN" altLang="en-US" sz="2000" dirty="0" smtClean="0">
                  <a:solidFill>
                    <a:schemeClr val="tx1">
                      <a:lumMod val="75000"/>
                      <a:lumOff val="25000"/>
                    </a:schemeClr>
                  </a:solidFill>
                  <a:cs typeface="+mn-ea"/>
                  <a:sym typeface="+mn-lt"/>
                </a:rPr>
                <a:t>这里</a:t>
              </a:r>
              <a:r>
                <a:rPr lang="zh-CN" altLang="en-US" sz="2000" dirty="0">
                  <a:solidFill>
                    <a:schemeClr val="tx1">
                      <a:lumMod val="75000"/>
                      <a:lumOff val="25000"/>
                    </a:schemeClr>
                  </a:solidFill>
                  <a:cs typeface="+mn-ea"/>
                  <a:sym typeface="+mn-lt"/>
                </a:rPr>
                <a:t>添加标题</a:t>
              </a:r>
            </a:p>
          </p:txBody>
        </p:sp>
        <p:sp>
          <p:nvSpPr>
            <p:cNvPr id="34" name="矩形 9"/>
            <p:cNvSpPr>
              <a:spLocks noChangeArrowheads="1"/>
            </p:cNvSpPr>
            <p:nvPr/>
          </p:nvSpPr>
          <p:spPr bwMode="auto">
            <a:xfrm>
              <a:off x="15597" y="194888"/>
              <a:ext cx="2485549" cy="7679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50000"/>
                </a:lnSpc>
                <a:spcAft>
                  <a:spcPts val="600"/>
                </a:spcAft>
                <a:buClr>
                  <a:schemeClr val="accent1"/>
                </a:buClr>
              </a:pPr>
              <a:r>
                <a:rPr lang="zh-CN" altLang="en-US" sz="1400" dirty="0">
                  <a:solidFill>
                    <a:schemeClr val="tx1">
                      <a:lumMod val="75000"/>
                      <a:lumOff val="25000"/>
                    </a:schemeClr>
                  </a:solidFill>
                  <a:latin typeface="+mn-ea"/>
                </a:rPr>
                <a:t>我们坚持以客户为中心，快速响应客户需求，持续为客户创造长期价值进而成就客户。</a:t>
              </a:r>
            </a:p>
          </p:txBody>
        </p:sp>
      </p:grpSp>
      <p:grpSp>
        <p:nvGrpSpPr>
          <p:cNvPr id="6" name="组合 5"/>
          <p:cNvGrpSpPr/>
          <p:nvPr/>
        </p:nvGrpSpPr>
        <p:grpSpPr>
          <a:xfrm>
            <a:off x="7992534" y="4815421"/>
            <a:ext cx="537633" cy="584775"/>
            <a:chOff x="5994400" y="3611563"/>
            <a:chExt cx="403225" cy="438581"/>
          </a:xfrm>
        </p:grpSpPr>
        <p:sp>
          <p:nvSpPr>
            <p:cNvPr id="35" name="AutoShape 24"/>
            <p:cNvSpPr>
              <a:spLocks noChangeArrowheads="1"/>
            </p:cNvSpPr>
            <p:nvPr/>
          </p:nvSpPr>
          <p:spPr bwMode="auto">
            <a:xfrm>
              <a:off x="5994400" y="3611563"/>
              <a:ext cx="403225" cy="403225"/>
            </a:xfrm>
            <a:prstGeom prst="flowChartConnector">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b="1">
                <a:cs typeface="+mn-ea"/>
                <a:sym typeface="+mn-lt"/>
              </a:endParaRPr>
            </a:p>
          </p:txBody>
        </p:sp>
        <p:sp>
          <p:nvSpPr>
            <p:cNvPr id="36" name="Text Box 25"/>
            <p:cNvSpPr txBox="1">
              <a:spLocks noChangeArrowheads="1"/>
            </p:cNvSpPr>
            <p:nvPr/>
          </p:nvSpPr>
          <p:spPr bwMode="auto">
            <a:xfrm>
              <a:off x="6034088" y="3611563"/>
              <a:ext cx="287337" cy="438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200" b="1">
                  <a:solidFill>
                    <a:schemeClr val="bg1"/>
                  </a:solidFill>
                  <a:cs typeface="+mn-ea"/>
                  <a:sym typeface="+mn-lt"/>
                </a:rPr>
                <a:t>D</a:t>
              </a:r>
              <a:endParaRPr lang="zh-CN" altLang="en-US" sz="3200" b="1">
                <a:cs typeface="+mn-ea"/>
                <a:sym typeface="+mn-lt"/>
              </a:endParaRPr>
            </a:p>
          </p:txBody>
        </p:sp>
      </p:grpSp>
      <p:grpSp>
        <p:nvGrpSpPr>
          <p:cNvPr id="37" name="组合 14"/>
          <p:cNvGrpSpPr/>
          <p:nvPr/>
        </p:nvGrpSpPr>
        <p:grpSpPr bwMode="auto">
          <a:xfrm>
            <a:off x="8716434" y="4733186"/>
            <a:ext cx="3212215" cy="1365783"/>
            <a:chOff x="0" y="-61684"/>
            <a:chExt cx="2409015" cy="1024503"/>
          </a:xfrm>
        </p:grpSpPr>
        <p:sp>
          <p:nvSpPr>
            <p:cNvPr id="38" name="矩形 44"/>
            <p:cNvSpPr>
              <a:spLocks noChangeArrowheads="1"/>
            </p:cNvSpPr>
            <p:nvPr/>
          </p:nvSpPr>
          <p:spPr bwMode="auto">
            <a:xfrm>
              <a:off x="0" y="-61684"/>
              <a:ext cx="2081315" cy="2616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nSpc>
                  <a:spcPts val="2000"/>
                </a:lnSpc>
              </a:pPr>
              <a:r>
                <a:rPr lang="zh-CN" altLang="en-US" sz="2000" dirty="0" smtClean="0">
                  <a:solidFill>
                    <a:schemeClr val="tx1">
                      <a:lumMod val="75000"/>
                      <a:lumOff val="25000"/>
                    </a:schemeClr>
                  </a:solidFill>
                  <a:cs typeface="+mn-ea"/>
                  <a:sym typeface="+mn-lt"/>
                </a:rPr>
                <a:t>这里</a:t>
              </a:r>
              <a:r>
                <a:rPr lang="zh-CN" altLang="en-US" sz="2000" dirty="0">
                  <a:solidFill>
                    <a:schemeClr val="tx1">
                      <a:lumMod val="75000"/>
                      <a:lumOff val="25000"/>
                    </a:schemeClr>
                  </a:solidFill>
                  <a:cs typeface="+mn-ea"/>
                  <a:sym typeface="+mn-lt"/>
                </a:rPr>
                <a:t>添加标题</a:t>
              </a:r>
            </a:p>
          </p:txBody>
        </p:sp>
        <p:sp>
          <p:nvSpPr>
            <p:cNvPr id="39" name="矩形 9"/>
            <p:cNvSpPr>
              <a:spLocks noChangeArrowheads="1"/>
            </p:cNvSpPr>
            <p:nvPr/>
          </p:nvSpPr>
          <p:spPr bwMode="auto">
            <a:xfrm>
              <a:off x="15597" y="194888"/>
              <a:ext cx="2393418" cy="7679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nSpc>
                  <a:spcPct val="150000"/>
                </a:lnSpc>
                <a:spcAft>
                  <a:spcPts val="600"/>
                </a:spcAft>
                <a:buClr>
                  <a:schemeClr val="accent1"/>
                </a:buClr>
              </a:pPr>
              <a:r>
                <a:rPr lang="zh-CN" altLang="en-US" sz="1400" dirty="0">
                  <a:solidFill>
                    <a:schemeClr val="tx1">
                      <a:lumMod val="75000"/>
                      <a:lumOff val="25000"/>
                    </a:schemeClr>
                  </a:solidFill>
                  <a:latin typeface="+mn-ea"/>
                </a:rPr>
                <a:t>我们坚持以客户为中心，快速响应客户需求，持续为客户创造长期价值进而成就客户。</a:t>
              </a:r>
            </a:p>
          </p:txBody>
        </p:sp>
      </p:grpSp>
      <p:sp>
        <p:nvSpPr>
          <p:cNvPr id="41"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inVertical)">
                                      <p:cBhvr>
                                        <p:cTn id="7" dur="500"/>
                                        <p:tgtEl>
                                          <p:spTgt spid="4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anim calcmode="lin" valueType="num">
                                      <p:cBhvr>
                                        <p:cTn id="40" dur="1000" fill="hold"/>
                                        <p:tgtEl>
                                          <p:spTgt spid="27"/>
                                        </p:tgtEl>
                                        <p:attrNameLst>
                                          <p:attrName>ppt_x</p:attrName>
                                        </p:attrNameLst>
                                      </p:cBhvr>
                                      <p:tavLst>
                                        <p:tav tm="0">
                                          <p:val>
                                            <p:strVal val="#ppt_x"/>
                                          </p:val>
                                        </p:tav>
                                        <p:tav tm="100000">
                                          <p:val>
                                            <p:strVal val="#ppt_x"/>
                                          </p:val>
                                        </p:tav>
                                      </p:tavLst>
                                    </p:anim>
                                    <p:anim calcmode="lin" valueType="num">
                                      <p:cBhvr>
                                        <p:cTn id="41" dur="1000" fill="hold"/>
                                        <p:tgtEl>
                                          <p:spTgt spid="27"/>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1000"/>
                                        <p:tgtEl>
                                          <p:spTgt spid="32"/>
                                        </p:tgtEl>
                                      </p:cBhvr>
                                    </p:animEffect>
                                    <p:anim calcmode="lin" valueType="num">
                                      <p:cBhvr>
                                        <p:cTn id="45" dur="1000" fill="hold"/>
                                        <p:tgtEl>
                                          <p:spTgt spid="32"/>
                                        </p:tgtEl>
                                        <p:attrNameLst>
                                          <p:attrName>ppt_x</p:attrName>
                                        </p:attrNameLst>
                                      </p:cBhvr>
                                      <p:tavLst>
                                        <p:tav tm="0">
                                          <p:val>
                                            <p:strVal val="#ppt_x"/>
                                          </p:val>
                                        </p:tav>
                                        <p:tav tm="100000">
                                          <p:val>
                                            <p:strVal val="#ppt_x"/>
                                          </p:val>
                                        </p:tav>
                                      </p:tavLst>
                                    </p:anim>
                                    <p:anim calcmode="lin" valueType="num">
                                      <p:cBhvr>
                                        <p:cTn id="46" dur="1000" fill="hold"/>
                                        <p:tgtEl>
                                          <p:spTgt spid="32"/>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1000"/>
                                        <p:tgtEl>
                                          <p:spTgt spid="37"/>
                                        </p:tgtEl>
                                      </p:cBhvr>
                                    </p:animEffect>
                                    <p:anim calcmode="lin" valueType="num">
                                      <p:cBhvr>
                                        <p:cTn id="50" dur="1000" fill="hold"/>
                                        <p:tgtEl>
                                          <p:spTgt spid="37"/>
                                        </p:tgtEl>
                                        <p:attrNameLst>
                                          <p:attrName>ppt_x</p:attrName>
                                        </p:attrNameLst>
                                      </p:cBhvr>
                                      <p:tavLst>
                                        <p:tav tm="0">
                                          <p:val>
                                            <p:strVal val="#ppt_x"/>
                                          </p:val>
                                        </p:tav>
                                        <p:tav tm="100000">
                                          <p:val>
                                            <p:strVal val="#ppt_x"/>
                                          </p:val>
                                        </p:tav>
                                      </p:tavLst>
                                    </p:anim>
                                    <p:anim calcmode="lin" valueType="num">
                                      <p:cBhvr>
                                        <p:cTn id="51"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a:off x="1" y="5724414"/>
            <a:ext cx="5779393" cy="121917"/>
          </a:xfrm>
          <a:prstGeom prst="rect">
            <a:avLst/>
          </a:prstGeom>
          <a:solidFill>
            <a:srgbClr val="70AD47">
              <a:lumMod val="75000"/>
            </a:srgbClr>
          </a:solidFill>
          <a:ln w="635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1" lang="zh-CN" altLang="en-US" sz="3200" b="0" i="0" u="none" strike="noStrike" kern="0" cap="none" spc="0" normalizeH="0" baseline="0" noProof="0" smtClean="0">
              <a:ln>
                <a:noFill/>
              </a:ln>
              <a:solidFill>
                <a:prstClr val="white"/>
              </a:solidFill>
              <a:effectLst/>
              <a:uLnTx/>
              <a:uFillTx/>
              <a:cs typeface="+mn-ea"/>
              <a:sym typeface="+mn-lt"/>
            </a:endParaRPr>
          </a:p>
        </p:txBody>
      </p:sp>
      <p:sp>
        <p:nvSpPr>
          <p:cNvPr id="43" name="矩形 42"/>
          <p:cNvSpPr/>
          <p:nvPr/>
        </p:nvSpPr>
        <p:spPr>
          <a:xfrm>
            <a:off x="1" y="4513508"/>
            <a:ext cx="5779393" cy="121917"/>
          </a:xfrm>
          <a:prstGeom prst="rect">
            <a:avLst/>
          </a:prstGeom>
          <a:solidFill>
            <a:srgbClr val="70AD47">
              <a:lumMod val="50000"/>
            </a:srgbClr>
          </a:solidFill>
          <a:ln w="635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1" lang="zh-CN" altLang="en-US" sz="3200" b="0" i="0" u="none" strike="noStrike" kern="0" cap="none" spc="0" normalizeH="0" baseline="0" noProof="0" smtClean="0">
              <a:ln>
                <a:noFill/>
              </a:ln>
              <a:solidFill>
                <a:prstClr val="white"/>
              </a:solidFill>
              <a:effectLst/>
              <a:uLnTx/>
              <a:uFillTx/>
              <a:cs typeface="+mn-ea"/>
              <a:sym typeface="+mn-lt"/>
            </a:endParaRPr>
          </a:p>
        </p:txBody>
      </p:sp>
      <p:sp>
        <p:nvSpPr>
          <p:cNvPr id="44" name="矩形 43"/>
          <p:cNvSpPr/>
          <p:nvPr/>
        </p:nvSpPr>
        <p:spPr>
          <a:xfrm>
            <a:off x="1" y="3309859"/>
            <a:ext cx="5779393" cy="121917"/>
          </a:xfrm>
          <a:prstGeom prst="rect">
            <a:avLst/>
          </a:prstGeom>
          <a:solidFill>
            <a:srgbClr val="70AD47">
              <a:lumMod val="75000"/>
            </a:srgbClr>
          </a:solidFill>
          <a:ln w="635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1" lang="zh-CN" altLang="en-US" sz="3200" b="0" i="0" u="none" strike="noStrike" kern="0" cap="none" spc="0" normalizeH="0" baseline="0" noProof="0" smtClean="0">
              <a:ln>
                <a:noFill/>
              </a:ln>
              <a:solidFill>
                <a:prstClr val="white"/>
              </a:solidFill>
              <a:effectLst/>
              <a:uLnTx/>
              <a:uFillTx/>
              <a:cs typeface="+mn-ea"/>
              <a:sym typeface="+mn-lt"/>
            </a:endParaRPr>
          </a:p>
        </p:txBody>
      </p:sp>
      <p:sp>
        <p:nvSpPr>
          <p:cNvPr id="45" name="矩形 44"/>
          <p:cNvSpPr/>
          <p:nvPr/>
        </p:nvSpPr>
        <p:spPr>
          <a:xfrm>
            <a:off x="1" y="2098954"/>
            <a:ext cx="5779393" cy="121917"/>
          </a:xfrm>
          <a:prstGeom prst="rect">
            <a:avLst/>
          </a:prstGeom>
          <a:solidFill>
            <a:srgbClr val="757376"/>
          </a:solidFill>
          <a:ln w="635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1" lang="zh-CN" altLang="en-US" sz="3200" b="0" i="0" u="none" strike="noStrike" kern="0" cap="none" spc="0" normalizeH="0" baseline="0" noProof="0" smtClean="0">
              <a:ln>
                <a:noFill/>
              </a:ln>
              <a:solidFill>
                <a:prstClr val="white"/>
              </a:solidFill>
              <a:effectLst/>
              <a:uLnTx/>
              <a:uFillTx/>
              <a:cs typeface="+mn-ea"/>
              <a:sym typeface="+mn-lt"/>
            </a:endParaRPr>
          </a:p>
        </p:txBody>
      </p:sp>
      <p:sp>
        <p:nvSpPr>
          <p:cNvPr id="46" name="椭圆 45"/>
          <p:cNvSpPr/>
          <p:nvPr/>
        </p:nvSpPr>
        <p:spPr>
          <a:xfrm>
            <a:off x="5529859" y="1734212"/>
            <a:ext cx="907237" cy="907237"/>
          </a:xfrm>
          <a:prstGeom prst="ellipse">
            <a:avLst/>
          </a:prstGeom>
          <a:solidFill>
            <a:srgbClr val="757376"/>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800" b="0" i="0" u="none" strike="noStrike" kern="0" cap="none" spc="0" normalizeH="0" baseline="0" noProof="0" dirty="0" smtClean="0">
                <a:ln>
                  <a:noFill/>
                </a:ln>
                <a:solidFill>
                  <a:prstClr val="white"/>
                </a:solidFill>
                <a:effectLst/>
                <a:uLnTx/>
                <a:uFillTx/>
                <a:cs typeface="+mn-ea"/>
                <a:sym typeface="+mn-lt"/>
              </a:rPr>
              <a:t>01</a:t>
            </a:r>
            <a:endParaRPr kumimoji="0" lang="zh-CN" altLang="en-US" sz="2800" b="0" i="0" u="none" strike="noStrike" kern="0" cap="none" spc="0" normalizeH="0" baseline="0" noProof="0" dirty="0" smtClean="0">
              <a:ln>
                <a:noFill/>
              </a:ln>
              <a:solidFill>
                <a:prstClr val="white"/>
              </a:solidFill>
              <a:effectLst/>
              <a:uLnTx/>
              <a:uFillTx/>
              <a:cs typeface="+mn-ea"/>
              <a:sym typeface="+mn-lt"/>
            </a:endParaRPr>
          </a:p>
        </p:txBody>
      </p:sp>
      <p:sp>
        <p:nvSpPr>
          <p:cNvPr id="47" name="椭圆 46"/>
          <p:cNvSpPr/>
          <p:nvPr/>
        </p:nvSpPr>
        <p:spPr>
          <a:xfrm>
            <a:off x="5529859" y="2940226"/>
            <a:ext cx="907237" cy="907237"/>
          </a:xfrm>
          <a:prstGeom prst="ellipse">
            <a:avLst/>
          </a:prstGeom>
          <a:solidFill>
            <a:srgbClr val="70AD47">
              <a:lumMod val="75000"/>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800" b="0" i="0" u="none" strike="noStrike" kern="0" cap="none" spc="0" normalizeH="0" baseline="0" noProof="0" dirty="0" smtClean="0">
                <a:ln>
                  <a:noFill/>
                </a:ln>
                <a:solidFill>
                  <a:prstClr val="white"/>
                </a:solidFill>
                <a:effectLst/>
                <a:uLnTx/>
                <a:uFillTx/>
                <a:cs typeface="+mn-ea"/>
                <a:sym typeface="+mn-lt"/>
              </a:rPr>
              <a:t>02</a:t>
            </a:r>
            <a:endParaRPr kumimoji="0" lang="zh-CN" altLang="en-US" sz="2800" b="0" i="0" u="none" strike="noStrike" kern="0" cap="none" spc="0" normalizeH="0" baseline="0" noProof="0" dirty="0" smtClean="0">
              <a:ln>
                <a:noFill/>
              </a:ln>
              <a:solidFill>
                <a:prstClr val="white"/>
              </a:solidFill>
              <a:effectLst/>
              <a:uLnTx/>
              <a:uFillTx/>
              <a:cs typeface="+mn-ea"/>
              <a:sym typeface="+mn-lt"/>
            </a:endParaRPr>
          </a:p>
        </p:txBody>
      </p:sp>
      <p:sp>
        <p:nvSpPr>
          <p:cNvPr id="48" name="椭圆 47"/>
          <p:cNvSpPr/>
          <p:nvPr/>
        </p:nvSpPr>
        <p:spPr>
          <a:xfrm>
            <a:off x="5529859" y="4112738"/>
            <a:ext cx="907237" cy="907237"/>
          </a:xfrm>
          <a:prstGeom prst="ellipse">
            <a:avLst/>
          </a:prstGeom>
          <a:solidFill>
            <a:srgbClr val="70AD47">
              <a:lumMod val="50000"/>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800" b="0" i="0" u="none" strike="noStrike" kern="0" cap="none" spc="0" normalizeH="0" baseline="0" noProof="0" dirty="0" smtClean="0">
                <a:ln>
                  <a:noFill/>
                </a:ln>
                <a:solidFill>
                  <a:prstClr val="white"/>
                </a:solidFill>
                <a:effectLst/>
                <a:uLnTx/>
                <a:uFillTx/>
                <a:cs typeface="+mn-ea"/>
                <a:sym typeface="+mn-lt"/>
              </a:rPr>
              <a:t>03</a:t>
            </a:r>
            <a:endParaRPr kumimoji="0" lang="zh-CN" altLang="en-US" sz="2800" b="0" i="0" u="none" strike="noStrike" kern="0" cap="none" spc="0" normalizeH="0" baseline="0" noProof="0" dirty="0" smtClean="0">
              <a:ln>
                <a:noFill/>
              </a:ln>
              <a:solidFill>
                <a:prstClr val="white"/>
              </a:solidFill>
              <a:effectLst/>
              <a:uLnTx/>
              <a:uFillTx/>
              <a:cs typeface="+mn-ea"/>
              <a:sym typeface="+mn-lt"/>
            </a:endParaRPr>
          </a:p>
        </p:txBody>
      </p:sp>
      <p:sp>
        <p:nvSpPr>
          <p:cNvPr id="49" name="椭圆 48"/>
          <p:cNvSpPr/>
          <p:nvPr/>
        </p:nvSpPr>
        <p:spPr>
          <a:xfrm>
            <a:off x="5529859" y="5333104"/>
            <a:ext cx="907237" cy="907237"/>
          </a:xfrm>
          <a:prstGeom prst="ellipse">
            <a:avLst/>
          </a:prstGeom>
          <a:solidFill>
            <a:srgbClr val="70AD47">
              <a:lumMod val="75000"/>
            </a:srgb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800" b="0" i="0" u="none" strike="noStrike" kern="0" cap="none" spc="0" normalizeH="0" baseline="0" noProof="0" dirty="0" smtClean="0">
                <a:ln>
                  <a:noFill/>
                </a:ln>
                <a:solidFill>
                  <a:prstClr val="white"/>
                </a:solidFill>
                <a:effectLst/>
                <a:uLnTx/>
                <a:uFillTx/>
                <a:cs typeface="+mn-ea"/>
                <a:sym typeface="+mn-lt"/>
              </a:rPr>
              <a:t>04</a:t>
            </a:r>
            <a:endParaRPr kumimoji="0" lang="zh-CN" altLang="en-US" sz="2800" b="0" i="0" u="none" strike="noStrike" kern="0" cap="none" spc="0" normalizeH="0" baseline="0" noProof="0" dirty="0" smtClean="0">
              <a:ln>
                <a:noFill/>
              </a:ln>
              <a:solidFill>
                <a:prstClr val="white"/>
              </a:solidFill>
              <a:effectLst/>
              <a:uLnTx/>
              <a:uFillTx/>
              <a:cs typeface="+mn-ea"/>
              <a:sym typeface="+mn-lt"/>
            </a:endParaRPr>
          </a:p>
        </p:txBody>
      </p:sp>
      <p:grpSp>
        <p:nvGrpSpPr>
          <p:cNvPr id="50" name="组 10"/>
          <p:cNvGrpSpPr/>
          <p:nvPr/>
        </p:nvGrpSpPr>
        <p:grpSpPr>
          <a:xfrm>
            <a:off x="6962904" y="1755889"/>
            <a:ext cx="4042755" cy="985434"/>
            <a:chOff x="247498" y="2041376"/>
            <a:chExt cx="3032066" cy="739075"/>
          </a:xfrm>
        </p:grpSpPr>
        <p:sp>
          <p:nvSpPr>
            <p:cNvPr id="51" name="文本框 50"/>
            <p:cNvSpPr txBox="1"/>
            <p:nvPr/>
          </p:nvSpPr>
          <p:spPr>
            <a:xfrm>
              <a:off x="247498" y="2331049"/>
              <a:ext cx="3032066" cy="44940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fontAlgn="base">
                <a:lnSpc>
                  <a:spcPct val="130000"/>
                </a:lnSpc>
                <a:spcBef>
                  <a:spcPct val="0"/>
                </a:spcBef>
                <a:spcAft>
                  <a:spcPct val="0"/>
                </a:spcAft>
                <a:defRPr/>
              </a:pPr>
              <a:r>
                <a:rPr lang="zh-CN" altLang="en-US" sz="1335" dirty="0">
                  <a:solidFill>
                    <a:prstClr val="black">
                      <a:lumMod val="75000"/>
                      <a:lumOff val="25000"/>
                    </a:prstClr>
                  </a:solidFill>
                  <a:cs typeface="+mn-ea"/>
                  <a:sym typeface="+mn-lt"/>
                </a:rPr>
                <a:t>标题数字等都可以通过点击和重新输入进行更改，建议正文</a:t>
              </a:r>
              <a:r>
                <a:rPr lang="en-US" altLang="zh-CN" sz="1335" dirty="0">
                  <a:solidFill>
                    <a:prstClr val="black">
                      <a:lumMod val="75000"/>
                      <a:lumOff val="25000"/>
                    </a:prstClr>
                  </a:solidFill>
                  <a:cs typeface="+mn-ea"/>
                  <a:sym typeface="+mn-lt"/>
                </a:rPr>
                <a:t>10</a:t>
              </a:r>
              <a:r>
                <a:rPr lang="zh-CN" altLang="en-US" sz="1335" dirty="0">
                  <a:solidFill>
                    <a:prstClr val="black">
                      <a:lumMod val="75000"/>
                      <a:lumOff val="25000"/>
                    </a:prstClr>
                  </a:solidFill>
                  <a:cs typeface="+mn-ea"/>
                  <a:sym typeface="+mn-lt"/>
                </a:rPr>
                <a:t>号字，</a:t>
              </a:r>
              <a:r>
                <a:rPr lang="en-US" altLang="zh-CN" sz="1335" dirty="0">
                  <a:solidFill>
                    <a:prstClr val="black">
                      <a:lumMod val="75000"/>
                      <a:lumOff val="25000"/>
                    </a:prstClr>
                  </a:solidFill>
                  <a:cs typeface="+mn-ea"/>
                  <a:sym typeface="+mn-lt"/>
                </a:rPr>
                <a:t>1.3</a:t>
              </a:r>
              <a:r>
                <a:rPr lang="zh-CN" altLang="en-US" sz="1335" dirty="0">
                  <a:solidFill>
                    <a:prstClr val="black">
                      <a:lumMod val="75000"/>
                      <a:lumOff val="25000"/>
                    </a:prstClr>
                  </a:solidFill>
                  <a:cs typeface="+mn-ea"/>
                  <a:sym typeface="+mn-lt"/>
                </a:rPr>
                <a:t>倍字间距。</a:t>
              </a:r>
            </a:p>
          </p:txBody>
        </p:sp>
        <p:sp>
          <p:nvSpPr>
            <p:cNvPr id="52" name="矩形 51"/>
            <p:cNvSpPr/>
            <p:nvPr/>
          </p:nvSpPr>
          <p:spPr>
            <a:xfrm>
              <a:off x="247498" y="2041376"/>
              <a:ext cx="1571584" cy="284742"/>
            </a:xfrm>
            <a:prstGeom prst="rect">
              <a:avLst/>
            </a:prstGeom>
          </p:spPr>
          <p:txBody>
            <a:bodyPr wrap="none">
              <a:spAutoFit/>
            </a:bodyPr>
            <a:lstStyle/>
            <a:p>
              <a:pPr fontAlgn="base">
                <a:spcBef>
                  <a:spcPct val="0"/>
                </a:spcBef>
                <a:spcAft>
                  <a:spcPct val="0"/>
                </a:spcAft>
                <a:defRPr/>
              </a:pPr>
              <a:r>
                <a:rPr lang="zh-CN" altLang="en-US" sz="1865" kern="0" dirty="0">
                  <a:solidFill>
                    <a:prstClr val="black">
                      <a:lumMod val="75000"/>
                      <a:lumOff val="25000"/>
                    </a:prstClr>
                  </a:solidFill>
                  <a:cs typeface="+mn-ea"/>
                  <a:sym typeface="+mn-lt"/>
                </a:rPr>
                <a:t>点击此处添加标题</a:t>
              </a:r>
              <a:endParaRPr lang="en-US" altLang="zh-CN" sz="1865" kern="0" dirty="0">
                <a:solidFill>
                  <a:prstClr val="black">
                    <a:lumMod val="75000"/>
                    <a:lumOff val="25000"/>
                  </a:prstClr>
                </a:solidFill>
                <a:cs typeface="+mn-ea"/>
                <a:sym typeface="+mn-lt"/>
              </a:endParaRPr>
            </a:p>
          </p:txBody>
        </p:sp>
      </p:grpSp>
      <p:grpSp>
        <p:nvGrpSpPr>
          <p:cNvPr id="53" name="组 13"/>
          <p:cNvGrpSpPr/>
          <p:nvPr/>
        </p:nvGrpSpPr>
        <p:grpSpPr>
          <a:xfrm>
            <a:off x="6962904" y="2961665"/>
            <a:ext cx="4042755" cy="985434"/>
            <a:chOff x="247498" y="2041376"/>
            <a:chExt cx="3032066" cy="739075"/>
          </a:xfrm>
        </p:grpSpPr>
        <p:sp>
          <p:nvSpPr>
            <p:cNvPr id="54" name="文本框 53"/>
            <p:cNvSpPr txBox="1"/>
            <p:nvPr/>
          </p:nvSpPr>
          <p:spPr>
            <a:xfrm>
              <a:off x="247498" y="2331049"/>
              <a:ext cx="3032066" cy="44940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fontAlgn="base">
                <a:lnSpc>
                  <a:spcPct val="130000"/>
                </a:lnSpc>
                <a:spcBef>
                  <a:spcPct val="0"/>
                </a:spcBef>
                <a:spcAft>
                  <a:spcPct val="0"/>
                </a:spcAft>
                <a:defRPr/>
              </a:pPr>
              <a:r>
                <a:rPr lang="zh-CN" altLang="en-US" sz="1335" dirty="0">
                  <a:solidFill>
                    <a:prstClr val="black">
                      <a:lumMod val="75000"/>
                      <a:lumOff val="25000"/>
                    </a:prstClr>
                  </a:solidFill>
                  <a:cs typeface="+mn-ea"/>
                  <a:sym typeface="+mn-lt"/>
                </a:rPr>
                <a:t>标题数字等都可以通过点击和重新输入进行更改，建议正文</a:t>
              </a:r>
              <a:r>
                <a:rPr lang="en-US" altLang="zh-CN" sz="1335" dirty="0">
                  <a:solidFill>
                    <a:prstClr val="black">
                      <a:lumMod val="75000"/>
                      <a:lumOff val="25000"/>
                    </a:prstClr>
                  </a:solidFill>
                  <a:cs typeface="+mn-ea"/>
                  <a:sym typeface="+mn-lt"/>
                </a:rPr>
                <a:t>10</a:t>
              </a:r>
              <a:r>
                <a:rPr lang="zh-CN" altLang="en-US" sz="1335" dirty="0">
                  <a:solidFill>
                    <a:prstClr val="black">
                      <a:lumMod val="75000"/>
                      <a:lumOff val="25000"/>
                    </a:prstClr>
                  </a:solidFill>
                  <a:cs typeface="+mn-ea"/>
                  <a:sym typeface="+mn-lt"/>
                </a:rPr>
                <a:t>号字，</a:t>
              </a:r>
              <a:r>
                <a:rPr lang="en-US" altLang="zh-CN" sz="1335" dirty="0">
                  <a:solidFill>
                    <a:prstClr val="black">
                      <a:lumMod val="75000"/>
                      <a:lumOff val="25000"/>
                    </a:prstClr>
                  </a:solidFill>
                  <a:cs typeface="+mn-ea"/>
                  <a:sym typeface="+mn-lt"/>
                </a:rPr>
                <a:t>1.3</a:t>
              </a:r>
              <a:r>
                <a:rPr lang="zh-CN" altLang="en-US" sz="1335" dirty="0">
                  <a:solidFill>
                    <a:prstClr val="black">
                      <a:lumMod val="75000"/>
                      <a:lumOff val="25000"/>
                    </a:prstClr>
                  </a:solidFill>
                  <a:cs typeface="+mn-ea"/>
                  <a:sym typeface="+mn-lt"/>
                </a:rPr>
                <a:t>倍字间距。</a:t>
              </a:r>
            </a:p>
          </p:txBody>
        </p:sp>
        <p:sp>
          <p:nvSpPr>
            <p:cNvPr id="55" name="矩形 54"/>
            <p:cNvSpPr/>
            <p:nvPr/>
          </p:nvSpPr>
          <p:spPr>
            <a:xfrm>
              <a:off x="247498" y="2041376"/>
              <a:ext cx="1571584" cy="284742"/>
            </a:xfrm>
            <a:prstGeom prst="rect">
              <a:avLst/>
            </a:prstGeom>
          </p:spPr>
          <p:txBody>
            <a:bodyPr wrap="none">
              <a:spAutoFit/>
            </a:bodyPr>
            <a:lstStyle/>
            <a:p>
              <a:pPr fontAlgn="base">
                <a:spcBef>
                  <a:spcPct val="0"/>
                </a:spcBef>
                <a:spcAft>
                  <a:spcPct val="0"/>
                </a:spcAft>
                <a:defRPr/>
              </a:pPr>
              <a:r>
                <a:rPr lang="zh-CN" altLang="en-US" sz="1865" kern="0" dirty="0">
                  <a:solidFill>
                    <a:prstClr val="black">
                      <a:lumMod val="75000"/>
                      <a:lumOff val="25000"/>
                    </a:prstClr>
                  </a:solidFill>
                  <a:cs typeface="+mn-ea"/>
                  <a:sym typeface="+mn-lt"/>
                </a:rPr>
                <a:t>点击此处添加标题</a:t>
              </a:r>
              <a:endParaRPr lang="en-US" altLang="zh-CN" sz="1865" kern="0" dirty="0">
                <a:solidFill>
                  <a:prstClr val="black">
                    <a:lumMod val="75000"/>
                    <a:lumOff val="25000"/>
                  </a:prstClr>
                </a:solidFill>
                <a:cs typeface="+mn-ea"/>
                <a:sym typeface="+mn-lt"/>
              </a:endParaRPr>
            </a:p>
          </p:txBody>
        </p:sp>
      </p:grpSp>
      <p:grpSp>
        <p:nvGrpSpPr>
          <p:cNvPr id="56" name="组 16"/>
          <p:cNvGrpSpPr/>
          <p:nvPr/>
        </p:nvGrpSpPr>
        <p:grpSpPr>
          <a:xfrm>
            <a:off x="6962904" y="4167441"/>
            <a:ext cx="4042755" cy="985434"/>
            <a:chOff x="247498" y="2041376"/>
            <a:chExt cx="3032066" cy="739075"/>
          </a:xfrm>
        </p:grpSpPr>
        <p:sp>
          <p:nvSpPr>
            <p:cNvPr id="57" name="文本框 56"/>
            <p:cNvSpPr txBox="1"/>
            <p:nvPr/>
          </p:nvSpPr>
          <p:spPr>
            <a:xfrm>
              <a:off x="247498" y="2331049"/>
              <a:ext cx="3032066" cy="44940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fontAlgn="base">
                <a:lnSpc>
                  <a:spcPct val="130000"/>
                </a:lnSpc>
                <a:spcBef>
                  <a:spcPct val="0"/>
                </a:spcBef>
                <a:spcAft>
                  <a:spcPct val="0"/>
                </a:spcAft>
                <a:defRPr/>
              </a:pPr>
              <a:r>
                <a:rPr lang="zh-CN" altLang="en-US" sz="1335" dirty="0">
                  <a:solidFill>
                    <a:prstClr val="black">
                      <a:lumMod val="75000"/>
                      <a:lumOff val="25000"/>
                    </a:prstClr>
                  </a:solidFill>
                  <a:cs typeface="+mn-ea"/>
                  <a:sym typeface="+mn-lt"/>
                </a:rPr>
                <a:t>标题数字等都可以通过点击和重新输入进行更改，建议正文</a:t>
              </a:r>
              <a:r>
                <a:rPr lang="en-US" altLang="zh-CN" sz="1335" dirty="0">
                  <a:solidFill>
                    <a:prstClr val="black">
                      <a:lumMod val="75000"/>
                      <a:lumOff val="25000"/>
                    </a:prstClr>
                  </a:solidFill>
                  <a:cs typeface="+mn-ea"/>
                  <a:sym typeface="+mn-lt"/>
                </a:rPr>
                <a:t>10</a:t>
              </a:r>
              <a:r>
                <a:rPr lang="zh-CN" altLang="en-US" sz="1335" dirty="0">
                  <a:solidFill>
                    <a:prstClr val="black">
                      <a:lumMod val="75000"/>
                      <a:lumOff val="25000"/>
                    </a:prstClr>
                  </a:solidFill>
                  <a:cs typeface="+mn-ea"/>
                  <a:sym typeface="+mn-lt"/>
                </a:rPr>
                <a:t>号字，</a:t>
              </a:r>
              <a:r>
                <a:rPr lang="en-US" altLang="zh-CN" sz="1335" dirty="0">
                  <a:solidFill>
                    <a:prstClr val="black">
                      <a:lumMod val="75000"/>
                      <a:lumOff val="25000"/>
                    </a:prstClr>
                  </a:solidFill>
                  <a:cs typeface="+mn-ea"/>
                  <a:sym typeface="+mn-lt"/>
                </a:rPr>
                <a:t>1.3</a:t>
              </a:r>
              <a:r>
                <a:rPr lang="zh-CN" altLang="en-US" sz="1335" dirty="0">
                  <a:solidFill>
                    <a:prstClr val="black">
                      <a:lumMod val="75000"/>
                      <a:lumOff val="25000"/>
                    </a:prstClr>
                  </a:solidFill>
                  <a:cs typeface="+mn-ea"/>
                  <a:sym typeface="+mn-lt"/>
                </a:rPr>
                <a:t>倍字间距。</a:t>
              </a:r>
            </a:p>
          </p:txBody>
        </p:sp>
        <p:sp>
          <p:nvSpPr>
            <p:cNvPr id="58" name="矩形 57"/>
            <p:cNvSpPr/>
            <p:nvPr/>
          </p:nvSpPr>
          <p:spPr>
            <a:xfrm>
              <a:off x="247498" y="2041376"/>
              <a:ext cx="1571584" cy="284742"/>
            </a:xfrm>
            <a:prstGeom prst="rect">
              <a:avLst/>
            </a:prstGeom>
          </p:spPr>
          <p:txBody>
            <a:bodyPr wrap="none">
              <a:spAutoFit/>
            </a:bodyPr>
            <a:lstStyle/>
            <a:p>
              <a:pPr fontAlgn="base">
                <a:spcBef>
                  <a:spcPct val="0"/>
                </a:spcBef>
                <a:spcAft>
                  <a:spcPct val="0"/>
                </a:spcAft>
                <a:defRPr/>
              </a:pPr>
              <a:r>
                <a:rPr lang="zh-CN" altLang="en-US" sz="1865" kern="0" dirty="0">
                  <a:solidFill>
                    <a:prstClr val="black">
                      <a:lumMod val="75000"/>
                      <a:lumOff val="25000"/>
                    </a:prstClr>
                  </a:solidFill>
                  <a:cs typeface="+mn-ea"/>
                  <a:sym typeface="+mn-lt"/>
                </a:rPr>
                <a:t>点击此处添加标题</a:t>
              </a:r>
              <a:endParaRPr lang="en-US" altLang="zh-CN" sz="1865" kern="0" dirty="0">
                <a:solidFill>
                  <a:prstClr val="black">
                    <a:lumMod val="75000"/>
                    <a:lumOff val="25000"/>
                  </a:prstClr>
                </a:solidFill>
                <a:cs typeface="+mn-ea"/>
                <a:sym typeface="+mn-lt"/>
              </a:endParaRPr>
            </a:p>
          </p:txBody>
        </p:sp>
      </p:grpSp>
      <p:grpSp>
        <p:nvGrpSpPr>
          <p:cNvPr id="59" name="组 19"/>
          <p:cNvGrpSpPr/>
          <p:nvPr/>
        </p:nvGrpSpPr>
        <p:grpSpPr>
          <a:xfrm>
            <a:off x="6962904" y="5373216"/>
            <a:ext cx="4042755" cy="985434"/>
            <a:chOff x="247498" y="2041376"/>
            <a:chExt cx="3032066" cy="739075"/>
          </a:xfrm>
        </p:grpSpPr>
        <p:sp>
          <p:nvSpPr>
            <p:cNvPr id="60" name="文本框 59"/>
            <p:cNvSpPr txBox="1"/>
            <p:nvPr/>
          </p:nvSpPr>
          <p:spPr>
            <a:xfrm>
              <a:off x="247498" y="2331049"/>
              <a:ext cx="3032066" cy="44940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fontAlgn="base">
                <a:lnSpc>
                  <a:spcPct val="130000"/>
                </a:lnSpc>
                <a:spcBef>
                  <a:spcPct val="0"/>
                </a:spcBef>
                <a:spcAft>
                  <a:spcPct val="0"/>
                </a:spcAft>
                <a:defRPr/>
              </a:pPr>
              <a:r>
                <a:rPr lang="zh-CN" altLang="en-US" sz="1335" dirty="0">
                  <a:solidFill>
                    <a:prstClr val="black">
                      <a:lumMod val="75000"/>
                      <a:lumOff val="25000"/>
                    </a:prstClr>
                  </a:solidFill>
                  <a:cs typeface="+mn-ea"/>
                  <a:sym typeface="+mn-lt"/>
                </a:rPr>
                <a:t>标题数字等都可以通过点击和重新输入进行更改，建议正文</a:t>
              </a:r>
              <a:r>
                <a:rPr lang="en-US" altLang="zh-CN" sz="1335" dirty="0">
                  <a:solidFill>
                    <a:prstClr val="black">
                      <a:lumMod val="75000"/>
                      <a:lumOff val="25000"/>
                    </a:prstClr>
                  </a:solidFill>
                  <a:cs typeface="+mn-ea"/>
                  <a:sym typeface="+mn-lt"/>
                </a:rPr>
                <a:t>10</a:t>
              </a:r>
              <a:r>
                <a:rPr lang="zh-CN" altLang="en-US" sz="1335" dirty="0">
                  <a:solidFill>
                    <a:prstClr val="black">
                      <a:lumMod val="75000"/>
                      <a:lumOff val="25000"/>
                    </a:prstClr>
                  </a:solidFill>
                  <a:cs typeface="+mn-ea"/>
                  <a:sym typeface="+mn-lt"/>
                </a:rPr>
                <a:t>号字，</a:t>
              </a:r>
              <a:r>
                <a:rPr lang="en-US" altLang="zh-CN" sz="1335" dirty="0">
                  <a:solidFill>
                    <a:prstClr val="black">
                      <a:lumMod val="75000"/>
                      <a:lumOff val="25000"/>
                    </a:prstClr>
                  </a:solidFill>
                  <a:cs typeface="+mn-ea"/>
                  <a:sym typeface="+mn-lt"/>
                </a:rPr>
                <a:t>1.3</a:t>
              </a:r>
              <a:r>
                <a:rPr lang="zh-CN" altLang="en-US" sz="1335" dirty="0">
                  <a:solidFill>
                    <a:prstClr val="black">
                      <a:lumMod val="75000"/>
                      <a:lumOff val="25000"/>
                    </a:prstClr>
                  </a:solidFill>
                  <a:cs typeface="+mn-ea"/>
                  <a:sym typeface="+mn-lt"/>
                </a:rPr>
                <a:t>倍字间距。</a:t>
              </a:r>
            </a:p>
          </p:txBody>
        </p:sp>
        <p:sp>
          <p:nvSpPr>
            <p:cNvPr id="61" name="矩形 60"/>
            <p:cNvSpPr/>
            <p:nvPr/>
          </p:nvSpPr>
          <p:spPr>
            <a:xfrm>
              <a:off x="247498" y="2041376"/>
              <a:ext cx="1571584" cy="284742"/>
            </a:xfrm>
            <a:prstGeom prst="rect">
              <a:avLst/>
            </a:prstGeom>
          </p:spPr>
          <p:txBody>
            <a:bodyPr wrap="none">
              <a:spAutoFit/>
            </a:bodyPr>
            <a:lstStyle/>
            <a:p>
              <a:pPr fontAlgn="base">
                <a:spcBef>
                  <a:spcPct val="0"/>
                </a:spcBef>
                <a:spcAft>
                  <a:spcPct val="0"/>
                </a:spcAft>
                <a:defRPr/>
              </a:pPr>
              <a:r>
                <a:rPr lang="zh-CN" altLang="en-US" sz="1865" kern="0" dirty="0">
                  <a:solidFill>
                    <a:prstClr val="black">
                      <a:lumMod val="75000"/>
                      <a:lumOff val="25000"/>
                    </a:prstClr>
                  </a:solidFill>
                  <a:cs typeface="+mn-ea"/>
                  <a:sym typeface="+mn-lt"/>
                </a:rPr>
                <a:t>点击此处添加标题</a:t>
              </a:r>
              <a:endParaRPr lang="en-US" altLang="zh-CN" sz="1865" kern="0" dirty="0">
                <a:solidFill>
                  <a:prstClr val="black">
                    <a:lumMod val="75000"/>
                    <a:lumOff val="25000"/>
                  </a:prstClr>
                </a:solidFill>
                <a:cs typeface="+mn-ea"/>
                <a:sym typeface="+mn-lt"/>
              </a:endParaRPr>
            </a:p>
          </p:txBody>
        </p:sp>
      </p:grpSp>
      <p:sp>
        <p:nvSpPr>
          <p:cNvPr id="23"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0-#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0-#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0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0-#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30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0-#ppt_w/2"/>
                                          </p:val>
                                        </p:tav>
                                        <p:tav tm="100000">
                                          <p:val>
                                            <p:strVal val="#ppt_x"/>
                                          </p:val>
                                        </p:tav>
                                      </p:tavLst>
                                    </p:anim>
                                    <p:anim calcmode="lin" valueType="num">
                                      <p:cBhvr additive="base">
                                        <p:cTn id="24" dur="500" fill="hold"/>
                                        <p:tgtEl>
                                          <p:spTgt spid="42"/>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Effect transition="in" filter="fade">
                                      <p:cBhvr>
                                        <p:cTn id="30" dur="500"/>
                                        <p:tgtEl>
                                          <p:spTgt spid="4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500" fill="hold"/>
                                        <p:tgtEl>
                                          <p:spTgt spid="47"/>
                                        </p:tgtEl>
                                        <p:attrNameLst>
                                          <p:attrName>ppt_w</p:attrName>
                                        </p:attrNameLst>
                                      </p:cBhvr>
                                      <p:tavLst>
                                        <p:tav tm="0">
                                          <p:val>
                                            <p:fltVal val="0"/>
                                          </p:val>
                                        </p:tav>
                                        <p:tav tm="100000">
                                          <p:val>
                                            <p:strVal val="#ppt_w"/>
                                          </p:val>
                                        </p:tav>
                                      </p:tavLst>
                                    </p:anim>
                                    <p:anim calcmode="lin" valueType="num">
                                      <p:cBhvr>
                                        <p:cTn id="34" dur="500" fill="hold"/>
                                        <p:tgtEl>
                                          <p:spTgt spid="47"/>
                                        </p:tgtEl>
                                        <p:attrNameLst>
                                          <p:attrName>ppt_h</p:attrName>
                                        </p:attrNameLst>
                                      </p:cBhvr>
                                      <p:tavLst>
                                        <p:tav tm="0">
                                          <p:val>
                                            <p:fltVal val="0"/>
                                          </p:val>
                                        </p:tav>
                                        <p:tav tm="100000">
                                          <p:val>
                                            <p:strVal val="#ppt_h"/>
                                          </p:val>
                                        </p:tav>
                                      </p:tavLst>
                                    </p:anim>
                                    <p:animEffect transition="in" filter="fade">
                                      <p:cBhvr>
                                        <p:cTn id="35" dur="500"/>
                                        <p:tgtEl>
                                          <p:spTgt spid="4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p:cTn id="38" dur="500" fill="hold"/>
                                        <p:tgtEl>
                                          <p:spTgt spid="48"/>
                                        </p:tgtEl>
                                        <p:attrNameLst>
                                          <p:attrName>ppt_w</p:attrName>
                                        </p:attrNameLst>
                                      </p:cBhvr>
                                      <p:tavLst>
                                        <p:tav tm="0">
                                          <p:val>
                                            <p:fltVal val="0"/>
                                          </p:val>
                                        </p:tav>
                                        <p:tav tm="100000">
                                          <p:val>
                                            <p:strVal val="#ppt_w"/>
                                          </p:val>
                                        </p:tav>
                                      </p:tavLst>
                                    </p:anim>
                                    <p:anim calcmode="lin" valueType="num">
                                      <p:cBhvr>
                                        <p:cTn id="39" dur="500" fill="hold"/>
                                        <p:tgtEl>
                                          <p:spTgt spid="48"/>
                                        </p:tgtEl>
                                        <p:attrNameLst>
                                          <p:attrName>ppt_h</p:attrName>
                                        </p:attrNameLst>
                                      </p:cBhvr>
                                      <p:tavLst>
                                        <p:tav tm="0">
                                          <p:val>
                                            <p:fltVal val="0"/>
                                          </p:val>
                                        </p:tav>
                                        <p:tav tm="100000">
                                          <p:val>
                                            <p:strVal val="#ppt_h"/>
                                          </p:val>
                                        </p:tav>
                                      </p:tavLst>
                                    </p:anim>
                                    <p:animEffect transition="in" filter="fade">
                                      <p:cBhvr>
                                        <p:cTn id="40" dur="500"/>
                                        <p:tgtEl>
                                          <p:spTgt spid="4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ppt_w</p:attrName>
                                        </p:attrNameLst>
                                      </p:cBhvr>
                                      <p:tavLst>
                                        <p:tav tm="0">
                                          <p:val>
                                            <p:fltVal val="0"/>
                                          </p:val>
                                        </p:tav>
                                        <p:tav tm="100000">
                                          <p:val>
                                            <p:strVal val="#ppt_w"/>
                                          </p:val>
                                        </p:tav>
                                      </p:tavLst>
                                    </p:anim>
                                    <p:anim calcmode="lin" valueType="num">
                                      <p:cBhvr>
                                        <p:cTn id="44" dur="500" fill="hold"/>
                                        <p:tgtEl>
                                          <p:spTgt spid="49"/>
                                        </p:tgtEl>
                                        <p:attrNameLst>
                                          <p:attrName>ppt_h</p:attrName>
                                        </p:attrNameLst>
                                      </p:cBhvr>
                                      <p:tavLst>
                                        <p:tav tm="0">
                                          <p:val>
                                            <p:fltVal val="0"/>
                                          </p:val>
                                        </p:tav>
                                        <p:tav tm="100000">
                                          <p:val>
                                            <p:strVal val="#ppt_h"/>
                                          </p:val>
                                        </p:tav>
                                      </p:tavLst>
                                    </p:anim>
                                    <p:animEffect transition="in" filter="fade">
                                      <p:cBhvr>
                                        <p:cTn id="45" dur="500"/>
                                        <p:tgtEl>
                                          <p:spTgt spid="49"/>
                                        </p:tgtEl>
                                      </p:cBhvr>
                                    </p:animEffect>
                                  </p:childTnLst>
                                </p:cTn>
                              </p:par>
                            </p:childTnLst>
                          </p:cTn>
                        </p:par>
                        <p:par>
                          <p:cTn id="46" fill="hold">
                            <p:stCondLst>
                              <p:cond delay="1500"/>
                            </p:stCondLst>
                            <p:childTnLst>
                              <p:par>
                                <p:cTn id="47" presetID="42" presetClass="entr" presetSubtype="0"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1000"/>
                                        <p:tgtEl>
                                          <p:spTgt spid="50"/>
                                        </p:tgtEl>
                                      </p:cBhvr>
                                    </p:animEffect>
                                    <p:anim calcmode="lin" valueType="num">
                                      <p:cBhvr>
                                        <p:cTn id="50" dur="1000" fill="hold"/>
                                        <p:tgtEl>
                                          <p:spTgt spid="50"/>
                                        </p:tgtEl>
                                        <p:attrNameLst>
                                          <p:attrName>ppt_x</p:attrName>
                                        </p:attrNameLst>
                                      </p:cBhvr>
                                      <p:tavLst>
                                        <p:tav tm="0">
                                          <p:val>
                                            <p:strVal val="#ppt_x"/>
                                          </p:val>
                                        </p:tav>
                                        <p:tav tm="100000">
                                          <p:val>
                                            <p:strVal val="#ppt_x"/>
                                          </p:val>
                                        </p:tav>
                                      </p:tavLst>
                                    </p:anim>
                                    <p:anim calcmode="lin" valueType="num">
                                      <p:cBhvr>
                                        <p:cTn id="51" dur="1000" fill="hold"/>
                                        <p:tgtEl>
                                          <p:spTgt spid="50"/>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fade">
                                      <p:cBhvr>
                                        <p:cTn id="54" dur="1000"/>
                                        <p:tgtEl>
                                          <p:spTgt spid="53"/>
                                        </p:tgtEl>
                                      </p:cBhvr>
                                    </p:animEffect>
                                    <p:anim calcmode="lin" valueType="num">
                                      <p:cBhvr>
                                        <p:cTn id="55" dur="1000" fill="hold"/>
                                        <p:tgtEl>
                                          <p:spTgt spid="53"/>
                                        </p:tgtEl>
                                        <p:attrNameLst>
                                          <p:attrName>ppt_x</p:attrName>
                                        </p:attrNameLst>
                                      </p:cBhvr>
                                      <p:tavLst>
                                        <p:tav tm="0">
                                          <p:val>
                                            <p:strVal val="#ppt_x"/>
                                          </p:val>
                                        </p:tav>
                                        <p:tav tm="100000">
                                          <p:val>
                                            <p:strVal val="#ppt_x"/>
                                          </p:val>
                                        </p:tav>
                                      </p:tavLst>
                                    </p:anim>
                                    <p:anim calcmode="lin" valueType="num">
                                      <p:cBhvr>
                                        <p:cTn id="56" dur="1000" fill="hold"/>
                                        <p:tgtEl>
                                          <p:spTgt spid="53"/>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fade">
                                      <p:cBhvr>
                                        <p:cTn id="59" dur="1000"/>
                                        <p:tgtEl>
                                          <p:spTgt spid="56"/>
                                        </p:tgtEl>
                                      </p:cBhvr>
                                    </p:animEffect>
                                    <p:anim calcmode="lin" valueType="num">
                                      <p:cBhvr>
                                        <p:cTn id="60" dur="1000" fill="hold"/>
                                        <p:tgtEl>
                                          <p:spTgt spid="56"/>
                                        </p:tgtEl>
                                        <p:attrNameLst>
                                          <p:attrName>ppt_x</p:attrName>
                                        </p:attrNameLst>
                                      </p:cBhvr>
                                      <p:tavLst>
                                        <p:tav tm="0">
                                          <p:val>
                                            <p:strVal val="#ppt_x"/>
                                          </p:val>
                                        </p:tav>
                                        <p:tav tm="100000">
                                          <p:val>
                                            <p:strVal val="#ppt_x"/>
                                          </p:val>
                                        </p:tav>
                                      </p:tavLst>
                                    </p:anim>
                                    <p:anim calcmode="lin" valueType="num">
                                      <p:cBhvr>
                                        <p:cTn id="61" dur="1000" fill="hold"/>
                                        <p:tgtEl>
                                          <p:spTgt spid="56"/>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1000"/>
                                        <p:tgtEl>
                                          <p:spTgt spid="59"/>
                                        </p:tgtEl>
                                      </p:cBhvr>
                                    </p:animEffect>
                                    <p:anim calcmode="lin" valueType="num">
                                      <p:cBhvr>
                                        <p:cTn id="65" dur="1000" fill="hold"/>
                                        <p:tgtEl>
                                          <p:spTgt spid="59"/>
                                        </p:tgtEl>
                                        <p:attrNameLst>
                                          <p:attrName>ppt_x</p:attrName>
                                        </p:attrNameLst>
                                      </p:cBhvr>
                                      <p:tavLst>
                                        <p:tav tm="0">
                                          <p:val>
                                            <p:strVal val="#ppt_x"/>
                                          </p:val>
                                        </p:tav>
                                        <p:tav tm="100000">
                                          <p:val>
                                            <p:strVal val="#ppt_x"/>
                                          </p:val>
                                        </p:tav>
                                      </p:tavLst>
                                    </p:anim>
                                    <p:anim calcmode="lin" valueType="num">
                                      <p:cBhvr>
                                        <p:cTn id="66"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P spid="47" grpId="0" animBg="1"/>
      <p:bldP spid="48" grpId="0" animBg="1"/>
      <p:bldP spid="49" grpId="0" animBg="1"/>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940167" y="1556792"/>
            <a:ext cx="2273300" cy="2235200"/>
            <a:chOff x="4284663" y="1060450"/>
            <a:chExt cx="1704975" cy="1676400"/>
          </a:xfrm>
        </p:grpSpPr>
        <p:pic>
          <p:nvPicPr>
            <p:cNvPr id="4" name="Picture 8" descr="未标题-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1060450"/>
              <a:ext cx="17049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9"/>
            <p:cNvSpPr txBox="1">
              <a:spLocks noChangeArrowheads="1"/>
            </p:cNvSpPr>
            <p:nvPr/>
          </p:nvSpPr>
          <p:spPr bwMode="auto">
            <a:xfrm>
              <a:off x="4787900" y="1492250"/>
              <a:ext cx="83820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4800">
                  <a:solidFill>
                    <a:schemeClr val="bg1"/>
                  </a:solidFill>
                  <a:cs typeface="+mn-ea"/>
                  <a:sym typeface="+mn-lt"/>
                </a:rPr>
                <a:t>01</a:t>
              </a:r>
            </a:p>
          </p:txBody>
        </p:sp>
      </p:grpSp>
      <p:sp>
        <p:nvSpPr>
          <p:cNvPr id="6" name="矩形 44"/>
          <p:cNvSpPr>
            <a:spLocks noChangeArrowheads="1"/>
          </p:cNvSpPr>
          <p:nvPr/>
        </p:nvSpPr>
        <p:spPr bwMode="auto">
          <a:xfrm>
            <a:off x="8496301" y="2050889"/>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1800">
                <a:solidFill>
                  <a:schemeClr val="tx1">
                    <a:lumMod val="75000"/>
                    <a:lumOff val="25000"/>
                  </a:schemeClr>
                </a:solidFill>
                <a:cs typeface="+mn-ea"/>
                <a:sym typeface="+mn-lt"/>
              </a:rPr>
              <a:t>请在这里添加标题</a:t>
            </a:r>
          </a:p>
        </p:txBody>
      </p:sp>
      <p:sp>
        <p:nvSpPr>
          <p:cNvPr id="7" name="矩形 9"/>
          <p:cNvSpPr>
            <a:spLocks noChangeArrowheads="1"/>
          </p:cNvSpPr>
          <p:nvPr/>
        </p:nvSpPr>
        <p:spPr bwMode="auto">
          <a:xfrm>
            <a:off x="8517467" y="2311238"/>
            <a:ext cx="2662767" cy="732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00" dirty="0">
                <a:solidFill>
                  <a:schemeClr val="tx1">
                    <a:lumMod val="75000"/>
                    <a:lumOff val="25000"/>
                  </a:schemeClr>
                </a:solidFill>
                <a:cs typeface="+mn-ea"/>
                <a:sym typeface="+mn-lt"/>
              </a:rPr>
              <a:t>请填写内容请填写内容请填写内容请填写内容</a:t>
            </a:r>
          </a:p>
        </p:txBody>
      </p:sp>
      <p:grpSp>
        <p:nvGrpSpPr>
          <p:cNvPr id="21" name="组合 20"/>
          <p:cNvGrpSpPr/>
          <p:nvPr/>
        </p:nvGrpSpPr>
        <p:grpSpPr>
          <a:xfrm>
            <a:off x="4074585" y="2723989"/>
            <a:ext cx="1638300" cy="1612900"/>
            <a:chOff x="3205163" y="1852613"/>
            <a:chExt cx="1228725" cy="1209675"/>
          </a:xfrm>
        </p:grpSpPr>
        <p:pic>
          <p:nvPicPr>
            <p:cNvPr id="8" name="Picture 12" descr="未标题--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5163" y="1852613"/>
              <a:ext cx="122872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3"/>
            <p:cNvSpPr txBox="1">
              <a:spLocks noChangeArrowheads="1"/>
            </p:cNvSpPr>
            <p:nvPr/>
          </p:nvSpPr>
          <p:spPr bwMode="auto">
            <a:xfrm>
              <a:off x="3421063" y="2139950"/>
              <a:ext cx="719137" cy="561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4265" dirty="0">
                  <a:solidFill>
                    <a:schemeClr val="bg1"/>
                  </a:solidFill>
                  <a:cs typeface="+mn-ea"/>
                  <a:sym typeface="+mn-lt"/>
                </a:rPr>
                <a:t>02</a:t>
              </a:r>
            </a:p>
          </p:txBody>
        </p:sp>
      </p:grpSp>
      <p:sp>
        <p:nvSpPr>
          <p:cNvPr id="10" name="矩形 44"/>
          <p:cNvSpPr>
            <a:spLocks noChangeArrowheads="1"/>
          </p:cNvSpPr>
          <p:nvPr/>
        </p:nvSpPr>
        <p:spPr bwMode="auto">
          <a:xfrm>
            <a:off x="1104901" y="2916605"/>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1800">
                <a:solidFill>
                  <a:schemeClr val="tx1">
                    <a:lumMod val="75000"/>
                    <a:lumOff val="25000"/>
                  </a:schemeClr>
                </a:solidFill>
                <a:cs typeface="+mn-ea"/>
                <a:sym typeface="+mn-lt"/>
              </a:rPr>
              <a:t>请在这里添加标题</a:t>
            </a:r>
          </a:p>
        </p:txBody>
      </p:sp>
      <p:sp>
        <p:nvSpPr>
          <p:cNvPr id="11" name="矩形 9"/>
          <p:cNvSpPr>
            <a:spLocks noChangeArrowheads="1"/>
          </p:cNvSpPr>
          <p:nvPr/>
        </p:nvSpPr>
        <p:spPr bwMode="auto">
          <a:xfrm>
            <a:off x="1126067" y="3176955"/>
            <a:ext cx="2662767"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00" dirty="0">
                <a:solidFill>
                  <a:schemeClr val="tx1">
                    <a:lumMod val="75000"/>
                    <a:lumOff val="25000"/>
                  </a:schemeClr>
                </a:solidFill>
                <a:cs typeface="+mn-ea"/>
                <a:sym typeface="+mn-lt"/>
              </a:rPr>
              <a:t>请填写内容请填写内容请填写内容请填写内容</a:t>
            </a:r>
          </a:p>
        </p:txBody>
      </p:sp>
      <p:grpSp>
        <p:nvGrpSpPr>
          <p:cNvPr id="22" name="组合 21"/>
          <p:cNvGrpSpPr/>
          <p:nvPr/>
        </p:nvGrpSpPr>
        <p:grpSpPr>
          <a:xfrm>
            <a:off x="6321118" y="3921384"/>
            <a:ext cx="1358900" cy="1346200"/>
            <a:chOff x="4860925" y="2787650"/>
            <a:chExt cx="1019175" cy="1009650"/>
          </a:xfrm>
        </p:grpSpPr>
        <p:pic>
          <p:nvPicPr>
            <p:cNvPr id="12" name="Picture 16" descr="未标题-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925" y="2787650"/>
              <a:ext cx="10191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7"/>
            <p:cNvSpPr txBox="1">
              <a:spLocks noChangeArrowheads="1"/>
            </p:cNvSpPr>
            <p:nvPr/>
          </p:nvSpPr>
          <p:spPr bwMode="auto">
            <a:xfrm>
              <a:off x="5076825" y="3003550"/>
              <a:ext cx="647700" cy="500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735">
                  <a:solidFill>
                    <a:schemeClr val="bg1"/>
                  </a:solidFill>
                  <a:cs typeface="+mn-ea"/>
                  <a:sym typeface="+mn-lt"/>
                </a:rPr>
                <a:t>03</a:t>
              </a:r>
            </a:p>
          </p:txBody>
        </p:sp>
      </p:grpSp>
      <p:sp>
        <p:nvSpPr>
          <p:cNvPr id="15" name="矩形 44"/>
          <p:cNvSpPr>
            <a:spLocks noChangeArrowheads="1"/>
          </p:cNvSpPr>
          <p:nvPr/>
        </p:nvSpPr>
        <p:spPr bwMode="auto">
          <a:xfrm>
            <a:off x="8208434" y="4068071"/>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1800">
                <a:solidFill>
                  <a:schemeClr val="tx1">
                    <a:lumMod val="75000"/>
                    <a:lumOff val="25000"/>
                  </a:schemeClr>
                </a:solidFill>
                <a:cs typeface="+mn-ea"/>
                <a:sym typeface="+mn-lt"/>
              </a:rPr>
              <a:t>请在这里添加标题</a:t>
            </a:r>
          </a:p>
        </p:txBody>
      </p:sp>
      <p:sp>
        <p:nvSpPr>
          <p:cNvPr id="16" name="矩形 9"/>
          <p:cNvSpPr>
            <a:spLocks noChangeArrowheads="1"/>
          </p:cNvSpPr>
          <p:nvPr/>
        </p:nvSpPr>
        <p:spPr bwMode="auto">
          <a:xfrm>
            <a:off x="8229601" y="4328422"/>
            <a:ext cx="2662767" cy="7325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00">
                <a:solidFill>
                  <a:schemeClr val="tx1">
                    <a:lumMod val="75000"/>
                    <a:lumOff val="25000"/>
                  </a:schemeClr>
                </a:solidFill>
                <a:cs typeface="+mn-ea"/>
                <a:sym typeface="+mn-lt"/>
              </a:rPr>
              <a:t>请填写内容请填写内容请填写内容请填写内容</a:t>
            </a:r>
          </a:p>
        </p:txBody>
      </p:sp>
      <p:grpSp>
        <p:nvGrpSpPr>
          <p:cNvPr id="23" name="组合 22"/>
          <p:cNvGrpSpPr/>
          <p:nvPr/>
        </p:nvGrpSpPr>
        <p:grpSpPr>
          <a:xfrm>
            <a:off x="4841875" y="4443117"/>
            <a:ext cx="1358900" cy="1346200"/>
            <a:chOff x="3492500" y="3363913"/>
            <a:chExt cx="1019175" cy="1009650"/>
          </a:xfrm>
        </p:grpSpPr>
        <p:pic>
          <p:nvPicPr>
            <p:cNvPr id="14" name="Picture 18" descr="未标题-3-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500" y="3363913"/>
              <a:ext cx="10191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21"/>
            <p:cNvSpPr txBox="1">
              <a:spLocks noChangeArrowheads="1"/>
            </p:cNvSpPr>
            <p:nvPr/>
          </p:nvSpPr>
          <p:spPr bwMode="auto">
            <a:xfrm>
              <a:off x="3708400" y="3579813"/>
              <a:ext cx="649288" cy="500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735">
                  <a:solidFill>
                    <a:schemeClr val="bg1"/>
                  </a:solidFill>
                  <a:cs typeface="+mn-ea"/>
                  <a:sym typeface="+mn-lt"/>
                </a:rPr>
                <a:t>04</a:t>
              </a:r>
            </a:p>
          </p:txBody>
        </p:sp>
      </p:grpSp>
      <p:sp>
        <p:nvSpPr>
          <p:cNvPr id="18" name="矩形 44"/>
          <p:cNvSpPr>
            <a:spLocks noChangeArrowheads="1"/>
          </p:cNvSpPr>
          <p:nvPr/>
        </p:nvSpPr>
        <p:spPr bwMode="auto">
          <a:xfrm>
            <a:off x="1583268" y="4836422"/>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1800">
                <a:solidFill>
                  <a:schemeClr val="tx1">
                    <a:lumMod val="75000"/>
                    <a:lumOff val="25000"/>
                  </a:schemeClr>
                </a:solidFill>
                <a:cs typeface="+mn-ea"/>
                <a:sym typeface="+mn-lt"/>
              </a:rPr>
              <a:t>请在这里添加标题</a:t>
            </a:r>
          </a:p>
        </p:txBody>
      </p:sp>
      <p:sp>
        <p:nvSpPr>
          <p:cNvPr id="19" name="矩形 9"/>
          <p:cNvSpPr>
            <a:spLocks noChangeArrowheads="1"/>
          </p:cNvSpPr>
          <p:nvPr/>
        </p:nvSpPr>
        <p:spPr bwMode="auto">
          <a:xfrm>
            <a:off x="1604434" y="5096771"/>
            <a:ext cx="2662767"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400">
                <a:solidFill>
                  <a:schemeClr val="tx1">
                    <a:lumMod val="75000"/>
                    <a:lumOff val="25000"/>
                  </a:schemeClr>
                </a:solidFill>
                <a:cs typeface="+mn-ea"/>
                <a:sym typeface="+mn-lt"/>
              </a:rPr>
              <a:t>请填写内容请填写内容请填写内容请填写内容</a:t>
            </a:r>
          </a:p>
        </p:txBody>
      </p:sp>
      <p:sp>
        <p:nvSpPr>
          <p:cNvPr id="24"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4400" advTm="0">
        <p14:honeycomb/>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ppt_x"/>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ppt_x"/>
                                          </p:val>
                                        </p:tav>
                                        <p:tav tm="100000">
                                          <p:val>
                                            <p:strVal val="#ppt_x"/>
                                          </p:val>
                                        </p:tav>
                                      </p:tavLst>
                                    </p:anim>
                                    <p:anim calcmode="lin" valueType="num">
                                      <p:cBhvr additive="base">
                                        <p:cTn id="45" dur="500" fill="hold"/>
                                        <p:tgtEl>
                                          <p:spTgt spid="6"/>
                                        </p:tgtEl>
                                        <p:attrNameLst>
                                          <p:attrName>ppt_y</p:attrName>
                                        </p:attrNameLst>
                                      </p:cBhvr>
                                      <p:tavLst>
                                        <p:tav tm="0">
                                          <p:val>
                                            <p:strVal val="1+#ppt_h/2"/>
                                          </p:val>
                                        </p:tav>
                                        <p:tav tm="100000">
                                          <p:val>
                                            <p:strVal val="#ppt_y"/>
                                          </p:val>
                                        </p:tav>
                                      </p:tavLst>
                                    </p:anim>
                                  </p:childTnLst>
                                </p:cTn>
                              </p:par>
                            </p:childTnLst>
                          </p:cTn>
                        </p:par>
                        <p:par>
                          <p:cTn id="46" fill="hold">
                            <p:stCondLst>
                              <p:cond delay="2000"/>
                            </p:stCondLst>
                            <p:childTnLst>
                              <p:par>
                                <p:cTn id="47" presetID="16" presetClass="entr" presetSubtype="21"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barn(inVertical)">
                                      <p:cBhvr>
                                        <p:cTn id="49" dur="500"/>
                                        <p:tgtEl>
                                          <p:spTgt spid="7"/>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barn(inVertical)">
                                      <p:cBhvr>
                                        <p:cTn id="52" dur="500"/>
                                        <p:tgtEl>
                                          <p:spTgt spid="11"/>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barn(inVertical)">
                                      <p:cBhvr>
                                        <p:cTn id="55" dur="500"/>
                                        <p:tgtEl>
                                          <p:spTgt spid="19"/>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barn(inVertical)">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P spid="15" grpId="0"/>
      <p:bldP spid="16" grpId="0"/>
      <p:bldP spid="18" grpId="0"/>
      <p:bldP spid="19" grpId="0"/>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p:nvPr/>
        </p:nvCxnSpPr>
        <p:spPr>
          <a:xfrm>
            <a:off x="6549995" y="1715911"/>
            <a:ext cx="0" cy="422674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3196423" y="1965328"/>
            <a:ext cx="2877871" cy="343684"/>
            <a:chOff x="3249264" y="1751685"/>
            <a:chExt cx="2994025" cy="343683"/>
          </a:xfrm>
        </p:grpSpPr>
        <p:grpSp>
          <p:nvGrpSpPr>
            <p:cNvPr id="27" name="组合 26"/>
            <p:cNvGrpSpPr/>
            <p:nvPr/>
          </p:nvGrpSpPr>
          <p:grpSpPr>
            <a:xfrm>
              <a:off x="3249264" y="1776444"/>
              <a:ext cx="2994025" cy="314202"/>
              <a:chOff x="2940050" y="2132898"/>
              <a:chExt cx="2994025" cy="314202"/>
            </a:xfrm>
          </p:grpSpPr>
          <p:sp>
            <p:nvSpPr>
              <p:cNvPr id="29" name="圆角矩形 28"/>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005828"/>
                  </a:solidFill>
                  <a:cs typeface="+mn-ea"/>
                  <a:sym typeface="+mn-lt"/>
                </a:endParaRPr>
              </a:p>
            </p:txBody>
          </p:sp>
          <p:sp>
            <p:nvSpPr>
              <p:cNvPr id="30" name="圆角矩形 29"/>
              <p:cNvSpPr/>
              <p:nvPr/>
            </p:nvSpPr>
            <p:spPr>
              <a:xfrm>
                <a:off x="2940050" y="2132898"/>
                <a:ext cx="2108200" cy="314202"/>
              </a:xfrm>
              <a:prstGeom prst="roundRect">
                <a:avLst>
                  <a:gd name="adj" fmla="val 50000"/>
                </a:avLst>
              </a:prstGeom>
              <a:solidFill>
                <a:srgbClr val="88B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005828"/>
                  </a:solidFill>
                  <a:cs typeface="+mn-ea"/>
                  <a:sym typeface="+mn-lt"/>
                </a:endParaRPr>
              </a:p>
            </p:txBody>
          </p:sp>
        </p:grpSp>
        <p:sp>
          <p:nvSpPr>
            <p:cNvPr id="28" name="文本框 27"/>
            <p:cNvSpPr txBox="1"/>
            <p:nvPr/>
          </p:nvSpPr>
          <p:spPr>
            <a:xfrm>
              <a:off x="5335260" y="1751685"/>
              <a:ext cx="673754" cy="343683"/>
            </a:xfrm>
            <a:prstGeom prst="rect">
              <a:avLst/>
            </a:prstGeom>
            <a:noFill/>
          </p:spPr>
          <p:txBody>
            <a:bodyPr wrap="square" rtlCol="0">
              <a:spAutoFit/>
            </a:bodyPr>
            <a:lstStyle/>
            <a:p>
              <a:pPr algn="ctr">
                <a:lnSpc>
                  <a:spcPct val="120000"/>
                </a:lnSpc>
              </a:pPr>
              <a:r>
                <a:rPr lang="en-US" altLang="zh-CN" sz="1465" dirty="0">
                  <a:solidFill>
                    <a:srgbClr val="005828"/>
                  </a:solidFill>
                  <a:cs typeface="+mn-ea"/>
                  <a:sym typeface="+mn-lt"/>
                </a:rPr>
                <a:t>70%</a:t>
              </a:r>
              <a:endParaRPr lang="zh-CN" altLang="en-US" sz="1465" baseline="-3000" dirty="0">
                <a:solidFill>
                  <a:srgbClr val="005828"/>
                </a:solidFill>
                <a:cs typeface="+mn-ea"/>
                <a:sym typeface="+mn-lt"/>
              </a:endParaRPr>
            </a:p>
          </p:txBody>
        </p:sp>
      </p:grpSp>
      <p:grpSp>
        <p:nvGrpSpPr>
          <p:cNvPr id="31" name="组合 30"/>
          <p:cNvGrpSpPr/>
          <p:nvPr/>
        </p:nvGrpSpPr>
        <p:grpSpPr>
          <a:xfrm>
            <a:off x="3196423" y="2376394"/>
            <a:ext cx="2877871" cy="343684"/>
            <a:chOff x="3249264" y="2162753"/>
            <a:chExt cx="2994025" cy="343684"/>
          </a:xfrm>
        </p:grpSpPr>
        <p:grpSp>
          <p:nvGrpSpPr>
            <p:cNvPr id="32" name="组合 31"/>
            <p:cNvGrpSpPr/>
            <p:nvPr/>
          </p:nvGrpSpPr>
          <p:grpSpPr>
            <a:xfrm>
              <a:off x="3249264" y="2178703"/>
              <a:ext cx="2994025" cy="314618"/>
              <a:chOff x="2940050" y="2519659"/>
              <a:chExt cx="2994025" cy="314618"/>
            </a:xfrm>
          </p:grpSpPr>
          <p:sp>
            <p:nvSpPr>
              <p:cNvPr id="34" name="圆角矩形 33"/>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005828"/>
                  </a:solidFill>
                  <a:cs typeface="+mn-ea"/>
                  <a:sym typeface="+mn-lt"/>
                </a:endParaRPr>
              </a:p>
            </p:txBody>
          </p:sp>
          <p:sp>
            <p:nvSpPr>
              <p:cNvPr id="35" name="圆角矩形 34"/>
              <p:cNvSpPr/>
              <p:nvPr/>
            </p:nvSpPr>
            <p:spPr>
              <a:xfrm>
                <a:off x="2940051" y="2519659"/>
                <a:ext cx="889000" cy="314202"/>
              </a:xfrm>
              <a:prstGeom prst="roundRect">
                <a:avLst>
                  <a:gd name="adj" fmla="val 50000"/>
                </a:avLst>
              </a:prstGeom>
              <a:solidFill>
                <a:srgbClr val="88B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005828"/>
                  </a:solidFill>
                  <a:cs typeface="+mn-ea"/>
                  <a:sym typeface="+mn-lt"/>
                </a:endParaRPr>
              </a:p>
            </p:txBody>
          </p:sp>
        </p:grpSp>
        <p:sp>
          <p:nvSpPr>
            <p:cNvPr id="33" name="文本框 32"/>
            <p:cNvSpPr txBox="1"/>
            <p:nvPr/>
          </p:nvSpPr>
          <p:spPr>
            <a:xfrm>
              <a:off x="4118871" y="2162753"/>
              <a:ext cx="673754" cy="343684"/>
            </a:xfrm>
            <a:prstGeom prst="rect">
              <a:avLst/>
            </a:prstGeom>
            <a:noFill/>
          </p:spPr>
          <p:txBody>
            <a:bodyPr wrap="square" rtlCol="0">
              <a:spAutoFit/>
            </a:bodyPr>
            <a:lstStyle/>
            <a:p>
              <a:pPr algn="ctr">
                <a:lnSpc>
                  <a:spcPct val="120000"/>
                </a:lnSpc>
              </a:pPr>
              <a:r>
                <a:rPr lang="en-US" altLang="zh-CN" sz="1465" dirty="0">
                  <a:solidFill>
                    <a:srgbClr val="005828"/>
                  </a:solidFill>
                  <a:cs typeface="+mn-ea"/>
                  <a:sym typeface="+mn-lt"/>
                </a:rPr>
                <a:t>30%</a:t>
              </a:r>
              <a:endParaRPr lang="zh-CN" altLang="en-US" sz="1465" baseline="-3000" dirty="0">
                <a:solidFill>
                  <a:srgbClr val="005828"/>
                </a:solidFill>
                <a:cs typeface="+mn-ea"/>
                <a:sym typeface="+mn-lt"/>
              </a:endParaRPr>
            </a:p>
          </p:txBody>
        </p:sp>
      </p:grpSp>
      <p:grpSp>
        <p:nvGrpSpPr>
          <p:cNvPr id="36" name="组合 35"/>
          <p:cNvGrpSpPr/>
          <p:nvPr/>
        </p:nvGrpSpPr>
        <p:grpSpPr>
          <a:xfrm>
            <a:off x="3191428" y="4146582"/>
            <a:ext cx="2894725" cy="352594"/>
            <a:chOff x="3244272" y="3932941"/>
            <a:chExt cx="3011560" cy="352593"/>
          </a:xfrm>
        </p:grpSpPr>
        <p:sp>
          <p:nvSpPr>
            <p:cNvPr id="37" name="圆角矩形 36"/>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005828"/>
                </a:solidFill>
                <a:cs typeface="+mn-ea"/>
                <a:sym typeface="+mn-lt"/>
              </a:endParaRPr>
            </a:p>
          </p:txBody>
        </p:sp>
        <p:sp>
          <p:nvSpPr>
            <p:cNvPr id="38" name="圆角矩形 37"/>
            <p:cNvSpPr/>
            <p:nvPr/>
          </p:nvSpPr>
          <p:spPr>
            <a:xfrm>
              <a:off x="3244272" y="3971332"/>
              <a:ext cx="1201953" cy="314202"/>
            </a:xfrm>
            <a:prstGeom prst="roundRect">
              <a:avLst>
                <a:gd name="adj" fmla="val 50000"/>
              </a:avLst>
            </a:prstGeom>
            <a:solidFill>
              <a:srgbClr val="43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005828"/>
                </a:solidFill>
                <a:cs typeface="+mn-ea"/>
                <a:sym typeface="+mn-lt"/>
              </a:endParaRPr>
            </a:p>
          </p:txBody>
        </p:sp>
        <p:sp>
          <p:nvSpPr>
            <p:cNvPr id="39" name="文本框 38"/>
            <p:cNvSpPr txBox="1"/>
            <p:nvPr/>
          </p:nvSpPr>
          <p:spPr>
            <a:xfrm>
              <a:off x="4418923" y="3932941"/>
              <a:ext cx="907694" cy="343683"/>
            </a:xfrm>
            <a:prstGeom prst="rect">
              <a:avLst/>
            </a:prstGeom>
            <a:noFill/>
          </p:spPr>
          <p:txBody>
            <a:bodyPr wrap="square" rtlCol="0">
              <a:spAutoFit/>
            </a:bodyPr>
            <a:lstStyle/>
            <a:p>
              <a:pPr algn="ctr">
                <a:lnSpc>
                  <a:spcPct val="120000"/>
                </a:lnSpc>
              </a:pPr>
              <a:r>
                <a:rPr lang="en-US" altLang="zh-CN" sz="1465" dirty="0">
                  <a:solidFill>
                    <a:srgbClr val="005828"/>
                  </a:solidFill>
                  <a:cs typeface="+mn-ea"/>
                  <a:sym typeface="+mn-lt"/>
                </a:rPr>
                <a:t>40%</a:t>
              </a:r>
              <a:endParaRPr lang="zh-CN" altLang="en-US" sz="1465" baseline="-3000" dirty="0">
                <a:solidFill>
                  <a:srgbClr val="005828"/>
                </a:solidFill>
                <a:cs typeface="+mn-ea"/>
                <a:sym typeface="+mn-lt"/>
              </a:endParaRPr>
            </a:p>
          </p:txBody>
        </p:sp>
      </p:grpSp>
      <p:grpSp>
        <p:nvGrpSpPr>
          <p:cNvPr id="40" name="组合 39"/>
          <p:cNvGrpSpPr/>
          <p:nvPr/>
        </p:nvGrpSpPr>
        <p:grpSpPr>
          <a:xfrm>
            <a:off x="3191433" y="4538614"/>
            <a:ext cx="2891825" cy="351887"/>
            <a:chOff x="3244272" y="4324968"/>
            <a:chExt cx="3008542" cy="351885"/>
          </a:xfrm>
        </p:grpSpPr>
        <p:sp>
          <p:nvSpPr>
            <p:cNvPr id="41" name="圆角矩形 40"/>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005828"/>
                </a:solidFill>
                <a:cs typeface="+mn-ea"/>
                <a:sym typeface="+mn-lt"/>
              </a:endParaRPr>
            </a:p>
          </p:txBody>
        </p:sp>
        <p:sp>
          <p:nvSpPr>
            <p:cNvPr id="42" name="圆角矩形 41"/>
            <p:cNvSpPr/>
            <p:nvPr/>
          </p:nvSpPr>
          <p:spPr>
            <a:xfrm>
              <a:off x="3244272" y="4362651"/>
              <a:ext cx="2108200" cy="314202"/>
            </a:xfrm>
            <a:prstGeom prst="roundRect">
              <a:avLst>
                <a:gd name="adj" fmla="val 50000"/>
              </a:avLst>
            </a:prstGeom>
            <a:solidFill>
              <a:srgbClr val="4385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005828"/>
                </a:solidFill>
                <a:cs typeface="+mn-ea"/>
                <a:sym typeface="+mn-lt"/>
              </a:endParaRPr>
            </a:p>
          </p:txBody>
        </p:sp>
        <p:sp>
          <p:nvSpPr>
            <p:cNvPr id="43" name="文本框 42"/>
            <p:cNvSpPr txBox="1"/>
            <p:nvPr/>
          </p:nvSpPr>
          <p:spPr>
            <a:xfrm>
              <a:off x="5326614" y="4324968"/>
              <a:ext cx="673754" cy="343682"/>
            </a:xfrm>
            <a:prstGeom prst="rect">
              <a:avLst/>
            </a:prstGeom>
            <a:noFill/>
          </p:spPr>
          <p:txBody>
            <a:bodyPr wrap="square" rtlCol="0">
              <a:spAutoFit/>
            </a:bodyPr>
            <a:lstStyle/>
            <a:p>
              <a:pPr algn="ctr">
                <a:lnSpc>
                  <a:spcPct val="120000"/>
                </a:lnSpc>
              </a:pPr>
              <a:r>
                <a:rPr lang="en-US" altLang="zh-CN" sz="1465" dirty="0">
                  <a:solidFill>
                    <a:srgbClr val="005828"/>
                  </a:solidFill>
                  <a:cs typeface="+mn-ea"/>
                  <a:sym typeface="+mn-lt"/>
                </a:rPr>
                <a:t>60%</a:t>
              </a:r>
              <a:endParaRPr lang="zh-CN" altLang="en-US" sz="1465" baseline="-3000" dirty="0">
                <a:solidFill>
                  <a:srgbClr val="005828"/>
                </a:solidFill>
                <a:cs typeface="+mn-ea"/>
                <a:sym typeface="+mn-lt"/>
              </a:endParaRPr>
            </a:p>
          </p:txBody>
        </p:sp>
      </p:grpSp>
      <p:grpSp>
        <p:nvGrpSpPr>
          <p:cNvPr id="44" name="组合 43"/>
          <p:cNvGrpSpPr/>
          <p:nvPr/>
        </p:nvGrpSpPr>
        <p:grpSpPr>
          <a:xfrm>
            <a:off x="1231090" y="1661319"/>
            <a:ext cx="2158455" cy="2196000"/>
            <a:chOff x="471707" y="1675770"/>
            <a:chExt cx="2158455" cy="2196000"/>
          </a:xfrm>
          <a:solidFill>
            <a:schemeClr val="accent1"/>
          </a:solidFill>
        </p:grpSpPr>
        <p:grpSp>
          <p:nvGrpSpPr>
            <p:cNvPr id="45" name="组合 44"/>
            <p:cNvGrpSpPr>
              <a:grpSpLocks noChangeAspect="1"/>
            </p:cNvGrpSpPr>
            <p:nvPr/>
          </p:nvGrpSpPr>
          <p:grpSpPr>
            <a:xfrm>
              <a:off x="471707" y="1675770"/>
              <a:ext cx="2158455" cy="2196000"/>
              <a:chOff x="5397500" y="5734050"/>
              <a:chExt cx="365125" cy="371476"/>
            </a:xfrm>
            <a:grpFill/>
          </p:grpSpPr>
          <p:sp>
            <p:nvSpPr>
              <p:cNvPr id="49"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88B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005828"/>
                  </a:solidFill>
                  <a:cs typeface="+mn-ea"/>
                  <a:sym typeface="+mn-lt"/>
                </a:endParaRPr>
              </a:p>
            </p:txBody>
          </p:sp>
          <p:sp>
            <p:nvSpPr>
              <p:cNvPr id="50"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88B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005828"/>
                  </a:solidFill>
                  <a:cs typeface="+mn-ea"/>
                  <a:sym typeface="+mn-lt"/>
                </a:endParaRPr>
              </a:p>
            </p:txBody>
          </p:sp>
          <p:sp>
            <p:nvSpPr>
              <p:cNvPr id="51"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88B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005828"/>
                  </a:solidFill>
                  <a:cs typeface="+mn-ea"/>
                  <a:sym typeface="+mn-lt"/>
                </a:endParaRPr>
              </a:p>
            </p:txBody>
          </p:sp>
        </p:grpSp>
        <p:grpSp>
          <p:nvGrpSpPr>
            <p:cNvPr id="46" name="组合 45"/>
            <p:cNvGrpSpPr>
              <a:grpSpLocks noChangeAspect="1"/>
            </p:cNvGrpSpPr>
            <p:nvPr/>
          </p:nvGrpSpPr>
          <p:grpSpPr>
            <a:xfrm>
              <a:off x="1735995" y="2108076"/>
              <a:ext cx="462003" cy="468000"/>
              <a:chOff x="2665061" y="4979202"/>
              <a:chExt cx="284308" cy="288000"/>
            </a:xfrm>
            <a:grpFill/>
          </p:grpSpPr>
          <p:sp>
            <p:nvSpPr>
              <p:cNvPr id="47"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solidFill>
                <a:srgbClr val="88B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005828"/>
                  </a:solidFill>
                  <a:cs typeface="+mn-ea"/>
                  <a:sym typeface="+mn-lt"/>
                </a:endParaRPr>
              </a:p>
            </p:txBody>
          </p:sp>
          <p:sp>
            <p:nvSpPr>
              <p:cNvPr id="48"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solidFill>
                <a:srgbClr val="88B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005828"/>
                  </a:solidFill>
                  <a:cs typeface="+mn-ea"/>
                  <a:sym typeface="+mn-lt"/>
                </a:endParaRPr>
              </a:p>
            </p:txBody>
          </p:sp>
        </p:grpSp>
      </p:grpSp>
      <p:grpSp>
        <p:nvGrpSpPr>
          <p:cNvPr id="52" name="组合 51"/>
          <p:cNvGrpSpPr/>
          <p:nvPr/>
        </p:nvGrpSpPr>
        <p:grpSpPr>
          <a:xfrm>
            <a:off x="1241165" y="3875351"/>
            <a:ext cx="2158455" cy="2196000"/>
            <a:chOff x="478903" y="4355475"/>
            <a:chExt cx="2158455" cy="2196000"/>
          </a:xfrm>
          <a:solidFill>
            <a:srgbClr val="438541"/>
          </a:solidFill>
        </p:grpSpPr>
        <p:grpSp>
          <p:nvGrpSpPr>
            <p:cNvPr id="53" name="组合 52"/>
            <p:cNvGrpSpPr>
              <a:grpSpLocks noChangeAspect="1"/>
            </p:cNvGrpSpPr>
            <p:nvPr/>
          </p:nvGrpSpPr>
          <p:grpSpPr>
            <a:xfrm>
              <a:off x="1795203" y="4733013"/>
              <a:ext cx="366333" cy="576000"/>
              <a:chOff x="2257888" y="5547128"/>
              <a:chExt cx="137373" cy="216000"/>
            </a:xfrm>
            <a:grpFill/>
          </p:grpSpPr>
          <p:sp>
            <p:nvSpPr>
              <p:cNvPr id="58"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rgbClr val="005828"/>
                  </a:solidFill>
                  <a:cs typeface="+mn-ea"/>
                  <a:sym typeface="+mn-lt"/>
                </a:endParaRPr>
              </a:p>
            </p:txBody>
          </p:sp>
          <p:sp>
            <p:nvSpPr>
              <p:cNvPr id="59"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rgbClr val="005828"/>
                  </a:solidFill>
                  <a:cs typeface="+mn-ea"/>
                  <a:sym typeface="+mn-lt"/>
                </a:endParaRPr>
              </a:p>
            </p:txBody>
          </p:sp>
        </p:grpSp>
        <p:grpSp>
          <p:nvGrpSpPr>
            <p:cNvPr id="54" name="组合 53"/>
            <p:cNvGrpSpPr>
              <a:grpSpLocks noChangeAspect="1"/>
            </p:cNvGrpSpPr>
            <p:nvPr/>
          </p:nvGrpSpPr>
          <p:grpSpPr>
            <a:xfrm>
              <a:off x="478903" y="4355475"/>
              <a:ext cx="2158455" cy="2196000"/>
              <a:chOff x="5397500" y="5734050"/>
              <a:chExt cx="365125" cy="371476"/>
            </a:xfrm>
            <a:grpFill/>
          </p:grpSpPr>
          <p:sp>
            <p:nvSpPr>
              <p:cNvPr id="5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rgbClr val="005828"/>
                  </a:solidFill>
                  <a:cs typeface="+mn-ea"/>
                  <a:sym typeface="+mn-lt"/>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rgbClr val="005828"/>
                  </a:solidFill>
                  <a:cs typeface="+mn-ea"/>
                  <a:sym typeface="+mn-lt"/>
                </a:endParaRPr>
              </a:p>
            </p:txBody>
          </p:sp>
          <p:sp>
            <p:nvSpPr>
              <p:cNvPr id="5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rgbClr val="005828"/>
                  </a:solidFill>
                  <a:cs typeface="+mn-ea"/>
                  <a:sym typeface="+mn-lt"/>
                </a:endParaRPr>
              </a:p>
            </p:txBody>
          </p:sp>
        </p:grpSp>
      </p:grpSp>
      <p:sp>
        <p:nvSpPr>
          <p:cNvPr id="60" name="矩形 59"/>
          <p:cNvSpPr/>
          <p:nvPr/>
        </p:nvSpPr>
        <p:spPr>
          <a:xfrm>
            <a:off x="6982612" y="1694172"/>
            <a:ext cx="1313162" cy="430879"/>
          </a:xfrm>
          <a:prstGeom prst="rect">
            <a:avLst/>
          </a:prstGeom>
        </p:spPr>
        <p:txBody>
          <a:bodyPr wrap="none" lIns="91431" tIns="45716" rIns="91431" bIns="45716">
            <a:spAutoFit/>
          </a:bodyPr>
          <a:lstStyle/>
          <a:p>
            <a:r>
              <a:rPr lang="zh-CN" altLang="en-US" sz="2200" b="1" dirty="0">
                <a:solidFill>
                  <a:srgbClr val="005828"/>
                </a:solidFill>
                <a:cs typeface="+mn-ea"/>
                <a:sym typeface="+mn-lt"/>
              </a:rPr>
              <a:t>添加标题</a:t>
            </a:r>
            <a:endParaRPr lang="en-US" altLang="zh-CN" sz="2200" b="1" dirty="0">
              <a:solidFill>
                <a:srgbClr val="005828"/>
              </a:solidFill>
              <a:cs typeface="+mn-ea"/>
              <a:sym typeface="+mn-lt"/>
            </a:endParaRPr>
          </a:p>
        </p:txBody>
      </p:sp>
      <p:sp>
        <p:nvSpPr>
          <p:cNvPr id="61" name="矩形 47"/>
          <p:cNvSpPr>
            <a:spLocks noChangeArrowheads="1"/>
          </p:cNvSpPr>
          <p:nvPr/>
        </p:nvSpPr>
        <p:spPr bwMode="auto">
          <a:xfrm>
            <a:off x="6982612" y="2082471"/>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85000"/>
                    <a:lumOff val="15000"/>
                  </a:schemeClr>
                </a:solidFill>
                <a:latin typeface="+mn-lt"/>
                <a:ea typeface="+mn-ea"/>
                <a:cs typeface="+mn-ea"/>
                <a:sym typeface="+mn-lt"/>
              </a:rPr>
              <a:t>在此录入上述图表的综合描述说明，在此录入上述图表的综合描述说明，在此录入上述图表的综合描述说明。</a:t>
            </a:r>
          </a:p>
        </p:txBody>
      </p:sp>
      <p:sp>
        <p:nvSpPr>
          <p:cNvPr id="62" name="矩形 61"/>
          <p:cNvSpPr/>
          <p:nvPr/>
        </p:nvSpPr>
        <p:spPr>
          <a:xfrm>
            <a:off x="6982612" y="3218097"/>
            <a:ext cx="1313162" cy="430879"/>
          </a:xfrm>
          <a:prstGeom prst="rect">
            <a:avLst/>
          </a:prstGeom>
        </p:spPr>
        <p:txBody>
          <a:bodyPr wrap="none" lIns="91431" tIns="45716" rIns="91431" bIns="45716">
            <a:spAutoFit/>
          </a:bodyPr>
          <a:lstStyle/>
          <a:p>
            <a:r>
              <a:rPr lang="zh-CN" altLang="en-US" sz="2200" b="1" dirty="0">
                <a:solidFill>
                  <a:srgbClr val="005828"/>
                </a:solidFill>
                <a:cs typeface="+mn-ea"/>
                <a:sym typeface="+mn-lt"/>
              </a:rPr>
              <a:t>添加标题</a:t>
            </a:r>
            <a:endParaRPr lang="en-US" altLang="zh-CN" sz="2200" b="1" dirty="0">
              <a:solidFill>
                <a:srgbClr val="005828"/>
              </a:solidFill>
              <a:cs typeface="+mn-ea"/>
              <a:sym typeface="+mn-lt"/>
            </a:endParaRPr>
          </a:p>
        </p:txBody>
      </p:sp>
      <p:sp>
        <p:nvSpPr>
          <p:cNvPr id="63" name="矩形 47"/>
          <p:cNvSpPr>
            <a:spLocks noChangeArrowheads="1"/>
          </p:cNvSpPr>
          <p:nvPr/>
        </p:nvSpPr>
        <p:spPr bwMode="auto">
          <a:xfrm>
            <a:off x="6982612" y="3606395"/>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85000"/>
                    <a:lumOff val="15000"/>
                  </a:schemeClr>
                </a:solidFill>
                <a:latin typeface="+mn-lt"/>
                <a:ea typeface="+mn-ea"/>
                <a:cs typeface="+mn-ea"/>
                <a:sym typeface="+mn-lt"/>
              </a:rPr>
              <a:t>在此录入上述图表的综合描述说明，在此录入上述图表的综合描述说明，在此录入上述图表的综合描述说明。</a:t>
            </a:r>
          </a:p>
        </p:txBody>
      </p:sp>
      <p:sp>
        <p:nvSpPr>
          <p:cNvPr id="64" name="矩形 63"/>
          <p:cNvSpPr/>
          <p:nvPr/>
        </p:nvSpPr>
        <p:spPr>
          <a:xfrm>
            <a:off x="6982612" y="4742021"/>
            <a:ext cx="1313162" cy="430879"/>
          </a:xfrm>
          <a:prstGeom prst="rect">
            <a:avLst/>
          </a:prstGeom>
        </p:spPr>
        <p:txBody>
          <a:bodyPr wrap="none" lIns="91431" tIns="45716" rIns="91431" bIns="45716">
            <a:spAutoFit/>
          </a:bodyPr>
          <a:lstStyle/>
          <a:p>
            <a:r>
              <a:rPr lang="zh-CN" altLang="en-US" sz="2200" b="1" dirty="0">
                <a:solidFill>
                  <a:srgbClr val="005828"/>
                </a:solidFill>
                <a:cs typeface="+mn-ea"/>
                <a:sym typeface="+mn-lt"/>
              </a:rPr>
              <a:t>添加标题</a:t>
            </a:r>
            <a:endParaRPr lang="en-US" altLang="zh-CN" sz="2200" b="1" dirty="0">
              <a:solidFill>
                <a:srgbClr val="005828"/>
              </a:solidFill>
              <a:cs typeface="+mn-ea"/>
              <a:sym typeface="+mn-lt"/>
            </a:endParaRPr>
          </a:p>
        </p:txBody>
      </p:sp>
      <p:sp>
        <p:nvSpPr>
          <p:cNvPr id="65" name="矩形 47"/>
          <p:cNvSpPr>
            <a:spLocks noChangeArrowheads="1"/>
          </p:cNvSpPr>
          <p:nvPr/>
        </p:nvSpPr>
        <p:spPr bwMode="auto">
          <a:xfrm>
            <a:off x="6982612" y="5130318"/>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85000"/>
                    <a:lumOff val="15000"/>
                  </a:schemeClr>
                </a:solidFill>
                <a:latin typeface="+mn-lt"/>
                <a:ea typeface="+mn-ea"/>
                <a:cs typeface="+mn-ea"/>
                <a:sym typeface="+mn-lt"/>
              </a:rPr>
              <a:t>在此录入上述图表的综合描述说明，在此录入上述图表的综合描述说明，在此录入上述图表的描述说明。</a:t>
            </a:r>
          </a:p>
        </p:txBody>
      </p:sp>
      <p:sp>
        <p:nvSpPr>
          <p:cNvPr id="66" name="矩形 65"/>
          <p:cNvSpPr/>
          <p:nvPr/>
        </p:nvSpPr>
        <p:spPr>
          <a:xfrm>
            <a:off x="3289256" y="1563655"/>
            <a:ext cx="1210570" cy="400101"/>
          </a:xfrm>
          <a:prstGeom prst="rect">
            <a:avLst/>
          </a:prstGeom>
        </p:spPr>
        <p:txBody>
          <a:bodyPr wrap="none" lIns="91431" tIns="45716" rIns="91431" bIns="45716">
            <a:spAutoFit/>
          </a:bodyPr>
          <a:lstStyle/>
          <a:p>
            <a:r>
              <a:rPr lang="zh-CN" altLang="en-US" sz="2000" b="1" dirty="0">
                <a:solidFill>
                  <a:srgbClr val="005828"/>
                </a:solidFill>
                <a:cs typeface="+mn-ea"/>
                <a:sym typeface="+mn-lt"/>
              </a:rPr>
              <a:t>添加标题</a:t>
            </a:r>
            <a:endParaRPr lang="en-US" altLang="zh-CN" sz="2000" b="1" dirty="0">
              <a:solidFill>
                <a:srgbClr val="005828"/>
              </a:solidFill>
              <a:cs typeface="+mn-ea"/>
              <a:sym typeface="+mn-lt"/>
            </a:endParaRPr>
          </a:p>
        </p:txBody>
      </p:sp>
      <p:sp>
        <p:nvSpPr>
          <p:cNvPr id="67" name="矩形 47"/>
          <p:cNvSpPr>
            <a:spLocks noChangeArrowheads="1"/>
          </p:cNvSpPr>
          <p:nvPr/>
        </p:nvSpPr>
        <p:spPr bwMode="auto">
          <a:xfrm>
            <a:off x="3273493" y="2745728"/>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85000"/>
                    <a:lumOff val="15000"/>
                  </a:schemeClr>
                </a:solidFill>
                <a:latin typeface="+mn-lt"/>
                <a:ea typeface="+mn-ea"/>
                <a:cs typeface="+mn-ea"/>
                <a:sym typeface="+mn-lt"/>
              </a:rPr>
              <a:t>在此录入上述图表的描述说明，在此录入上述图表的描述说明。</a:t>
            </a:r>
          </a:p>
        </p:txBody>
      </p:sp>
      <p:sp>
        <p:nvSpPr>
          <p:cNvPr id="68" name="矩形 67"/>
          <p:cNvSpPr/>
          <p:nvPr/>
        </p:nvSpPr>
        <p:spPr>
          <a:xfrm>
            <a:off x="3289256" y="3769037"/>
            <a:ext cx="1210570" cy="400101"/>
          </a:xfrm>
          <a:prstGeom prst="rect">
            <a:avLst/>
          </a:prstGeom>
        </p:spPr>
        <p:txBody>
          <a:bodyPr wrap="none" lIns="91431" tIns="45716" rIns="91431" bIns="45716">
            <a:spAutoFit/>
          </a:bodyPr>
          <a:lstStyle/>
          <a:p>
            <a:r>
              <a:rPr lang="zh-CN" altLang="en-US" sz="2000" b="1" dirty="0">
                <a:solidFill>
                  <a:srgbClr val="005828"/>
                </a:solidFill>
                <a:cs typeface="+mn-ea"/>
                <a:sym typeface="+mn-lt"/>
              </a:rPr>
              <a:t>添加标题</a:t>
            </a:r>
            <a:endParaRPr lang="en-US" altLang="zh-CN" sz="2000" b="1" dirty="0">
              <a:solidFill>
                <a:srgbClr val="005828"/>
              </a:solidFill>
              <a:cs typeface="+mn-ea"/>
              <a:sym typeface="+mn-lt"/>
            </a:endParaRPr>
          </a:p>
        </p:txBody>
      </p:sp>
      <p:sp>
        <p:nvSpPr>
          <p:cNvPr id="69" name="矩形 68"/>
          <p:cNvSpPr>
            <a:spLocks noChangeArrowheads="1"/>
          </p:cNvSpPr>
          <p:nvPr/>
        </p:nvSpPr>
        <p:spPr bwMode="auto">
          <a:xfrm>
            <a:off x="3273493" y="4935346"/>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85000"/>
                    <a:lumOff val="15000"/>
                  </a:schemeClr>
                </a:solidFill>
                <a:latin typeface="+mn-lt"/>
                <a:ea typeface="+mn-ea"/>
                <a:cs typeface="+mn-ea"/>
                <a:sym typeface="+mn-lt"/>
              </a:rPr>
              <a:t>在此录入上述图表的描述说明，在此录入上述图表的描述说明。</a:t>
            </a:r>
          </a:p>
        </p:txBody>
      </p:sp>
      <p:sp>
        <p:nvSpPr>
          <p:cNvPr id="70"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barn(inVertical)">
                                      <p:cBhvr>
                                        <p:cTn id="7" dur="500"/>
                                        <p:tgtEl>
                                          <p:spTgt spid="70"/>
                                        </p:tgtEl>
                                      </p:cBhvr>
                                    </p:animEffect>
                                  </p:childTnLst>
                                </p:cTn>
                              </p:par>
                            </p:childTnLst>
                          </p:cTn>
                        </p:par>
                        <p:par>
                          <p:cTn id="8" fill="hold">
                            <p:stCondLst>
                              <p:cond delay="500"/>
                            </p:stCondLst>
                            <p:childTnLst>
                              <p:par>
                                <p:cTn id="9" presetID="53" presetClass="entr" presetSubtype="16" fill="hold" nodeType="afterEffect">
                                  <p:stCondLst>
                                    <p:cond delay="250"/>
                                  </p:stCondLst>
                                  <p:childTnLst>
                                    <p:set>
                                      <p:cBhvr>
                                        <p:cTn id="10" dur="1" fill="hold">
                                          <p:stCondLst>
                                            <p:cond delay="0"/>
                                          </p:stCondLst>
                                        </p:cTn>
                                        <p:tgtEl>
                                          <p:spTgt spid="44"/>
                                        </p:tgtEl>
                                        <p:attrNameLst>
                                          <p:attrName>style.visibility</p:attrName>
                                        </p:attrNameLst>
                                      </p:cBhvr>
                                      <p:to>
                                        <p:strVal val="visible"/>
                                      </p:to>
                                    </p:set>
                                    <p:anim calcmode="lin" valueType="num">
                                      <p:cBhvr>
                                        <p:cTn id="11" dur="350" fill="hold"/>
                                        <p:tgtEl>
                                          <p:spTgt spid="44"/>
                                        </p:tgtEl>
                                        <p:attrNameLst>
                                          <p:attrName>ppt_w</p:attrName>
                                        </p:attrNameLst>
                                      </p:cBhvr>
                                      <p:tavLst>
                                        <p:tav tm="0">
                                          <p:val>
                                            <p:fltVal val="0"/>
                                          </p:val>
                                        </p:tav>
                                        <p:tav tm="100000">
                                          <p:val>
                                            <p:strVal val="#ppt_w"/>
                                          </p:val>
                                        </p:tav>
                                      </p:tavLst>
                                    </p:anim>
                                    <p:anim calcmode="lin" valueType="num">
                                      <p:cBhvr>
                                        <p:cTn id="12" dur="350" fill="hold"/>
                                        <p:tgtEl>
                                          <p:spTgt spid="44"/>
                                        </p:tgtEl>
                                        <p:attrNameLst>
                                          <p:attrName>ppt_h</p:attrName>
                                        </p:attrNameLst>
                                      </p:cBhvr>
                                      <p:tavLst>
                                        <p:tav tm="0">
                                          <p:val>
                                            <p:fltVal val="0"/>
                                          </p:val>
                                        </p:tav>
                                        <p:tav tm="100000">
                                          <p:val>
                                            <p:strVal val="#ppt_h"/>
                                          </p:val>
                                        </p:tav>
                                      </p:tavLst>
                                    </p:anim>
                                    <p:animEffect transition="in" filter="fade">
                                      <p:cBhvr>
                                        <p:cTn id="13" dur="350"/>
                                        <p:tgtEl>
                                          <p:spTgt spid="44"/>
                                        </p:tgtEl>
                                      </p:cBhvr>
                                    </p:animEffect>
                                  </p:childTnLst>
                                </p:cTn>
                              </p:par>
                              <p:par>
                                <p:cTn id="14" presetID="22" presetClass="entr" presetSubtype="8" fill="hold" nodeType="withEffect">
                                  <p:stCondLst>
                                    <p:cond delay="1000"/>
                                  </p:stCondLst>
                                  <p:childTnLst>
                                    <p:set>
                                      <p:cBhvr>
                                        <p:cTn id="15" dur="1" fill="hold">
                                          <p:stCondLst>
                                            <p:cond delay="0"/>
                                          </p:stCondLst>
                                        </p:cTn>
                                        <p:tgtEl>
                                          <p:spTgt spid="26"/>
                                        </p:tgtEl>
                                        <p:attrNameLst>
                                          <p:attrName>style.visibility</p:attrName>
                                        </p:attrNameLst>
                                      </p:cBhvr>
                                      <p:to>
                                        <p:strVal val="visible"/>
                                      </p:to>
                                    </p:set>
                                    <p:animEffect transition="in" filter="wipe(left)">
                                      <p:cBhvr>
                                        <p:cTn id="16" dur="500"/>
                                        <p:tgtEl>
                                          <p:spTgt spid="26"/>
                                        </p:tgtEl>
                                      </p:cBhvr>
                                    </p:animEffect>
                                  </p:childTnLst>
                                </p:cTn>
                              </p:par>
                              <p:par>
                                <p:cTn id="17" presetID="22" presetClass="entr" presetSubtype="8" fill="hold" nodeType="withEffect">
                                  <p:stCondLst>
                                    <p:cond delay="190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par>
                                <p:cTn id="20" presetID="22" presetClass="entr" presetSubtype="4" fill="hold" grpId="0" nodeType="withEffect">
                                  <p:stCondLst>
                                    <p:cond delay="2750"/>
                                  </p:stCondLst>
                                  <p:childTnLst>
                                    <p:set>
                                      <p:cBhvr>
                                        <p:cTn id="21" dur="1" fill="hold">
                                          <p:stCondLst>
                                            <p:cond delay="0"/>
                                          </p:stCondLst>
                                        </p:cTn>
                                        <p:tgtEl>
                                          <p:spTgt spid="66"/>
                                        </p:tgtEl>
                                        <p:attrNameLst>
                                          <p:attrName>style.visibility</p:attrName>
                                        </p:attrNameLst>
                                      </p:cBhvr>
                                      <p:to>
                                        <p:strVal val="visible"/>
                                      </p:to>
                                    </p:set>
                                    <p:animEffect transition="in" filter="wipe(down)">
                                      <p:cBhvr>
                                        <p:cTn id="22" dur="500"/>
                                        <p:tgtEl>
                                          <p:spTgt spid="66"/>
                                        </p:tgtEl>
                                      </p:cBhvr>
                                    </p:animEffect>
                                  </p:childTnLst>
                                </p:cTn>
                              </p:par>
                              <p:par>
                                <p:cTn id="23" presetID="22" presetClass="entr" presetSubtype="1" fill="hold" grpId="0" nodeType="withEffect">
                                  <p:stCondLst>
                                    <p:cond delay="2750"/>
                                  </p:stCondLst>
                                  <p:childTnLst>
                                    <p:set>
                                      <p:cBhvr>
                                        <p:cTn id="24" dur="1" fill="hold">
                                          <p:stCondLst>
                                            <p:cond delay="0"/>
                                          </p:stCondLst>
                                        </p:cTn>
                                        <p:tgtEl>
                                          <p:spTgt spid="67"/>
                                        </p:tgtEl>
                                        <p:attrNameLst>
                                          <p:attrName>style.visibility</p:attrName>
                                        </p:attrNameLst>
                                      </p:cBhvr>
                                      <p:to>
                                        <p:strVal val="visible"/>
                                      </p:to>
                                    </p:set>
                                    <p:animEffect transition="in" filter="wipe(up)">
                                      <p:cBhvr>
                                        <p:cTn id="25" dur="500"/>
                                        <p:tgtEl>
                                          <p:spTgt spid="67"/>
                                        </p:tgtEl>
                                      </p:cBhvr>
                                    </p:animEffect>
                                  </p:childTnLst>
                                </p:cTn>
                              </p:par>
                              <p:par>
                                <p:cTn id="26" presetID="53" presetClass="entr" presetSubtype="16" fill="hold" nodeType="withEffect">
                                  <p:stCondLst>
                                    <p:cond delay="3500"/>
                                  </p:stCondLst>
                                  <p:childTnLst>
                                    <p:set>
                                      <p:cBhvr>
                                        <p:cTn id="27" dur="1" fill="hold">
                                          <p:stCondLst>
                                            <p:cond delay="0"/>
                                          </p:stCondLst>
                                        </p:cTn>
                                        <p:tgtEl>
                                          <p:spTgt spid="52"/>
                                        </p:tgtEl>
                                        <p:attrNameLst>
                                          <p:attrName>style.visibility</p:attrName>
                                        </p:attrNameLst>
                                      </p:cBhvr>
                                      <p:to>
                                        <p:strVal val="visible"/>
                                      </p:to>
                                    </p:set>
                                    <p:anim calcmode="lin" valueType="num">
                                      <p:cBhvr>
                                        <p:cTn id="28" dur="350" fill="hold"/>
                                        <p:tgtEl>
                                          <p:spTgt spid="52"/>
                                        </p:tgtEl>
                                        <p:attrNameLst>
                                          <p:attrName>ppt_w</p:attrName>
                                        </p:attrNameLst>
                                      </p:cBhvr>
                                      <p:tavLst>
                                        <p:tav tm="0">
                                          <p:val>
                                            <p:fltVal val="0"/>
                                          </p:val>
                                        </p:tav>
                                        <p:tav tm="100000">
                                          <p:val>
                                            <p:strVal val="#ppt_w"/>
                                          </p:val>
                                        </p:tav>
                                      </p:tavLst>
                                    </p:anim>
                                    <p:anim calcmode="lin" valueType="num">
                                      <p:cBhvr>
                                        <p:cTn id="29" dur="350" fill="hold"/>
                                        <p:tgtEl>
                                          <p:spTgt spid="52"/>
                                        </p:tgtEl>
                                        <p:attrNameLst>
                                          <p:attrName>ppt_h</p:attrName>
                                        </p:attrNameLst>
                                      </p:cBhvr>
                                      <p:tavLst>
                                        <p:tav tm="0">
                                          <p:val>
                                            <p:fltVal val="0"/>
                                          </p:val>
                                        </p:tav>
                                        <p:tav tm="100000">
                                          <p:val>
                                            <p:strVal val="#ppt_h"/>
                                          </p:val>
                                        </p:tav>
                                      </p:tavLst>
                                    </p:anim>
                                    <p:animEffect transition="in" filter="fade">
                                      <p:cBhvr>
                                        <p:cTn id="30" dur="350"/>
                                        <p:tgtEl>
                                          <p:spTgt spid="52"/>
                                        </p:tgtEl>
                                      </p:cBhvr>
                                    </p:animEffect>
                                  </p:childTnLst>
                                </p:cTn>
                              </p:par>
                              <p:par>
                                <p:cTn id="31" presetID="22" presetClass="entr" presetSubtype="8" fill="hold" nodeType="withEffect">
                                  <p:stCondLst>
                                    <p:cond delay="420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500"/>
                                        <p:tgtEl>
                                          <p:spTgt spid="36"/>
                                        </p:tgtEl>
                                      </p:cBhvr>
                                    </p:animEffect>
                                  </p:childTnLst>
                                </p:cTn>
                              </p:par>
                              <p:par>
                                <p:cTn id="34" presetID="22" presetClass="entr" presetSubtype="8" fill="hold" nodeType="withEffect">
                                  <p:stCondLst>
                                    <p:cond delay="510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par>
                                <p:cTn id="37" presetID="22" presetClass="entr" presetSubtype="4" fill="hold" grpId="0" nodeType="withEffect">
                                  <p:stCondLst>
                                    <p:cond delay="6000"/>
                                  </p:stCondLst>
                                  <p:childTnLst>
                                    <p:set>
                                      <p:cBhvr>
                                        <p:cTn id="38" dur="1" fill="hold">
                                          <p:stCondLst>
                                            <p:cond delay="0"/>
                                          </p:stCondLst>
                                        </p:cTn>
                                        <p:tgtEl>
                                          <p:spTgt spid="68"/>
                                        </p:tgtEl>
                                        <p:attrNameLst>
                                          <p:attrName>style.visibility</p:attrName>
                                        </p:attrNameLst>
                                      </p:cBhvr>
                                      <p:to>
                                        <p:strVal val="visible"/>
                                      </p:to>
                                    </p:set>
                                    <p:animEffect transition="in" filter="wipe(down)">
                                      <p:cBhvr>
                                        <p:cTn id="39" dur="500"/>
                                        <p:tgtEl>
                                          <p:spTgt spid="68"/>
                                        </p:tgtEl>
                                      </p:cBhvr>
                                    </p:animEffect>
                                  </p:childTnLst>
                                </p:cTn>
                              </p:par>
                              <p:par>
                                <p:cTn id="40" presetID="22" presetClass="entr" presetSubtype="1" fill="hold" grpId="0" nodeType="withEffect">
                                  <p:stCondLst>
                                    <p:cond delay="6000"/>
                                  </p:stCondLst>
                                  <p:childTnLst>
                                    <p:set>
                                      <p:cBhvr>
                                        <p:cTn id="41" dur="1" fill="hold">
                                          <p:stCondLst>
                                            <p:cond delay="0"/>
                                          </p:stCondLst>
                                        </p:cTn>
                                        <p:tgtEl>
                                          <p:spTgt spid="69"/>
                                        </p:tgtEl>
                                        <p:attrNameLst>
                                          <p:attrName>style.visibility</p:attrName>
                                        </p:attrNameLst>
                                      </p:cBhvr>
                                      <p:to>
                                        <p:strVal val="visible"/>
                                      </p:to>
                                    </p:set>
                                    <p:animEffect transition="in" filter="wipe(up)">
                                      <p:cBhvr>
                                        <p:cTn id="42" dur="500"/>
                                        <p:tgtEl>
                                          <p:spTgt spid="69"/>
                                        </p:tgtEl>
                                      </p:cBhvr>
                                    </p:animEffect>
                                  </p:childTnLst>
                                </p:cTn>
                              </p:par>
                              <p:par>
                                <p:cTn id="43" presetID="16" presetClass="entr" presetSubtype="26" fill="hold" nodeType="withEffect">
                                  <p:stCondLst>
                                    <p:cond delay="6700"/>
                                  </p:stCondLst>
                                  <p:childTnLst>
                                    <p:set>
                                      <p:cBhvr>
                                        <p:cTn id="44" dur="1" fill="hold">
                                          <p:stCondLst>
                                            <p:cond delay="0"/>
                                          </p:stCondLst>
                                        </p:cTn>
                                        <p:tgtEl>
                                          <p:spTgt spid="25"/>
                                        </p:tgtEl>
                                        <p:attrNameLst>
                                          <p:attrName>style.visibility</p:attrName>
                                        </p:attrNameLst>
                                      </p:cBhvr>
                                      <p:to>
                                        <p:strVal val="visible"/>
                                      </p:to>
                                    </p:set>
                                    <p:animEffect transition="in" filter="barn(inHorizontal)">
                                      <p:cBhvr>
                                        <p:cTn id="45" dur="250"/>
                                        <p:tgtEl>
                                          <p:spTgt spid="25"/>
                                        </p:tgtEl>
                                      </p:cBhvr>
                                    </p:animEffect>
                                  </p:childTnLst>
                                </p:cTn>
                              </p:par>
                            </p:childTnLst>
                          </p:cTn>
                        </p:par>
                        <p:par>
                          <p:cTn id="46" fill="hold">
                            <p:stCondLst>
                              <p:cond delay="1250"/>
                            </p:stCondLst>
                            <p:childTnLst>
                              <p:par>
                                <p:cTn id="47" presetID="10" presetClass="entr" presetSubtype="0"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childTnLst>
                          </p:cTn>
                        </p:par>
                        <p:par>
                          <p:cTn id="53" fill="hold">
                            <p:stCondLst>
                              <p:cond delay="1750"/>
                            </p:stCondLst>
                            <p:childTnLst>
                              <p:par>
                                <p:cTn id="54" presetID="10" presetClass="entr" presetSubtype="0" fill="hold" grpId="0" nodeType="afterEffect">
                                  <p:stCondLst>
                                    <p:cond delay="500"/>
                                  </p:stCondLst>
                                  <p:childTnLst>
                                    <p:set>
                                      <p:cBhvr>
                                        <p:cTn id="55" dur="1" fill="hold">
                                          <p:stCondLst>
                                            <p:cond delay="0"/>
                                          </p:stCondLst>
                                        </p:cTn>
                                        <p:tgtEl>
                                          <p:spTgt spid="62"/>
                                        </p:tgtEl>
                                        <p:attrNameLst>
                                          <p:attrName>style.visibility</p:attrName>
                                        </p:attrNameLst>
                                      </p:cBhvr>
                                      <p:to>
                                        <p:strVal val="visible"/>
                                      </p:to>
                                    </p:set>
                                    <p:animEffect transition="in" filter="fade">
                                      <p:cBhvr>
                                        <p:cTn id="56" dur="500"/>
                                        <p:tgtEl>
                                          <p:spTgt spid="62"/>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500"/>
                                        <p:tgtEl>
                                          <p:spTgt spid="63"/>
                                        </p:tgtEl>
                                      </p:cBhvr>
                                    </p:animEffect>
                                  </p:childTnLst>
                                </p:cTn>
                              </p:par>
                            </p:childTnLst>
                          </p:cTn>
                        </p:par>
                        <p:par>
                          <p:cTn id="60" fill="hold">
                            <p:stCondLst>
                              <p:cond delay="2750"/>
                            </p:stCondLst>
                            <p:childTnLst>
                              <p:par>
                                <p:cTn id="61" presetID="10" presetClass="entr" presetSubtype="0" fill="hold" grpId="0" nodeType="afterEffect">
                                  <p:stCondLst>
                                    <p:cond delay="50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500"/>
                                        <p:tgtEl>
                                          <p:spTgt spid="64"/>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P spid="68" grpId="0"/>
      <p:bldP spid="69" grpId="0"/>
      <p:bldP spid="7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2"/>
          <p:cNvSpPr>
            <a:spLocks noChangeShapeType="1"/>
          </p:cNvSpPr>
          <p:nvPr/>
        </p:nvSpPr>
        <p:spPr bwMode="auto">
          <a:xfrm>
            <a:off x="1193250" y="3645024"/>
            <a:ext cx="10327216" cy="2116"/>
          </a:xfrm>
          <a:prstGeom prst="line">
            <a:avLst/>
          </a:prstGeom>
          <a:noFill/>
          <a:ln w="12700" cap="flat" cmpd="sng">
            <a:solidFill>
              <a:srgbClr val="7F7F7F"/>
            </a:solidFill>
            <a:round/>
          </a:ln>
          <a:extLst>
            <a:ext uri="{909E8E84-426E-40DD-AFC4-6F175D3DCCD1}">
              <a14:hiddenFill xmlns:a14="http://schemas.microsoft.com/office/drawing/2010/main">
                <a:noFill/>
              </a14:hiddenFill>
            </a:ext>
          </a:extLst>
        </p:spPr>
        <p:txBody>
          <a:bodyPr/>
          <a:lstStyle/>
          <a:p>
            <a:endParaRPr lang="zh-CN" altLang="en-US" sz="3200">
              <a:cs typeface="+mn-ea"/>
              <a:sym typeface="+mn-lt"/>
            </a:endParaRPr>
          </a:p>
        </p:txBody>
      </p:sp>
      <p:grpSp>
        <p:nvGrpSpPr>
          <p:cNvPr id="5" name="组合 28"/>
          <p:cNvGrpSpPr/>
          <p:nvPr/>
        </p:nvGrpSpPr>
        <p:grpSpPr bwMode="auto">
          <a:xfrm>
            <a:off x="1195367" y="2963457"/>
            <a:ext cx="622300" cy="687916"/>
            <a:chOff x="0" y="0"/>
            <a:chExt cx="466279" cy="514674"/>
          </a:xfrm>
        </p:grpSpPr>
        <p:sp>
          <p:nvSpPr>
            <p:cNvPr id="6" name="任意多边形 3"/>
            <p:cNvSpPr>
              <a:spLocks noChangeArrowheads="1"/>
            </p:cNvSpPr>
            <p:nvPr/>
          </p:nvSpPr>
          <p:spPr bwMode="auto">
            <a:xfrm>
              <a:off x="0" y="108274"/>
              <a:ext cx="368300" cy="406400"/>
            </a:xfrm>
            <a:custGeom>
              <a:avLst/>
              <a:gdLst>
                <a:gd name="T0" fmla="*/ 0 w 368300"/>
                <a:gd name="T1" fmla="*/ 406400 h 406400"/>
                <a:gd name="T2" fmla="*/ 368300 w 368300"/>
                <a:gd name="T3" fmla="*/ 0 h 406400"/>
                <a:gd name="T4" fmla="*/ 0 60000 65536"/>
                <a:gd name="T5" fmla="*/ 0 60000 65536"/>
                <a:gd name="T6" fmla="*/ 0 w 368300"/>
                <a:gd name="T7" fmla="*/ 0 h 406400"/>
                <a:gd name="T8" fmla="*/ 368300 w 368300"/>
                <a:gd name="T9" fmla="*/ 406400 h 406400"/>
              </a:gdLst>
              <a:ahLst/>
              <a:cxnLst>
                <a:cxn ang="T4">
                  <a:pos x="T0" y="T1"/>
                </a:cxn>
                <a:cxn ang="T5">
                  <a:pos x="T2" y="T3"/>
                </a:cxn>
              </a:cxnLst>
              <a:rect l="T6" t="T7" r="T8" b="T9"/>
              <a:pathLst>
                <a:path w="368300" h="406400">
                  <a:moveTo>
                    <a:pt x="0" y="406400"/>
                  </a:moveTo>
                  <a:lnTo>
                    <a:pt x="368300" y="0"/>
                  </a:lnTo>
                </a:path>
              </a:pathLst>
            </a:custGeom>
            <a:noFill/>
            <a:ln w="1270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chemeClr val="tx1">
                    <a:lumMod val="75000"/>
                    <a:lumOff val="25000"/>
                  </a:schemeClr>
                </a:solidFill>
                <a:cs typeface="+mn-ea"/>
                <a:sym typeface="+mn-lt"/>
              </a:endParaRPr>
            </a:p>
          </p:txBody>
        </p:sp>
        <p:sp>
          <p:nvSpPr>
            <p:cNvPr id="7" name="椭圆 5"/>
            <p:cNvSpPr>
              <a:spLocks noChangeArrowheads="1"/>
            </p:cNvSpPr>
            <p:nvPr/>
          </p:nvSpPr>
          <p:spPr bwMode="auto">
            <a:xfrm>
              <a:off x="202627" y="0"/>
              <a:ext cx="263652" cy="263652"/>
            </a:xfrm>
            <a:prstGeom prst="ellipse">
              <a:avLst/>
            </a:prstGeom>
            <a:solidFill>
              <a:srgbClr val="5094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chemeClr val="tx1">
                    <a:lumMod val="75000"/>
                    <a:lumOff val="25000"/>
                  </a:schemeClr>
                </a:solidFill>
                <a:cs typeface="+mn-ea"/>
                <a:sym typeface="+mn-lt"/>
              </a:endParaRPr>
            </a:p>
          </p:txBody>
        </p:sp>
      </p:grpSp>
      <p:grpSp>
        <p:nvGrpSpPr>
          <p:cNvPr id="8" name="组合 29"/>
          <p:cNvGrpSpPr/>
          <p:nvPr/>
        </p:nvGrpSpPr>
        <p:grpSpPr bwMode="auto">
          <a:xfrm>
            <a:off x="2300267" y="3636556"/>
            <a:ext cx="687917" cy="726016"/>
            <a:chOff x="0" y="0"/>
            <a:chExt cx="516193" cy="543998"/>
          </a:xfrm>
        </p:grpSpPr>
        <p:sp>
          <p:nvSpPr>
            <p:cNvPr id="9" name="任意多边形 12"/>
            <p:cNvSpPr>
              <a:spLocks noChangeArrowheads="1"/>
            </p:cNvSpPr>
            <p:nvPr/>
          </p:nvSpPr>
          <p:spPr bwMode="auto">
            <a:xfrm>
              <a:off x="147893" y="0"/>
              <a:ext cx="368300" cy="406400"/>
            </a:xfrm>
            <a:custGeom>
              <a:avLst/>
              <a:gdLst>
                <a:gd name="T0" fmla="*/ 0 w 368300"/>
                <a:gd name="T1" fmla="*/ 406400 h 406400"/>
                <a:gd name="T2" fmla="*/ 368300 w 368300"/>
                <a:gd name="T3" fmla="*/ 0 h 406400"/>
                <a:gd name="T4" fmla="*/ 0 60000 65536"/>
                <a:gd name="T5" fmla="*/ 0 60000 65536"/>
                <a:gd name="T6" fmla="*/ 0 w 368300"/>
                <a:gd name="T7" fmla="*/ 0 h 406400"/>
                <a:gd name="T8" fmla="*/ 368300 w 368300"/>
                <a:gd name="T9" fmla="*/ 406400 h 406400"/>
              </a:gdLst>
              <a:ahLst/>
              <a:cxnLst>
                <a:cxn ang="T4">
                  <a:pos x="T0" y="T1"/>
                </a:cxn>
                <a:cxn ang="T5">
                  <a:pos x="T2" y="T3"/>
                </a:cxn>
              </a:cxnLst>
              <a:rect l="T6" t="T7" r="T8" b="T9"/>
              <a:pathLst>
                <a:path w="368300" h="406400">
                  <a:moveTo>
                    <a:pt x="0" y="406400"/>
                  </a:moveTo>
                  <a:lnTo>
                    <a:pt x="368300" y="0"/>
                  </a:lnTo>
                </a:path>
              </a:pathLst>
            </a:custGeom>
            <a:noFill/>
            <a:ln w="1270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cs typeface="+mn-ea"/>
                <a:sym typeface="+mn-lt"/>
              </a:endParaRPr>
            </a:p>
          </p:txBody>
        </p:sp>
        <p:sp>
          <p:nvSpPr>
            <p:cNvPr id="10" name="椭圆 14"/>
            <p:cNvSpPr>
              <a:spLocks noChangeArrowheads="1"/>
            </p:cNvSpPr>
            <p:nvPr/>
          </p:nvSpPr>
          <p:spPr bwMode="auto">
            <a:xfrm>
              <a:off x="0" y="280346"/>
              <a:ext cx="263652" cy="263652"/>
            </a:xfrm>
            <a:prstGeom prst="ellipse">
              <a:avLst/>
            </a:prstGeom>
            <a:solidFill>
              <a:srgbClr val="5094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D8D8D8"/>
                </a:solidFill>
                <a:cs typeface="+mn-ea"/>
                <a:sym typeface="+mn-lt"/>
              </a:endParaRPr>
            </a:p>
          </p:txBody>
        </p:sp>
      </p:grpSp>
      <p:grpSp>
        <p:nvGrpSpPr>
          <p:cNvPr id="11" name="组合 30"/>
          <p:cNvGrpSpPr/>
          <p:nvPr/>
        </p:nvGrpSpPr>
        <p:grpSpPr bwMode="auto">
          <a:xfrm>
            <a:off x="4370367" y="2963457"/>
            <a:ext cx="622300" cy="687916"/>
            <a:chOff x="0" y="0"/>
            <a:chExt cx="466279" cy="514674"/>
          </a:xfrm>
        </p:grpSpPr>
        <p:sp>
          <p:nvSpPr>
            <p:cNvPr id="12" name="任意多边形 16"/>
            <p:cNvSpPr>
              <a:spLocks noChangeArrowheads="1"/>
            </p:cNvSpPr>
            <p:nvPr/>
          </p:nvSpPr>
          <p:spPr bwMode="auto">
            <a:xfrm>
              <a:off x="0" y="108274"/>
              <a:ext cx="368300" cy="406400"/>
            </a:xfrm>
            <a:custGeom>
              <a:avLst/>
              <a:gdLst>
                <a:gd name="T0" fmla="*/ 0 w 368300"/>
                <a:gd name="T1" fmla="*/ 406400 h 406400"/>
                <a:gd name="T2" fmla="*/ 368300 w 368300"/>
                <a:gd name="T3" fmla="*/ 0 h 406400"/>
                <a:gd name="T4" fmla="*/ 0 60000 65536"/>
                <a:gd name="T5" fmla="*/ 0 60000 65536"/>
                <a:gd name="T6" fmla="*/ 0 w 368300"/>
                <a:gd name="T7" fmla="*/ 0 h 406400"/>
                <a:gd name="T8" fmla="*/ 368300 w 368300"/>
                <a:gd name="T9" fmla="*/ 406400 h 406400"/>
              </a:gdLst>
              <a:ahLst/>
              <a:cxnLst>
                <a:cxn ang="T4">
                  <a:pos x="T0" y="T1"/>
                </a:cxn>
                <a:cxn ang="T5">
                  <a:pos x="T2" y="T3"/>
                </a:cxn>
              </a:cxnLst>
              <a:rect l="T6" t="T7" r="T8" b="T9"/>
              <a:pathLst>
                <a:path w="368300" h="406400">
                  <a:moveTo>
                    <a:pt x="0" y="406400"/>
                  </a:moveTo>
                  <a:lnTo>
                    <a:pt x="368300" y="0"/>
                  </a:lnTo>
                </a:path>
              </a:pathLst>
            </a:custGeom>
            <a:noFill/>
            <a:ln w="1270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chemeClr val="tx1">
                    <a:lumMod val="75000"/>
                    <a:lumOff val="25000"/>
                  </a:schemeClr>
                </a:solidFill>
                <a:cs typeface="+mn-ea"/>
                <a:sym typeface="+mn-lt"/>
              </a:endParaRPr>
            </a:p>
          </p:txBody>
        </p:sp>
        <p:sp>
          <p:nvSpPr>
            <p:cNvPr id="13" name="椭圆 18"/>
            <p:cNvSpPr>
              <a:spLocks noChangeArrowheads="1"/>
            </p:cNvSpPr>
            <p:nvPr/>
          </p:nvSpPr>
          <p:spPr bwMode="auto">
            <a:xfrm>
              <a:off x="202627" y="0"/>
              <a:ext cx="263652" cy="263652"/>
            </a:xfrm>
            <a:prstGeom prst="ellipse">
              <a:avLst/>
            </a:prstGeom>
            <a:solidFill>
              <a:srgbClr val="5094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chemeClr val="tx1">
                    <a:lumMod val="75000"/>
                    <a:lumOff val="25000"/>
                  </a:schemeClr>
                </a:solidFill>
                <a:cs typeface="+mn-ea"/>
                <a:sym typeface="+mn-lt"/>
              </a:endParaRPr>
            </a:p>
          </p:txBody>
        </p:sp>
      </p:grpSp>
      <p:grpSp>
        <p:nvGrpSpPr>
          <p:cNvPr id="14" name="组合 31"/>
          <p:cNvGrpSpPr/>
          <p:nvPr/>
        </p:nvGrpSpPr>
        <p:grpSpPr bwMode="auto">
          <a:xfrm>
            <a:off x="5473151" y="3636556"/>
            <a:ext cx="687916" cy="726016"/>
            <a:chOff x="0" y="0"/>
            <a:chExt cx="516193" cy="543998"/>
          </a:xfrm>
        </p:grpSpPr>
        <p:sp>
          <p:nvSpPr>
            <p:cNvPr id="15" name="任意多边形 20"/>
            <p:cNvSpPr>
              <a:spLocks noChangeArrowheads="1"/>
            </p:cNvSpPr>
            <p:nvPr/>
          </p:nvSpPr>
          <p:spPr bwMode="auto">
            <a:xfrm>
              <a:off x="147893" y="0"/>
              <a:ext cx="368300" cy="406400"/>
            </a:xfrm>
            <a:custGeom>
              <a:avLst/>
              <a:gdLst>
                <a:gd name="T0" fmla="*/ 0 w 368300"/>
                <a:gd name="T1" fmla="*/ 406400 h 406400"/>
                <a:gd name="T2" fmla="*/ 368300 w 368300"/>
                <a:gd name="T3" fmla="*/ 0 h 406400"/>
                <a:gd name="T4" fmla="*/ 0 60000 65536"/>
                <a:gd name="T5" fmla="*/ 0 60000 65536"/>
                <a:gd name="T6" fmla="*/ 0 w 368300"/>
                <a:gd name="T7" fmla="*/ 0 h 406400"/>
                <a:gd name="T8" fmla="*/ 368300 w 368300"/>
                <a:gd name="T9" fmla="*/ 406400 h 406400"/>
              </a:gdLst>
              <a:ahLst/>
              <a:cxnLst>
                <a:cxn ang="T4">
                  <a:pos x="T0" y="T1"/>
                </a:cxn>
                <a:cxn ang="T5">
                  <a:pos x="T2" y="T3"/>
                </a:cxn>
              </a:cxnLst>
              <a:rect l="T6" t="T7" r="T8" b="T9"/>
              <a:pathLst>
                <a:path w="368300" h="406400">
                  <a:moveTo>
                    <a:pt x="0" y="406400"/>
                  </a:moveTo>
                  <a:lnTo>
                    <a:pt x="368300" y="0"/>
                  </a:lnTo>
                </a:path>
              </a:pathLst>
            </a:custGeom>
            <a:noFill/>
            <a:ln w="1270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cs typeface="+mn-ea"/>
                <a:sym typeface="+mn-lt"/>
              </a:endParaRPr>
            </a:p>
          </p:txBody>
        </p:sp>
        <p:sp>
          <p:nvSpPr>
            <p:cNvPr id="16" name="椭圆 22"/>
            <p:cNvSpPr>
              <a:spLocks noChangeArrowheads="1"/>
            </p:cNvSpPr>
            <p:nvPr/>
          </p:nvSpPr>
          <p:spPr bwMode="auto">
            <a:xfrm>
              <a:off x="0" y="280346"/>
              <a:ext cx="263652" cy="263652"/>
            </a:xfrm>
            <a:prstGeom prst="ellipse">
              <a:avLst/>
            </a:prstGeom>
            <a:solidFill>
              <a:srgbClr val="5094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D8D8D8"/>
                </a:solidFill>
                <a:cs typeface="+mn-ea"/>
                <a:sym typeface="+mn-lt"/>
              </a:endParaRPr>
            </a:p>
          </p:txBody>
        </p:sp>
      </p:grpSp>
      <p:grpSp>
        <p:nvGrpSpPr>
          <p:cNvPr id="17" name="组合 32"/>
          <p:cNvGrpSpPr/>
          <p:nvPr/>
        </p:nvGrpSpPr>
        <p:grpSpPr bwMode="auto">
          <a:xfrm>
            <a:off x="7655434" y="2963457"/>
            <a:ext cx="622300" cy="687916"/>
            <a:chOff x="0" y="0"/>
            <a:chExt cx="466279" cy="514674"/>
          </a:xfrm>
        </p:grpSpPr>
        <p:sp>
          <p:nvSpPr>
            <p:cNvPr id="18" name="任意多边形 24"/>
            <p:cNvSpPr>
              <a:spLocks noChangeArrowheads="1"/>
            </p:cNvSpPr>
            <p:nvPr/>
          </p:nvSpPr>
          <p:spPr bwMode="auto">
            <a:xfrm>
              <a:off x="0" y="108274"/>
              <a:ext cx="368300" cy="406400"/>
            </a:xfrm>
            <a:custGeom>
              <a:avLst/>
              <a:gdLst>
                <a:gd name="T0" fmla="*/ 0 w 368300"/>
                <a:gd name="T1" fmla="*/ 406400 h 406400"/>
                <a:gd name="T2" fmla="*/ 368300 w 368300"/>
                <a:gd name="T3" fmla="*/ 0 h 406400"/>
                <a:gd name="T4" fmla="*/ 0 60000 65536"/>
                <a:gd name="T5" fmla="*/ 0 60000 65536"/>
                <a:gd name="T6" fmla="*/ 0 w 368300"/>
                <a:gd name="T7" fmla="*/ 0 h 406400"/>
                <a:gd name="T8" fmla="*/ 368300 w 368300"/>
                <a:gd name="T9" fmla="*/ 406400 h 406400"/>
              </a:gdLst>
              <a:ahLst/>
              <a:cxnLst>
                <a:cxn ang="T4">
                  <a:pos x="T0" y="T1"/>
                </a:cxn>
                <a:cxn ang="T5">
                  <a:pos x="T2" y="T3"/>
                </a:cxn>
              </a:cxnLst>
              <a:rect l="T6" t="T7" r="T8" b="T9"/>
              <a:pathLst>
                <a:path w="368300" h="406400">
                  <a:moveTo>
                    <a:pt x="0" y="406400"/>
                  </a:moveTo>
                  <a:lnTo>
                    <a:pt x="368300" y="0"/>
                  </a:lnTo>
                </a:path>
              </a:pathLst>
            </a:custGeom>
            <a:noFill/>
            <a:ln w="1270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chemeClr val="tx1">
                    <a:lumMod val="75000"/>
                    <a:lumOff val="25000"/>
                  </a:schemeClr>
                </a:solidFill>
                <a:cs typeface="+mn-ea"/>
                <a:sym typeface="+mn-lt"/>
              </a:endParaRPr>
            </a:p>
          </p:txBody>
        </p:sp>
        <p:sp>
          <p:nvSpPr>
            <p:cNvPr id="19" name="椭圆 26"/>
            <p:cNvSpPr>
              <a:spLocks noChangeArrowheads="1"/>
            </p:cNvSpPr>
            <p:nvPr/>
          </p:nvSpPr>
          <p:spPr bwMode="auto">
            <a:xfrm>
              <a:off x="202627" y="0"/>
              <a:ext cx="263652" cy="263652"/>
            </a:xfrm>
            <a:prstGeom prst="ellipse">
              <a:avLst/>
            </a:prstGeom>
            <a:solidFill>
              <a:srgbClr val="5094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chemeClr val="tx1">
                    <a:lumMod val="75000"/>
                    <a:lumOff val="25000"/>
                  </a:schemeClr>
                </a:solidFill>
                <a:cs typeface="+mn-ea"/>
                <a:sym typeface="+mn-lt"/>
              </a:endParaRPr>
            </a:p>
          </p:txBody>
        </p:sp>
      </p:grpSp>
      <p:sp>
        <p:nvSpPr>
          <p:cNvPr id="20" name="TextBox 64"/>
          <p:cNvSpPr>
            <a:spLocks noChangeArrowheads="1"/>
          </p:cNvSpPr>
          <p:nvPr/>
        </p:nvSpPr>
        <p:spPr bwMode="auto">
          <a:xfrm>
            <a:off x="915967" y="3685239"/>
            <a:ext cx="616585" cy="378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865" dirty="0">
                <a:solidFill>
                  <a:schemeClr val="tx1">
                    <a:lumMod val="75000"/>
                    <a:lumOff val="25000"/>
                  </a:schemeClr>
                </a:solidFill>
                <a:cs typeface="+mn-ea"/>
                <a:sym typeface="+mn-lt"/>
              </a:rPr>
              <a:t>2013</a:t>
            </a:r>
            <a:endParaRPr lang="zh-CN" altLang="en-US" sz="1865" dirty="0">
              <a:solidFill>
                <a:schemeClr val="tx1">
                  <a:lumMod val="75000"/>
                  <a:lumOff val="25000"/>
                </a:schemeClr>
              </a:solidFill>
              <a:cs typeface="+mn-ea"/>
              <a:sym typeface="+mn-lt"/>
            </a:endParaRPr>
          </a:p>
        </p:txBody>
      </p:sp>
      <p:sp>
        <p:nvSpPr>
          <p:cNvPr id="21" name="TextBox 65"/>
          <p:cNvSpPr>
            <a:spLocks noChangeArrowheads="1"/>
          </p:cNvSpPr>
          <p:nvPr/>
        </p:nvSpPr>
        <p:spPr bwMode="auto">
          <a:xfrm>
            <a:off x="2719367" y="3329639"/>
            <a:ext cx="618490" cy="378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865">
                <a:solidFill>
                  <a:schemeClr val="tx1">
                    <a:lumMod val="75000"/>
                    <a:lumOff val="25000"/>
                  </a:schemeClr>
                </a:solidFill>
                <a:cs typeface="+mn-ea"/>
                <a:sym typeface="+mn-lt"/>
              </a:rPr>
              <a:t>2014</a:t>
            </a:r>
            <a:endParaRPr lang="zh-CN" altLang="en-US" sz="1865">
              <a:solidFill>
                <a:schemeClr val="tx1">
                  <a:lumMod val="75000"/>
                  <a:lumOff val="25000"/>
                </a:schemeClr>
              </a:solidFill>
              <a:cs typeface="+mn-ea"/>
              <a:sym typeface="+mn-lt"/>
            </a:endParaRPr>
          </a:p>
        </p:txBody>
      </p:sp>
      <p:sp>
        <p:nvSpPr>
          <p:cNvPr id="22" name="TextBox 66"/>
          <p:cNvSpPr>
            <a:spLocks noChangeArrowheads="1"/>
          </p:cNvSpPr>
          <p:nvPr/>
        </p:nvSpPr>
        <p:spPr bwMode="auto">
          <a:xfrm>
            <a:off x="4052867" y="3672539"/>
            <a:ext cx="613410" cy="378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865">
                <a:solidFill>
                  <a:schemeClr val="tx1">
                    <a:lumMod val="75000"/>
                    <a:lumOff val="25000"/>
                  </a:schemeClr>
                </a:solidFill>
                <a:cs typeface="+mn-ea"/>
                <a:sym typeface="+mn-lt"/>
              </a:rPr>
              <a:t>2015</a:t>
            </a:r>
            <a:endParaRPr lang="zh-CN" altLang="en-US" sz="1865">
              <a:solidFill>
                <a:schemeClr val="tx1">
                  <a:lumMod val="75000"/>
                  <a:lumOff val="25000"/>
                </a:schemeClr>
              </a:solidFill>
              <a:cs typeface="+mn-ea"/>
              <a:sym typeface="+mn-lt"/>
            </a:endParaRPr>
          </a:p>
        </p:txBody>
      </p:sp>
      <p:sp>
        <p:nvSpPr>
          <p:cNvPr id="23" name="TextBox 67"/>
          <p:cNvSpPr>
            <a:spLocks noChangeArrowheads="1"/>
          </p:cNvSpPr>
          <p:nvPr/>
        </p:nvSpPr>
        <p:spPr bwMode="auto">
          <a:xfrm>
            <a:off x="5856267" y="3304239"/>
            <a:ext cx="607695" cy="378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865">
                <a:solidFill>
                  <a:schemeClr val="tx1">
                    <a:lumMod val="75000"/>
                    <a:lumOff val="25000"/>
                  </a:schemeClr>
                </a:solidFill>
                <a:cs typeface="+mn-ea"/>
                <a:sym typeface="+mn-lt"/>
              </a:rPr>
              <a:t>2016</a:t>
            </a:r>
            <a:endParaRPr lang="zh-CN" altLang="en-US" sz="1865">
              <a:solidFill>
                <a:schemeClr val="tx1">
                  <a:lumMod val="75000"/>
                  <a:lumOff val="25000"/>
                </a:schemeClr>
              </a:solidFill>
              <a:cs typeface="+mn-ea"/>
              <a:sym typeface="+mn-lt"/>
            </a:endParaRPr>
          </a:p>
        </p:txBody>
      </p:sp>
      <p:sp>
        <p:nvSpPr>
          <p:cNvPr id="24" name="TextBox 68"/>
          <p:cNvSpPr>
            <a:spLocks noChangeArrowheads="1"/>
          </p:cNvSpPr>
          <p:nvPr/>
        </p:nvSpPr>
        <p:spPr bwMode="auto">
          <a:xfrm>
            <a:off x="7380267" y="3685239"/>
            <a:ext cx="624205" cy="378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865">
                <a:solidFill>
                  <a:schemeClr val="tx1">
                    <a:lumMod val="75000"/>
                    <a:lumOff val="25000"/>
                  </a:schemeClr>
                </a:solidFill>
                <a:cs typeface="+mn-ea"/>
                <a:sym typeface="+mn-lt"/>
              </a:rPr>
              <a:t>2017</a:t>
            </a:r>
            <a:endParaRPr lang="zh-CN" altLang="en-US" sz="1865">
              <a:solidFill>
                <a:schemeClr val="tx1">
                  <a:lumMod val="75000"/>
                  <a:lumOff val="25000"/>
                </a:schemeClr>
              </a:solidFill>
              <a:cs typeface="+mn-ea"/>
              <a:sym typeface="+mn-lt"/>
            </a:endParaRPr>
          </a:p>
        </p:txBody>
      </p:sp>
      <p:sp>
        <p:nvSpPr>
          <p:cNvPr id="26" name="TextBox 106"/>
          <p:cNvSpPr>
            <a:spLocks noChangeArrowheads="1"/>
          </p:cNvSpPr>
          <p:nvPr/>
        </p:nvSpPr>
        <p:spPr bwMode="auto">
          <a:xfrm>
            <a:off x="9742512" y="4777823"/>
            <a:ext cx="182934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2135" b="1" dirty="0">
                <a:solidFill>
                  <a:srgbClr val="477E04"/>
                </a:solidFill>
                <a:cs typeface="+mn-ea"/>
                <a:sym typeface="+mn-lt"/>
              </a:rPr>
              <a:t>点击添加标题</a:t>
            </a:r>
          </a:p>
        </p:txBody>
      </p:sp>
      <p:sp>
        <p:nvSpPr>
          <p:cNvPr id="27" name="矩形 107"/>
          <p:cNvSpPr>
            <a:spLocks noChangeArrowheads="1"/>
          </p:cNvSpPr>
          <p:nvPr/>
        </p:nvSpPr>
        <p:spPr bwMode="auto">
          <a:xfrm>
            <a:off x="7380268" y="5229228"/>
            <a:ext cx="4140200" cy="787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spcAft>
                <a:spcPts val="600"/>
              </a:spcAft>
              <a:buClr>
                <a:schemeClr val="accent1"/>
              </a:buClr>
            </a:pPr>
            <a:r>
              <a:rPr lang="zh-CN" altLang="en-US" sz="1600" dirty="0">
                <a:solidFill>
                  <a:schemeClr val="tx1">
                    <a:lumMod val="65000"/>
                    <a:lumOff val="35000"/>
                  </a:schemeClr>
                </a:solidFill>
                <a:latin typeface="+mn-ea"/>
              </a:rPr>
              <a:t>我们坚持以客户为中心，快速响应客户需求，持续为客户创造长期价值进而成就客户。</a:t>
            </a:r>
          </a:p>
        </p:txBody>
      </p:sp>
      <p:grpSp>
        <p:nvGrpSpPr>
          <p:cNvPr id="28" name="组合 7"/>
          <p:cNvGrpSpPr/>
          <p:nvPr/>
        </p:nvGrpSpPr>
        <p:grpSpPr bwMode="auto">
          <a:xfrm>
            <a:off x="1644100" y="1953806"/>
            <a:ext cx="1168399" cy="1168400"/>
            <a:chOff x="0" y="0"/>
            <a:chExt cx="877381" cy="877381"/>
          </a:xfrm>
        </p:grpSpPr>
        <p:sp>
          <p:nvSpPr>
            <p:cNvPr id="29" name="椭圆 1"/>
            <p:cNvSpPr>
              <a:spLocks noChangeArrowheads="1"/>
            </p:cNvSpPr>
            <p:nvPr/>
          </p:nvSpPr>
          <p:spPr bwMode="auto">
            <a:xfrm>
              <a:off x="0" y="0"/>
              <a:ext cx="877381" cy="877381"/>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cs typeface="+mn-ea"/>
                <a:sym typeface="+mn-lt"/>
              </a:endParaRPr>
            </a:p>
          </p:txBody>
        </p:sp>
        <p:sp>
          <p:nvSpPr>
            <p:cNvPr id="30" name="矩形 73"/>
            <p:cNvSpPr>
              <a:spLocks noChangeArrowheads="1"/>
            </p:cNvSpPr>
            <p:nvPr/>
          </p:nvSpPr>
          <p:spPr bwMode="auto">
            <a:xfrm>
              <a:off x="186541" y="73901"/>
              <a:ext cx="519051" cy="43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bg1"/>
                  </a:solidFill>
                  <a:cs typeface="+mn-ea"/>
                  <a:sym typeface="+mn-lt"/>
                </a:rPr>
                <a:t>01</a:t>
              </a:r>
            </a:p>
          </p:txBody>
        </p:sp>
        <p:sp>
          <p:nvSpPr>
            <p:cNvPr id="31" name="矩形 74"/>
            <p:cNvSpPr>
              <a:spLocks noChangeArrowheads="1"/>
            </p:cNvSpPr>
            <p:nvPr/>
          </p:nvSpPr>
          <p:spPr bwMode="auto">
            <a:xfrm>
              <a:off x="51937" y="432621"/>
              <a:ext cx="702019" cy="23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cs typeface="+mn-ea"/>
                  <a:sym typeface="+mn-lt"/>
                </a:rPr>
                <a:t>添加标题</a:t>
              </a:r>
              <a:endParaRPr lang="zh-CN" altLang="en-US" sz="3200">
                <a:cs typeface="+mn-ea"/>
                <a:sym typeface="+mn-lt"/>
              </a:endParaRPr>
            </a:p>
          </p:txBody>
        </p:sp>
      </p:grpSp>
      <p:grpSp>
        <p:nvGrpSpPr>
          <p:cNvPr id="32" name="组合 75"/>
          <p:cNvGrpSpPr/>
          <p:nvPr/>
        </p:nvGrpSpPr>
        <p:grpSpPr bwMode="auto">
          <a:xfrm>
            <a:off x="4781000" y="1953806"/>
            <a:ext cx="1168399" cy="1168400"/>
            <a:chOff x="0" y="0"/>
            <a:chExt cx="877381" cy="877381"/>
          </a:xfrm>
        </p:grpSpPr>
        <p:sp>
          <p:nvSpPr>
            <p:cNvPr id="33" name="椭圆 76"/>
            <p:cNvSpPr>
              <a:spLocks noChangeArrowheads="1"/>
            </p:cNvSpPr>
            <p:nvPr/>
          </p:nvSpPr>
          <p:spPr bwMode="auto">
            <a:xfrm>
              <a:off x="0" y="0"/>
              <a:ext cx="877381" cy="877381"/>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cs typeface="+mn-ea"/>
                <a:sym typeface="+mn-lt"/>
              </a:endParaRPr>
            </a:p>
          </p:txBody>
        </p:sp>
        <p:sp>
          <p:nvSpPr>
            <p:cNvPr id="34" name="矩形 77"/>
            <p:cNvSpPr>
              <a:spLocks noChangeArrowheads="1"/>
            </p:cNvSpPr>
            <p:nvPr/>
          </p:nvSpPr>
          <p:spPr bwMode="auto">
            <a:xfrm>
              <a:off x="186541" y="73901"/>
              <a:ext cx="519051" cy="43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chemeClr val="bg1"/>
                  </a:solidFill>
                  <a:cs typeface="+mn-ea"/>
                  <a:sym typeface="+mn-lt"/>
                </a:rPr>
                <a:t>03</a:t>
              </a:r>
            </a:p>
          </p:txBody>
        </p:sp>
        <p:sp>
          <p:nvSpPr>
            <p:cNvPr id="35" name="矩形 78"/>
            <p:cNvSpPr>
              <a:spLocks noChangeArrowheads="1"/>
            </p:cNvSpPr>
            <p:nvPr/>
          </p:nvSpPr>
          <p:spPr bwMode="auto">
            <a:xfrm>
              <a:off x="51937" y="432621"/>
              <a:ext cx="702019" cy="23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cs typeface="+mn-ea"/>
                  <a:sym typeface="+mn-lt"/>
                </a:rPr>
                <a:t>添加标题</a:t>
              </a:r>
              <a:endParaRPr lang="zh-CN" altLang="en-US" sz="3200">
                <a:cs typeface="+mn-ea"/>
                <a:sym typeface="+mn-lt"/>
              </a:endParaRPr>
            </a:p>
          </p:txBody>
        </p:sp>
      </p:grpSp>
      <p:grpSp>
        <p:nvGrpSpPr>
          <p:cNvPr id="36" name="组合 79"/>
          <p:cNvGrpSpPr/>
          <p:nvPr/>
        </p:nvGrpSpPr>
        <p:grpSpPr bwMode="auto">
          <a:xfrm>
            <a:off x="8095700" y="1953806"/>
            <a:ext cx="1168399" cy="1168400"/>
            <a:chOff x="0" y="0"/>
            <a:chExt cx="877381" cy="877381"/>
          </a:xfrm>
        </p:grpSpPr>
        <p:sp>
          <p:nvSpPr>
            <p:cNvPr id="37" name="椭圆 80"/>
            <p:cNvSpPr>
              <a:spLocks noChangeArrowheads="1"/>
            </p:cNvSpPr>
            <p:nvPr/>
          </p:nvSpPr>
          <p:spPr bwMode="auto">
            <a:xfrm>
              <a:off x="0" y="0"/>
              <a:ext cx="877381" cy="877381"/>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cs typeface="+mn-ea"/>
                <a:sym typeface="+mn-lt"/>
              </a:endParaRPr>
            </a:p>
          </p:txBody>
        </p:sp>
        <p:sp>
          <p:nvSpPr>
            <p:cNvPr id="38" name="矩形 81"/>
            <p:cNvSpPr>
              <a:spLocks noChangeArrowheads="1"/>
            </p:cNvSpPr>
            <p:nvPr/>
          </p:nvSpPr>
          <p:spPr bwMode="auto">
            <a:xfrm>
              <a:off x="186541" y="73901"/>
              <a:ext cx="519051" cy="43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bg1"/>
                  </a:solidFill>
                  <a:cs typeface="+mn-ea"/>
                  <a:sym typeface="+mn-lt"/>
                </a:rPr>
                <a:t>05</a:t>
              </a:r>
            </a:p>
          </p:txBody>
        </p:sp>
        <p:sp>
          <p:nvSpPr>
            <p:cNvPr id="39" name="矩形 82"/>
            <p:cNvSpPr>
              <a:spLocks noChangeArrowheads="1"/>
            </p:cNvSpPr>
            <p:nvPr/>
          </p:nvSpPr>
          <p:spPr bwMode="auto">
            <a:xfrm>
              <a:off x="51937" y="432621"/>
              <a:ext cx="702019" cy="23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cs typeface="+mn-ea"/>
                  <a:sym typeface="+mn-lt"/>
                </a:rPr>
                <a:t>添加标题</a:t>
              </a:r>
              <a:endParaRPr lang="zh-CN" altLang="en-US" sz="3200">
                <a:cs typeface="+mn-ea"/>
                <a:sym typeface="+mn-lt"/>
              </a:endParaRPr>
            </a:p>
          </p:txBody>
        </p:sp>
      </p:grpSp>
      <p:grpSp>
        <p:nvGrpSpPr>
          <p:cNvPr id="40" name="组合 83"/>
          <p:cNvGrpSpPr/>
          <p:nvPr/>
        </p:nvGrpSpPr>
        <p:grpSpPr bwMode="auto">
          <a:xfrm>
            <a:off x="1301200" y="4201706"/>
            <a:ext cx="1168399" cy="1168400"/>
            <a:chOff x="0" y="0"/>
            <a:chExt cx="877381" cy="877381"/>
          </a:xfrm>
        </p:grpSpPr>
        <p:sp>
          <p:nvSpPr>
            <p:cNvPr id="41" name="椭圆 84"/>
            <p:cNvSpPr>
              <a:spLocks noChangeArrowheads="1"/>
            </p:cNvSpPr>
            <p:nvPr/>
          </p:nvSpPr>
          <p:spPr bwMode="auto">
            <a:xfrm>
              <a:off x="0" y="0"/>
              <a:ext cx="877381" cy="877381"/>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cs typeface="+mn-ea"/>
                <a:sym typeface="+mn-lt"/>
              </a:endParaRPr>
            </a:p>
          </p:txBody>
        </p:sp>
        <p:sp>
          <p:nvSpPr>
            <p:cNvPr id="42" name="矩形 85"/>
            <p:cNvSpPr>
              <a:spLocks noChangeArrowheads="1"/>
            </p:cNvSpPr>
            <p:nvPr/>
          </p:nvSpPr>
          <p:spPr bwMode="auto">
            <a:xfrm>
              <a:off x="186541" y="73901"/>
              <a:ext cx="519051" cy="43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chemeClr val="bg1"/>
                  </a:solidFill>
                  <a:cs typeface="+mn-ea"/>
                  <a:sym typeface="+mn-lt"/>
                </a:rPr>
                <a:t>02</a:t>
              </a:r>
            </a:p>
          </p:txBody>
        </p:sp>
        <p:sp>
          <p:nvSpPr>
            <p:cNvPr id="43" name="矩形 86"/>
            <p:cNvSpPr>
              <a:spLocks noChangeArrowheads="1"/>
            </p:cNvSpPr>
            <p:nvPr/>
          </p:nvSpPr>
          <p:spPr bwMode="auto">
            <a:xfrm>
              <a:off x="51937" y="432621"/>
              <a:ext cx="702019" cy="23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cs typeface="+mn-ea"/>
                  <a:sym typeface="+mn-lt"/>
                </a:rPr>
                <a:t>添加标题</a:t>
              </a:r>
              <a:endParaRPr lang="zh-CN" altLang="en-US" sz="3200">
                <a:cs typeface="+mn-ea"/>
                <a:sym typeface="+mn-lt"/>
              </a:endParaRPr>
            </a:p>
          </p:txBody>
        </p:sp>
      </p:grpSp>
      <p:grpSp>
        <p:nvGrpSpPr>
          <p:cNvPr id="44" name="组合 87"/>
          <p:cNvGrpSpPr/>
          <p:nvPr/>
        </p:nvGrpSpPr>
        <p:grpSpPr bwMode="auto">
          <a:xfrm>
            <a:off x="4514300" y="4201706"/>
            <a:ext cx="1168399" cy="1168400"/>
            <a:chOff x="0" y="0"/>
            <a:chExt cx="877381" cy="877381"/>
          </a:xfrm>
        </p:grpSpPr>
        <p:sp>
          <p:nvSpPr>
            <p:cNvPr id="45" name="椭圆 88"/>
            <p:cNvSpPr>
              <a:spLocks noChangeArrowheads="1"/>
            </p:cNvSpPr>
            <p:nvPr/>
          </p:nvSpPr>
          <p:spPr bwMode="auto">
            <a:xfrm>
              <a:off x="0" y="0"/>
              <a:ext cx="877381" cy="877381"/>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cs typeface="+mn-ea"/>
                <a:sym typeface="+mn-lt"/>
              </a:endParaRPr>
            </a:p>
          </p:txBody>
        </p:sp>
        <p:sp>
          <p:nvSpPr>
            <p:cNvPr id="46" name="矩形 89"/>
            <p:cNvSpPr>
              <a:spLocks noChangeArrowheads="1"/>
            </p:cNvSpPr>
            <p:nvPr/>
          </p:nvSpPr>
          <p:spPr bwMode="auto">
            <a:xfrm>
              <a:off x="186541" y="73901"/>
              <a:ext cx="519051" cy="43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chemeClr val="bg1"/>
                  </a:solidFill>
                  <a:cs typeface="+mn-ea"/>
                  <a:sym typeface="+mn-lt"/>
                </a:rPr>
                <a:t>04</a:t>
              </a:r>
            </a:p>
          </p:txBody>
        </p:sp>
        <p:sp>
          <p:nvSpPr>
            <p:cNvPr id="47" name="矩形 90"/>
            <p:cNvSpPr>
              <a:spLocks noChangeArrowheads="1"/>
            </p:cNvSpPr>
            <p:nvPr/>
          </p:nvSpPr>
          <p:spPr bwMode="auto">
            <a:xfrm>
              <a:off x="51937" y="432621"/>
              <a:ext cx="702019" cy="23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cs typeface="+mn-ea"/>
                  <a:sym typeface="+mn-lt"/>
                </a:rPr>
                <a:t>添加标题</a:t>
              </a:r>
              <a:endParaRPr lang="zh-CN" altLang="en-US" sz="3200">
                <a:cs typeface="+mn-ea"/>
                <a:sym typeface="+mn-lt"/>
              </a:endParaRPr>
            </a:p>
          </p:txBody>
        </p:sp>
      </p:grpSp>
      <p:sp>
        <p:nvSpPr>
          <p:cNvPr id="49"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barn(inVertical)">
                                      <p:cBhvr>
                                        <p:cTn id="7" dur="500"/>
                                        <p:tgtEl>
                                          <p:spTgt spid="4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par>
                                <p:cTn id="28" presetID="53" presetClass="entr" presetSubtype="16" fill="hold" grpId="0" nodeType="withEffect">
                                  <p:stCondLst>
                                    <p:cond delay="75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100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childTnLst>
                          </p:cTn>
                        </p:par>
                        <p:par>
                          <p:cTn id="38" fill="hold">
                            <p:stCondLst>
                              <p:cond delay="1500"/>
                            </p:stCondLst>
                            <p:childTnLst>
                              <p:par>
                                <p:cTn id="39" presetID="22" presetClass="entr" presetSubtype="4"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500"/>
                                        <p:tgtEl>
                                          <p:spTgt spid="5"/>
                                        </p:tgtEl>
                                      </p:cBhvr>
                                    </p:animEffect>
                                  </p:childTnLst>
                                </p:cTn>
                              </p:par>
                              <p:par>
                                <p:cTn id="42" presetID="22" presetClass="entr" presetSubtype="1"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up)">
                                      <p:cBhvr>
                                        <p:cTn id="44" dur="500"/>
                                        <p:tgtEl>
                                          <p:spTgt spid="8"/>
                                        </p:tgtEl>
                                      </p:cBhvr>
                                    </p:animEffect>
                                  </p:childTnLst>
                                </p:cTn>
                              </p:par>
                              <p:par>
                                <p:cTn id="45" presetID="22" presetClass="entr" presetSubtype="4"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500"/>
                                        <p:tgtEl>
                                          <p:spTgt spid="11"/>
                                        </p:tgtEl>
                                      </p:cBhvr>
                                    </p:animEffect>
                                  </p:childTnLst>
                                </p:cTn>
                              </p:par>
                              <p:par>
                                <p:cTn id="48" presetID="22" presetClass="entr" presetSubtype="1"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up)">
                                      <p:cBhvr>
                                        <p:cTn id="50" dur="500"/>
                                        <p:tgtEl>
                                          <p:spTgt spid="14"/>
                                        </p:tgtEl>
                                      </p:cBhvr>
                                    </p:animEffect>
                                  </p:childTnLst>
                                </p:cTn>
                              </p:par>
                              <p:par>
                                <p:cTn id="51" presetID="22" presetClass="entr" presetSubtype="4"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childTnLst>
                          </p:cTn>
                        </p:par>
                        <p:par>
                          <p:cTn id="54" fill="hold">
                            <p:stCondLst>
                              <p:cond delay="2000"/>
                            </p:stCondLst>
                            <p:childTnLst>
                              <p:par>
                                <p:cTn id="55" presetID="53" presetClass="entr" presetSubtype="16"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750" fill="hold"/>
                                        <p:tgtEl>
                                          <p:spTgt spid="28"/>
                                        </p:tgtEl>
                                        <p:attrNameLst>
                                          <p:attrName>ppt_w</p:attrName>
                                        </p:attrNameLst>
                                      </p:cBhvr>
                                      <p:tavLst>
                                        <p:tav tm="0">
                                          <p:val>
                                            <p:fltVal val="0"/>
                                          </p:val>
                                        </p:tav>
                                        <p:tav tm="100000">
                                          <p:val>
                                            <p:strVal val="#ppt_w"/>
                                          </p:val>
                                        </p:tav>
                                      </p:tavLst>
                                    </p:anim>
                                    <p:anim calcmode="lin" valueType="num">
                                      <p:cBhvr>
                                        <p:cTn id="58" dur="750" fill="hold"/>
                                        <p:tgtEl>
                                          <p:spTgt spid="28"/>
                                        </p:tgtEl>
                                        <p:attrNameLst>
                                          <p:attrName>ppt_h</p:attrName>
                                        </p:attrNameLst>
                                      </p:cBhvr>
                                      <p:tavLst>
                                        <p:tav tm="0">
                                          <p:val>
                                            <p:fltVal val="0"/>
                                          </p:val>
                                        </p:tav>
                                        <p:tav tm="100000">
                                          <p:val>
                                            <p:strVal val="#ppt_h"/>
                                          </p:val>
                                        </p:tav>
                                      </p:tavLst>
                                    </p:anim>
                                    <p:animEffect transition="in" filter="fade">
                                      <p:cBhvr>
                                        <p:cTn id="59" dur="750"/>
                                        <p:tgtEl>
                                          <p:spTgt spid="28"/>
                                        </p:tgtEl>
                                      </p:cBhvr>
                                    </p:animEffect>
                                  </p:childTnLst>
                                </p:cTn>
                              </p:par>
                              <p:par>
                                <p:cTn id="60" presetID="53" presetClass="entr" presetSubtype="16" fill="hold" nodeType="withEffect">
                                  <p:stCondLst>
                                    <p:cond delay="250"/>
                                  </p:stCondLst>
                                  <p:childTnLst>
                                    <p:set>
                                      <p:cBhvr>
                                        <p:cTn id="61" dur="1" fill="hold">
                                          <p:stCondLst>
                                            <p:cond delay="0"/>
                                          </p:stCondLst>
                                        </p:cTn>
                                        <p:tgtEl>
                                          <p:spTgt spid="40"/>
                                        </p:tgtEl>
                                        <p:attrNameLst>
                                          <p:attrName>style.visibility</p:attrName>
                                        </p:attrNameLst>
                                      </p:cBhvr>
                                      <p:to>
                                        <p:strVal val="visible"/>
                                      </p:to>
                                    </p:set>
                                    <p:anim calcmode="lin" valueType="num">
                                      <p:cBhvr>
                                        <p:cTn id="62" dur="750" fill="hold"/>
                                        <p:tgtEl>
                                          <p:spTgt spid="40"/>
                                        </p:tgtEl>
                                        <p:attrNameLst>
                                          <p:attrName>ppt_w</p:attrName>
                                        </p:attrNameLst>
                                      </p:cBhvr>
                                      <p:tavLst>
                                        <p:tav tm="0">
                                          <p:val>
                                            <p:fltVal val="0"/>
                                          </p:val>
                                        </p:tav>
                                        <p:tav tm="100000">
                                          <p:val>
                                            <p:strVal val="#ppt_w"/>
                                          </p:val>
                                        </p:tav>
                                      </p:tavLst>
                                    </p:anim>
                                    <p:anim calcmode="lin" valueType="num">
                                      <p:cBhvr>
                                        <p:cTn id="63" dur="750" fill="hold"/>
                                        <p:tgtEl>
                                          <p:spTgt spid="40"/>
                                        </p:tgtEl>
                                        <p:attrNameLst>
                                          <p:attrName>ppt_h</p:attrName>
                                        </p:attrNameLst>
                                      </p:cBhvr>
                                      <p:tavLst>
                                        <p:tav tm="0">
                                          <p:val>
                                            <p:fltVal val="0"/>
                                          </p:val>
                                        </p:tav>
                                        <p:tav tm="100000">
                                          <p:val>
                                            <p:strVal val="#ppt_h"/>
                                          </p:val>
                                        </p:tav>
                                      </p:tavLst>
                                    </p:anim>
                                    <p:animEffect transition="in" filter="fade">
                                      <p:cBhvr>
                                        <p:cTn id="64" dur="750"/>
                                        <p:tgtEl>
                                          <p:spTgt spid="40"/>
                                        </p:tgtEl>
                                      </p:cBhvr>
                                    </p:animEffect>
                                  </p:childTnLst>
                                </p:cTn>
                              </p:par>
                              <p:par>
                                <p:cTn id="65" presetID="53" presetClass="entr" presetSubtype="16" fill="hold" nodeType="withEffect">
                                  <p:stCondLst>
                                    <p:cond delay="5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750" fill="hold"/>
                                        <p:tgtEl>
                                          <p:spTgt spid="32"/>
                                        </p:tgtEl>
                                        <p:attrNameLst>
                                          <p:attrName>ppt_w</p:attrName>
                                        </p:attrNameLst>
                                      </p:cBhvr>
                                      <p:tavLst>
                                        <p:tav tm="0">
                                          <p:val>
                                            <p:fltVal val="0"/>
                                          </p:val>
                                        </p:tav>
                                        <p:tav tm="100000">
                                          <p:val>
                                            <p:strVal val="#ppt_w"/>
                                          </p:val>
                                        </p:tav>
                                      </p:tavLst>
                                    </p:anim>
                                    <p:anim calcmode="lin" valueType="num">
                                      <p:cBhvr>
                                        <p:cTn id="68" dur="750" fill="hold"/>
                                        <p:tgtEl>
                                          <p:spTgt spid="32"/>
                                        </p:tgtEl>
                                        <p:attrNameLst>
                                          <p:attrName>ppt_h</p:attrName>
                                        </p:attrNameLst>
                                      </p:cBhvr>
                                      <p:tavLst>
                                        <p:tav tm="0">
                                          <p:val>
                                            <p:fltVal val="0"/>
                                          </p:val>
                                        </p:tav>
                                        <p:tav tm="100000">
                                          <p:val>
                                            <p:strVal val="#ppt_h"/>
                                          </p:val>
                                        </p:tav>
                                      </p:tavLst>
                                    </p:anim>
                                    <p:animEffect transition="in" filter="fade">
                                      <p:cBhvr>
                                        <p:cTn id="69" dur="750"/>
                                        <p:tgtEl>
                                          <p:spTgt spid="32"/>
                                        </p:tgtEl>
                                      </p:cBhvr>
                                    </p:animEffect>
                                  </p:childTnLst>
                                </p:cTn>
                              </p:par>
                              <p:par>
                                <p:cTn id="70" presetID="53" presetClass="entr" presetSubtype="16" fill="hold" nodeType="withEffect">
                                  <p:stCondLst>
                                    <p:cond delay="750"/>
                                  </p:stCondLst>
                                  <p:childTnLst>
                                    <p:set>
                                      <p:cBhvr>
                                        <p:cTn id="71" dur="1" fill="hold">
                                          <p:stCondLst>
                                            <p:cond delay="0"/>
                                          </p:stCondLst>
                                        </p:cTn>
                                        <p:tgtEl>
                                          <p:spTgt spid="44"/>
                                        </p:tgtEl>
                                        <p:attrNameLst>
                                          <p:attrName>style.visibility</p:attrName>
                                        </p:attrNameLst>
                                      </p:cBhvr>
                                      <p:to>
                                        <p:strVal val="visible"/>
                                      </p:to>
                                    </p:set>
                                    <p:anim calcmode="lin" valueType="num">
                                      <p:cBhvr>
                                        <p:cTn id="72" dur="750" fill="hold"/>
                                        <p:tgtEl>
                                          <p:spTgt spid="44"/>
                                        </p:tgtEl>
                                        <p:attrNameLst>
                                          <p:attrName>ppt_w</p:attrName>
                                        </p:attrNameLst>
                                      </p:cBhvr>
                                      <p:tavLst>
                                        <p:tav tm="0">
                                          <p:val>
                                            <p:fltVal val="0"/>
                                          </p:val>
                                        </p:tav>
                                        <p:tav tm="100000">
                                          <p:val>
                                            <p:strVal val="#ppt_w"/>
                                          </p:val>
                                        </p:tav>
                                      </p:tavLst>
                                    </p:anim>
                                    <p:anim calcmode="lin" valueType="num">
                                      <p:cBhvr>
                                        <p:cTn id="73" dur="750" fill="hold"/>
                                        <p:tgtEl>
                                          <p:spTgt spid="44"/>
                                        </p:tgtEl>
                                        <p:attrNameLst>
                                          <p:attrName>ppt_h</p:attrName>
                                        </p:attrNameLst>
                                      </p:cBhvr>
                                      <p:tavLst>
                                        <p:tav tm="0">
                                          <p:val>
                                            <p:fltVal val="0"/>
                                          </p:val>
                                        </p:tav>
                                        <p:tav tm="100000">
                                          <p:val>
                                            <p:strVal val="#ppt_h"/>
                                          </p:val>
                                        </p:tav>
                                      </p:tavLst>
                                    </p:anim>
                                    <p:animEffect transition="in" filter="fade">
                                      <p:cBhvr>
                                        <p:cTn id="74" dur="750"/>
                                        <p:tgtEl>
                                          <p:spTgt spid="44"/>
                                        </p:tgtEl>
                                      </p:cBhvr>
                                    </p:animEffect>
                                  </p:childTnLst>
                                </p:cTn>
                              </p:par>
                              <p:par>
                                <p:cTn id="75" presetID="53" presetClass="entr" presetSubtype="16" fill="hold" nodeType="withEffect">
                                  <p:stCondLst>
                                    <p:cond delay="1000"/>
                                  </p:stCondLst>
                                  <p:childTnLst>
                                    <p:set>
                                      <p:cBhvr>
                                        <p:cTn id="76" dur="1" fill="hold">
                                          <p:stCondLst>
                                            <p:cond delay="0"/>
                                          </p:stCondLst>
                                        </p:cTn>
                                        <p:tgtEl>
                                          <p:spTgt spid="36"/>
                                        </p:tgtEl>
                                        <p:attrNameLst>
                                          <p:attrName>style.visibility</p:attrName>
                                        </p:attrNameLst>
                                      </p:cBhvr>
                                      <p:to>
                                        <p:strVal val="visible"/>
                                      </p:to>
                                    </p:set>
                                    <p:anim calcmode="lin" valueType="num">
                                      <p:cBhvr>
                                        <p:cTn id="77" dur="750" fill="hold"/>
                                        <p:tgtEl>
                                          <p:spTgt spid="36"/>
                                        </p:tgtEl>
                                        <p:attrNameLst>
                                          <p:attrName>ppt_w</p:attrName>
                                        </p:attrNameLst>
                                      </p:cBhvr>
                                      <p:tavLst>
                                        <p:tav tm="0">
                                          <p:val>
                                            <p:fltVal val="0"/>
                                          </p:val>
                                        </p:tav>
                                        <p:tav tm="100000">
                                          <p:val>
                                            <p:strVal val="#ppt_w"/>
                                          </p:val>
                                        </p:tav>
                                      </p:tavLst>
                                    </p:anim>
                                    <p:anim calcmode="lin" valueType="num">
                                      <p:cBhvr>
                                        <p:cTn id="78" dur="750" fill="hold"/>
                                        <p:tgtEl>
                                          <p:spTgt spid="36"/>
                                        </p:tgtEl>
                                        <p:attrNameLst>
                                          <p:attrName>ppt_h</p:attrName>
                                        </p:attrNameLst>
                                      </p:cBhvr>
                                      <p:tavLst>
                                        <p:tav tm="0">
                                          <p:val>
                                            <p:fltVal val="0"/>
                                          </p:val>
                                        </p:tav>
                                        <p:tav tm="100000">
                                          <p:val>
                                            <p:strVal val="#ppt_h"/>
                                          </p:val>
                                        </p:tav>
                                      </p:tavLst>
                                    </p:anim>
                                    <p:animEffect transition="in" filter="fade">
                                      <p:cBhvr>
                                        <p:cTn id="79" dur="750"/>
                                        <p:tgtEl>
                                          <p:spTgt spid="36"/>
                                        </p:tgtEl>
                                      </p:cBhvr>
                                    </p:animEffect>
                                  </p:childTnLst>
                                </p:cTn>
                              </p:par>
                            </p:childTnLst>
                          </p:cTn>
                        </p:par>
                        <p:par>
                          <p:cTn id="80" fill="hold">
                            <p:stCondLst>
                              <p:cond delay="3000"/>
                            </p:stCondLst>
                            <p:childTnLst>
                              <p:par>
                                <p:cTn id="81" presetID="2" presetClass="entr" presetSubtype="2"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fill="hold"/>
                                        <p:tgtEl>
                                          <p:spTgt spid="26"/>
                                        </p:tgtEl>
                                        <p:attrNameLst>
                                          <p:attrName>ppt_x</p:attrName>
                                        </p:attrNameLst>
                                      </p:cBhvr>
                                      <p:tavLst>
                                        <p:tav tm="0">
                                          <p:val>
                                            <p:strVal val="1+#ppt_w/2"/>
                                          </p:val>
                                        </p:tav>
                                        <p:tav tm="100000">
                                          <p:val>
                                            <p:strVal val="#ppt_x"/>
                                          </p:val>
                                        </p:tav>
                                      </p:tavLst>
                                    </p:anim>
                                    <p:anim calcmode="lin" valueType="num">
                                      <p:cBhvr additive="base">
                                        <p:cTn id="84" dur="500" fill="hold"/>
                                        <p:tgtEl>
                                          <p:spTgt spid="26"/>
                                        </p:tgtEl>
                                        <p:attrNameLst>
                                          <p:attrName>ppt_y</p:attrName>
                                        </p:attrNameLst>
                                      </p:cBhvr>
                                      <p:tavLst>
                                        <p:tav tm="0">
                                          <p:val>
                                            <p:strVal val="#ppt_y"/>
                                          </p:val>
                                        </p:tav>
                                        <p:tav tm="100000">
                                          <p:val>
                                            <p:strVal val="#ppt_y"/>
                                          </p:val>
                                        </p:tav>
                                      </p:tavLst>
                                    </p:anim>
                                  </p:childTnLst>
                                </p:cTn>
                              </p:par>
                            </p:childTnLst>
                          </p:cTn>
                        </p:par>
                        <p:par>
                          <p:cTn id="85" fill="hold">
                            <p:stCondLst>
                              <p:cond delay="3500"/>
                            </p:stCondLst>
                            <p:childTnLst>
                              <p:par>
                                <p:cTn id="86" presetID="42" presetClass="entr" presetSubtype="0" fill="hold" grpId="0" nodeType="after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1000"/>
                                        <p:tgtEl>
                                          <p:spTgt spid="27"/>
                                        </p:tgtEl>
                                      </p:cBhvr>
                                    </p:animEffect>
                                    <p:anim calcmode="lin" valueType="num">
                                      <p:cBhvr>
                                        <p:cTn id="89" dur="1000" fill="hold"/>
                                        <p:tgtEl>
                                          <p:spTgt spid="27"/>
                                        </p:tgtEl>
                                        <p:attrNameLst>
                                          <p:attrName>ppt_x</p:attrName>
                                        </p:attrNameLst>
                                      </p:cBhvr>
                                      <p:tavLst>
                                        <p:tav tm="0">
                                          <p:val>
                                            <p:strVal val="#ppt_x"/>
                                          </p:val>
                                        </p:tav>
                                        <p:tav tm="100000">
                                          <p:val>
                                            <p:strVal val="#ppt_x"/>
                                          </p:val>
                                        </p:tav>
                                      </p:tavLst>
                                    </p:anim>
                                    <p:anim calcmode="lin" valueType="num">
                                      <p:cBhvr>
                                        <p:cTn id="9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6" grpId="0"/>
      <p:bldP spid="27" grpId="0"/>
      <p:bldP spid="4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4351924" y="3855375"/>
            <a:ext cx="3210085" cy="2933999"/>
          </a:xfrm>
          <a:prstGeom prst="rect">
            <a:avLst/>
          </a:prstGeom>
          <a:solidFill>
            <a:srgbClr val="70AD47">
              <a:lumMod val="50000"/>
            </a:srgbClr>
          </a:solidFill>
          <a:ln w="25400" cap="flat" cmpd="sng" algn="ctr">
            <a:noFill/>
            <a:prstDash val="solid"/>
          </a:ln>
          <a:effectLst/>
          <a:scene3d>
            <a:camera prst="isometricTopUp">
              <a:rot lat="19334322" lon="18553891" rev="3806096"/>
            </a:camera>
            <a:lightRig rig="threePt" dir="t"/>
          </a:scene3d>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smtClean="0">
              <a:ln>
                <a:noFill/>
              </a:ln>
              <a:solidFill>
                <a:srgbClr val="44546A">
                  <a:lumMod val="50000"/>
                </a:srgbClr>
              </a:solidFill>
              <a:effectLst/>
              <a:uLnTx/>
              <a:uFillTx/>
              <a:cs typeface="+mn-ea"/>
              <a:sym typeface="+mn-lt"/>
            </a:endParaRPr>
          </a:p>
        </p:txBody>
      </p:sp>
      <p:sp>
        <p:nvSpPr>
          <p:cNvPr id="36" name="矩形 35"/>
          <p:cNvSpPr/>
          <p:nvPr/>
        </p:nvSpPr>
        <p:spPr>
          <a:xfrm>
            <a:off x="4365134" y="3134594"/>
            <a:ext cx="3210085" cy="2933999"/>
          </a:xfrm>
          <a:prstGeom prst="rect">
            <a:avLst/>
          </a:prstGeom>
          <a:solidFill>
            <a:srgbClr val="70AD47">
              <a:alpha val="60000"/>
            </a:srgbClr>
          </a:solidFill>
          <a:ln w="25400" cap="flat" cmpd="sng" algn="ctr">
            <a:noFill/>
            <a:prstDash val="solid"/>
          </a:ln>
          <a:effectLst/>
          <a:scene3d>
            <a:camera prst="isometricTopUp">
              <a:rot lat="19334316" lon="18553888" rev="3806097"/>
            </a:camera>
            <a:lightRig rig="threePt" dir="t"/>
          </a:scene3d>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smtClean="0">
              <a:ln>
                <a:noFill/>
              </a:ln>
              <a:solidFill>
                <a:srgbClr val="44546A">
                  <a:lumMod val="50000"/>
                </a:srgbClr>
              </a:solidFill>
              <a:effectLst/>
              <a:uLnTx/>
              <a:uFillTx/>
              <a:cs typeface="+mn-ea"/>
              <a:sym typeface="+mn-lt"/>
            </a:endParaRPr>
          </a:p>
        </p:txBody>
      </p:sp>
      <p:sp>
        <p:nvSpPr>
          <p:cNvPr id="37" name="矩形 36"/>
          <p:cNvSpPr/>
          <p:nvPr/>
        </p:nvSpPr>
        <p:spPr>
          <a:xfrm>
            <a:off x="4402166" y="2413815"/>
            <a:ext cx="3210085" cy="2933999"/>
          </a:xfrm>
          <a:prstGeom prst="rect">
            <a:avLst/>
          </a:prstGeom>
          <a:solidFill>
            <a:srgbClr val="70AD47">
              <a:lumMod val="75000"/>
              <a:alpha val="49000"/>
            </a:srgbClr>
          </a:solidFill>
          <a:ln w="25400" cap="flat" cmpd="sng" algn="ctr">
            <a:noFill/>
            <a:prstDash val="solid"/>
          </a:ln>
          <a:effectLst/>
          <a:scene3d>
            <a:camera prst="isometricTopUp">
              <a:rot lat="19334316" lon="18553888" rev="3806097"/>
            </a:camera>
            <a:lightRig rig="threePt" dir="t"/>
          </a:scene3d>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smtClean="0">
              <a:ln>
                <a:noFill/>
              </a:ln>
              <a:solidFill>
                <a:srgbClr val="44546A">
                  <a:lumMod val="50000"/>
                </a:srgbClr>
              </a:solidFill>
              <a:effectLst/>
              <a:uLnTx/>
              <a:uFillTx/>
              <a:cs typeface="+mn-ea"/>
              <a:sym typeface="+mn-lt"/>
            </a:endParaRPr>
          </a:p>
        </p:txBody>
      </p:sp>
      <p:sp>
        <p:nvSpPr>
          <p:cNvPr id="38" name="矩形 37"/>
          <p:cNvSpPr/>
          <p:nvPr/>
        </p:nvSpPr>
        <p:spPr>
          <a:xfrm>
            <a:off x="4426774" y="1693037"/>
            <a:ext cx="3210085" cy="2933999"/>
          </a:xfrm>
          <a:prstGeom prst="rect">
            <a:avLst/>
          </a:prstGeom>
          <a:solidFill>
            <a:srgbClr val="70AD47">
              <a:lumMod val="60000"/>
              <a:lumOff val="40000"/>
              <a:alpha val="55000"/>
            </a:srgbClr>
          </a:solidFill>
          <a:ln w="25400" cap="flat" cmpd="sng" algn="ctr">
            <a:noFill/>
            <a:prstDash val="solid"/>
          </a:ln>
          <a:effectLst/>
          <a:scene3d>
            <a:camera prst="isometricTopUp">
              <a:rot lat="19334316" lon="18553888" rev="3806097"/>
            </a:camera>
            <a:lightRig rig="threePt" dir="t"/>
          </a:scene3d>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smtClean="0">
              <a:ln>
                <a:noFill/>
              </a:ln>
              <a:solidFill>
                <a:srgbClr val="44546A">
                  <a:lumMod val="50000"/>
                </a:srgbClr>
              </a:solidFill>
              <a:effectLst/>
              <a:uLnTx/>
              <a:uFillTx/>
              <a:cs typeface="+mn-ea"/>
              <a:sym typeface="+mn-lt"/>
            </a:endParaRPr>
          </a:p>
        </p:txBody>
      </p:sp>
      <p:cxnSp>
        <p:nvCxnSpPr>
          <p:cNvPr id="39" name="直接连接符 38"/>
          <p:cNvCxnSpPr/>
          <p:nvPr/>
        </p:nvCxnSpPr>
        <p:spPr>
          <a:xfrm>
            <a:off x="3023660" y="2232624"/>
            <a:ext cx="1823881" cy="0"/>
          </a:xfrm>
          <a:prstGeom prst="line">
            <a:avLst/>
          </a:prstGeom>
          <a:noFill/>
          <a:ln w="15875" cap="flat" cmpd="sng" algn="ctr">
            <a:solidFill>
              <a:sysClr val="window" lastClr="FFFFFF">
                <a:lumMod val="75000"/>
              </a:sysClr>
            </a:solidFill>
            <a:prstDash val="solid"/>
            <a:headEnd type="oval"/>
            <a:tailEnd type="none"/>
          </a:ln>
          <a:effectLst/>
        </p:spPr>
      </p:cxnSp>
      <p:sp>
        <p:nvSpPr>
          <p:cNvPr id="40" name="Content Placeholder 2"/>
          <p:cNvSpPr txBox="1"/>
          <p:nvPr/>
        </p:nvSpPr>
        <p:spPr>
          <a:xfrm>
            <a:off x="9409475" y="2616667"/>
            <a:ext cx="1679080" cy="1251556"/>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fontAlgn="base">
              <a:buClr>
                <a:srgbClr val="CE5252">
                  <a:lumMod val="75000"/>
                </a:srgbClr>
              </a:buClr>
            </a:pPr>
            <a:r>
              <a:rPr lang="zh-CN" altLang="en-US" sz="1865" b="1" dirty="0">
                <a:solidFill>
                  <a:srgbClr val="44546A">
                    <a:lumMod val="50000"/>
                  </a:srgbClr>
                </a:solidFill>
                <a:cs typeface="+mn-ea"/>
                <a:sym typeface="+mn-lt"/>
              </a:rPr>
              <a:t>填加标题</a:t>
            </a:r>
            <a:endParaRPr lang="id-ID" sz="1865" b="1" dirty="0">
              <a:solidFill>
                <a:srgbClr val="44546A">
                  <a:lumMod val="50000"/>
                </a:srgbClr>
              </a:solidFill>
              <a:cs typeface="+mn-ea"/>
              <a:sym typeface="+mn-lt"/>
            </a:endParaRPr>
          </a:p>
          <a:p>
            <a:pPr algn="l" fontAlgn="base">
              <a:buClr>
                <a:srgbClr val="CE5252">
                  <a:lumMod val="75000"/>
                </a:srgbClr>
              </a:buClr>
            </a:pPr>
            <a:r>
              <a:rPr lang="zh-CN" altLang="en-US" sz="1335" dirty="0">
                <a:solidFill>
                  <a:srgbClr val="44546A">
                    <a:lumMod val="50000"/>
                  </a:srgbClr>
                </a:solidFill>
                <a:cs typeface="+mn-ea"/>
                <a:sym typeface="+mn-lt"/>
              </a:rPr>
              <a:t>单击此处添加文本单击此处添加文本</a:t>
            </a:r>
            <a:endParaRPr lang="en-US" sz="1265" b="1" dirty="0">
              <a:solidFill>
                <a:srgbClr val="44546A">
                  <a:lumMod val="50000"/>
                </a:srgbClr>
              </a:solidFill>
              <a:cs typeface="+mn-ea"/>
              <a:sym typeface="+mn-lt"/>
            </a:endParaRPr>
          </a:p>
        </p:txBody>
      </p:sp>
      <p:cxnSp>
        <p:nvCxnSpPr>
          <p:cNvPr id="41" name="直接连接符 40"/>
          <p:cNvCxnSpPr/>
          <p:nvPr/>
        </p:nvCxnSpPr>
        <p:spPr>
          <a:xfrm>
            <a:off x="3023660" y="3880813"/>
            <a:ext cx="1823881" cy="0"/>
          </a:xfrm>
          <a:prstGeom prst="line">
            <a:avLst/>
          </a:prstGeom>
          <a:noFill/>
          <a:ln w="15875" cap="flat" cmpd="sng" algn="ctr">
            <a:solidFill>
              <a:sysClr val="window" lastClr="FFFFFF">
                <a:lumMod val="75000"/>
              </a:sysClr>
            </a:solidFill>
            <a:prstDash val="solid"/>
            <a:headEnd type="oval"/>
            <a:tailEnd type="none"/>
          </a:ln>
          <a:effectLst/>
        </p:spPr>
      </p:cxnSp>
      <p:sp>
        <p:nvSpPr>
          <p:cNvPr id="42" name="Content Placeholder 2"/>
          <p:cNvSpPr txBox="1"/>
          <p:nvPr/>
        </p:nvSpPr>
        <p:spPr>
          <a:xfrm>
            <a:off x="1103445" y="3441901"/>
            <a:ext cx="1679080" cy="1251556"/>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fontAlgn="base">
              <a:buClr>
                <a:srgbClr val="CE5252">
                  <a:lumMod val="75000"/>
                </a:srgbClr>
              </a:buClr>
            </a:pPr>
            <a:r>
              <a:rPr lang="zh-CN" altLang="en-US" sz="1865" b="1" dirty="0">
                <a:solidFill>
                  <a:srgbClr val="44546A">
                    <a:lumMod val="50000"/>
                  </a:srgbClr>
                </a:solidFill>
                <a:cs typeface="+mn-ea"/>
                <a:sym typeface="+mn-lt"/>
              </a:rPr>
              <a:t>填加标题</a:t>
            </a:r>
            <a:endParaRPr lang="id-ID" sz="1865" b="1" dirty="0">
              <a:solidFill>
                <a:srgbClr val="44546A">
                  <a:lumMod val="50000"/>
                </a:srgbClr>
              </a:solidFill>
              <a:cs typeface="+mn-ea"/>
              <a:sym typeface="+mn-lt"/>
            </a:endParaRPr>
          </a:p>
          <a:p>
            <a:pPr fontAlgn="base">
              <a:buClr>
                <a:srgbClr val="CE5252">
                  <a:lumMod val="75000"/>
                </a:srgbClr>
              </a:buClr>
            </a:pPr>
            <a:r>
              <a:rPr lang="zh-CN" altLang="en-US" sz="1335" dirty="0">
                <a:solidFill>
                  <a:srgbClr val="44546A">
                    <a:lumMod val="50000"/>
                  </a:srgbClr>
                </a:solidFill>
                <a:cs typeface="+mn-ea"/>
                <a:sym typeface="+mn-lt"/>
              </a:rPr>
              <a:t>单击此处添加文本单击此处添加文本</a:t>
            </a:r>
            <a:endParaRPr lang="en-US" sz="1265" b="1" dirty="0">
              <a:solidFill>
                <a:srgbClr val="44546A">
                  <a:lumMod val="50000"/>
                </a:srgbClr>
              </a:solidFill>
              <a:cs typeface="+mn-ea"/>
              <a:sym typeface="+mn-lt"/>
            </a:endParaRPr>
          </a:p>
        </p:txBody>
      </p:sp>
      <p:cxnSp>
        <p:nvCxnSpPr>
          <p:cNvPr id="43" name="直接连接符 42"/>
          <p:cNvCxnSpPr/>
          <p:nvPr/>
        </p:nvCxnSpPr>
        <p:spPr>
          <a:xfrm flipH="1">
            <a:off x="7639453" y="3078747"/>
            <a:ext cx="1720911" cy="0"/>
          </a:xfrm>
          <a:prstGeom prst="line">
            <a:avLst/>
          </a:prstGeom>
          <a:noFill/>
          <a:ln w="15875" cap="flat" cmpd="sng" algn="ctr">
            <a:solidFill>
              <a:sysClr val="window" lastClr="FFFFFF">
                <a:lumMod val="75000"/>
              </a:sysClr>
            </a:solidFill>
            <a:prstDash val="solid"/>
            <a:headEnd type="oval"/>
            <a:tailEnd type="none"/>
          </a:ln>
          <a:effectLst/>
        </p:spPr>
      </p:cxnSp>
      <p:sp>
        <p:nvSpPr>
          <p:cNvPr id="44" name="Content Placeholder 2"/>
          <p:cNvSpPr txBox="1"/>
          <p:nvPr/>
        </p:nvSpPr>
        <p:spPr>
          <a:xfrm>
            <a:off x="1103445" y="4908901"/>
            <a:ext cx="1679080" cy="1251556"/>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fontAlgn="base">
              <a:buClr>
                <a:srgbClr val="CE5252">
                  <a:lumMod val="75000"/>
                </a:srgbClr>
              </a:buClr>
            </a:pPr>
            <a:r>
              <a:rPr lang="zh-CN" altLang="en-US" sz="1865" b="1" dirty="0">
                <a:solidFill>
                  <a:srgbClr val="44546A">
                    <a:lumMod val="50000"/>
                  </a:srgbClr>
                </a:solidFill>
                <a:cs typeface="+mn-ea"/>
                <a:sym typeface="+mn-lt"/>
              </a:rPr>
              <a:t>填加标题</a:t>
            </a:r>
            <a:endParaRPr lang="id-ID" sz="1865" b="1" dirty="0">
              <a:solidFill>
                <a:srgbClr val="44546A">
                  <a:lumMod val="50000"/>
                </a:srgbClr>
              </a:solidFill>
              <a:cs typeface="+mn-ea"/>
              <a:sym typeface="+mn-lt"/>
            </a:endParaRPr>
          </a:p>
          <a:p>
            <a:pPr fontAlgn="base">
              <a:buClr>
                <a:srgbClr val="CE5252">
                  <a:lumMod val="75000"/>
                </a:srgbClr>
              </a:buClr>
            </a:pPr>
            <a:r>
              <a:rPr lang="zh-CN" altLang="en-US" sz="1335" dirty="0">
                <a:solidFill>
                  <a:srgbClr val="44546A">
                    <a:lumMod val="50000"/>
                  </a:srgbClr>
                </a:solidFill>
                <a:cs typeface="+mn-ea"/>
                <a:sym typeface="+mn-lt"/>
              </a:rPr>
              <a:t>单击此处添加文本单击此处添加文本</a:t>
            </a:r>
            <a:endParaRPr lang="en-US" sz="1265" b="1" dirty="0">
              <a:solidFill>
                <a:srgbClr val="44546A">
                  <a:lumMod val="50000"/>
                </a:srgbClr>
              </a:solidFill>
              <a:cs typeface="+mn-ea"/>
              <a:sym typeface="+mn-lt"/>
            </a:endParaRPr>
          </a:p>
        </p:txBody>
      </p:sp>
      <p:sp>
        <p:nvSpPr>
          <p:cNvPr id="45" name="Content Placeholder 2"/>
          <p:cNvSpPr txBox="1"/>
          <p:nvPr/>
        </p:nvSpPr>
        <p:spPr>
          <a:xfrm>
            <a:off x="9409475" y="4070818"/>
            <a:ext cx="1679080" cy="1251556"/>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fontAlgn="base">
              <a:buClr>
                <a:srgbClr val="CE5252">
                  <a:lumMod val="75000"/>
                </a:srgbClr>
              </a:buClr>
            </a:pPr>
            <a:r>
              <a:rPr lang="zh-CN" altLang="en-US" sz="1865" b="1" dirty="0">
                <a:solidFill>
                  <a:srgbClr val="44546A">
                    <a:lumMod val="50000"/>
                  </a:srgbClr>
                </a:solidFill>
                <a:cs typeface="+mn-ea"/>
                <a:sym typeface="+mn-lt"/>
              </a:rPr>
              <a:t>填加标题</a:t>
            </a:r>
            <a:endParaRPr lang="id-ID" sz="1865" b="1" dirty="0">
              <a:solidFill>
                <a:srgbClr val="44546A">
                  <a:lumMod val="50000"/>
                </a:srgbClr>
              </a:solidFill>
              <a:cs typeface="+mn-ea"/>
              <a:sym typeface="+mn-lt"/>
            </a:endParaRPr>
          </a:p>
          <a:p>
            <a:pPr algn="l" fontAlgn="base">
              <a:buClr>
                <a:srgbClr val="CE5252">
                  <a:lumMod val="75000"/>
                </a:srgbClr>
              </a:buClr>
            </a:pPr>
            <a:r>
              <a:rPr lang="zh-CN" altLang="en-US" sz="1335" dirty="0">
                <a:solidFill>
                  <a:srgbClr val="44546A">
                    <a:lumMod val="50000"/>
                  </a:srgbClr>
                </a:solidFill>
                <a:cs typeface="+mn-ea"/>
                <a:sym typeface="+mn-lt"/>
              </a:rPr>
              <a:t>单击此处添加文本单击此处添加文本</a:t>
            </a:r>
            <a:endParaRPr lang="en-US" sz="1265" b="1" dirty="0">
              <a:solidFill>
                <a:srgbClr val="44546A">
                  <a:lumMod val="50000"/>
                </a:srgbClr>
              </a:solidFill>
              <a:cs typeface="+mn-ea"/>
              <a:sym typeface="+mn-lt"/>
            </a:endParaRPr>
          </a:p>
        </p:txBody>
      </p:sp>
      <p:cxnSp>
        <p:nvCxnSpPr>
          <p:cNvPr id="46" name="直接连接符 45"/>
          <p:cNvCxnSpPr/>
          <p:nvPr/>
        </p:nvCxnSpPr>
        <p:spPr>
          <a:xfrm flipH="1">
            <a:off x="7639453" y="4532897"/>
            <a:ext cx="1720911" cy="0"/>
          </a:xfrm>
          <a:prstGeom prst="line">
            <a:avLst/>
          </a:prstGeom>
          <a:noFill/>
          <a:ln w="15875" cap="flat" cmpd="sng" algn="ctr">
            <a:solidFill>
              <a:sysClr val="window" lastClr="FFFFFF">
                <a:lumMod val="75000"/>
              </a:sysClr>
            </a:solidFill>
            <a:prstDash val="solid"/>
            <a:headEnd type="oval"/>
            <a:tailEnd type="none"/>
          </a:ln>
          <a:effectLst/>
        </p:spPr>
      </p:cxnSp>
      <p:sp>
        <p:nvSpPr>
          <p:cNvPr id="47" name="Content Placeholder 2"/>
          <p:cNvSpPr txBox="1"/>
          <p:nvPr/>
        </p:nvSpPr>
        <p:spPr>
          <a:xfrm>
            <a:off x="1103445" y="1788037"/>
            <a:ext cx="1679080" cy="1251556"/>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fontAlgn="base">
              <a:buClr>
                <a:srgbClr val="CE5252">
                  <a:lumMod val="75000"/>
                </a:srgbClr>
              </a:buClr>
            </a:pPr>
            <a:r>
              <a:rPr lang="zh-CN" altLang="en-US" sz="1865" b="1" dirty="0">
                <a:solidFill>
                  <a:srgbClr val="44546A">
                    <a:lumMod val="50000"/>
                  </a:srgbClr>
                </a:solidFill>
                <a:cs typeface="+mn-ea"/>
                <a:sym typeface="+mn-lt"/>
              </a:rPr>
              <a:t>填加标题</a:t>
            </a:r>
            <a:endParaRPr lang="id-ID" sz="1865" b="1" dirty="0">
              <a:solidFill>
                <a:srgbClr val="44546A">
                  <a:lumMod val="50000"/>
                </a:srgbClr>
              </a:solidFill>
              <a:cs typeface="+mn-ea"/>
              <a:sym typeface="+mn-lt"/>
            </a:endParaRPr>
          </a:p>
          <a:p>
            <a:pPr fontAlgn="base">
              <a:buClr>
                <a:srgbClr val="CE5252">
                  <a:lumMod val="75000"/>
                </a:srgbClr>
              </a:buClr>
            </a:pPr>
            <a:r>
              <a:rPr lang="zh-CN" altLang="en-US" sz="1335" dirty="0">
                <a:solidFill>
                  <a:srgbClr val="44546A">
                    <a:lumMod val="50000"/>
                  </a:srgbClr>
                </a:solidFill>
                <a:cs typeface="+mn-ea"/>
                <a:sym typeface="+mn-lt"/>
              </a:rPr>
              <a:t>单击此处添加文本单击此处添加文本</a:t>
            </a:r>
            <a:endParaRPr lang="en-US" sz="1265" b="1" dirty="0">
              <a:solidFill>
                <a:srgbClr val="44546A">
                  <a:lumMod val="50000"/>
                </a:srgbClr>
              </a:solidFill>
              <a:cs typeface="+mn-ea"/>
              <a:sym typeface="+mn-lt"/>
            </a:endParaRPr>
          </a:p>
        </p:txBody>
      </p:sp>
      <p:cxnSp>
        <p:nvCxnSpPr>
          <p:cNvPr id="48" name="直接连接符 47"/>
          <p:cNvCxnSpPr/>
          <p:nvPr/>
        </p:nvCxnSpPr>
        <p:spPr>
          <a:xfrm>
            <a:off x="3023660" y="5347813"/>
            <a:ext cx="1823881" cy="0"/>
          </a:xfrm>
          <a:prstGeom prst="line">
            <a:avLst/>
          </a:prstGeom>
          <a:noFill/>
          <a:ln w="15875" cap="flat" cmpd="sng" algn="ctr">
            <a:solidFill>
              <a:sysClr val="window" lastClr="FFFFFF">
                <a:lumMod val="75000"/>
              </a:sysClr>
            </a:solidFill>
            <a:prstDash val="solid"/>
            <a:headEnd type="oval"/>
            <a:tailEnd type="none"/>
          </a:ln>
          <a:effectLst/>
        </p:spPr>
      </p:cxnSp>
      <p:sp>
        <p:nvSpPr>
          <p:cNvPr id="17"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2" presetClass="entr" presetSubtype="1" fill="hold" grpId="0" nodeType="afterEffect" p14:presetBounceEnd="38000">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14:bounceEnd="38000">
                                          <p:cBhvr additive="base">
                                            <p:cTn id="11" dur="1000" fill="hold"/>
                                            <p:tgtEl>
                                              <p:spTgt spid="35"/>
                                            </p:tgtEl>
                                            <p:attrNameLst>
                                              <p:attrName>ppt_x</p:attrName>
                                            </p:attrNameLst>
                                          </p:cBhvr>
                                          <p:tavLst>
                                            <p:tav tm="0">
                                              <p:val>
                                                <p:strVal val="#ppt_x"/>
                                              </p:val>
                                            </p:tav>
                                            <p:tav tm="100000">
                                              <p:val>
                                                <p:strVal val="#ppt_x"/>
                                              </p:val>
                                            </p:tav>
                                          </p:tavLst>
                                        </p:anim>
                                        <p:anim calcmode="lin" valueType="num" p14:bounceEnd="38000">
                                          <p:cBhvr additive="base">
                                            <p:cTn id="12" dur="1000" fill="hold"/>
                                            <p:tgtEl>
                                              <p:spTgt spid="3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52000">
                                      <p:stCondLst>
                                        <p:cond delay="250"/>
                                      </p:stCondLst>
                                      <p:childTnLst>
                                        <p:set>
                                          <p:cBhvr>
                                            <p:cTn id="14" dur="1" fill="hold">
                                              <p:stCondLst>
                                                <p:cond delay="0"/>
                                              </p:stCondLst>
                                            </p:cTn>
                                            <p:tgtEl>
                                              <p:spTgt spid="36"/>
                                            </p:tgtEl>
                                            <p:attrNameLst>
                                              <p:attrName>style.visibility</p:attrName>
                                            </p:attrNameLst>
                                          </p:cBhvr>
                                          <p:to>
                                            <p:strVal val="visible"/>
                                          </p:to>
                                        </p:set>
                                        <p:anim calcmode="lin" valueType="num" p14:bounceEnd="52000">
                                          <p:cBhvr additive="base">
                                            <p:cTn id="15" dur="1000" fill="hold"/>
                                            <p:tgtEl>
                                              <p:spTgt spid="36"/>
                                            </p:tgtEl>
                                            <p:attrNameLst>
                                              <p:attrName>ppt_x</p:attrName>
                                            </p:attrNameLst>
                                          </p:cBhvr>
                                          <p:tavLst>
                                            <p:tav tm="0">
                                              <p:val>
                                                <p:strVal val="#ppt_x"/>
                                              </p:val>
                                            </p:tav>
                                            <p:tav tm="100000">
                                              <p:val>
                                                <p:strVal val="#ppt_x"/>
                                              </p:val>
                                            </p:tav>
                                          </p:tavLst>
                                        </p:anim>
                                        <p:anim calcmode="lin" valueType="num" p14:bounceEnd="52000">
                                          <p:cBhvr additive="base">
                                            <p:cTn id="16" dur="1000" fill="hold"/>
                                            <p:tgtEl>
                                              <p:spTgt spid="3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1000">
                                      <p:stCondLst>
                                        <p:cond delay="500"/>
                                      </p:stCondLst>
                                      <p:childTnLst>
                                        <p:set>
                                          <p:cBhvr>
                                            <p:cTn id="18" dur="1" fill="hold">
                                              <p:stCondLst>
                                                <p:cond delay="0"/>
                                              </p:stCondLst>
                                            </p:cTn>
                                            <p:tgtEl>
                                              <p:spTgt spid="37"/>
                                            </p:tgtEl>
                                            <p:attrNameLst>
                                              <p:attrName>style.visibility</p:attrName>
                                            </p:attrNameLst>
                                          </p:cBhvr>
                                          <p:to>
                                            <p:strVal val="visible"/>
                                          </p:to>
                                        </p:set>
                                        <p:anim calcmode="lin" valueType="num" p14:bounceEnd="61000">
                                          <p:cBhvr additive="base">
                                            <p:cTn id="19" dur="1000" fill="hold"/>
                                            <p:tgtEl>
                                              <p:spTgt spid="37"/>
                                            </p:tgtEl>
                                            <p:attrNameLst>
                                              <p:attrName>ppt_x</p:attrName>
                                            </p:attrNameLst>
                                          </p:cBhvr>
                                          <p:tavLst>
                                            <p:tav tm="0">
                                              <p:val>
                                                <p:strVal val="#ppt_x"/>
                                              </p:val>
                                            </p:tav>
                                            <p:tav tm="100000">
                                              <p:val>
                                                <p:strVal val="#ppt_x"/>
                                              </p:val>
                                            </p:tav>
                                          </p:tavLst>
                                        </p:anim>
                                        <p:anim calcmode="lin" valueType="num" p14:bounceEnd="61000">
                                          <p:cBhvr additive="base">
                                            <p:cTn id="20" dur="1000" fill="hold"/>
                                            <p:tgtEl>
                                              <p:spTgt spid="37"/>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52000">
                                      <p:stCondLst>
                                        <p:cond delay="750"/>
                                      </p:stCondLst>
                                      <p:childTnLst>
                                        <p:set>
                                          <p:cBhvr>
                                            <p:cTn id="22" dur="1" fill="hold">
                                              <p:stCondLst>
                                                <p:cond delay="0"/>
                                              </p:stCondLst>
                                            </p:cTn>
                                            <p:tgtEl>
                                              <p:spTgt spid="38"/>
                                            </p:tgtEl>
                                            <p:attrNameLst>
                                              <p:attrName>style.visibility</p:attrName>
                                            </p:attrNameLst>
                                          </p:cBhvr>
                                          <p:to>
                                            <p:strVal val="visible"/>
                                          </p:to>
                                        </p:set>
                                        <p:anim calcmode="lin" valueType="num" p14:bounceEnd="52000">
                                          <p:cBhvr additive="base">
                                            <p:cTn id="23" dur="1000" fill="hold"/>
                                            <p:tgtEl>
                                              <p:spTgt spid="38"/>
                                            </p:tgtEl>
                                            <p:attrNameLst>
                                              <p:attrName>ppt_x</p:attrName>
                                            </p:attrNameLst>
                                          </p:cBhvr>
                                          <p:tavLst>
                                            <p:tav tm="0">
                                              <p:val>
                                                <p:strVal val="#ppt_x"/>
                                              </p:val>
                                            </p:tav>
                                            <p:tav tm="100000">
                                              <p:val>
                                                <p:strVal val="#ppt_x"/>
                                              </p:val>
                                            </p:tav>
                                          </p:tavLst>
                                        </p:anim>
                                        <p:anim calcmode="lin" valueType="num" p14:bounceEnd="52000">
                                          <p:cBhvr additive="base">
                                            <p:cTn id="24" dur="1000" fill="hold"/>
                                            <p:tgtEl>
                                              <p:spTgt spid="38"/>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right)">
                                          <p:cBhvr>
                                            <p:cTn id="28" dur="500"/>
                                            <p:tgtEl>
                                              <p:spTgt spid="39"/>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500"/>
                                            <p:tgtEl>
                                              <p:spTgt spid="47"/>
                                            </p:tgtEl>
                                          </p:cBhvr>
                                        </p:animEffect>
                                      </p:childTnLst>
                                    </p:cTn>
                                  </p:par>
                                </p:childTnLst>
                              </p:cTn>
                            </p:par>
                            <p:par>
                              <p:cTn id="33" fill="hold">
                                <p:stCondLst>
                                  <p:cond delay="2500"/>
                                </p:stCondLst>
                                <p:childTnLst>
                                  <p:par>
                                    <p:cTn id="34" presetID="22" presetClass="entr" presetSubtype="2"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right)">
                                          <p:cBhvr>
                                            <p:cTn id="36" dur="500"/>
                                            <p:tgtEl>
                                              <p:spTgt spid="41"/>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right)">
                                          <p:cBhvr>
                                            <p:cTn id="44" dur="500"/>
                                            <p:tgtEl>
                                              <p:spTgt spid="48"/>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500"/>
                                            <p:tgtEl>
                                              <p:spTgt spid="44"/>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wipe(left)">
                                          <p:cBhvr>
                                            <p:cTn id="52" dur="500"/>
                                            <p:tgtEl>
                                              <p:spTgt spid="43"/>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500"/>
                                            <p:tgtEl>
                                              <p:spTgt spid="40"/>
                                            </p:tgtEl>
                                          </p:cBhvr>
                                        </p:animEffect>
                                      </p:childTnLst>
                                    </p:cTn>
                                  </p:par>
                                </p:childTnLst>
                              </p:cTn>
                            </p:par>
                            <p:par>
                              <p:cTn id="57" fill="hold">
                                <p:stCondLst>
                                  <p:cond delay="5500"/>
                                </p:stCondLst>
                                <p:childTnLst>
                                  <p:par>
                                    <p:cTn id="58" presetID="22" presetClass="entr" presetSubtype="8" fill="hold" nodeType="after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wipe(left)">
                                          <p:cBhvr>
                                            <p:cTn id="60" dur="500"/>
                                            <p:tgtEl>
                                              <p:spTgt spid="46"/>
                                            </p:tgtEl>
                                          </p:cBhvr>
                                        </p:animEffect>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40" grpId="0"/>
          <p:bldP spid="42" grpId="0"/>
          <p:bldP spid="44" grpId="0"/>
          <p:bldP spid="45" grpId="0"/>
          <p:bldP spid="47"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1000" fill="hold"/>
                                            <p:tgtEl>
                                              <p:spTgt spid="35"/>
                                            </p:tgtEl>
                                            <p:attrNameLst>
                                              <p:attrName>ppt_x</p:attrName>
                                            </p:attrNameLst>
                                          </p:cBhvr>
                                          <p:tavLst>
                                            <p:tav tm="0">
                                              <p:val>
                                                <p:strVal val="#ppt_x"/>
                                              </p:val>
                                            </p:tav>
                                            <p:tav tm="100000">
                                              <p:val>
                                                <p:strVal val="#ppt_x"/>
                                              </p:val>
                                            </p:tav>
                                          </p:tavLst>
                                        </p:anim>
                                        <p:anim calcmode="lin" valueType="num">
                                          <p:cBhvr additive="base">
                                            <p:cTn id="12" dur="1000" fill="hold"/>
                                            <p:tgtEl>
                                              <p:spTgt spid="3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5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1000" fill="hold"/>
                                            <p:tgtEl>
                                              <p:spTgt spid="36"/>
                                            </p:tgtEl>
                                            <p:attrNameLst>
                                              <p:attrName>ppt_x</p:attrName>
                                            </p:attrNameLst>
                                          </p:cBhvr>
                                          <p:tavLst>
                                            <p:tav tm="0">
                                              <p:val>
                                                <p:strVal val="#ppt_x"/>
                                              </p:val>
                                            </p:tav>
                                            <p:tav tm="100000">
                                              <p:val>
                                                <p:strVal val="#ppt_x"/>
                                              </p:val>
                                            </p:tav>
                                          </p:tavLst>
                                        </p:anim>
                                        <p:anim calcmode="lin" valueType="num">
                                          <p:cBhvr additive="base">
                                            <p:cTn id="16" dur="1000" fill="hold"/>
                                            <p:tgtEl>
                                              <p:spTgt spid="3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1000" fill="hold"/>
                                            <p:tgtEl>
                                              <p:spTgt spid="37"/>
                                            </p:tgtEl>
                                            <p:attrNameLst>
                                              <p:attrName>ppt_x</p:attrName>
                                            </p:attrNameLst>
                                          </p:cBhvr>
                                          <p:tavLst>
                                            <p:tav tm="0">
                                              <p:val>
                                                <p:strVal val="#ppt_x"/>
                                              </p:val>
                                            </p:tav>
                                            <p:tav tm="100000">
                                              <p:val>
                                                <p:strVal val="#ppt_x"/>
                                              </p:val>
                                            </p:tav>
                                          </p:tavLst>
                                        </p:anim>
                                        <p:anim calcmode="lin" valueType="num">
                                          <p:cBhvr additive="base">
                                            <p:cTn id="20" dur="1000" fill="hold"/>
                                            <p:tgtEl>
                                              <p:spTgt spid="37"/>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75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1000" fill="hold"/>
                                            <p:tgtEl>
                                              <p:spTgt spid="38"/>
                                            </p:tgtEl>
                                            <p:attrNameLst>
                                              <p:attrName>ppt_x</p:attrName>
                                            </p:attrNameLst>
                                          </p:cBhvr>
                                          <p:tavLst>
                                            <p:tav tm="0">
                                              <p:val>
                                                <p:strVal val="#ppt_x"/>
                                              </p:val>
                                            </p:tav>
                                            <p:tav tm="100000">
                                              <p:val>
                                                <p:strVal val="#ppt_x"/>
                                              </p:val>
                                            </p:tav>
                                          </p:tavLst>
                                        </p:anim>
                                        <p:anim calcmode="lin" valueType="num">
                                          <p:cBhvr additive="base">
                                            <p:cTn id="24" dur="1000" fill="hold"/>
                                            <p:tgtEl>
                                              <p:spTgt spid="38"/>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right)">
                                          <p:cBhvr>
                                            <p:cTn id="28" dur="500"/>
                                            <p:tgtEl>
                                              <p:spTgt spid="39"/>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500"/>
                                            <p:tgtEl>
                                              <p:spTgt spid="47"/>
                                            </p:tgtEl>
                                          </p:cBhvr>
                                        </p:animEffect>
                                      </p:childTnLst>
                                    </p:cTn>
                                  </p:par>
                                </p:childTnLst>
                              </p:cTn>
                            </p:par>
                            <p:par>
                              <p:cTn id="33" fill="hold">
                                <p:stCondLst>
                                  <p:cond delay="2500"/>
                                </p:stCondLst>
                                <p:childTnLst>
                                  <p:par>
                                    <p:cTn id="34" presetID="22" presetClass="entr" presetSubtype="2"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right)">
                                          <p:cBhvr>
                                            <p:cTn id="36" dur="500"/>
                                            <p:tgtEl>
                                              <p:spTgt spid="41"/>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right)">
                                          <p:cBhvr>
                                            <p:cTn id="44" dur="500"/>
                                            <p:tgtEl>
                                              <p:spTgt spid="48"/>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500"/>
                                            <p:tgtEl>
                                              <p:spTgt spid="44"/>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wipe(left)">
                                          <p:cBhvr>
                                            <p:cTn id="52" dur="500"/>
                                            <p:tgtEl>
                                              <p:spTgt spid="43"/>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500"/>
                                            <p:tgtEl>
                                              <p:spTgt spid="40"/>
                                            </p:tgtEl>
                                          </p:cBhvr>
                                        </p:animEffect>
                                      </p:childTnLst>
                                    </p:cTn>
                                  </p:par>
                                </p:childTnLst>
                              </p:cTn>
                            </p:par>
                            <p:par>
                              <p:cTn id="57" fill="hold">
                                <p:stCondLst>
                                  <p:cond delay="5500"/>
                                </p:stCondLst>
                                <p:childTnLst>
                                  <p:par>
                                    <p:cTn id="58" presetID="22" presetClass="entr" presetSubtype="8" fill="hold" nodeType="after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wipe(left)">
                                          <p:cBhvr>
                                            <p:cTn id="60" dur="500"/>
                                            <p:tgtEl>
                                              <p:spTgt spid="46"/>
                                            </p:tgtEl>
                                          </p:cBhvr>
                                        </p:animEffect>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40" grpId="0"/>
          <p:bldP spid="42" grpId="0"/>
          <p:bldP spid="44" grpId="0"/>
          <p:bldP spid="45" grpId="0"/>
          <p:bldP spid="47" grpId="0"/>
          <p:bldP spid="17"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7032104" y="2156429"/>
            <a:ext cx="3075585" cy="1323439"/>
            <a:chOff x="3908185" y="63120"/>
            <a:chExt cx="2701188" cy="1323746"/>
          </a:xfrm>
        </p:grpSpPr>
        <p:sp>
          <p:nvSpPr>
            <p:cNvPr id="57" name="TextBox 56"/>
            <p:cNvSpPr txBox="1"/>
            <p:nvPr/>
          </p:nvSpPr>
          <p:spPr>
            <a:xfrm>
              <a:off x="3908185" y="63120"/>
              <a:ext cx="2701188" cy="1323746"/>
            </a:xfrm>
            <a:prstGeom prst="rect">
              <a:avLst/>
            </a:prstGeom>
            <a:noFill/>
          </p:spPr>
          <p:txBody>
            <a:bodyPr wrap="square" rtlCol="0">
              <a:spAutoFit/>
            </a:bodyPr>
            <a:lstStyle/>
            <a:p>
              <a:r>
                <a:rPr lang="en-US" altLang="zh-CN" sz="8000" b="1" dirty="0">
                  <a:solidFill>
                    <a:schemeClr val="tx1">
                      <a:lumMod val="50000"/>
                      <a:lumOff val="50000"/>
                    </a:schemeClr>
                  </a:solidFill>
                  <a:cs typeface="+mn-ea"/>
                  <a:sym typeface="+mn-lt"/>
                </a:rPr>
                <a:t>C</a:t>
              </a:r>
              <a:r>
                <a:rPr lang="en-US" altLang="zh-CN" sz="3200" b="1" dirty="0">
                  <a:solidFill>
                    <a:schemeClr val="tx1">
                      <a:lumMod val="50000"/>
                      <a:lumOff val="50000"/>
                    </a:schemeClr>
                  </a:solidFill>
                  <a:cs typeface="+mn-ea"/>
                  <a:sym typeface="+mn-lt"/>
                </a:rPr>
                <a:t>ontents</a:t>
              </a:r>
              <a:endParaRPr lang="zh-CN" altLang="en-US" sz="3200" b="1" dirty="0">
                <a:solidFill>
                  <a:schemeClr val="tx1">
                    <a:lumMod val="50000"/>
                    <a:lumOff val="50000"/>
                  </a:schemeClr>
                </a:solidFill>
                <a:cs typeface="+mn-ea"/>
                <a:sym typeface="+mn-lt"/>
              </a:endParaRPr>
            </a:p>
          </p:txBody>
        </p:sp>
        <p:sp>
          <p:nvSpPr>
            <p:cNvPr id="58" name="TextBox 57"/>
            <p:cNvSpPr txBox="1"/>
            <p:nvPr/>
          </p:nvSpPr>
          <p:spPr>
            <a:xfrm>
              <a:off x="4643048" y="323945"/>
              <a:ext cx="1636711" cy="584910"/>
            </a:xfrm>
            <a:prstGeom prst="rect">
              <a:avLst/>
            </a:prstGeom>
            <a:noFill/>
          </p:spPr>
          <p:txBody>
            <a:bodyPr wrap="square" rtlCol="0">
              <a:spAutoFit/>
            </a:bodyPr>
            <a:lstStyle/>
            <a:p>
              <a:r>
                <a:rPr lang="zh-CN" altLang="en-US" sz="3200" b="1" dirty="0">
                  <a:solidFill>
                    <a:srgbClr val="005828"/>
                  </a:solidFill>
                  <a:cs typeface="+mn-ea"/>
                  <a:sym typeface="+mn-lt"/>
                </a:rPr>
                <a:t>目录</a:t>
              </a:r>
            </a:p>
          </p:txBody>
        </p:sp>
      </p:grpSp>
      <p:grpSp>
        <p:nvGrpSpPr>
          <p:cNvPr id="29" name="组合 28"/>
          <p:cNvGrpSpPr/>
          <p:nvPr/>
        </p:nvGrpSpPr>
        <p:grpSpPr>
          <a:xfrm>
            <a:off x="5231904" y="3573017"/>
            <a:ext cx="6005924" cy="666918"/>
            <a:chOff x="2255574" y="2630752"/>
            <a:chExt cx="8018716" cy="890425"/>
          </a:xfrm>
        </p:grpSpPr>
        <p:grpSp>
          <p:nvGrpSpPr>
            <p:cNvPr id="34" name="组合 33"/>
            <p:cNvGrpSpPr/>
            <p:nvPr/>
          </p:nvGrpSpPr>
          <p:grpSpPr>
            <a:xfrm>
              <a:off x="2255574" y="2630752"/>
              <a:ext cx="1601981" cy="864096"/>
              <a:chOff x="1691680" y="1098053"/>
              <a:chExt cx="1201486" cy="648072"/>
            </a:xfrm>
          </p:grpSpPr>
          <p:sp>
            <p:nvSpPr>
              <p:cNvPr id="38" name="五边形 37"/>
              <p:cNvSpPr/>
              <p:nvPr/>
            </p:nvSpPr>
            <p:spPr>
              <a:xfrm>
                <a:off x="1691680" y="1098053"/>
                <a:ext cx="1201486" cy="648072"/>
              </a:xfrm>
              <a:prstGeom prst="homePlate">
                <a:avLst/>
              </a:prstGeom>
              <a:solidFill>
                <a:schemeClr val="tx2">
                  <a:lumMod val="75000"/>
                </a:schemeClr>
              </a:solidFill>
              <a:ln w="25400" cap="flat" cmpd="sng" algn="ctr">
                <a:noFill/>
                <a:prstDash val="solid"/>
              </a:ln>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39" name="TextBox 29"/>
              <p:cNvSpPr txBox="1"/>
              <p:nvPr/>
            </p:nvSpPr>
            <p:spPr>
              <a:xfrm>
                <a:off x="1839052" y="1268201"/>
                <a:ext cx="536023" cy="41098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r" fontAlgn="base">
                  <a:spcBef>
                    <a:spcPct val="0"/>
                  </a:spcBef>
                  <a:spcAft>
                    <a:spcPct val="0"/>
                  </a:spcAft>
                  <a:defRPr/>
                </a:pPr>
                <a:r>
                  <a:rPr lang="en-US" altLang="zh-CN" sz="2665" kern="0" dirty="0" smtClean="0">
                    <a:solidFill>
                      <a:prstClr val="white"/>
                    </a:solidFill>
                    <a:latin typeface="+mn-lt"/>
                    <a:ea typeface="+mn-ea"/>
                    <a:cs typeface="+mn-ea"/>
                    <a:sym typeface="+mn-lt"/>
                  </a:rPr>
                  <a:t>04</a:t>
                </a:r>
                <a:endParaRPr lang="zh-CN" altLang="en-US" sz="2665" kern="0" dirty="0">
                  <a:solidFill>
                    <a:prstClr val="white"/>
                  </a:solidFill>
                  <a:latin typeface="+mn-lt"/>
                  <a:ea typeface="+mn-ea"/>
                  <a:cs typeface="+mn-ea"/>
                  <a:sym typeface="+mn-lt"/>
                </a:endParaRPr>
              </a:p>
            </p:txBody>
          </p:sp>
        </p:grpSp>
        <p:grpSp>
          <p:nvGrpSpPr>
            <p:cNvPr id="35" name="组合 34"/>
            <p:cNvGrpSpPr/>
            <p:nvPr/>
          </p:nvGrpSpPr>
          <p:grpSpPr>
            <a:xfrm>
              <a:off x="3524086" y="2648592"/>
              <a:ext cx="6750204" cy="872585"/>
              <a:chOff x="3363144" y="3654377"/>
              <a:chExt cx="5062653" cy="654439"/>
            </a:xfrm>
          </p:grpSpPr>
          <p:sp>
            <p:nvSpPr>
              <p:cNvPr id="36"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fontAlgn="base">
                  <a:spcBef>
                    <a:spcPct val="0"/>
                  </a:spcBef>
                  <a:spcAft>
                    <a:spcPct val="0"/>
                  </a:spcAft>
                  <a:defRPr/>
                </a:pPr>
                <a:endParaRPr lang="zh-CN" altLang="en-US" kern="0">
                  <a:solidFill>
                    <a:prstClr val="white"/>
                  </a:solidFill>
                  <a:cs typeface="+mn-ea"/>
                  <a:sym typeface="+mn-lt"/>
                </a:endParaRPr>
              </a:p>
            </p:txBody>
          </p:sp>
          <p:sp>
            <p:nvSpPr>
              <p:cNvPr id="37" name="TextBox 41"/>
              <p:cNvSpPr txBox="1"/>
              <p:nvPr/>
            </p:nvSpPr>
            <p:spPr>
              <a:xfrm>
                <a:off x="3901717" y="3723251"/>
                <a:ext cx="4176464" cy="585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z="3200" dirty="0" smtClean="0">
                    <a:solidFill>
                      <a:srgbClr val="005828"/>
                    </a:solidFill>
                    <a:latin typeface="+mn-lt"/>
                    <a:ea typeface="+mn-ea"/>
                    <a:cs typeface="+mn-ea"/>
                    <a:sym typeface="+mn-lt"/>
                  </a:rPr>
                  <a:t>未来工作计划</a:t>
                </a:r>
                <a:endParaRPr lang="en-US" altLang="zh-CN" sz="3200" dirty="0">
                  <a:solidFill>
                    <a:srgbClr val="005828"/>
                  </a:solidFill>
                  <a:latin typeface="+mn-lt"/>
                  <a:ea typeface="+mn-ea"/>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29"/>
                                        </p:tgtEl>
                                      </p:cBhvr>
                                    </p:animEffect>
                                    <p:animScale>
                                      <p:cBhvr>
                                        <p:cTn id="7" dur="250" autoRev="1" fill="hold"/>
                                        <p:tgtEl>
                                          <p:spTgt spid="2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
        <p:nvSpPr>
          <p:cNvPr id="47" name="AutoShape 1" descr="PIC4.jpg"/>
          <p:cNvSpPr/>
          <p:nvPr/>
        </p:nvSpPr>
        <p:spPr bwMode="auto">
          <a:xfrm>
            <a:off x="1881" y="1662263"/>
            <a:ext cx="8159807" cy="3146842"/>
          </a:xfrm>
          <a:custGeom>
            <a:avLst/>
            <a:gdLst>
              <a:gd name="T0" fmla="*/ 6348412 w 21600"/>
              <a:gd name="T1" fmla="*/ 2792413 h 21600"/>
              <a:gd name="T2" fmla="*/ 6348412 w 21600"/>
              <a:gd name="T3" fmla="*/ 2792413 h 21600"/>
              <a:gd name="T4" fmla="*/ 6348412 w 21600"/>
              <a:gd name="T5" fmla="*/ 2792413 h 21600"/>
              <a:gd name="T6" fmla="*/ 6348412 w 21600"/>
              <a:gd name="T7" fmla="*/ 27924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blipFill dpi="0" rotWithShape="0">
            <a:blip r:embed="rId3"/>
            <a:srcRect/>
            <a:stretch>
              <a:fillRect/>
            </a:stretch>
          </a:bli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gn="ctr" defTabSz="914400" eaLnBrk="0" fontAlgn="ctr" hangingPunct="0">
              <a:spcBef>
                <a:spcPct val="0"/>
              </a:spcBef>
              <a:spcAft>
                <a:spcPct val="0"/>
              </a:spcAft>
              <a:buClr>
                <a:srgbClr val="FF0000"/>
              </a:buClr>
              <a:buSzPct val="70000"/>
              <a:buFont typeface="Arial" panose="020B0604020202020204" pitchFamily="34" charset="0"/>
              <a:buNone/>
            </a:pPr>
            <a:endParaRPr lang="zh-CN" altLang="en-US" sz="2485">
              <a:solidFill>
                <a:prstClr val="black"/>
              </a:solidFill>
              <a:cs typeface="+mn-ea"/>
              <a:sym typeface="+mn-lt"/>
            </a:endParaRPr>
          </a:p>
        </p:txBody>
      </p:sp>
      <p:grpSp>
        <p:nvGrpSpPr>
          <p:cNvPr id="48" name="Group 4"/>
          <p:cNvGrpSpPr/>
          <p:nvPr/>
        </p:nvGrpSpPr>
        <p:grpSpPr>
          <a:xfrm>
            <a:off x="7513753" y="1662263"/>
            <a:ext cx="3448402" cy="3146842"/>
            <a:chOff x="7514191" y="1399032"/>
            <a:chExt cx="3449466" cy="3146842"/>
          </a:xfrm>
          <a:solidFill>
            <a:srgbClr val="1CADE4"/>
          </a:solidFill>
        </p:grpSpPr>
        <p:sp>
          <p:nvSpPr>
            <p:cNvPr id="49" name="Rectangle 5"/>
            <p:cNvSpPr/>
            <p:nvPr/>
          </p:nvSpPr>
          <p:spPr>
            <a:xfrm>
              <a:off x="7514191" y="1399032"/>
              <a:ext cx="3449466" cy="3146842"/>
            </a:xfrm>
            <a:prstGeom prst="rect">
              <a:avLst/>
            </a:prstGeom>
            <a:solidFill>
              <a:srgbClr val="005828"/>
            </a:solidFill>
            <a:ln w="25400" cap="flat" cmpd="sng" algn="ctr">
              <a:noFill/>
              <a:prstDash val="solid"/>
            </a:ln>
            <a:effectLst/>
          </p:spPr>
          <p:txBody>
            <a:bodyPr anchor="ctr"/>
            <a:lstStyle/>
            <a:p>
              <a:pPr marL="0" marR="0" lvl="0" indent="0" algn="ctr" defTabSz="914400" eaLnBrk="0" fontAlgn="auto" latinLnBrk="0" hangingPunct="0">
                <a:lnSpc>
                  <a:spcPct val="100000"/>
                </a:lnSpc>
                <a:spcBef>
                  <a:spcPts val="0"/>
                </a:spcBef>
                <a:spcAft>
                  <a:spcPts val="0"/>
                </a:spcAft>
                <a:buClr>
                  <a:srgbClr val="FF0000"/>
                </a:buClr>
                <a:buSzPct val="70000"/>
                <a:buFont typeface="Arial" panose="020B0604020202020204" pitchFamily="34" charset="0"/>
                <a:buNone/>
                <a:defRPr/>
              </a:pPr>
              <a:endParaRPr kumimoji="0" lang="id-ID" sz="2485" b="0" i="0" u="none" strike="noStrike" kern="0" cap="none" spc="0" normalizeH="0" baseline="0" noProof="0">
                <a:ln>
                  <a:noFill/>
                </a:ln>
                <a:solidFill>
                  <a:prstClr val="white"/>
                </a:solidFill>
                <a:effectLst/>
                <a:uLnTx/>
                <a:uFillTx/>
                <a:cs typeface="+mn-ea"/>
                <a:sym typeface="+mn-lt"/>
              </a:endParaRPr>
            </a:p>
          </p:txBody>
        </p:sp>
        <p:sp>
          <p:nvSpPr>
            <p:cNvPr id="50" name="Text Placeholder 32"/>
            <p:cNvSpPr txBox="1"/>
            <p:nvPr/>
          </p:nvSpPr>
          <p:spPr>
            <a:xfrm>
              <a:off x="7910243" y="2338908"/>
              <a:ext cx="2678509" cy="1903908"/>
            </a:xfrm>
            <a:prstGeom prst="rect">
              <a:avLst/>
            </a:prstGeom>
            <a:noFill/>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
                  <a:srgbClr val="FF0000"/>
                </a:buClr>
                <a:buSzPct val="70000"/>
                <a:buFont typeface="Arial" panose="020B0604020202020204" pitchFamily="34" charset="0"/>
                <a:buNone/>
                <a:defRPr/>
              </a:pPr>
              <a:r>
                <a:rPr kumimoji="0" lang="zh-CN" altLang="en-US" sz="1200" b="0" i="0" u="none" strike="noStrike" kern="1200" cap="none" spc="0" normalizeH="0" baseline="0" noProof="0" dirty="0">
                  <a:ln>
                    <a:noFill/>
                  </a:ln>
                  <a:solidFill>
                    <a:srgbClr val="FFFFFF"/>
                  </a:solidFill>
                  <a:effectLst/>
                  <a:uLnTx/>
                  <a:uFillTx/>
                  <a:latin typeface="+mn-lt"/>
                  <a:cs typeface="+mn-ea"/>
                  <a:sym typeface="+mn-lt"/>
                </a:rPr>
                <a:t>所有文字都可以随意更改成您的文字内容 </a:t>
              </a:r>
              <a:endParaRPr kumimoji="0" lang="en-US" altLang="zh-CN" sz="1200" b="0" i="0" u="none" strike="noStrike" kern="1200" cap="none" spc="0" normalizeH="0" baseline="0" noProof="0" dirty="0">
                <a:ln>
                  <a:noFill/>
                </a:ln>
                <a:solidFill>
                  <a:srgbClr val="FFFFFF"/>
                </a:solidFill>
                <a:effectLst/>
                <a:uLnTx/>
                <a:uFillTx/>
                <a:latin typeface="+mn-lt"/>
                <a:cs typeface="+mn-ea"/>
                <a:sym typeface="+mn-lt"/>
              </a:endParaRPr>
            </a:p>
            <a:p>
              <a:pPr marL="0" marR="0" lvl="0" indent="0" algn="ctr" defTabSz="685800" rtl="0" eaLnBrk="1" fontAlgn="auto" latinLnBrk="0" hangingPunct="1">
                <a:lnSpc>
                  <a:spcPct val="90000"/>
                </a:lnSpc>
                <a:spcBef>
                  <a:spcPts val="750"/>
                </a:spcBef>
                <a:spcAft>
                  <a:spcPts val="0"/>
                </a:spcAft>
                <a:buClr>
                  <a:srgbClr val="FF0000"/>
                </a:buClr>
                <a:buSzPct val="70000"/>
                <a:buFont typeface="Arial" panose="020B0604020202020204" pitchFamily="34" charset="0"/>
                <a:buNone/>
                <a:defRPr/>
              </a:pPr>
              <a:r>
                <a:rPr kumimoji="0" lang="zh-CN" altLang="en-US" sz="1200" b="0" i="0" u="none" strike="noStrike" kern="1200" cap="none" spc="0" normalizeH="0" baseline="0" noProof="0" dirty="0">
                  <a:ln>
                    <a:noFill/>
                  </a:ln>
                  <a:solidFill>
                    <a:srgbClr val="FFFFFF"/>
                  </a:solidFill>
                  <a:effectLst/>
                  <a:uLnTx/>
                  <a:uFillTx/>
                  <a:latin typeface="+mn-lt"/>
                  <a:cs typeface="+mn-ea"/>
                  <a:sym typeface="+mn-lt"/>
                </a:rPr>
                <a:t>鼠标点击修改的地方</a:t>
              </a:r>
              <a:endParaRPr kumimoji="0" lang="en-US" altLang="zh-CN" sz="1200" b="0" i="0" u="none" strike="noStrike" kern="1200" cap="none" spc="0" normalizeH="0" baseline="0" noProof="0" dirty="0">
                <a:ln>
                  <a:noFill/>
                </a:ln>
                <a:solidFill>
                  <a:srgbClr val="FFFFFF"/>
                </a:solidFill>
                <a:effectLst/>
                <a:uLnTx/>
                <a:uFillTx/>
                <a:latin typeface="+mn-lt"/>
                <a:cs typeface="+mn-ea"/>
                <a:sym typeface="+mn-lt"/>
              </a:endParaRPr>
            </a:p>
            <a:p>
              <a:pPr marL="0" marR="0" lvl="0" indent="0" algn="ctr" defTabSz="685800" rtl="0" eaLnBrk="1" fontAlgn="auto" latinLnBrk="0" hangingPunct="1">
                <a:lnSpc>
                  <a:spcPct val="90000"/>
                </a:lnSpc>
                <a:spcBef>
                  <a:spcPts val="750"/>
                </a:spcBef>
                <a:spcAft>
                  <a:spcPts val="0"/>
                </a:spcAft>
                <a:buClr>
                  <a:srgbClr val="FF0000"/>
                </a:buClr>
                <a:buSzPct val="70000"/>
                <a:buFont typeface="Arial" panose="020B0604020202020204" pitchFamily="34" charset="0"/>
                <a:buNone/>
                <a:defRPr/>
              </a:pPr>
              <a:r>
                <a:rPr kumimoji="0" lang="zh-CN" altLang="en-US" sz="1200" b="0" i="0" u="none" strike="noStrike" kern="1200" cap="none" spc="0" normalizeH="0" baseline="0" noProof="0" dirty="0">
                  <a:ln>
                    <a:noFill/>
                  </a:ln>
                  <a:solidFill>
                    <a:srgbClr val="FFFFFF"/>
                  </a:solidFill>
                  <a:effectLst/>
                  <a:uLnTx/>
                  <a:uFillTx/>
                  <a:latin typeface="+mn-lt"/>
                  <a:cs typeface="+mn-ea"/>
                  <a:sym typeface="+mn-lt"/>
                </a:rPr>
                <a:t>所有文字都可以随意更改成您的文字内容 </a:t>
              </a:r>
              <a:endParaRPr kumimoji="0" lang="en-US" altLang="zh-CN" sz="1200" b="0" i="0" u="none" strike="noStrike" kern="1200" cap="none" spc="0" normalizeH="0" baseline="0" noProof="0" dirty="0">
                <a:ln>
                  <a:noFill/>
                </a:ln>
                <a:solidFill>
                  <a:srgbClr val="FFFFFF"/>
                </a:solidFill>
                <a:effectLst/>
                <a:uLnTx/>
                <a:uFillTx/>
                <a:latin typeface="+mn-lt"/>
                <a:cs typeface="+mn-ea"/>
                <a:sym typeface="+mn-lt"/>
              </a:endParaRPr>
            </a:p>
            <a:p>
              <a:pPr marL="0" marR="0" lvl="0" indent="0" algn="ctr" defTabSz="685800" rtl="0" eaLnBrk="1" fontAlgn="auto" latinLnBrk="0" hangingPunct="1">
                <a:lnSpc>
                  <a:spcPct val="90000"/>
                </a:lnSpc>
                <a:spcBef>
                  <a:spcPts val="750"/>
                </a:spcBef>
                <a:spcAft>
                  <a:spcPts val="0"/>
                </a:spcAft>
                <a:buClr>
                  <a:srgbClr val="FF0000"/>
                </a:buClr>
                <a:buSzPct val="70000"/>
                <a:buFont typeface="Arial" panose="020B0604020202020204" pitchFamily="34" charset="0"/>
                <a:buNone/>
                <a:defRPr/>
              </a:pPr>
              <a:r>
                <a:rPr kumimoji="0" lang="zh-CN" altLang="en-US" sz="1200" b="0" i="0" u="none" strike="noStrike" kern="1200" cap="none" spc="0" normalizeH="0" baseline="0" noProof="0" dirty="0">
                  <a:ln>
                    <a:noFill/>
                  </a:ln>
                  <a:solidFill>
                    <a:srgbClr val="FFFFFF"/>
                  </a:solidFill>
                  <a:effectLst/>
                  <a:uLnTx/>
                  <a:uFillTx/>
                  <a:latin typeface="+mn-lt"/>
                  <a:cs typeface="+mn-ea"/>
                  <a:sym typeface="+mn-lt"/>
                </a:rPr>
                <a:t>鼠标点击修改的地方</a:t>
              </a:r>
              <a:endParaRPr kumimoji="0" lang="en-US" altLang="zh-CN" sz="1200" b="0" i="0" u="none" strike="noStrike" kern="1200" cap="none" spc="0" normalizeH="0" baseline="0" noProof="0" dirty="0">
                <a:ln>
                  <a:noFill/>
                </a:ln>
                <a:solidFill>
                  <a:srgbClr val="FFFFFF"/>
                </a:solidFill>
                <a:effectLst/>
                <a:uLnTx/>
                <a:uFillTx/>
                <a:latin typeface="+mn-lt"/>
                <a:cs typeface="+mn-ea"/>
                <a:sym typeface="+mn-lt"/>
              </a:endParaRPr>
            </a:p>
            <a:p>
              <a:pPr marL="0" marR="0" lvl="0" indent="0" algn="ctr" defTabSz="685800" rtl="0" eaLnBrk="1" fontAlgn="auto" latinLnBrk="0" hangingPunct="1">
                <a:lnSpc>
                  <a:spcPct val="90000"/>
                </a:lnSpc>
                <a:spcBef>
                  <a:spcPts val="750"/>
                </a:spcBef>
                <a:spcAft>
                  <a:spcPts val="0"/>
                </a:spcAft>
                <a:buClr>
                  <a:srgbClr val="FF0000"/>
                </a:buClr>
                <a:buSzPct val="70000"/>
                <a:buFont typeface="Arial" panose="020B0604020202020204" pitchFamily="34" charset="0"/>
                <a:buNone/>
                <a:defRPr/>
              </a:pPr>
              <a:endParaRPr kumimoji="0" lang="en-US" altLang="zh-CN" sz="1200" b="0" i="0" u="none" strike="noStrike" kern="1200" cap="none" spc="0" normalizeH="0" baseline="0" noProof="0" dirty="0">
                <a:ln>
                  <a:noFill/>
                </a:ln>
                <a:solidFill>
                  <a:srgbClr val="FFFFFF"/>
                </a:solidFill>
                <a:effectLst/>
                <a:uLnTx/>
                <a:uFillTx/>
                <a:latin typeface="+mn-lt"/>
                <a:cs typeface="+mn-ea"/>
                <a:sym typeface="+mn-lt"/>
              </a:endParaRPr>
            </a:p>
          </p:txBody>
        </p:sp>
        <p:sp>
          <p:nvSpPr>
            <p:cNvPr id="51" name="Text Placeholder 33"/>
            <p:cNvSpPr txBox="1"/>
            <p:nvPr/>
          </p:nvSpPr>
          <p:spPr>
            <a:xfrm>
              <a:off x="8162326" y="1887228"/>
              <a:ext cx="2099165" cy="344179"/>
            </a:xfrm>
            <a:prstGeom prst="rect">
              <a:avLst/>
            </a:prstGeom>
            <a:noFill/>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ctr" latinLnBrk="0" hangingPunct="1">
                <a:lnSpc>
                  <a:spcPct val="90000"/>
                </a:lnSpc>
                <a:spcBef>
                  <a:spcPts val="750"/>
                </a:spcBef>
                <a:spcAft>
                  <a:spcPct val="0"/>
                </a:spcAft>
                <a:buClr>
                  <a:srgbClr val="FF0000"/>
                </a:buClr>
                <a:buSzPct val="70000"/>
                <a:buFont typeface="Arial" panose="020B0604020202020204" pitchFamily="34" charset="0"/>
                <a:buNone/>
                <a:defRPr/>
              </a:pPr>
              <a:r>
                <a:rPr kumimoji="0" lang="en-US" altLang="zh-CN" sz="1865" b="0" i="0" u="none" strike="noStrike" kern="1200" cap="none" spc="0" normalizeH="0" baseline="0" noProof="0" dirty="0">
                  <a:ln>
                    <a:noFill/>
                  </a:ln>
                  <a:solidFill>
                    <a:srgbClr val="FFFFFF"/>
                  </a:solidFill>
                  <a:effectLst/>
                  <a:uLnTx/>
                  <a:uFillTx/>
                  <a:latin typeface="+mn-lt"/>
                  <a:cs typeface="+mn-ea"/>
                  <a:sym typeface="+mn-lt"/>
                </a:rPr>
                <a:t>POWERPOINT</a:t>
              </a:r>
            </a:p>
          </p:txBody>
        </p:sp>
      </p:grpSp>
      <p:sp>
        <p:nvSpPr>
          <p:cNvPr id="52" name="Text Placeholder 32"/>
          <p:cNvSpPr txBox="1"/>
          <p:nvPr/>
        </p:nvSpPr>
        <p:spPr bwMode="auto">
          <a:xfrm>
            <a:off x="4782087" y="5427664"/>
            <a:ext cx="2404321" cy="90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0" hangingPunct="0">
              <a:spcBef>
                <a:spcPct val="0"/>
              </a:spcBef>
              <a:buClr>
                <a:srgbClr val="FF0000"/>
              </a:buClr>
              <a:buSzPct val="70000"/>
              <a:buFont typeface="Arial" panose="020B0604020202020204" pitchFamily="34" charset="0"/>
              <a:buNone/>
              <a:defRPr/>
            </a:pPr>
            <a:r>
              <a:rPr lang="zh-CN" altLang="en-US" sz="1200" dirty="0">
                <a:solidFill>
                  <a:schemeClr val="tx1">
                    <a:lumMod val="75000"/>
                    <a:lumOff val="25000"/>
                  </a:schemeClr>
                </a:solidFill>
                <a:latin typeface="+mn-lt"/>
                <a:ea typeface="+mn-ea"/>
                <a:cs typeface="+mn-ea"/>
                <a:sym typeface="+mn-lt"/>
              </a:rPr>
              <a:t>所有文字都可以随意更改成您的文字内容 </a:t>
            </a:r>
            <a:endParaRPr lang="en-US" altLang="zh-CN" sz="1200" dirty="0">
              <a:solidFill>
                <a:schemeClr val="tx1">
                  <a:lumMod val="75000"/>
                  <a:lumOff val="25000"/>
                </a:schemeClr>
              </a:solidFill>
              <a:latin typeface="+mn-lt"/>
              <a:ea typeface="+mn-ea"/>
              <a:cs typeface="+mn-ea"/>
              <a:sym typeface="+mn-lt"/>
            </a:endParaRPr>
          </a:p>
          <a:p>
            <a:pPr defTabSz="914400" eaLnBrk="0" hangingPunct="0">
              <a:spcBef>
                <a:spcPct val="0"/>
              </a:spcBef>
              <a:buClr>
                <a:srgbClr val="FF0000"/>
              </a:buClr>
              <a:buSzPct val="70000"/>
              <a:buFont typeface="Arial" panose="020B0604020202020204" pitchFamily="34" charset="0"/>
              <a:buNone/>
              <a:defRPr/>
            </a:pPr>
            <a:r>
              <a:rPr lang="zh-CN" altLang="en-US" sz="1200" dirty="0">
                <a:solidFill>
                  <a:schemeClr val="tx1">
                    <a:lumMod val="75000"/>
                    <a:lumOff val="25000"/>
                  </a:schemeClr>
                </a:solidFill>
                <a:latin typeface="+mn-lt"/>
                <a:ea typeface="+mn-ea"/>
                <a:cs typeface="+mn-ea"/>
                <a:sym typeface="+mn-lt"/>
              </a:rPr>
              <a:t>鼠标点击修改的地方</a:t>
            </a:r>
            <a:endParaRPr lang="en-US" altLang="zh-CN" sz="1200" dirty="0">
              <a:solidFill>
                <a:schemeClr val="tx1">
                  <a:lumMod val="75000"/>
                  <a:lumOff val="25000"/>
                </a:schemeClr>
              </a:solidFill>
              <a:latin typeface="+mn-lt"/>
              <a:ea typeface="+mn-ea"/>
              <a:cs typeface="+mn-ea"/>
              <a:sym typeface="+mn-lt"/>
            </a:endParaRPr>
          </a:p>
        </p:txBody>
      </p:sp>
      <p:sp>
        <p:nvSpPr>
          <p:cNvPr id="53" name="Text Placeholder 33"/>
          <p:cNvSpPr txBox="1"/>
          <p:nvPr/>
        </p:nvSpPr>
        <p:spPr>
          <a:xfrm>
            <a:off x="4766213" y="5121280"/>
            <a:ext cx="2423364" cy="27940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ctr">
              <a:spcAft>
                <a:spcPct val="0"/>
              </a:spcAft>
              <a:buClr>
                <a:srgbClr val="FF0000"/>
              </a:buClr>
              <a:buSzPct val="70000"/>
              <a:buNone/>
            </a:pPr>
            <a:r>
              <a:rPr lang="en-US" altLang="zh-CN" sz="1865" dirty="0">
                <a:solidFill>
                  <a:srgbClr val="464646"/>
                </a:solidFill>
                <a:latin typeface="+mn-lt"/>
                <a:cs typeface="+mn-ea"/>
                <a:sym typeface="+mn-lt"/>
              </a:rPr>
              <a:t>POWERPOINT</a:t>
            </a:r>
          </a:p>
        </p:txBody>
      </p:sp>
      <p:sp>
        <p:nvSpPr>
          <p:cNvPr id="54" name="Text Placeholder 32"/>
          <p:cNvSpPr txBox="1"/>
          <p:nvPr/>
        </p:nvSpPr>
        <p:spPr bwMode="auto">
          <a:xfrm>
            <a:off x="1236706" y="5427664"/>
            <a:ext cx="2404321" cy="90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0" hangingPunct="0">
              <a:spcBef>
                <a:spcPct val="0"/>
              </a:spcBef>
              <a:buClr>
                <a:srgbClr val="FF0000"/>
              </a:buClr>
              <a:buSzPct val="70000"/>
              <a:buFont typeface="Arial" panose="020B0604020202020204" pitchFamily="34" charset="0"/>
              <a:buNone/>
              <a:defRPr/>
            </a:pPr>
            <a:r>
              <a:rPr lang="zh-CN" altLang="en-US" sz="1200" dirty="0">
                <a:solidFill>
                  <a:schemeClr val="tx1">
                    <a:lumMod val="75000"/>
                    <a:lumOff val="25000"/>
                  </a:schemeClr>
                </a:solidFill>
                <a:latin typeface="+mn-lt"/>
                <a:ea typeface="+mn-ea"/>
                <a:cs typeface="+mn-ea"/>
                <a:sym typeface="+mn-lt"/>
              </a:rPr>
              <a:t>所有文字都可以随意更改成您的文字内容 </a:t>
            </a:r>
            <a:endParaRPr lang="en-US" altLang="zh-CN" sz="1200" dirty="0">
              <a:solidFill>
                <a:schemeClr val="tx1">
                  <a:lumMod val="75000"/>
                  <a:lumOff val="25000"/>
                </a:schemeClr>
              </a:solidFill>
              <a:latin typeface="+mn-lt"/>
              <a:ea typeface="+mn-ea"/>
              <a:cs typeface="+mn-ea"/>
              <a:sym typeface="+mn-lt"/>
            </a:endParaRPr>
          </a:p>
          <a:p>
            <a:pPr defTabSz="914400" eaLnBrk="0" hangingPunct="0">
              <a:spcBef>
                <a:spcPct val="0"/>
              </a:spcBef>
              <a:buClr>
                <a:srgbClr val="FF0000"/>
              </a:buClr>
              <a:buSzPct val="70000"/>
              <a:buFont typeface="Arial" panose="020B0604020202020204" pitchFamily="34" charset="0"/>
              <a:buNone/>
              <a:defRPr/>
            </a:pPr>
            <a:r>
              <a:rPr lang="zh-CN" altLang="en-US" sz="1200" dirty="0">
                <a:solidFill>
                  <a:schemeClr val="tx1">
                    <a:lumMod val="75000"/>
                    <a:lumOff val="25000"/>
                  </a:schemeClr>
                </a:solidFill>
                <a:latin typeface="+mn-lt"/>
                <a:ea typeface="+mn-ea"/>
                <a:cs typeface="+mn-ea"/>
                <a:sym typeface="+mn-lt"/>
              </a:rPr>
              <a:t>鼠标点击修改的地方</a:t>
            </a:r>
            <a:endParaRPr lang="en-US" altLang="zh-CN" sz="1200" dirty="0">
              <a:solidFill>
                <a:schemeClr val="tx1">
                  <a:lumMod val="75000"/>
                  <a:lumOff val="25000"/>
                </a:schemeClr>
              </a:solidFill>
              <a:latin typeface="+mn-lt"/>
              <a:ea typeface="+mn-ea"/>
              <a:cs typeface="+mn-ea"/>
              <a:sym typeface="+mn-lt"/>
            </a:endParaRPr>
          </a:p>
        </p:txBody>
      </p:sp>
      <p:sp>
        <p:nvSpPr>
          <p:cNvPr id="55" name="Text Placeholder 33"/>
          <p:cNvSpPr txBox="1"/>
          <p:nvPr/>
        </p:nvSpPr>
        <p:spPr>
          <a:xfrm>
            <a:off x="1220833" y="5121280"/>
            <a:ext cx="2421778" cy="27940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ctr">
              <a:spcAft>
                <a:spcPct val="0"/>
              </a:spcAft>
              <a:buClr>
                <a:srgbClr val="FF0000"/>
              </a:buClr>
              <a:buSzPct val="70000"/>
              <a:buNone/>
            </a:pPr>
            <a:r>
              <a:rPr lang="en-US" altLang="zh-CN" sz="1865" dirty="0">
                <a:solidFill>
                  <a:srgbClr val="464646"/>
                </a:solidFill>
                <a:latin typeface="+mn-lt"/>
                <a:cs typeface="+mn-ea"/>
                <a:sym typeface="+mn-lt"/>
              </a:rPr>
              <a:t>POWERPOINT</a:t>
            </a:r>
          </a:p>
        </p:txBody>
      </p:sp>
      <p:sp>
        <p:nvSpPr>
          <p:cNvPr id="56" name="Text Placeholder 32"/>
          <p:cNvSpPr txBox="1"/>
          <p:nvPr/>
        </p:nvSpPr>
        <p:spPr bwMode="auto">
          <a:xfrm>
            <a:off x="8356034" y="5427664"/>
            <a:ext cx="2404321" cy="90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0" hangingPunct="0">
              <a:spcBef>
                <a:spcPct val="0"/>
              </a:spcBef>
              <a:buClr>
                <a:srgbClr val="FF0000"/>
              </a:buClr>
              <a:buSzPct val="70000"/>
              <a:buFont typeface="Arial" panose="020B0604020202020204" pitchFamily="34" charset="0"/>
              <a:buNone/>
              <a:defRPr/>
            </a:pPr>
            <a:r>
              <a:rPr lang="zh-CN" altLang="en-US" sz="1200" dirty="0">
                <a:solidFill>
                  <a:schemeClr val="tx1">
                    <a:lumMod val="75000"/>
                    <a:lumOff val="25000"/>
                  </a:schemeClr>
                </a:solidFill>
                <a:latin typeface="+mn-lt"/>
                <a:ea typeface="+mn-ea"/>
                <a:cs typeface="+mn-ea"/>
                <a:sym typeface="+mn-lt"/>
              </a:rPr>
              <a:t>所有文字都可以随意更改成您的文字内容 </a:t>
            </a:r>
            <a:endParaRPr lang="en-US" altLang="zh-CN" sz="1200" dirty="0">
              <a:solidFill>
                <a:schemeClr val="tx1">
                  <a:lumMod val="75000"/>
                  <a:lumOff val="25000"/>
                </a:schemeClr>
              </a:solidFill>
              <a:latin typeface="+mn-lt"/>
              <a:ea typeface="+mn-ea"/>
              <a:cs typeface="+mn-ea"/>
              <a:sym typeface="+mn-lt"/>
            </a:endParaRPr>
          </a:p>
          <a:p>
            <a:pPr defTabSz="914400" eaLnBrk="0" hangingPunct="0">
              <a:spcBef>
                <a:spcPct val="0"/>
              </a:spcBef>
              <a:buClr>
                <a:srgbClr val="FF0000"/>
              </a:buClr>
              <a:buSzPct val="70000"/>
              <a:buFont typeface="Arial" panose="020B0604020202020204" pitchFamily="34" charset="0"/>
              <a:buNone/>
              <a:defRPr/>
            </a:pPr>
            <a:r>
              <a:rPr lang="zh-CN" altLang="en-US" sz="1200" dirty="0">
                <a:solidFill>
                  <a:schemeClr val="tx1">
                    <a:lumMod val="75000"/>
                    <a:lumOff val="25000"/>
                  </a:schemeClr>
                </a:solidFill>
                <a:latin typeface="+mn-lt"/>
                <a:ea typeface="+mn-ea"/>
                <a:cs typeface="+mn-ea"/>
                <a:sym typeface="+mn-lt"/>
              </a:rPr>
              <a:t>鼠标点击修改的地方</a:t>
            </a:r>
            <a:endParaRPr lang="en-US" altLang="zh-CN" sz="1200" dirty="0">
              <a:solidFill>
                <a:schemeClr val="tx1">
                  <a:lumMod val="75000"/>
                  <a:lumOff val="25000"/>
                </a:schemeClr>
              </a:solidFill>
              <a:latin typeface="+mn-lt"/>
              <a:ea typeface="+mn-ea"/>
              <a:cs typeface="+mn-ea"/>
              <a:sym typeface="+mn-lt"/>
            </a:endParaRPr>
          </a:p>
        </p:txBody>
      </p:sp>
      <p:sp>
        <p:nvSpPr>
          <p:cNvPr id="57" name="Text Placeholder 33"/>
          <p:cNvSpPr txBox="1"/>
          <p:nvPr/>
        </p:nvSpPr>
        <p:spPr>
          <a:xfrm>
            <a:off x="8340161" y="5121280"/>
            <a:ext cx="2421778" cy="27940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ctr">
              <a:spcAft>
                <a:spcPct val="0"/>
              </a:spcAft>
              <a:buClr>
                <a:srgbClr val="FF0000"/>
              </a:buClr>
              <a:buSzPct val="70000"/>
              <a:buNone/>
            </a:pPr>
            <a:r>
              <a:rPr lang="en-US" altLang="zh-CN" sz="1865" dirty="0">
                <a:solidFill>
                  <a:srgbClr val="464646"/>
                </a:solidFill>
                <a:latin typeface="+mn-lt"/>
                <a:cs typeface="+mn-ea"/>
                <a:sym typeface="+mn-lt"/>
              </a:rPr>
              <a:t>POWERPOINT</a:t>
            </a: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par>
                                <p:cTn id="12" presetID="2" presetClass="entr" presetSubtype="2" fill="hold" grpId="0"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additive="base">
                                        <p:cTn id="14" dur="500" fill="hold"/>
                                        <p:tgtEl>
                                          <p:spTgt spid="47"/>
                                        </p:tgtEl>
                                        <p:attrNameLst>
                                          <p:attrName>ppt_x</p:attrName>
                                        </p:attrNameLst>
                                      </p:cBhvr>
                                      <p:tavLst>
                                        <p:tav tm="0">
                                          <p:val>
                                            <p:strVal val="1+#ppt_w/2"/>
                                          </p:val>
                                        </p:tav>
                                        <p:tav tm="100000">
                                          <p:val>
                                            <p:strVal val="#ppt_x"/>
                                          </p:val>
                                        </p:tav>
                                      </p:tavLst>
                                    </p:anim>
                                    <p:anim calcmode="lin" valueType="num">
                                      <p:cBhvr additive="base">
                                        <p:cTn id="15" dur="500" fill="hold"/>
                                        <p:tgtEl>
                                          <p:spTgt spid="47"/>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500"/>
                                        <p:tgtEl>
                                          <p:spTgt spid="55"/>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500"/>
                                        <p:tgtEl>
                                          <p:spTgt spid="57"/>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7" grpId="0" animBg="1"/>
      <p:bldP spid="52" grpId="0"/>
      <p:bldP spid="53" grpId="0"/>
      <p:bldP spid="54" grpId="0"/>
      <p:bldP spid="55" grpId="0"/>
      <p:bldP spid="56" grpId="0"/>
      <p:bldP spid="5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4"/>
          <p:cNvSpPr/>
          <p:nvPr/>
        </p:nvSpPr>
        <p:spPr>
          <a:xfrm>
            <a:off x="1881" y="5187487"/>
            <a:ext cx="12188238" cy="1862137"/>
          </a:xfrm>
          <a:prstGeom prst="rect">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2485" dirty="0">
              <a:solidFill>
                <a:schemeClr val="tx1">
                  <a:lumMod val="75000"/>
                  <a:lumOff val="25000"/>
                </a:schemeClr>
              </a:solidFill>
              <a:latin typeface="+mn-lt"/>
              <a:ea typeface="+mn-ea"/>
              <a:cs typeface="+mn-ea"/>
              <a:sym typeface="+mn-lt"/>
            </a:endParaRPr>
          </a:p>
        </p:txBody>
      </p:sp>
      <p:sp>
        <p:nvSpPr>
          <p:cNvPr id="52" name="Freeform 5"/>
          <p:cNvSpPr>
            <a:spLocks noEditPoints="1"/>
          </p:cNvSpPr>
          <p:nvPr/>
        </p:nvSpPr>
        <p:spPr bwMode="auto">
          <a:xfrm>
            <a:off x="3605982" y="1916832"/>
            <a:ext cx="4503935" cy="5145088"/>
          </a:xfrm>
          <a:custGeom>
            <a:avLst/>
            <a:gdLst>
              <a:gd name="T0" fmla="*/ 1214 w 2066"/>
              <a:gd name="T1" fmla="*/ 1027 h 2359"/>
              <a:gd name="T2" fmla="*/ 1311 w 2066"/>
              <a:gd name="T3" fmla="*/ 870 h 2359"/>
              <a:gd name="T4" fmla="*/ 2003 w 2066"/>
              <a:gd name="T5" fmla="*/ 791 h 2359"/>
              <a:gd name="T6" fmla="*/ 1793 w 2066"/>
              <a:gd name="T7" fmla="*/ 670 h 2359"/>
              <a:gd name="T8" fmla="*/ 1581 w 2066"/>
              <a:gd name="T9" fmla="*/ 633 h 2359"/>
              <a:gd name="T10" fmla="*/ 1658 w 2066"/>
              <a:gd name="T11" fmla="*/ 440 h 2359"/>
              <a:gd name="T12" fmla="*/ 1432 w 2066"/>
              <a:gd name="T13" fmla="*/ 538 h 2359"/>
              <a:gd name="T14" fmla="*/ 1522 w 2066"/>
              <a:gd name="T15" fmla="*/ 378 h 2359"/>
              <a:gd name="T16" fmla="*/ 1325 w 2066"/>
              <a:gd name="T17" fmla="*/ 286 h 2359"/>
              <a:gd name="T18" fmla="*/ 1216 w 2066"/>
              <a:gd name="T19" fmla="*/ 288 h 2359"/>
              <a:gd name="T20" fmla="*/ 1159 w 2066"/>
              <a:gd name="T21" fmla="*/ 287 h 2359"/>
              <a:gd name="T22" fmla="*/ 1123 w 2066"/>
              <a:gd name="T23" fmla="*/ 736 h 2359"/>
              <a:gd name="T24" fmla="*/ 1049 w 2066"/>
              <a:gd name="T25" fmla="*/ 649 h 2359"/>
              <a:gd name="T26" fmla="*/ 1075 w 2066"/>
              <a:gd name="T27" fmla="*/ 526 h 2359"/>
              <a:gd name="T28" fmla="*/ 1043 w 2066"/>
              <a:gd name="T29" fmla="*/ 699 h 2359"/>
              <a:gd name="T30" fmla="*/ 1011 w 2066"/>
              <a:gd name="T31" fmla="*/ 432 h 2359"/>
              <a:gd name="T32" fmla="*/ 971 w 2066"/>
              <a:gd name="T33" fmla="*/ 327 h 2359"/>
              <a:gd name="T34" fmla="*/ 1172 w 2066"/>
              <a:gd name="T35" fmla="*/ 136 h 2359"/>
              <a:gd name="T36" fmla="*/ 1018 w 2066"/>
              <a:gd name="T37" fmla="*/ 75 h 2359"/>
              <a:gd name="T38" fmla="*/ 1013 w 2066"/>
              <a:gd name="T39" fmla="*/ 271 h 2359"/>
              <a:gd name="T40" fmla="*/ 869 w 2066"/>
              <a:gd name="T41" fmla="*/ 262 h 2359"/>
              <a:gd name="T42" fmla="*/ 699 w 2066"/>
              <a:gd name="T43" fmla="*/ 334 h 2359"/>
              <a:gd name="T44" fmla="*/ 667 w 2066"/>
              <a:gd name="T45" fmla="*/ 748 h 2359"/>
              <a:gd name="T46" fmla="*/ 672 w 2066"/>
              <a:gd name="T47" fmla="*/ 643 h 2359"/>
              <a:gd name="T48" fmla="*/ 592 w 2066"/>
              <a:gd name="T49" fmla="*/ 673 h 2359"/>
              <a:gd name="T50" fmla="*/ 510 w 2066"/>
              <a:gd name="T51" fmla="*/ 558 h 2359"/>
              <a:gd name="T52" fmla="*/ 488 w 2066"/>
              <a:gd name="T53" fmla="*/ 531 h 2359"/>
              <a:gd name="T54" fmla="*/ 574 w 2066"/>
              <a:gd name="T55" fmla="*/ 219 h 2359"/>
              <a:gd name="T56" fmla="*/ 411 w 2066"/>
              <a:gd name="T57" fmla="*/ 208 h 2359"/>
              <a:gd name="T58" fmla="*/ 355 w 2066"/>
              <a:gd name="T59" fmla="*/ 426 h 2359"/>
              <a:gd name="T60" fmla="*/ 110 w 2066"/>
              <a:gd name="T61" fmla="*/ 516 h 2359"/>
              <a:gd name="T62" fmla="*/ 383 w 2066"/>
              <a:gd name="T63" fmla="*/ 511 h 2359"/>
              <a:gd name="T64" fmla="*/ 701 w 2066"/>
              <a:gd name="T65" fmla="*/ 929 h 2359"/>
              <a:gd name="T66" fmla="*/ 643 w 2066"/>
              <a:gd name="T67" fmla="*/ 938 h 2359"/>
              <a:gd name="T68" fmla="*/ 263 w 2066"/>
              <a:gd name="T69" fmla="*/ 890 h 2359"/>
              <a:gd name="T70" fmla="*/ 135 w 2066"/>
              <a:gd name="T71" fmla="*/ 1106 h 2359"/>
              <a:gd name="T72" fmla="*/ 437 w 2066"/>
              <a:gd name="T73" fmla="*/ 1727 h 2359"/>
              <a:gd name="T74" fmla="*/ 130 w 2066"/>
              <a:gd name="T75" fmla="*/ 1979 h 2359"/>
              <a:gd name="T76" fmla="*/ 284 w 2066"/>
              <a:gd name="T77" fmla="*/ 1905 h 2359"/>
              <a:gd name="T78" fmla="*/ 477 w 2066"/>
              <a:gd name="T79" fmla="*/ 1839 h 2359"/>
              <a:gd name="T80" fmla="*/ 532 w 2066"/>
              <a:gd name="T81" fmla="*/ 1975 h 2359"/>
              <a:gd name="T82" fmla="*/ 689 w 2066"/>
              <a:gd name="T83" fmla="*/ 2041 h 2359"/>
              <a:gd name="T84" fmla="*/ 844 w 2066"/>
              <a:gd name="T85" fmla="*/ 1912 h 2359"/>
              <a:gd name="T86" fmla="*/ 939 w 2066"/>
              <a:gd name="T87" fmla="*/ 2055 h 2359"/>
              <a:gd name="T88" fmla="*/ 970 w 2066"/>
              <a:gd name="T89" fmla="*/ 2213 h 2359"/>
              <a:gd name="T90" fmla="*/ 1003 w 2066"/>
              <a:gd name="T91" fmla="*/ 1986 h 2359"/>
              <a:gd name="T92" fmla="*/ 1106 w 2066"/>
              <a:gd name="T93" fmla="*/ 2027 h 2359"/>
              <a:gd name="T94" fmla="*/ 1231 w 2066"/>
              <a:gd name="T95" fmla="*/ 2040 h 2359"/>
              <a:gd name="T96" fmla="*/ 1304 w 2066"/>
              <a:gd name="T97" fmla="*/ 1950 h 2359"/>
              <a:gd name="T98" fmla="*/ 1568 w 2066"/>
              <a:gd name="T99" fmla="*/ 2205 h 2359"/>
              <a:gd name="T100" fmla="*/ 1624 w 2066"/>
              <a:gd name="T101" fmla="*/ 2009 h 2359"/>
              <a:gd name="T102" fmla="*/ 1736 w 2066"/>
              <a:gd name="T103" fmla="*/ 1906 h 2359"/>
              <a:gd name="T104" fmla="*/ 1766 w 2066"/>
              <a:gd name="T105" fmla="*/ 1802 h 2359"/>
              <a:gd name="T106" fmla="*/ 1901 w 2066"/>
              <a:gd name="T107" fmla="*/ 1725 h 2359"/>
              <a:gd name="T108" fmla="*/ 691 w 2066"/>
              <a:gd name="T109" fmla="*/ 1772 h 2359"/>
              <a:gd name="T110" fmla="*/ 759 w 2066"/>
              <a:gd name="T111" fmla="*/ 1860 h 2359"/>
              <a:gd name="T112" fmla="*/ 862 w 2066"/>
              <a:gd name="T113" fmla="*/ 1658 h 2359"/>
              <a:gd name="T114" fmla="*/ 1125 w 2066"/>
              <a:gd name="T115" fmla="*/ 1878 h 2359"/>
              <a:gd name="T116" fmla="*/ 1190 w 2066"/>
              <a:gd name="T117" fmla="*/ 1819 h 2359"/>
              <a:gd name="T118" fmla="*/ 1336 w 2066"/>
              <a:gd name="T119" fmla="*/ 1840 h 2359"/>
              <a:gd name="T120" fmla="*/ 1435 w 2066"/>
              <a:gd name="T121" fmla="*/ 1921 h 2359"/>
              <a:gd name="T122" fmla="*/ 1565 w 2066"/>
              <a:gd name="T123" fmla="*/ 1825 h 2359"/>
              <a:gd name="T124" fmla="*/ 1441 w 2066"/>
              <a:gd name="T125" fmla="*/ 1765 h 2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66" h="2359">
                <a:moveTo>
                  <a:pt x="1993" y="1743"/>
                </a:moveTo>
                <a:cubicBezTo>
                  <a:pt x="2019" y="1736"/>
                  <a:pt x="2041" y="1722"/>
                  <a:pt x="2066" y="1712"/>
                </a:cubicBezTo>
                <a:cubicBezTo>
                  <a:pt x="2059" y="1714"/>
                  <a:pt x="2053" y="1717"/>
                  <a:pt x="2047" y="1719"/>
                </a:cubicBezTo>
                <a:cubicBezTo>
                  <a:pt x="2022" y="1729"/>
                  <a:pt x="1995" y="1742"/>
                  <a:pt x="1967" y="1740"/>
                </a:cubicBezTo>
                <a:cubicBezTo>
                  <a:pt x="1936" y="1739"/>
                  <a:pt x="1906" y="1714"/>
                  <a:pt x="1881" y="1698"/>
                </a:cubicBezTo>
                <a:cubicBezTo>
                  <a:pt x="1906" y="1703"/>
                  <a:pt x="1927" y="1702"/>
                  <a:pt x="1950" y="1695"/>
                </a:cubicBezTo>
                <a:cubicBezTo>
                  <a:pt x="1973" y="1687"/>
                  <a:pt x="1993" y="1681"/>
                  <a:pt x="2017" y="1686"/>
                </a:cubicBezTo>
                <a:cubicBezTo>
                  <a:pt x="2004" y="1682"/>
                  <a:pt x="1991" y="1681"/>
                  <a:pt x="1977" y="1684"/>
                </a:cubicBezTo>
                <a:cubicBezTo>
                  <a:pt x="1958" y="1687"/>
                  <a:pt x="1941" y="1695"/>
                  <a:pt x="1922" y="1695"/>
                </a:cubicBezTo>
                <a:cubicBezTo>
                  <a:pt x="1899" y="1695"/>
                  <a:pt x="1877" y="1688"/>
                  <a:pt x="1855" y="1683"/>
                </a:cubicBezTo>
                <a:cubicBezTo>
                  <a:pt x="1796" y="1671"/>
                  <a:pt x="1736" y="1667"/>
                  <a:pt x="1677" y="1656"/>
                </a:cubicBezTo>
                <a:cubicBezTo>
                  <a:pt x="1657" y="1653"/>
                  <a:pt x="1636" y="1652"/>
                  <a:pt x="1616" y="1648"/>
                </a:cubicBezTo>
                <a:cubicBezTo>
                  <a:pt x="1589" y="1644"/>
                  <a:pt x="1562" y="1632"/>
                  <a:pt x="1536" y="1624"/>
                </a:cubicBezTo>
                <a:cubicBezTo>
                  <a:pt x="1478" y="1606"/>
                  <a:pt x="1420" y="1588"/>
                  <a:pt x="1360" y="1576"/>
                </a:cubicBezTo>
                <a:cubicBezTo>
                  <a:pt x="1326" y="1570"/>
                  <a:pt x="1221" y="1558"/>
                  <a:pt x="1193" y="1475"/>
                </a:cubicBezTo>
                <a:cubicBezTo>
                  <a:pt x="1177" y="1429"/>
                  <a:pt x="1149" y="1415"/>
                  <a:pt x="1137" y="1387"/>
                </a:cubicBezTo>
                <a:cubicBezTo>
                  <a:pt x="1125" y="1360"/>
                  <a:pt x="1130" y="1284"/>
                  <a:pt x="1125" y="1254"/>
                </a:cubicBezTo>
                <a:cubicBezTo>
                  <a:pt x="1122" y="1233"/>
                  <a:pt x="1123" y="1212"/>
                  <a:pt x="1122" y="1191"/>
                </a:cubicBezTo>
                <a:cubicBezTo>
                  <a:pt x="1122" y="1163"/>
                  <a:pt x="1120" y="1126"/>
                  <a:pt x="1136" y="1102"/>
                </a:cubicBezTo>
                <a:cubicBezTo>
                  <a:pt x="1145" y="1087"/>
                  <a:pt x="1164" y="1075"/>
                  <a:pt x="1177" y="1063"/>
                </a:cubicBezTo>
                <a:cubicBezTo>
                  <a:pt x="1190" y="1052"/>
                  <a:pt x="1202" y="1040"/>
                  <a:pt x="1214" y="1027"/>
                </a:cubicBezTo>
                <a:cubicBezTo>
                  <a:pt x="1224" y="1017"/>
                  <a:pt x="1229" y="1002"/>
                  <a:pt x="1232" y="988"/>
                </a:cubicBezTo>
                <a:cubicBezTo>
                  <a:pt x="1233" y="979"/>
                  <a:pt x="1233" y="970"/>
                  <a:pt x="1234" y="961"/>
                </a:cubicBezTo>
                <a:cubicBezTo>
                  <a:pt x="1245" y="957"/>
                  <a:pt x="1258" y="953"/>
                  <a:pt x="1271" y="954"/>
                </a:cubicBezTo>
                <a:cubicBezTo>
                  <a:pt x="1294" y="955"/>
                  <a:pt x="1316" y="966"/>
                  <a:pt x="1339" y="968"/>
                </a:cubicBezTo>
                <a:cubicBezTo>
                  <a:pt x="1351" y="970"/>
                  <a:pt x="1362" y="971"/>
                  <a:pt x="1374" y="971"/>
                </a:cubicBezTo>
                <a:cubicBezTo>
                  <a:pt x="1453" y="975"/>
                  <a:pt x="1529" y="972"/>
                  <a:pt x="1605" y="947"/>
                </a:cubicBezTo>
                <a:cubicBezTo>
                  <a:pt x="1540" y="963"/>
                  <a:pt x="1476" y="966"/>
                  <a:pt x="1409" y="959"/>
                </a:cubicBezTo>
                <a:cubicBezTo>
                  <a:pt x="1420" y="950"/>
                  <a:pt x="1429" y="939"/>
                  <a:pt x="1437" y="927"/>
                </a:cubicBezTo>
                <a:cubicBezTo>
                  <a:pt x="1441" y="922"/>
                  <a:pt x="1466" y="929"/>
                  <a:pt x="1473" y="929"/>
                </a:cubicBezTo>
                <a:cubicBezTo>
                  <a:pt x="1500" y="931"/>
                  <a:pt x="1524" y="926"/>
                  <a:pt x="1547" y="911"/>
                </a:cubicBezTo>
                <a:cubicBezTo>
                  <a:pt x="1513" y="930"/>
                  <a:pt x="1480" y="926"/>
                  <a:pt x="1443" y="918"/>
                </a:cubicBezTo>
                <a:cubicBezTo>
                  <a:pt x="1471" y="881"/>
                  <a:pt x="1513" y="882"/>
                  <a:pt x="1555" y="878"/>
                </a:cubicBezTo>
                <a:cubicBezTo>
                  <a:pt x="1526" y="879"/>
                  <a:pt x="1489" y="873"/>
                  <a:pt x="1463" y="890"/>
                </a:cubicBezTo>
                <a:cubicBezTo>
                  <a:pt x="1442" y="904"/>
                  <a:pt x="1429" y="925"/>
                  <a:pt x="1411" y="943"/>
                </a:cubicBezTo>
                <a:cubicBezTo>
                  <a:pt x="1406" y="947"/>
                  <a:pt x="1401" y="952"/>
                  <a:pt x="1395" y="955"/>
                </a:cubicBezTo>
                <a:cubicBezTo>
                  <a:pt x="1389" y="959"/>
                  <a:pt x="1383" y="957"/>
                  <a:pt x="1376" y="956"/>
                </a:cubicBezTo>
                <a:cubicBezTo>
                  <a:pt x="1359" y="954"/>
                  <a:pt x="1342" y="951"/>
                  <a:pt x="1326" y="947"/>
                </a:cubicBezTo>
                <a:cubicBezTo>
                  <a:pt x="1311" y="943"/>
                  <a:pt x="1297" y="936"/>
                  <a:pt x="1282" y="933"/>
                </a:cubicBezTo>
                <a:cubicBezTo>
                  <a:pt x="1266" y="930"/>
                  <a:pt x="1250" y="931"/>
                  <a:pt x="1234" y="934"/>
                </a:cubicBezTo>
                <a:cubicBezTo>
                  <a:pt x="1249" y="916"/>
                  <a:pt x="1256" y="879"/>
                  <a:pt x="1282" y="872"/>
                </a:cubicBezTo>
                <a:cubicBezTo>
                  <a:pt x="1291" y="870"/>
                  <a:pt x="1302" y="870"/>
                  <a:pt x="1311" y="870"/>
                </a:cubicBezTo>
                <a:cubicBezTo>
                  <a:pt x="1330" y="870"/>
                  <a:pt x="1349" y="868"/>
                  <a:pt x="1367" y="864"/>
                </a:cubicBezTo>
                <a:cubicBezTo>
                  <a:pt x="1404" y="855"/>
                  <a:pt x="1433" y="836"/>
                  <a:pt x="1460" y="811"/>
                </a:cubicBezTo>
                <a:cubicBezTo>
                  <a:pt x="1487" y="786"/>
                  <a:pt x="1513" y="762"/>
                  <a:pt x="1549" y="751"/>
                </a:cubicBezTo>
                <a:cubicBezTo>
                  <a:pt x="1568" y="745"/>
                  <a:pt x="1587" y="743"/>
                  <a:pt x="1606" y="743"/>
                </a:cubicBezTo>
                <a:cubicBezTo>
                  <a:pt x="1619" y="742"/>
                  <a:pt x="1647" y="739"/>
                  <a:pt x="1656" y="750"/>
                </a:cubicBezTo>
                <a:cubicBezTo>
                  <a:pt x="1667" y="762"/>
                  <a:pt x="1673" y="779"/>
                  <a:pt x="1681" y="793"/>
                </a:cubicBezTo>
                <a:cubicBezTo>
                  <a:pt x="1688" y="805"/>
                  <a:pt x="1697" y="814"/>
                  <a:pt x="1708" y="822"/>
                </a:cubicBezTo>
                <a:cubicBezTo>
                  <a:pt x="1708" y="855"/>
                  <a:pt x="1713" y="886"/>
                  <a:pt x="1748" y="898"/>
                </a:cubicBezTo>
                <a:cubicBezTo>
                  <a:pt x="1777" y="909"/>
                  <a:pt x="1810" y="905"/>
                  <a:pt x="1840" y="901"/>
                </a:cubicBezTo>
                <a:cubicBezTo>
                  <a:pt x="1814" y="902"/>
                  <a:pt x="1787" y="904"/>
                  <a:pt x="1762" y="896"/>
                </a:cubicBezTo>
                <a:cubicBezTo>
                  <a:pt x="1748" y="893"/>
                  <a:pt x="1734" y="885"/>
                  <a:pt x="1726" y="873"/>
                </a:cubicBezTo>
                <a:cubicBezTo>
                  <a:pt x="1718" y="860"/>
                  <a:pt x="1719" y="844"/>
                  <a:pt x="1719" y="830"/>
                </a:cubicBezTo>
                <a:cubicBezTo>
                  <a:pt x="1762" y="856"/>
                  <a:pt x="1812" y="846"/>
                  <a:pt x="1856" y="830"/>
                </a:cubicBezTo>
                <a:cubicBezTo>
                  <a:pt x="1817" y="842"/>
                  <a:pt x="1774" y="849"/>
                  <a:pt x="1735" y="829"/>
                </a:cubicBezTo>
                <a:cubicBezTo>
                  <a:pt x="1724" y="823"/>
                  <a:pt x="1713" y="814"/>
                  <a:pt x="1704" y="805"/>
                </a:cubicBezTo>
                <a:cubicBezTo>
                  <a:pt x="1690" y="790"/>
                  <a:pt x="1685" y="767"/>
                  <a:pt x="1675" y="749"/>
                </a:cubicBezTo>
                <a:cubicBezTo>
                  <a:pt x="1727" y="758"/>
                  <a:pt x="1778" y="778"/>
                  <a:pt x="1830" y="787"/>
                </a:cubicBezTo>
                <a:cubicBezTo>
                  <a:pt x="1884" y="796"/>
                  <a:pt x="1937" y="787"/>
                  <a:pt x="1990" y="778"/>
                </a:cubicBezTo>
                <a:cubicBezTo>
                  <a:pt x="1989" y="781"/>
                  <a:pt x="1986" y="788"/>
                  <a:pt x="1988" y="795"/>
                </a:cubicBezTo>
                <a:cubicBezTo>
                  <a:pt x="1990" y="804"/>
                  <a:pt x="2000" y="809"/>
                  <a:pt x="2000" y="809"/>
                </a:cubicBezTo>
                <a:cubicBezTo>
                  <a:pt x="2000" y="809"/>
                  <a:pt x="2005" y="800"/>
                  <a:pt x="2003" y="791"/>
                </a:cubicBezTo>
                <a:cubicBezTo>
                  <a:pt x="2000" y="782"/>
                  <a:pt x="1991" y="777"/>
                  <a:pt x="1991" y="777"/>
                </a:cubicBezTo>
                <a:cubicBezTo>
                  <a:pt x="1991" y="777"/>
                  <a:pt x="1991" y="778"/>
                  <a:pt x="1990" y="778"/>
                </a:cubicBezTo>
                <a:cubicBezTo>
                  <a:pt x="1944" y="783"/>
                  <a:pt x="1896" y="789"/>
                  <a:pt x="1849" y="780"/>
                </a:cubicBezTo>
                <a:cubicBezTo>
                  <a:pt x="1800" y="770"/>
                  <a:pt x="1753" y="749"/>
                  <a:pt x="1705" y="735"/>
                </a:cubicBezTo>
                <a:cubicBezTo>
                  <a:pt x="1726" y="737"/>
                  <a:pt x="1747" y="726"/>
                  <a:pt x="1765" y="716"/>
                </a:cubicBezTo>
                <a:cubicBezTo>
                  <a:pt x="1769" y="713"/>
                  <a:pt x="1785" y="701"/>
                  <a:pt x="1789" y="704"/>
                </a:cubicBezTo>
                <a:cubicBezTo>
                  <a:pt x="1797" y="709"/>
                  <a:pt x="1807" y="711"/>
                  <a:pt x="1816" y="713"/>
                </a:cubicBezTo>
                <a:cubicBezTo>
                  <a:pt x="1855" y="719"/>
                  <a:pt x="1897" y="710"/>
                  <a:pt x="1933" y="696"/>
                </a:cubicBezTo>
                <a:cubicBezTo>
                  <a:pt x="1937" y="697"/>
                  <a:pt x="1942" y="697"/>
                  <a:pt x="1947" y="695"/>
                </a:cubicBezTo>
                <a:cubicBezTo>
                  <a:pt x="1956" y="691"/>
                  <a:pt x="1960" y="681"/>
                  <a:pt x="1960" y="681"/>
                </a:cubicBezTo>
                <a:cubicBezTo>
                  <a:pt x="1960" y="681"/>
                  <a:pt x="1949" y="677"/>
                  <a:pt x="1941" y="681"/>
                </a:cubicBezTo>
                <a:cubicBezTo>
                  <a:pt x="1932" y="685"/>
                  <a:pt x="1928" y="695"/>
                  <a:pt x="1928" y="695"/>
                </a:cubicBezTo>
                <a:cubicBezTo>
                  <a:pt x="1928" y="695"/>
                  <a:pt x="1930" y="696"/>
                  <a:pt x="1933" y="696"/>
                </a:cubicBezTo>
                <a:cubicBezTo>
                  <a:pt x="1913" y="702"/>
                  <a:pt x="1892" y="706"/>
                  <a:pt x="1870" y="708"/>
                </a:cubicBezTo>
                <a:cubicBezTo>
                  <a:pt x="1846" y="709"/>
                  <a:pt x="1818" y="709"/>
                  <a:pt x="1797" y="697"/>
                </a:cubicBezTo>
                <a:cubicBezTo>
                  <a:pt x="1863" y="667"/>
                  <a:pt x="1936" y="671"/>
                  <a:pt x="2005" y="657"/>
                </a:cubicBezTo>
                <a:cubicBezTo>
                  <a:pt x="1935" y="667"/>
                  <a:pt x="1862" y="657"/>
                  <a:pt x="1794" y="683"/>
                </a:cubicBezTo>
                <a:cubicBezTo>
                  <a:pt x="1808" y="666"/>
                  <a:pt x="1829" y="654"/>
                  <a:pt x="1847" y="644"/>
                </a:cubicBezTo>
                <a:cubicBezTo>
                  <a:pt x="1870" y="631"/>
                  <a:pt x="1895" y="622"/>
                  <a:pt x="1921" y="615"/>
                </a:cubicBezTo>
                <a:cubicBezTo>
                  <a:pt x="1888" y="621"/>
                  <a:pt x="1857" y="632"/>
                  <a:pt x="1828" y="648"/>
                </a:cubicBezTo>
                <a:cubicBezTo>
                  <a:pt x="1816" y="654"/>
                  <a:pt x="1804" y="661"/>
                  <a:pt x="1793" y="670"/>
                </a:cubicBezTo>
                <a:cubicBezTo>
                  <a:pt x="1788" y="672"/>
                  <a:pt x="1784" y="679"/>
                  <a:pt x="1781" y="683"/>
                </a:cubicBezTo>
                <a:cubicBezTo>
                  <a:pt x="1779" y="686"/>
                  <a:pt x="1777" y="688"/>
                  <a:pt x="1775" y="691"/>
                </a:cubicBezTo>
                <a:cubicBezTo>
                  <a:pt x="1770" y="694"/>
                  <a:pt x="1765" y="697"/>
                  <a:pt x="1759" y="700"/>
                </a:cubicBezTo>
                <a:cubicBezTo>
                  <a:pt x="1728" y="715"/>
                  <a:pt x="1692" y="721"/>
                  <a:pt x="1657" y="720"/>
                </a:cubicBezTo>
                <a:cubicBezTo>
                  <a:pt x="1628" y="719"/>
                  <a:pt x="1601" y="714"/>
                  <a:pt x="1572" y="716"/>
                </a:cubicBezTo>
                <a:cubicBezTo>
                  <a:pt x="1533" y="719"/>
                  <a:pt x="1498" y="733"/>
                  <a:pt x="1467" y="756"/>
                </a:cubicBezTo>
                <a:cubicBezTo>
                  <a:pt x="1436" y="779"/>
                  <a:pt x="1408" y="809"/>
                  <a:pt x="1368" y="818"/>
                </a:cubicBezTo>
                <a:cubicBezTo>
                  <a:pt x="1349" y="822"/>
                  <a:pt x="1331" y="822"/>
                  <a:pt x="1312" y="821"/>
                </a:cubicBezTo>
                <a:cubicBezTo>
                  <a:pt x="1299" y="820"/>
                  <a:pt x="1285" y="819"/>
                  <a:pt x="1272" y="822"/>
                </a:cubicBezTo>
                <a:cubicBezTo>
                  <a:pt x="1245" y="827"/>
                  <a:pt x="1222" y="848"/>
                  <a:pt x="1207" y="871"/>
                </a:cubicBezTo>
                <a:cubicBezTo>
                  <a:pt x="1197" y="888"/>
                  <a:pt x="1188" y="907"/>
                  <a:pt x="1179" y="925"/>
                </a:cubicBezTo>
                <a:cubicBezTo>
                  <a:pt x="1170" y="944"/>
                  <a:pt x="1161" y="963"/>
                  <a:pt x="1153" y="982"/>
                </a:cubicBezTo>
                <a:cubicBezTo>
                  <a:pt x="1147" y="944"/>
                  <a:pt x="1158" y="901"/>
                  <a:pt x="1171" y="866"/>
                </a:cubicBezTo>
                <a:cubicBezTo>
                  <a:pt x="1176" y="850"/>
                  <a:pt x="1181" y="834"/>
                  <a:pt x="1194" y="823"/>
                </a:cubicBezTo>
                <a:cubicBezTo>
                  <a:pt x="1206" y="813"/>
                  <a:pt x="1221" y="808"/>
                  <a:pt x="1236" y="803"/>
                </a:cubicBezTo>
                <a:cubicBezTo>
                  <a:pt x="1254" y="796"/>
                  <a:pt x="1272" y="791"/>
                  <a:pt x="1289" y="782"/>
                </a:cubicBezTo>
                <a:cubicBezTo>
                  <a:pt x="1306" y="774"/>
                  <a:pt x="1319" y="762"/>
                  <a:pt x="1332" y="749"/>
                </a:cubicBezTo>
                <a:cubicBezTo>
                  <a:pt x="1351" y="730"/>
                  <a:pt x="1367" y="708"/>
                  <a:pt x="1385" y="687"/>
                </a:cubicBezTo>
                <a:cubicBezTo>
                  <a:pt x="1407" y="661"/>
                  <a:pt x="1451" y="668"/>
                  <a:pt x="1482" y="668"/>
                </a:cubicBezTo>
                <a:cubicBezTo>
                  <a:pt x="1506" y="668"/>
                  <a:pt x="1529" y="663"/>
                  <a:pt x="1550" y="653"/>
                </a:cubicBezTo>
                <a:cubicBezTo>
                  <a:pt x="1561" y="647"/>
                  <a:pt x="1570" y="640"/>
                  <a:pt x="1581" y="633"/>
                </a:cubicBezTo>
                <a:cubicBezTo>
                  <a:pt x="1595" y="625"/>
                  <a:pt x="1609" y="616"/>
                  <a:pt x="1622" y="605"/>
                </a:cubicBezTo>
                <a:cubicBezTo>
                  <a:pt x="1636" y="593"/>
                  <a:pt x="1649" y="578"/>
                  <a:pt x="1667" y="571"/>
                </a:cubicBezTo>
                <a:cubicBezTo>
                  <a:pt x="1670" y="570"/>
                  <a:pt x="1680" y="574"/>
                  <a:pt x="1684" y="575"/>
                </a:cubicBezTo>
                <a:cubicBezTo>
                  <a:pt x="1693" y="575"/>
                  <a:pt x="1702" y="575"/>
                  <a:pt x="1711" y="574"/>
                </a:cubicBezTo>
                <a:cubicBezTo>
                  <a:pt x="1747" y="571"/>
                  <a:pt x="1780" y="563"/>
                  <a:pt x="1814" y="553"/>
                </a:cubicBezTo>
                <a:cubicBezTo>
                  <a:pt x="1793" y="558"/>
                  <a:pt x="1773" y="563"/>
                  <a:pt x="1751" y="565"/>
                </a:cubicBezTo>
                <a:cubicBezTo>
                  <a:pt x="1728" y="567"/>
                  <a:pt x="1698" y="572"/>
                  <a:pt x="1675" y="564"/>
                </a:cubicBezTo>
                <a:cubicBezTo>
                  <a:pt x="1711" y="542"/>
                  <a:pt x="1753" y="525"/>
                  <a:pt x="1796" y="531"/>
                </a:cubicBezTo>
                <a:cubicBezTo>
                  <a:pt x="1752" y="522"/>
                  <a:pt x="1706" y="538"/>
                  <a:pt x="1667" y="558"/>
                </a:cubicBezTo>
                <a:cubicBezTo>
                  <a:pt x="1671" y="529"/>
                  <a:pt x="1702" y="511"/>
                  <a:pt x="1726" y="500"/>
                </a:cubicBezTo>
                <a:cubicBezTo>
                  <a:pt x="1748" y="489"/>
                  <a:pt x="1772" y="481"/>
                  <a:pt x="1796" y="478"/>
                </a:cubicBezTo>
                <a:cubicBezTo>
                  <a:pt x="1753" y="481"/>
                  <a:pt x="1699" y="497"/>
                  <a:pt x="1670" y="530"/>
                </a:cubicBezTo>
                <a:cubicBezTo>
                  <a:pt x="1663" y="539"/>
                  <a:pt x="1657" y="549"/>
                  <a:pt x="1656" y="561"/>
                </a:cubicBezTo>
                <a:cubicBezTo>
                  <a:pt x="1655" y="569"/>
                  <a:pt x="1635" y="578"/>
                  <a:pt x="1628" y="583"/>
                </a:cubicBezTo>
                <a:cubicBezTo>
                  <a:pt x="1611" y="597"/>
                  <a:pt x="1593" y="610"/>
                  <a:pt x="1573" y="619"/>
                </a:cubicBezTo>
                <a:cubicBezTo>
                  <a:pt x="1590" y="593"/>
                  <a:pt x="1603" y="563"/>
                  <a:pt x="1612" y="534"/>
                </a:cubicBezTo>
                <a:cubicBezTo>
                  <a:pt x="1622" y="499"/>
                  <a:pt x="1631" y="464"/>
                  <a:pt x="1667" y="450"/>
                </a:cubicBezTo>
                <a:cubicBezTo>
                  <a:pt x="1701" y="437"/>
                  <a:pt x="1740" y="435"/>
                  <a:pt x="1761" y="402"/>
                </a:cubicBezTo>
                <a:cubicBezTo>
                  <a:pt x="1777" y="375"/>
                  <a:pt x="1773" y="340"/>
                  <a:pt x="1794" y="315"/>
                </a:cubicBezTo>
                <a:cubicBezTo>
                  <a:pt x="1772" y="338"/>
                  <a:pt x="1773" y="374"/>
                  <a:pt x="1755" y="399"/>
                </a:cubicBezTo>
                <a:cubicBezTo>
                  <a:pt x="1732" y="430"/>
                  <a:pt x="1691" y="428"/>
                  <a:pt x="1658" y="440"/>
                </a:cubicBezTo>
                <a:cubicBezTo>
                  <a:pt x="1620" y="453"/>
                  <a:pt x="1607" y="488"/>
                  <a:pt x="1594" y="523"/>
                </a:cubicBezTo>
                <a:cubicBezTo>
                  <a:pt x="1583" y="553"/>
                  <a:pt x="1568" y="583"/>
                  <a:pt x="1548" y="608"/>
                </a:cubicBezTo>
                <a:cubicBezTo>
                  <a:pt x="1538" y="620"/>
                  <a:pt x="1525" y="632"/>
                  <a:pt x="1510" y="635"/>
                </a:cubicBezTo>
                <a:cubicBezTo>
                  <a:pt x="1501" y="636"/>
                  <a:pt x="1492" y="635"/>
                  <a:pt x="1484" y="635"/>
                </a:cubicBezTo>
                <a:cubicBezTo>
                  <a:pt x="1448" y="633"/>
                  <a:pt x="1405" y="625"/>
                  <a:pt x="1372" y="645"/>
                </a:cubicBezTo>
                <a:cubicBezTo>
                  <a:pt x="1348" y="660"/>
                  <a:pt x="1331" y="687"/>
                  <a:pt x="1310" y="707"/>
                </a:cubicBezTo>
                <a:cubicBezTo>
                  <a:pt x="1297" y="718"/>
                  <a:pt x="1284" y="731"/>
                  <a:pt x="1268" y="738"/>
                </a:cubicBezTo>
                <a:cubicBezTo>
                  <a:pt x="1251" y="745"/>
                  <a:pt x="1233" y="748"/>
                  <a:pt x="1216" y="753"/>
                </a:cubicBezTo>
                <a:cubicBezTo>
                  <a:pt x="1196" y="758"/>
                  <a:pt x="1177" y="765"/>
                  <a:pt x="1160" y="778"/>
                </a:cubicBezTo>
                <a:cubicBezTo>
                  <a:pt x="1177" y="739"/>
                  <a:pt x="1222" y="731"/>
                  <a:pt x="1252" y="705"/>
                </a:cubicBezTo>
                <a:cubicBezTo>
                  <a:pt x="1270" y="690"/>
                  <a:pt x="1283" y="671"/>
                  <a:pt x="1291" y="648"/>
                </a:cubicBezTo>
                <a:cubicBezTo>
                  <a:pt x="1298" y="629"/>
                  <a:pt x="1299" y="609"/>
                  <a:pt x="1304" y="589"/>
                </a:cubicBezTo>
                <a:cubicBezTo>
                  <a:pt x="1309" y="568"/>
                  <a:pt x="1324" y="550"/>
                  <a:pt x="1339" y="536"/>
                </a:cubicBezTo>
                <a:cubicBezTo>
                  <a:pt x="1353" y="522"/>
                  <a:pt x="1387" y="533"/>
                  <a:pt x="1405" y="536"/>
                </a:cubicBezTo>
                <a:cubicBezTo>
                  <a:pt x="1410" y="536"/>
                  <a:pt x="1415" y="537"/>
                  <a:pt x="1420" y="538"/>
                </a:cubicBezTo>
                <a:cubicBezTo>
                  <a:pt x="1424" y="541"/>
                  <a:pt x="1428" y="545"/>
                  <a:pt x="1432" y="549"/>
                </a:cubicBezTo>
                <a:cubicBezTo>
                  <a:pt x="1441" y="556"/>
                  <a:pt x="1451" y="561"/>
                  <a:pt x="1463" y="559"/>
                </a:cubicBezTo>
                <a:cubicBezTo>
                  <a:pt x="1476" y="557"/>
                  <a:pt x="1488" y="550"/>
                  <a:pt x="1499" y="545"/>
                </a:cubicBezTo>
                <a:cubicBezTo>
                  <a:pt x="1510" y="540"/>
                  <a:pt x="1520" y="535"/>
                  <a:pt x="1531" y="530"/>
                </a:cubicBezTo>
                <a:cubicBezTo>
                  <a:pt x="1515" y="537"/>
                  <a:pt x="1498" y="543"/>
                  <a:pt x="1482" y="549"/>
                </a:cubicBezTo>
                <a:cubicBezTo>
                  <a:pt x="1461" y="557"/>
                  <a:pt x="1447" y="554"/>
                  <a:pt x="1432" y="538"/>
                </a:cubicBezTo>
                <a:cubicBezTo>
                  <a:pt x="1487" y="538"/>
                  <a:pt x="1528" y="501"/>
                  <a:pt x="1569" y="468"/>
                </a:cubicBezTo>
                <a:cubicBezTo>
                  <a:pt x="1542" y="487"/>
                  <a:pt x="1515" y="508"/>
                  <a:pt x="1484" y="520"/>
                </a:cubicBezTo>
                <a:cubicBezTo>
                  <a:pt x="1443" y="536"/>
                  <a:pt x="1406" y="521"/>
                  <a:pt x="1365" y="515"/>
                </a:cubicBezTo>
                <a:cubicBezTo>
                  <a:pt x="1396" y="495"/>
                  <a:pt x="1430" y="480"/>
                  <a:pt x="1464" y="465"/>
                </a:cubicBezTo>
                <a:cubicBezTo>
                  <a:pt x="1490" y="454"/>
                  <a:pt x="1508" y="439"/>
                  <a:pt x="1522" y="415"/>
                </a:cubicBezTo>
                <a:cubicBezTo>
                  <a:pt x="1530" y="400"/>
                  <a:pt x="1533" y="384"/>
                  <a:pt x="1553" y="387"/>
                </a:cubicBezTo>
                <a:cubicBezTo>
                  <a:pt x="1568" y="388"/>
                  <a:pt x="1581" y="394"/>
                  <a:pt x="1596" y="394"/>
                </a:cubicBezTo>
                <a:cubicBezTo>
                  <a:pt x="1624" y="395"/>
                  <a:pt x="1648" y="383"/>
                  <a:pt x="1670" y="367"/>
                </a:cubicBezTo>
                <a:cubicBezTo>
                  <a:pt x="1652" y="378"/>
                  <a:pt x="1632" y="388"/>
                  <a:pt x="1610" y="390"/>
                </a:cubicBezTo>
                <a:cubicBezTo>
                  <a:pt x="1588" y="391"/>
                  <a:pt x="1569" y="378"/>
                  <a:pt x="1547" y="378"/>
                </a:cubicBezTo>
                <a:cubicBezTo>
                  <a:pt x="1559" y="368"/>
                  <a:pt x="1574" y="365"/>
                  <a:pt x="1588" y="362"/>
                </a:cubicBezTo>
                <a:cubicBezTo>
                  <a:pt x="1607" y="357"/>
                  <a:pt x="1626" y="351"/>
                  <a:pt x="1644" y="344"/>
                </a:cubicBezTo>
                <a:cubicBezTo>
                  <a:pt x="1676" y="332"/>
                  <a:pt x="1708" y="315"/>
                  <a:pt x="1728" y="287"/>
                </a:cubicBezTo>
                <a:cubicBezTo>
                  <a:pt x="1705" y="314"/>
                  <a:pt x="1670" y="328"/>
                  <a:pt x="1637" y="338"/>
                </a:cubicBezTo>
                <a:cubicBezTo>
                  <a:pt x="1620" y="342"/>
                  <a:pt x="1603" y="346"/>
                  <a:pt x="1586" y="349"/>
                </a:cubicBezTo>
                <a:cubicBezTo>
                  <a:pt x="1568" y="351"/>
                  <a:pt x="1550" y="354"/>
                  <a:pt x="1536" y="365"/>
                </a:cubicBezTo>
                <a:cubicBezTo>
                  <a:pt x="1540" y="343"/>
                  <a:pt x="1542" y="319"/>
                  <a:pt x="1558" y="304"/>
                </a:cubicBezTo>
                <a:cubicBezTo>
                  <a:pt x="1579" y="285"/>
                  <a:pt x="1610" y="282"/>
                  <a:pt x="1636" y="280"/>
                </a:cubicBezTo>
                <a:cubicBezTo>
                  <a:pt x="1612" y="280"/>
                  <a:pt x="1587" y="281"/>
                  <a:pt x="1565" y="292"/>
                </a:cubicBezTo>
                <a:cubicBezTo>
                  <a:pt x="1544" y="304"/>
                  <a:pt x="1537" y="322"/>
                  <a:pt x="1531" y="344"/>
                </a:cubicBezTo>
                <a:cubicBezTo>
                  <a:pt x="1528" y="355"/>
                  <a:pt x="1525" y="367"/>
                  <a:pt x="1522" y="378"/>
                </a:cubicBezTo>
                <a:cubicBezTo>
                  <a:pt x="1519" y="389"/>
                  <a:pt x="1514" y="397"/>
                  <a:pt x="1508" y="407"/>
                </a:cubicBezTo>
                <a:cubicBezTo>
                  <a:pt x="1496" y="424"/>
                  <a:pt x="1484" y="435"/>
                  <a:pt x="1465" y="442"/>
                </a:cubicBezTo>
                <a:cubicBezTo>
                  <a:pt x="1399" y="468"/>
                  <a:pt x="1325" y="489"/>
                  <a:pt x="1283" y="550"/>
                </a:cubicBezTo>
                <a:cubicBezTo>
                  <a:pt x="1280" y="535"/>
                  <a:pt x="1275" y="520"/>
                  <a:pt x="1270" y="505"/>
                </a:cubicBezTo>
                <a:cubicBezTo>
                  <a:pt x="1264" y="489"/>
                  <a:pt x="1257" y="475"/>
                  <a:pt x="1260" y="457"/>
                </a:cubicBezTo>
                <a:cubicBezTo>
                  <a:pt x="1262" y="442"/>
                  <a:pt x="1272" y="429"/>
                  <a:pt x="1286" y="423"/>
                </a:cubicBezTo>
                <a:cubicBezTo>
                  <a:pt x="1301" y="416"/>
                  <a:pt x="1319" y="416"/>
                  <a:pt x="1334" y="410"/>
                </a:cubicBezTo>
                <a:cubicBezTo>
                  <a:pt x="1341" y="407"/>
                  <a:pt x="1347" y="403"/>
                  <a:pt x="1352" y="398"/>
                </a:cubicBezTo>
                <a:cubicBezTo>
                  <a:pt x="1354" y="395"/>
                  <a:pt x="1359" y="385"/>
                  <a:pt x="1363" y="386"/>
                </a:cubicBezTo>
                <a:cubicBezTo>
                  <a:pt x="1378" y="389"/>
                  <a:pt x="1397" y="376"/>
                  <a:pt x="1408" y="367"/>
                </a:cubicBezTo>
                <a:cubicBezTo>
                  <a:pt x="1429" y="348"/>
                  <a:pt x="1436" y="307"/>
                  <a:pt x="1472" y="314"/>
                </a:cubicBezTo>
                <a:cubicBezTo>
                  <a:pt x="1450" y="308"/>
                  <a:pt x="1435" y="324"/>
                  <a:pt x="1422" y="340"/>
                </a:cubicBezTo>
                <a:cubicBezTo>
                  <a:pt x="1410" y="357"/>
                  <a:pt x="1389" y="382"/>
                  <a:pt x="1365" y="377"/>
                </a:cubicBezTo>
                <a:cubicBezTo>
                  <a:pt x="1379" y="353"/>
                  <a:pt x="1390" y="327"/>
                  <a:pt x="1416" y="315"/>
                </a:cubicBezTo>
                <a:cubicBezTo>
                  <a:pt x="1382" y="329"/>
                  <a:pt x="1372" y="365"/>
                  <a:pt x="1349" y="390"/>
                </a:cubicBezTo>
                <a:cubicBezTo>
                  <a:pt x="1335" y="405"/>
                  <a:pt x="1316" y="404"/>
                  <a:pt x="1298" y="408"/>
                </a:cubicBezTo>
                <a:cubicBezTo>
                  <a:pt x="1278" y="411"/>
                  <a:pt x="1260" y="421"/>
                  <a:pt x="1251" y="439"/>
                </a:cubicBezTo>
                <a:cubicBezTo>
                  <a:pt x="1251" y="437"/>
                  <a:pt x="1250" y="426"/>
                  <a:pt x="1250" y="426"/>
                </a:cubicBezTo>
                <a:cubicBezTo>
                  <a:pt x="1250" y="374"/>
                  <a:pt x="1282" y="326"/>
                  <a:pt x="1320" y="290"/>
                </a:cubicBezTo>
                <a:cubicBezTo>
                  <a:pt x="1324" y="290"/>
                  <a:pt x="1326" y="289"/>
                  <a:pt x="1326" y="289"/>
                </a:cubicBezTo>
                <a:cubicBezTo>
                  <a:pt x="1326" y="289"/>
                  <a:pt x="1326" y="288"/>
                  <a:pt x="1325" y="286"/>
                </a:cubicBezTo>
                <a:cubicBezTo>
                  <a:pt x="1328" y="283"/>
                  <a:pt x="1331" y="281"/>
                  <a:pt x="1334" y="278"/>
                </a:cubicBezTo>
                <a:cubicBezTo>
                  <a:pt x="1331" y="280"/>
                  <a:pt x="1328" y="283"/>
                  <a:pt x="1324" y="285"/>
                </a:cubicBezTo>
                <a:cubicBezTo>
                  <a:pt x="1322" y="282"/>
                  <a:pt x="1318" y="276"/>
                  <a:pt x="1311" y="273"/>
                </a:cubicBezTo>
                <a:cubicBezTo>
                  <a:pt x="1301" y="269"/>
                  <a:pt x="1290" y="274"/>
                  <a:pt x="1290" y="274"/>
                </a:cubicBezTo>
                <a:cubicBezTo>
                  <a:pt x="1290" y="274"/>
                  <a:pt x="1294" y="285"/>
                  <a:pt x="1304" y="289"/>
                </a:cubicBezTo>
                <a:cubicBezTo>
                  <a:pt x="1309" y="291"/>
                  <a:pt x="1314" y="291"/>
                  <a:pt x="1318" y="291"/>
                </a:cubicBezTo>
                <a:cubicBezTo>
                  <a:pt x="1296" y="308"/>
                  <a:pt x="1278" y="329"/>
                  <a:pt x="1263" y="352"/>
                </a:cubicBezTo>
                <a:cubicBezTo>
                  <a:pt x="1252" y="339"/>
                  <a:pt x="1254" y="315"/>
                  <a:pt x="1260" y="300"/>
                </a:cubicBezTo>
                <a:cubicBezTo>
                  <a:pt x="1266" y="285"/>
                  <a:pt x="1279" y="275"/>
                  <a:pt x="1292" y="266"/>
                </a:cubicBezTo>
                <a:cubicBezTo>
                  <a:pt x="1267" y="281"/>
                  <a:pt x="1250" y="301"/>
                  <a:pt x="1251" y="332"/>
                </a:cubicBezTo>
                <a:cubicBezTo>
                  <a:pt x="1251" y="338"/>
                  <a:pt x="1252" y="345"/>
                  <a:pt x="1254" y="350"/>
                </a:cubicBezTo>
                <a:cubicBezTo>
                  <a:pt x="1258" y="359"/>
                  <a:pt x="1259" y="357"/>
                  <a:pt x="1255" y="367"/>
                </a:cubicBezTo>
                <a:cubicBezTo>
                  <a:pt x="1250" y="375"/>
                  <a:pt x="1247" y="384"/>
                  <a:pt x="1244" y="394"/>
                </a:cubicBezTo>
                <a:cubicBezTo>
                  <a:pt x="1244" y="391"/>
                  <a:pt x="1243" y="389"/>
                  <a:pt x="1243" y="387"/>
                </a:cubicBezTo>
                <a:cubicBezTo>
                  <a:pt x="1243" y="383"/>
                  <a:pt x="1242" y="380"/>
                  <a:pt x="1241" y="377"/>
                </a:cubicBezTo>
                <a:cubicBezTo>
                  <a:pt x="1241" y="376"/>
                  <a:pt x="1241" y="375"/>
                  <a:pt x="1240" y="374"/>
                </a:cubicBezTo>
                <a:cubicBezTo>
                  <a:pt x="1240" y="373"/>
                  <a:pt x="1240" y="373"/>
                  <a:pt x="1240" y="373"/>
                </a:cubicBezTo>
                <a:cubicBezTo>
                  <a:pt x="1240" y="373"/>
                  <a:pt x="1240" y="373"/>
                  <a:pt x="1240" y="372"/>
                </a:cubicBezTo>
                <a:cubicBezTo>
                  <a:pt x="1239" y="371"/>
                  <a:pt x="1239" y="369"/>
                  <a:pt x="1239" y="368"/>
                </a:cubicBezTo>
                <a:cubicBezTo>
                  <a:pt x="1236" y="354"/>
                  <a:pt x="1232" y="341"/>
                  <a:pt x="1228" y="327"/>
                </a:cubicBezTo>
                <a:cubicBezTo>
                  <a:pt x="1224" y="314"/>
                  <a:pt x="1219" y="300"/>
                  <a:pt x="1216" y="288"/>
                </a:cubicBezTo>
                <a:cubicBezTo>
                  <a:pt x="1213" y="275"/>
                  <a:pt x="1211" y="263"/>
                  <a:pt x="1209" y="253"/>
                </a:cubicBezTo>
                <a:cubicBezTo>
                  <a:pt x="1209" y="247"/>
                  <a:pt x="1208" y="243"/>
                  <a:pt x="1208" y="238"/>
                </a:cubicBezTo>
                <a:cubicBezTo>
                  <a:pt x="1208" y="234"/>
                  <a:pt x="1208" y="230"/>
                  <a:pt x="1208" y="227"/>
                </a:cubicBezTo>
                <a:cubicBezTo>
                  <a:pt x="1208" y="221"/>
                  <a:pt x="1209" y="218"/>
                  <a:pt x="1209" y="218"/>
                </a:cubicBezTo>
                <a:cubicBezTo>
                  <a:pt x="1209" y="218"/>
                  <a:pt x="1208" y="221"/>
                  <a:pt x="1207" y="227"/>
                </a:cubicBezTo>
                <a:cubicBezTo>
                  <a:pt x="1207" y="230"/>
                  <a:pt x="1207" y="234"/>
                  <a:pt x="1207" y="238"/>
                </a:cubicBezTo>
                <a:cubicBezTo>
                  <a:pt x="1207" y="243"/>
                  <a:pt x="1206" y="247"/>
                  <a:pt x="1207" y="253"/>
                </a:cubicBezTo>
                <a:cubicBezTo>
                  <a:pt x="1207" y="263"/>
                  <a:pt x="1208" y="276"/>
                  <a:pt x="1211" y="289"/>
                </a:cubicBezTo>
                <a:cubicBezTo>
                  <a:pt x="1213" y="302"/>
                  <a:pt x="1216" y="316"/>
                  <a:pt x="1219" y="329"/>
                </a:cubicBezTo>
                <a:cubicBezTo>
                  <a:pt x="1222" y="343"/>
                  <a:pt x="1225" y="357"/>
                  <a:pt x="1227" y="370"/>
                </a:cubicBezTo>
                <a:cubicBezTo>
                  <a:pt x="1227" y="371"/>
                  <a:pt x="1228" y="373"/>
                  <a:pt x="1228" y="374"/>
                </a:cubicBezTo>
                <a:cubicBezTo>
                  <a:pt x="1228" y="376"/>
                  <a:pt x="1228" y="376"/>
                  <a:pt x="1228" y="376"/>
                </a:cubicBezTo>
                <a:cubicBezTo>
                  <a:pt x="1228" y="377"/>
                  <a:pt x="1229" y="378"/>
                  <a:pt x="1229" y="378"/>
                </a:cubicBezTo>
                <a:cubicBezTo>
                  <a:pt x="1229" y="378"/>
                  <a:pt x="1229" y="379"/>
                  <a:pt x="1229" y="379"/>
                </a:cubicBezTo>
                <a:cubicBezTo>
                  <a:pt x="1229" y="382"/>
                  <a:pt x="1230" y="385"/>
                  <a:pt x="1230" y="388"/>
                </a:cubicBezTo>
                <a:cubicBezTo>
                  <a:pt x="1230" y="390"/>
                  <a:pt x="1230" y="391"/>
                  <a:pt x="1230" y="393"/>
                </a:cubicBezTo>
                <a:cubicBezTo>
                  <a:pt x="1226" y="384"/>
                  <a:pt x="1214" y="375"/>
                  <a:pt x="1205" y="370"/>
                </a:cubicBezTo>
                <a:cubicBezTo>
                  <a:pt x="1191" y="363"/>
                  <a:pt x="1186" y="359"/>
                  <a:pt x="1172" y="355"/>
                </a:cubicBezTo>
                <a:cubicBezTo>
                  <a:pt x="1156" y="349"/>
                  <a:pt x="1139" y="331"/>
                  <a:pt x="1149" y="314"/>
                </a:cubicBezTo>
                <a:cubicBezTo>
                  <a:pt x="1158" y="299"/>
                  <a:pt x="1172" y="270"/>
                  <a:pt x="1149" y="259"/>
                </a:cubicBezTo>
                <a:cubicBezTo>
                  <a:pt x="1160" y="265"/>
                  <a:pt x="1161" y="277"/>
                  <a:pt x="1159" y="287"/>
                </a:cubicBezTo>
                <a:cubicBezTo>
                  <a:pt x="1156" y="301"/>
                  <a:pt x="1145" y="309"/>
                  <a:pt x="1141" y="322"/>
                </a:cubicBezTo>
                <a:cubicBezTo>
                  <a:pt x="1129" y="299"/>
                  <a:pt x="1115" y="268"/>
                  <a:pt x="1124" y="242"/>
                </a:cubicBezTo>
                <a:cubicBezTo>
                  <a:pt x="1117" y="259"/>
                  <a:pt x="1121" y="280"/>
                  <a:pt x="1126" y="297"/>
                </a:cubicBezTo>
                <a:cubicBezTo>
                  <a:pt x="1132" y="319"/>
                  <a:pt x="1142" y="341"/>
                  <a:pt x="1160" y="357"/>
                </a:cubicBezTo>
                <a:cubicBezTo>
                  <a:pt x="1140" y="361"/>
                  <a:pt x="1120" y="367"/>
                  <a:pt x="1100" y="372"/>
                </a:cubicBezTo>
                <a:cubicBezTo>
                  <a:pt x="1084" y="376"/>
                  <a:pt x="1075" y="340"/>
                  <a:pt x="1068" y="330"/>
                </a:cubicBezTo>
                <a:cubicBezTo>
                  <a:pt x="1077" y="344"/>
                  <a:pt x="1078" y="366"/>
                  <a:pt x="1093" y="375"/>
                </a:cubicBezTo>
                <a:cubicBezTo>
                  <a:pt x="1082" y="380"/>
                  <a:pt x="1066" y="387"/>
                  <a:pt x="1057" y="375"/>
                </a:cubicBezTo>
                <a:cubicBezTo>
                  <a:pt x="1046" y="361"/>
                  <a:pt x="1050" y="340"/>
                  <a:pt x="1037" y="327"/>
                </a:cubicBezTo>
                <a:cubicBezTo>
                  <a:pt x="1051" y="343"/>
                  <a:pt x="1041" y="379"/>
                  <a:pt x="1065" y="385"/>
                </a:cubicBezTo>
                <a:cubicBezTo>
                  <a:pt x="1080" y="389"/>
                  <a:pt x="1097" y="380"/>
                  <a:pt x="1111" y="377"/>
                </a:cubicBezTo>
                <a:cubicBezTo>
                  <a:pt x="1100" y="387"/>
                  <a:pt x="1093" y="400"/>
                  <a:pt x="1081" y="409"/>
                </a:cubicBezTo>
                <a:cubicBezTo>
                  <a:pt x="1071" y="417"/>
                  <a:pt x="1060" y="422"/>
                  <a:pt x="1047" y="425"/>
                </a:cubicBezTo>
                <a:cubicBezTo>
                  <a:pt x="1062" y="422"/>
                  <a:pt x="1075" y="417"/>
                  <a:pt x="1086" y="408"/>
                </a:cubicBezTo>
                <a:cubicBezTo>
                  <a:pt x="1100" y="398"/>
                  <a:pt x="1109" y="382"/>
                  <a:pt x="1125" y="375"/>
                </a:cubicBezTo>
                <a:cubicBezTo>
                  <a:pt x="1137" y="371"/>
                  <a:pt x="1151" y="369"/>
                  <a:pt x="1164" y="367"/>
                </a:cubicBezTo>
                <a:cubicBezTo>
                  <a:pt x="1175" y="366"/>
                  <a:pt x="1188" y="370"/>
                  <a:pt x="1196" y="376"/>
                </a:cubicBezTo>
                <a:cubicBezTo>
                  <a:pt x="1237" y="408"/>
                  <a:pt x="1240" y="455"/>
                  <a:pt x="1240" y="460"/>
                </a:cubicBezTo>
                <a:cubicBezTo>
                  <a:pt x="1246" y="490"/>
                  <a:pt x="1258" y="518"/>
                  <a:pt x="1262" y="548"/>
                </a:cubicBezTo>
                <a:cubicBezTo>
                  <a:pt x="1270" y="597"/>
                  <a:pt x="1258" y="653"/>
                  <a:pt x="1213" y="679"/>
                </a:cubicBezTo>
                <a:cubicBezTo>
                  <a:pt x="1181" y="697"/>
                  <a:pt x="1145" y="705"/>
                  <a:pt x="1123" y="736"/>
                </a:cubicBezTo>
                <a:cubicBezTo>
                  <a:pt x="1111" y="754"/>
                  <a:pt x="1103" y="775"/>
                  <a:pt x="1096" y="795"/>
                </a:cubicBezTo>
                <a:cubicBezTo>
                  <a:pt x="1074" y="859"/>
                  <a:pt x="1059" y="927"/>
                  <a:pt x="1038" y="991"/>
                </a:cubicBezTo>
                <a:cubicBezTo>
                  <a:pt x="1036" y="970"/>
                  <a:pt x="1031" y="950"/>
                  <a:pt x="1025" y="929"/>
                </a:cubicBezTo>
                <a:cubicBezTo>
                  <a:pt x="1018" y="907"/>
                  <a:pt x="1007" y="886"/>
                  <a:pt x="1002" y="864"/>
                </a:cubicBezTo>
                <a:cubicBezTo>
                  <a:pt x="997" y="844"/>
                  <a:pt x="996" y="823"/>
                  <a:pt x="1008" y="805"/>
                </a:cubicBezTo>
                <a:cubicBezTo>
                  <a:pt x="1018" y="788"/>
                  <a:pt x="1033" y="774"/>
                  <a:pt x="1045" y="759"/>
                </a:cubicBezTo>
                <a:cubicBezTo>
                  <a:pt x="1049" y="753"/>
                  <a:pt x="1051" y="748"/>
                  <a:pt x="1057" y="744"/>
                </a:cubicBezTo>
                <a:cubicBezTo>
                  <a:pt x="1065" y="738"/>
                  <a:pt x="1074" y="732"/>
                  <a:pt x="1082" y="725"/>
                </a:cubicBezTo>
                <a:cubicBezTo>
                  <a:pt x="1099" y="708"/>
                  <a:pt x="1105" y="690"/>
                  <a:pt x="1105" y="667"/>
                </a:cubicBezTo>
                <a:cubicBezTo>
                  <a:pt x="1103" y="653"/>
                  <a:pt x="1094" y="642"/>
                  <a:pt x="1100" y="627"/>
                </a:cubicBezTo>
                <a:cubicBezTo>
                  <a:pt x="1104" y="617"/>
                  <a:pt x="1116" y="613"/>
                  <a:pt x="1123" y="605"/>
                </a:cubicBezTo>
                <a:cubicBezTo>
                  <a:pt x="1129" y="598"/>
                  <a:pt x="1132" y="590"/>
                  <a:pt x="1131" y="582"/>
                </a:cubicBezTo>
                <a:cubicBezTo>
                  <a:pt x="1131" y="610"/>
                  <a:pt x="1096" y="611"/>
                  <a:pt x="1093" y="638"/>
                </a:cubicBezTo>
                <a:cubicBezTo>
                  <a:pt x="1083" y="621"/>
                  <a:pt x="1088" y="609"/>
                  <a:pt x="1101" y="595"/>
                </a:cubicBezTo>
                <a:cubicBezTo>
                  <a:pt x="1111" y="584"/>
                  <a:pt x="1122" y="575"/>
                  <a:pt x="1133" y="565"/>
                </a:cubicBezTo>
                <a:cubicBezTo>
                  <a:pt x="1117" y="579"/>
                  <a:pt x="1082" y="597"/>
                  <a:pt x="1082" y="621"/>
                </a:cubicBezTo>
                <a:cubicBezTo>
                  <a:pt x="1075" y="604"/>
                  <a:pt x="1080" y="592"/>
                  <a:pt x="1090" y="576"/>
                </a:cubicBezTo>
                <a:cubicBezTo>
                  <a:pt x="1081" y="588"/>
                  <a:pt x="1072" y="601"/>
                  <a:pt x="1077" y="616"/>
                </a:cubicBezTo>
                <a:cubicBezTo>
                  <a:pt x="1080" y="628"/>
                  <a:pt x="1087" y="639"/>
                  <a:pt x="1092" y="650"/>
                </a:cubicBezTo>
                <a:cubicBezTo>
                  <a:pt x="1106" y="680"/>
                  <a:pt x="1086" y="708"/>
                  <a:pt x="1062" y="724"/>
                </a:cubicBezTo>
                <a:cubicBezTo>
                  <a:pt x="1070" y="696"/>
                  <a:pt x="1069" y="672"/>
                  <a:pt x="1049" y="649"/>
                </a:cubicBezTo>
                <a:cubicBezTo>
                  <a:pt x="1038" y="637"/>
                  <a:pt x="1025" y="627"/>
                  <a:pt x="1015" y="614"/>
                </a:cubicBezTo>
                <a:cubicBezTo>
                  <a:pt x="1003" y="598"/>
                  <a:pt x="1015" y="584"/>
                  <a:pt x="1028" y="572"/>
                </a:cubicBezTo>
                <a:cubicBezTo>
                  <a:pt x="1041" y="562"/>
                  <a:pt x="1054" y="552"/>
                  <a:pt x="1067" y="541"/>
                </a:cubicBezTo>
                <a:cubicBezTo>
                  <a:pt x="1077" y="534"/>
                  <a:pt x="1080" y="532"/>
                  <a:pt x="1091" y="531"/>
                </a:cubicBezTo>
                <a:cubicBezTo>
                  <a:pt x="1124" y="527"/>
                  <a:pt x="1149" y="509"/>
                  <a:pt x="1169" y="484"/>
                </a:cubicBezTo>
                <a:cubicBezTo>
                  <a:pt x="1156" y="499"/>
                  <a:pt x="1142" y="511"/>
                  <a:pt x="1124" y="518"/>
                </a:cubicBezTo>
                <a:cubicBezTo>
                  <a:pt x="1126" y="513"/>
                  <a:pt x="1129" y="510"/>
                  <a:pt x="1131" y="505"/>
                </a:cubicBezTo>
                <a:cubicBezTo>
                  <a:pt x="1133" y="499"/>
                  <a:pt x="1134" y="492"/>
                  <a:pt x="1137" y="486"/>
                </a:cubicBezTo>
                <a:cubicBezTo>
                  <a:pt x="1142" y="477"/>
                  <a:pt x="1149" y="467"/>
                  <a:pt x="1158" y="460"/>
                </a:cubicBezTo>
                <a:cubicBezTo>
                  <a:pt x="1140" y="473"/>
                  <a:pt x="1135" y="488"/>
                  <a:pt x="1127" y="506"/>
                </a:cubicBezTo>
                <a:cubicBezTo>
                  <a:pt x="1124" y="511"/>
                  <a:pt x="1120" y="519"/>
                  <a:pt x="1115" y="521"/>
                </a:cubicBezTo>
                <a:cubicBezTo>
                  <a:pt x="1105" y="523"/>
                  <a:pt x="1095" y="525"/>
                  <a:pt x="1085" y="525"/>
                </a:cubicBezTo>
                <a:cubicBezTo>
                  <a:pt x="1106" y="505"/>
                  <a:pt x="1122" y="481"/>
                  <a:pt x="1126" y="452"/>
                </a:cubicBezTo>
                <a:cubicBezTo>
                  <a:pt x="1121" y="481"/>
                  <a:pt x="1103" y="503"/>
                  <a:pt x="1081" y="521"/>
                </a:cubicBezTo>
                <a:cubicBezTo>
                  <a:pt x="1080" y="515"/>
                  <a:pt x="1080" y="508"/>
                  <a:pt x="1080" y="502"/>
                </a:cubicBezTo>
                <a:cubicBezTo>
                  <a:pt x="1079" y="493"/>
                  <a:pt x="1076" y="484"/>
                  <a:pt x="1077" y="475"/>
                </a:cubicBezTo>
                <a:cubicBezTo>
                  <a:pt x="1079" y="460"/>
                  <a:pt x="1091" y="448"/>
                  <a:pt x="1100" y="437"/>
                </a:cubicBezTo>
                <a:cubicBezTo>
                  <a:pt x="1093" y="445"/>
                  <a:pt x="1085" y="452"/>
                  <a:pt x="1079" y="461"/>
                </a:cubicBezTo>
                <a:cubicBezTo>
                  <a:pt x="1072" y="475"/>
                  <a:pt x="1075" y="488"/>
                  <a:pt x="1075" y="502"/>
                </a:cubicBezTo>
                <a:cubicBezTo>
                  <a:pt x="1075" y="508"/>
                  <a:pt x="1075" y="513"/>
                  <a:pt x="1075" y="518"/>
                </a:cubicBezTo>
                <a:cubicBezTo>
                  <a:pt x="1075" y="521"/>
                  <a:pt x="1075" y="523"/>
                  <a:pt x="1075" y="526"/>
                </a:cubicBezTo>
                <a:cubicBezTo>
                  <a:pt x="1072" y="529"/>
                  <a:pt x="1068" y="531"/>
                  <a:pt x="1065" y="534"/>
                </a:cubicBezTo>
                <a:cubicBezTo>
                  <a:pt x="1053" y="543"/>
                  <a:pt x="1041" y="551"/>
                  <a:pt x="1029" y="559"/>
                </a:cubicBezTo>
                <a:cubicBezTo>
                  <a:pt x="1008" y="573"/>
                  <a:pt x="986" y="594"/>
                  <a:pt x="1002" y="620"/>
                </a:cubicBezTo>
                <a:cubicBezTo>
                  <a:pt x="1015" y="641"/>
                  <a:pt x="1047" y="660"/>
                  <a:pt x="1047" y="688"/>
                </a:cubicBezTo>
                <a:cubicBezTo>
                  <a:pt x="1040" y="676"/>
                  <a:pt x="1036" y="667"/>
                  <a:pt x="1021" y="664"/>
                </a:cubicBezTo>
                <a:cubicBezTo>
                  <a:pt x="1007" y="663"/>
                  <a:pt x="992" y="666"/>
                  <a:pt x="979" y="660"/>
                </a:cubicBezTo>
                <a:cubicBezTo>
                  <a:pt x="973" y="658"/>
                  <a:pt x="969" y="658"/>
                  <a:pt x="970" y="651"/>
                </a:cubicBezTo>
                <a:cubicBezTo>
                  <a:pt x="971" y="645"/>
                  <a:pt x="973" y="638"/>
                  <a:pt x="973" y="632"/>
                </a:cubicBezTo>
                <a:cubicBezTo>
                  <a:pt x="973" y="622"/>
                  <a:pt x="969" y="613"/>
                  <a:pt x="961" y="608"/>
                </a:cubicBezTo>
                <a:cubicBezTo>
                  <a:pt x="976" y="619"/>
                  <a:pt x="970" y="638"/>
                  <a:pt x="966" y="654"/>
                </a:cubicBezTo>
                <a:cubicBezTo>
                  <a:pt x="948" y="639"/>
                  <a:pt x="946" y="610"/>
                  <a:pt x="944" y="589"/>
                </a:cubicBezTo>
                <a:cubicBezTo>
                  <a:pt x="945" y="611"/>
                  <a:pt x="945" y="636"/>
                  <a:pt x="960" y="654"/>
                </a:cubicBezTo>
                <a:cubicBezTo>
                  <a:pt x="954" y="656"/>
                  <a:pt x="947" y="659"/>
                  <a:pt x="942" y="652"/>
                </a:cubicBezTo>
                <a:cubicBezTo>
                  <a:pt x="936" y="645"/>
                  <a:pt x="933" y="636"/>
                  <a:pt x="927" y="629"/>
                </a:cubicBezTo>
                <a:cubicBezTo>
                  <a:pt x="915" y="616"/>
                  <a:pt x="899" y="611"/>
                  <a:pt x="883" y="608"/>
                </a:cubicBezTo>
                <a:cubicBezTo>
                  <a:pt x="902" y="612"/>
                  <a:pt x="918" y="621"/>
                  <a:pt x="929" y="638"/>
                </a:cubicBezTo>
                <a:cubicBezTo>
                  <a:pt x="934" y="646"/>
                  <a:pt x="936" y="660"/>
                  <a:pt x="947" y="662"/>
                </a:cubicBezTo>
                <a:cubicBezTo>
                  <a:pt x="954" y="663"/>
                  <a:pt x="959" y="658"/>
                  <a:pt x="965" y="659"/>
                </a:cubicBezTo>
                <a:cubicBezTo>
                  <a:pt x="974" y="666"/>
                  <a:pt x="986" y="670"/>
                  <a:pt x="997" y="671"/>
                </a:cubicBezTo>
                <a:cubicBezTo>
                  <a:pt x="1006" y="672"/>
                  <a:pt x="1019" y="670"/>
                  <a:pt x="1027" y="676"/>
                </a:cubicBezTo>
                <a:cubicBezTo>
                  <a:pt x="1035" y="682"/>
                  <a:pt x="1035" y="693"/>
                  <a:pt x="1043" y="699"/>
                </a:cubicBezTo>
                <a:cubicBezTo>
                  <a:pt x="1049" y="705"/>
                  <a:pt x="1040" y="719"/>
                  <a:pt x="1037" y="726"/>
                </a:cubicBezTo>
                <a:cubicBezTo>
                  <a:pt x="1016" y="766"/>
                  <a:pt x="969" y="785"/>
                  <a:pt x="966" y="835"/>
                </a:cubicBezTo>
                <a:cubicBezTo>
                  <a:pt x="962" y="882"/>
                  <a:pt x="988" y="926"/>
                  <a:pt x="994" y="972"/>
                </a:cubicBezTo>
                <a:cubicBezTo>
                  <a:pt x="981" y="937"/>
                  <a:pt x="970" y="901"/>
                  <a:pt x="956" y="867"/>
                </a:cubicBezTo>
                <a:cubicBezTo>
                  <a:pt x="943" y="832"/>
                  <a:pt x="926" y="797"/>
                  <a:pt x="896" y="773"/>
                </a:cubicBezTo>
                <a:cubicBezTo>
                  <a:pt x="883" y="763"/>
                  <a:pt x="866" y="758"/>
                  <a:pt x="850" y="755"/>
                </a:cubicBezTo>
                <a:cubicBezTo>
                  <a:pt x="841" y="754"/>
                  <a:pt x="817" y="755"/>
                  <a:pt x="812" y="745"/>
                </a:cubicBezTo>
                <a:cubicBezTo>
                  <a:pt x="806" y="734"/>
                  <a:pt x="814" y="713"/>
                  <a:pt x="818" y="702"/>
                </a:cubicBezTo>
                <a:cubicBezTo>
                  <a:pt x="821" y="689"/>
                  <a:pt x="824" y="675"/>
                  <a:pt x="826" y="662"/>
                </a:cubicBezTo>
                <a:cubicBezTo>
                  <a:pt x="827" y="644"/>
                  <a:pt x="828" y="627"/>
                  <a:pt x="823" y="610"/>
                </a:cubicBezTo>
                <a:cubicBezTo>
                  <a:pt x="821" y="602"/>
                  <a:pt x="818" y="594"/>
                  <a:pt x="814" y="587"/>
                </a:cubicBezTo>
                <a:cubicBezTo>
                  <a:pt x="812" y="583"/>
                  <a:pt x="810" y="580"/>
                  <a:pt x="807" y="577"/>
                </a:cubicBezTo>
                <a:cubicBezTo>
                  <a:pt x="807" y="572"/>
                  <a:pt x="808" y="568"/>
                  <a:pt x="809" y="563"/>
                </a:cubicBezTo>
                <a:cubicBezTo>
                  <a:pt x="825" y="532"/>
                  <a:pt x="866" y="526"/>
                  <a:pt x="897" y="519"/>
                </a:cubicBezTo>
                <a:cubicBezTo>
                  <a:pt x="908" y="517"/>
                  <a:pt x="917" y="509"/>
                  <a:pt x="929" y="506"/>
                </a:cubicBezTo>
                <a:cubicBezTo>
                  <a:pt x="943" y="503"/>
                  <a:pt x="959" y="503"/>
                  <a:pt x="973" y="496"/>
                </a:cubicBezTo>
                <a:cubicBezTo>
                  <a:pt x="995" y="484"/>
                  <a:pt x="1004" y="459"/>
                  <a:pt x="1019" y="441"/>
                </a:cubicBezTo>
                <a:cubicBezTo>
                  <a:pt x="1021" y="439"/>
                  <a:pt x="1023" y="438"/>
                  <a:pt x="1024" y="436"/>
                </a:cubicBezTo>
                <a:cubicBezTo>
                  <a:pt x="1028" y="431"/>
                  <a:pt x="1034" y="427"/>
                  <a:pt x="1041" y="424"/>
                </a:cubicBezTo>
                <a:cubicBezTo>
                  <a:pt x="1035" y="426"/>
                  <a:pt x="1029" y="429"/>
                  <a:pt x="1025" y="433"/>
                </a:cubicBezTo>
                <a:cubicBezTo>
                  <a:pt x="1023" y="432"/>
                  <a:pt x="1017" y="430"/>
                  <a:pt x="1011" y="432"/>
                </a:cubicBezTo>
                <a:cubicBezTo>
                  <a:pt x="1004" y="435"/>
                  <a:pt x="1001" y="442"/>
                  <a:pt x="1001" y="442"/>
                </a:cubicBezTo>
                <a:cubicBezTo>
                  <a:pt x="1001" y="442"/>
                  <a:pt x="1007" y="445"/>
                  <a:pt x="1013" y="444"/>
                </a:cubicBezTo>
                <a:cubicBezTo>
                  <a:pt x="1008" y="450"/>
                  <a:pt x="1003" y="457"/>
                  <a:pt x="998" y="464"/>
                </a:cubicBezTo>
                <a:cubicBezTo>
                  <a:pt x="991" y="473"/>
                  <a:pt x="984" y="482"/>
                  <a:pt x="974" y="488"/>
                </a:cubicBezTo>
                <a:cubicBezTo>
                  <a:pt x="963" y="495"/>
                  <a:pt x="949" y="494"/>
                  <a:pt x="937" y="496"/>
                </a:cubicBezTo>
                <a:cubicBezTo>
                  <a:pt x="955" y="478"/>
                  <a:pt x="969" y="457"/>
                  <a:pt x="992" y="444"/>
                </a:cubicBezTo>
                <a:cubicBezTo>
                  <a:pt x="972" y="454"/>
                  <a:pt x="957" y="470"/>
                  <a:pt x="941" y="485"/>
                </a:cubicBezTo>
                <a:cubicBezTo>
                  <a:pt x="924" y="501"/>
                  <a:pt x="907" y="510"/>
                  <a:pt x="882" y="513"/>
                </a:cubicBezTo>
                <a:cubicBezTo>
                  <a:pt x="892" y="483"/>
                  <a:pt x="902" y="453"/>
                  <a:pt x="931" y="438"/>
                </a:cubicBezTo>
                <a:cubicBezTo>
                  <a:pt x="900" y="451"/>
                  <a:pt x="889" y="481"/>
                  <a:pt x="877" y="511"/>
                </a:cubicBezTo>
                <a:cubicBezTo>
                  <a:pt x="874" y="516"/>
                  <a:pt x="860" y="516"/>
                  <a:pt x="855" y="517"/>
                </a:cubicBezTo>
                <a:cubicBezTo>
                  <a:pt x="846" y="520"/>
                  <a:pt x="838" y="523"/>
                  <a:pt x="831" y="527"/>
                </a:cubicBezTo>
                <a:cubicBezTo>
                  <a:pt x="816" y="534"/>
                  <a:pt x="798" y="545"/>
                  <a:pt x="793" y="562"/>
                </a:cubicBezTo>
                <a:cubicBezTo>
                  <a:pt x="775" y="546"/>
                  <a:pt x="744" y="527"/>
                  <a:pt x="751" y="499"/>
                </a:cubicBezTo>
                <a:cubicBezTo>
                  <a:pt x="757" y="476"/>
                  <a:pt x="784" y="469"/>
                  <a:pt x="803" y="462"/>
                </a:cubicBezTo>
                <a:cubicBezTo>
                  <a:pt x="780" y="469"/>
                  <a:pt x="756" y="474"/>
                  <a:pt x="747" y="498"/>
                </a:cubicBezTo>
                <a:cubicBezTo>
                  <a:pt x="742" y="475"/>
                  <a:pt x="761" y="458"/>
                  <a:pt x="777" y="445"/>
                </a:cubicBezTo>
                <a:cubicBezTo>
                  <a:pt x="786" y="438"/>
                  <a:pt x="795" y="432"/>
                  <a:pt x="803" y="426"/>
                </a:cubicBezTo>
                <a:cubicBezTo>
                  <a:pt x="809" y="422"/>
                  <a:pt x="819" y="411"/>
                  <a:pt x="825" y="410"/>
                </a:cubicBezTo>
                <a:cubicBezTo>
                  <a:pt x="864" y="409"/>
                  <a:pt x="904" y="402"/>
                  <a:pt x="934" y="377"/>
                </a:cubicBezTo>
                <a:cubicBezTo>
                  <a:pt x="951" y="364"/>
                  <a:pt x="964" y="347"/>
                  <a:pt x="971" y="327"/>
                </a:cubicBezTo>
                <a:cubicBezTo>
                  <a:pt x="972" y="323"/>
                  <a:pt x="973" y="318"/>
                  <a:pt x="974" y="314"/>
                </a:cubicBezTo>
                <a:cubicBezTo>
                  <a:pt x="976" y="314"/>
                  <a:pt x="978" y="313"/>
                  <a:pt x="979" y="313"/>
                </a:cubicBezTo>
                <a:cubicBezTo>
                  <a:pt x="991" y="311"/>
                  <a:pt x="1004" y="305"/>
                  <a:pt x="1018" y="295"/>
                </a:cubicBezTo>
                <a:cubicBezTo>
                  <a:pt x="1021" y="292"/>
                  <a:pt x="1024" y="289"/>
                  <a:pt x="1028" y="286"/>
                </a:cubicBezTo>
                <a:cubicBezTo>
                  <a:pt x="1031" y="282"/>
                  <a:pt x="1034" y="278"/>
                  <a:pt x="1037" y="274"/>
                </a:cubicBezTo>
                <a:cubicBezTo>
                  <a:pt x="1042" y="266"/>
                  <a:pt x="1047" y="257"/>
                  <a:pt x="1050" y="247"/>
                </a:cubicBezTo>
                <a:cubicBezTo>
                  <a:pt x="1057" y="228"/>
                  <a:pt x="1061" y="208"/>
                  <a:pt x="1064" y="187"/>
                </a:cubicBezTo>
                <a:cubicBezTo>
                  <a:pt x="1065" y="182"/>
                  <a:pt x="1066" y="177"/>
                  <a:pt x="1066" y="172"/>
                </a:cubicBezTo>
                <a:cubicBezTo>
                  <a:pt x="1067" y="166"/>
                  <a:pt x="1067" y="161"/>
                  <a:pt x="1068" y="156"/>
                </a:cubicBezTo>
                <a:cubicBezTo>
                  <a:pt x="1068" y="155"/>
                  <a:pt x="1068" y="154"/>
                  <a:pt x="1068" y="153"/>
                </a:cubicBezTo>
                <a:cubicBezTo>
                  <a:pt x="1072" y="150"/>
                  <a:pt x="1077" y="146"/>
                  <a:pt x="1083" y="141"/>
                </a:cubicBezTo>
                <a:cubicBezTo>
                  <a:pt x="1089" y="136"/>
                  <a:pt x="1097" y="131"/>
                  <a:pt x="1107" y="131"/>
                </a:cubicBezTo>
                <a:cubicBezTo>
                  <a:pt x="1111" y="130"/>
                  <a:pt x="1117" y="130"/>
                  <a:pt x="1122" y="131"/>
                </a:cubicBezTo>
                <a:cubicBezTo>
                  <a:pt x="1127" y="132"/>
                  <a:pt x="1133" y="133"/>
                  <a:pt x="1138" y="134"/>
                </a:cubicBezTo>
                <a:cubicBezTo>
                  <a:pt x="1150" y="137"/>
                  <a:pt x="1161" y="139"/>
                  <a:pt x="1172" y="140"/>
                </a:cubicBezTo>
                <a:cubicBezTo>
                  <a:pt x="1183" y="141"/>
                  <a:pt x="1193" y="140"/>
                  <a:pt x="1201" y="138"/>
                </a:cubicBezTo>
                <a:cubicBezTo>
                  <a:pt x="1210" y="135"/>
                  <a:pt x="1216" y="132"/>
                  <a:pt x="1220" y="129"/>
                </a:cubicBezTo>
                <a:cubicBezTo>
                  <a:pt x="1225" y="127"/>
                  <a:pt x="1227" y="125"/>
                  <a:pt x="1227" y="125"/>
                </a:cubicBezTo>
                <a:cubicBezTo>
                  <a:pt x="1227" y="125"/>
                  <a:pt x="1225" y="126"/>
                  <a:pt x="1220" y="129"/>
                </a:cubicBezTo>
                <a:cubicBezTo>
                  <a:pt x="1216" y="131"/>
                  <a:pt x="1209" y="134"/>
                  <a:pt x="1201" y="135"/>
                </a:cubicBezTo>
                <a:cubicBezTo>
                  <a:pt x="1193" y="137"/>
                  <a:pt x="1183" y="137"/>
                  <a:pt x="1172" y="136"/>
                </a:cubicBezTo>
                <a:cubicBezTo>
                  <a:pt x="1162" y="134"/>
                  <a:pt x="1151" y="131"/>
                  <a:pt x="1140" y="127"/>
                </a:cubicBezTo>
                <a:cubicBezTo>
                  <a:pt x="1135" y="126"/>
                  <a:pt x="1129" y="124"/>
                  <a:pt x="1123" y="123"/>
                </a:cubicBezTo>
                <a:cubicBezTo>
                  <a:pt x="1118" y="122"/>
                  <a:pt x="1112" y="121"/>
                  <a:pt x="1106" y="121"/>
                </a:cubicBezTo>
                <a:cubicBezTo>
                  <a:pt x="1100" y="121"/>
                  <a:pt x="1094" y="122"/>
                  <a:pt x="1089" y="125"/>
                </a:cubicBezTo>
                <a:cubicBezTo>
                  <a:pt x="1084" y="127"/>
                  <a:pt x="1080" y="129"/>
                  <a:pt x="1076" y="132"/>
                </a:cubicBezTo>
                <a:cubicBezTo>
                  <a:pt x="1074" y="133"/>
                  <a:pt x="1072" y="134"/>
                  <a:pt x="1071" y="135"/>
                </a:cubicBezTo>
                <a:cubicBezTo>
                  <a:pt x="1071" y="133"/>
                  <a:pt x="1072" y="130"/>
                  <a:pt x="1072" y="127"/>
                </a:cubicBezTo>
                <a:cubicBezTo>
                  <a:pt x="1075" y="108"/>
                  <a:pt x="1080" y="91"/>
                  <a:pt x="1087" y="78"/>
                </a:cubicBezTo>
                <a:cubicBezTo>
                  <a:pt x="1094" y="64"/>
                  <a:pt x="1103" y="54"/>
                  <a:pt x="1110" y="50"/>
                </a:cubicBezTo>
                <a:cubicBezTo>
                  <a:pt x="1114" y="47"/>
                  <a:pt x="1117" y="46"/>
                  <a:pt x="1120" y="45"/>
                </a:cubicBezTo>
                <a:cubicBezTo>
                  <a:pt x="1122" y="45"/>
                  <a:pt x="1123" y="44"/>
                  <a:pt x="1123" y="44"/>
                </a:cubicBezTo>
                <a:cubicBezTo>
                  <a:pt x="1123" y="44"/>
                  <a:pt x="1122" y="45"/>
                  <a:pt x="1120" y="45"/>
                </a:cubicBezTo>
                <a:cubicBezTo>
                  <a:pt x="1117" y="46"/>
                  <a:pt x="1114" y="47"/>
                  <a:pt x="1110" y="49"/>
                </a:cubicBezTo>
                <a:cubicBezTo>
                  <a:pt x="1102" y="53"/>
                  <a:pt x="1092" y="62"/>
                  <a:pt x="1084" y="76"/>
                </a:cubicBezTo>
                <a:cubicBezTo>
                  <a:pt x="1076" y="89"/>
                  <a:pt x="1069" y="107"/>
                  <a:pt x="1064" y="125"/>
                </a:cubicBezTo>
                <a:cubicBezTo>
                  <a:pt x="1064" y="128"/>
                  <a:pt x="1063" y="131"/>
                  <a:pt x="1062" y="134"/>
                </a:cubicBezTo>
                <a:cubicBezTo>
                  <a:pt x="1060" y="133"/>
                  <a:pt x="1058" y="133"/>
                  <a:pt x="1055" y="131"/>
                </a:cubicBezTo>
                <a:cubicBezTo>
                  <a:pt x="1051" y="129"/>
                  <a:pt x="1048" y="126"/>
                  <a:pt x="1044" y="123"/>
                </a:cubicBezTo>
                <a:cubicBezTo>
                  <a:pt x="1038" y="117"/>
                  <a:pt x="1032" y="110"/>
                  <a:pt x="1027" y="102"/>
                </a:cubicBezTo>
                <a:cubicBezTo>
                  <a:pt x="1024" y="98"/>
                  <a:pt x="1022" y="94"/>
                  <a:pt x="1021" y="90"/>
                </a:cubicBezTo>
                <a:cubicBezTo>
                  <a:pt x="1020" y="85"/>
                  <a:pt x="1019" y="80"/>
                  <a:pt x="1018" y="75"/>
                </a:cubicBezTo>
                <a:cubicBezTo>
                  <a:pt x="1017" y="71"/>
                  <a:pt x="1016" y="65"/>
                  <a:pt x="1014" y="61"/>
                </a:cubicBezTo>
                <a:cubicBezTo>
                  <a:pt x="1013" y="58"/>
                  <a:pt x="1011" y="56"/>
                  <a:pt x="1010" y="53"/>
                </a:cubicBezTo>
                <a:cubicBezTo>
                  <a:pt x="1009" y="51"/>
                  <a:pt x="1007" y="49"/>
                  <a:pt x="1005" y="47"/>
                </a:cubicBezTo>
                <a:cubicBezTo>
                  <a:pt x="1005" y="47"/>
                  <a:pt x="1005" y="47"/>
                  <a:pt x="1005" y="48"/>
                </a:cubicBezTo>
                <a:cubicBezTo>
                  <a:pt x="997" y="35"/>
                  <a:pt x="986" y="25"/>
                  <a:pt x="974" y="17"/>
                </a:cubicBezTo>
                <a:cubicBezTo>
                  <a:pt x="961" y="9"/>
                  <a:pt x="948" y="3"/>
                  <a:pt x="934" y="0"/>
                </a:cubicBezTo>
                <a:cubicBezTo>
                  <a:pt x="948" y="4"/>
                  <a:pt x="960" y="11"/>
                  <a:pt x="971" y="20"/>
                </a:cubicBezTo>
                <a:cubicBezTo>
                  <a:pt x="983" y="29"/>
                  <a:pt x="992" y="39"/>
                  <a:pt x="1000" y="51"/>
                </a:cubicBezTo>
                <a:cubicBezTo>
                  <a:pt x="1000" y="51"/>
                  <a:pt x="1000" y="51"/>
                  <a:pt x="1000" y="51"/>
                </a:cubicBezTo>
                <a:cubicBezTo>
                  <a:pt x="1006" y="58"/>
                  <a:pt x="1008" y="67"/>
                  <a:pt x="1009" y="77"/>
                </a:cubicBezTo>
                <a:cubicBezTo>
                  <a:pt x="1010" y="82"/>
                  <a:pt x="1010" y="87"/>
                  <a:pt x="1011" y="92"/>
                </a:cubicBezTo>
                <a:cubicBezTo>
                  <a:pt x="1012" y="94"/>
                  <a:pt x="1013" y="97"/>
                  <a:pt x="1014" y="100"/>
                </a:cubicBezTo>
                <a:cubicBezTo>
                  <a:pt x="1015" y="102"/>
                  <a:pt x="1016" y="105"/>
                  <a:pt x="1017" y="107"/>
                </a:cubicBezTo>
                <a:cubicBezTo>
                  <a:pt x="1022" y="116"/>
                  <a:pt x="1028" y="125"/>
                  <a:pt x="1035" y="133"/>
                </a:cubicBezTo>
                <a:cubicBezTo>
                  <a:pt x="1039" y="137"/>
                  <a:pt x="1042" y="141"/>
                  <a:pt x="1048" y="144"/>
                </a:cubicBezTo>
                <a:cubicBezTo>
                  <a:pt x="1059" y="149"/>
                  <a:pt x="1058" y="155"/>
                  <a:pt x="1058" y="155"/>
                </a:cubicBezTo>
                <a:cubicBezTo>
                  <a:pt x="1057" y="160"/>
                  <a:pt x="1056" y="165"/>
                  <a:pt x="1055" y="170"/>
                </a:cubicBezTo>
                <a:cubicBezTo>
                  <a:pt x="1054" y="175"/>
                  <a:pt x="1053" y="180"/>
                  <a:pt x="1052" y="185"/>
                </a:cubicBezTo>
                <a:cubicBezTo>
                  <a:pt x="1047" y="205"/>
                  <a:pt x="1042" y="224"/>
                  <a:pt x="1034" y="241"/>
                </a:cubicBezTo>
                <a:cubicBezTo>
                  <a:pt x="1030" y="249"/>
                  <a:pt x="1026" y="256"/>
                  <a:pt x="1021" y="263"/>
                </a:cubicBezTo>
                <a:cubicBezTo>
                  <a:pt x="1018" y="266"/>
                  <a:pt x="1016" y="269"/>
                  <a:pt x="1013" y="271"/>
                </a:cubicBezTo>
                <a:cubicBezTo>
                  <a:pt x="1011" y="273"/>
                  <a:pt x="1008" y="276"/>
                  <a:pt x="1005" y="278"/>
                </a:cubicBezTo>
                <a:cubicBezTo>
                  <a:pt x="994" y="285"/>
                  <a:pt x="983" y="289"/>
                  <a:pt x="976" y="289"/>
                </a:cubicBezTo>
                <a:cubicBezTo>
                  <a:pt x="976" y="289"/>
                  <a:pt x="976" y="289"/>
                  <a:pt x="975" y="289"/>
                </a:cubicBezTo>
                <a:cubicBezTo>
                  <a:pt x="975" y="283"/>
                  <a:pt x="974" y="277"/>
                  <a:pt x="977" y="272"/>
                </a:cubicBezTo>
                <a:cubicBezTo>
                  <a:pt x="987" y="258"/>
                  <a:pt x="997" y="240"/>
                  <a:pt x="995" y="222"/>
                </a:cubicBezTo>
                <a:cubicBezTo>
                  <a:pt x="992" y="205"/>
                  <a:pt x="984" y="189"/>
                  <a:pt x="980" y="172"/>
                </a:cubicBezTo>
                <a:cubicBezTo>
                  <a:pt x="983" y="188"/>
                  <a:pt x="990" y="204"/>
                  <a:pt x="991" y="220"/>
                </a:cubicBezTo>
                <a:cubicBezTo>
                  <a:pt x="993" y="237"/>
                  <a:pt x="983" y="254"/>
                  <a:pt x="972" y="267"/>
                </a:cubicBezTo>
                <a:cubicBezTo>
                  <a:pt x="966" y="239"/>
                  <a:pt x="960" y="210"/>
                  <a:pt x="945" y="185"/>
                </a:cubicBezTo>
                <a:cubicBezTo>
                  <a:pt x="934" y="165"/>
                  <a:pt x="919" y="149"/>
                  <a:pt x="903" y="133"/>
                </a:cubicBezTo>
                <a:cubicBezTo>
                  <a:pt x="918" y="151"/>
                  <a:pt x="934" y="169"/>
                  <a:pt x="943" y="191"/>
                </a:cubicBezTo>
                <a:cubicBezTo>
                  <a:pt x="949" y="204"/>
                  <a:pt x="954" y="218"/>
                  <a:pt x="956" y="233"/>
                </a:cubicBezTo>
                <a:cubicBezTo>
                  <a:pt x="958" y="250"/>
                  <a:pt x="963" y="268"/>
                  <a:pt x="964" y="285"/>
                </a:cubicBezTo>
                <a:cubicBezTo>
                  <a:pt x="964" y="292"/>
                  <a:pt x="964" y="298"/>
                  <a:pt x="963" y="304"/>
                </a:cubicBezTo>
                <a:cubicBezTo>
                  <a:pt x="961" y="313"/>
                  <a:pt x="961" y="313"/>
                  <a:pt x="961" y="313"/>
                </a:cubicBezTo>
                <a:cubicBezTo>
                  <a:pt x="961" y="313"/>
                  <a:pt x="961" y="313"/>
                  <a:pt x="961" y="313"/>
                </a:cubicBezTo>
                <a:cubicBezTo>
                  <a:pt x="948" y="357"/>
                  <a:pt x="900" y="382"/>
                  <a:pt x="854" y="384"/>
                </a:cubicBezTo>
                <a:cubicBezTo>
                  <a:pt x="872" y="366"/>
                  <a:pt x="887" y="345"/>
                  <a:pt x="891" y="319"/>
                </a:cubicBezTo>
                <a:cubicBezTo>
                  <a:pt x="895" y="292"/>
                  <a:pt x="887" y="264"/>
                  <a:pt x="873" y="240"/>
                </a:cubicBezTo>
                <a:cubicBezTo>
                  <a:pt x="843" y="189"/>
                  <a:pt x="794" y="168"/>
                  <a:pt x="736" y="163"/>
                </a:cubicBezTo>
                <a:cubicBezTo>
                  <a:pt x="797" y="173"/>
                  <a:pt x="848" y="201"/>
                  <a:pt x="869" y="262"/>
                </a:cubicBezTo>
                <a:cubicBezTo>
                  <a:pt x="861" y="262"/>
                  <a:pt x="855" y="268"/>
                  <a:pt x="847" y="270"/>
                </a:cubicBezTo>
                <a:cubicBezTo>
                  <a:pt x="838" y="273"/>
                  <a:pt x="829" y="275"/>
                  <a:pt x="820" y="277"/>
                </a:cubicBezTo>
                <a:cubicBezTo>
                  <a:pt x="811" y="280"/>
                  <a:pt x="801" y="280"/>
                  <a:pt x="791" y="281"/>
                </a:cubicBezTo>
                <a:cubicBezTo>
                  <a:pt x="787" y="281"/>
                  <a:pt x="784" y="281"/>
                  <a:pt x="780" y="281"/>
                </a:cubicBezTo>
                <a:cubicBezTo>
                  <a:pt x="774" y="280"/>
                  <a:pt x="776" y="278"/>
                  <a:pt x="774" y="273"/>
                </a:cubicBezTo>
                <a:cubicBezTo>
                  <a:pt x="758" y="239"/>
                  <a:pt x="722" y="215"/>
                  <a:pt x="688" y="203"/>
                </a:cubicBezTo>
                <a:cubicBezTo>
                  <a:pt x="705" y="210"/>
                  <a:pt x="720" y="220"/>
                  <a:pt x="734" y="232"/>
                </a:cubicBezTo>
                <a:cubicBezTo>
                  <a:pt x="747" y="244"/>
                  <a:pt x="764" y="260"/>
                  <a:pt x="768" y="278"/>
                </a:cubicBezTo>
                <a:cubicBezTo>
                  <a:pt x="745" y="271"/>
                  <a:pt x="725" y="257"/>
                  <a:pt x="702" y="251"/>
                </a:cubicBezTo>
                <a:cubicBezTo>
                  <a:pt x="683" y="246"/>
                  <a:pt x="664" y="246"/>
                  <a:pt x="644" y="250"/>
                </a:cubicBezTo>
                <a:cubicBezTo>
                  <a:pt x="663" y="248"/>
                  <a:pt x="682" y="249"/>
                  <a:pt x="701" y="255"/>
                </a:cubicBezTo>
                <a:cubicBezTo>
                  <a:pt x="725" y="263"/>
                  <a:pt x="744" y="278"/>
                  <a:pt x="767" y="287"/>
                </a:cubicBezTo>
                <a:cubicBezTo>
                  <a:pt x="787" y="292"/>
                  <a:pt x="807" y="292"/>
                  <a:pt x="827" y="289"/>
                </a:cubicBezTo>
                <a:cubicBezTo>
                  <a:pt x="831" y="288"/>
                  <a:pt x="871" y="278"/>
                  <a:pt x="871" y="279"/>
                </a:cubicBezTo>
                <a:cubicBezTo>
                  <a:pt x="874" y="295"/>
                  <a:pt x="877" y="313"/>
                  <a:pt x="870" y="329"/>
                </a:cubicBezTo>
                <a:cubicBezTo>
                  <a:pt x="860" y="352"/>
                  <a:pt x="838" y="370"/>
                  <a:pt x="818" y="384"/>
                </a:cubicBezTo>
                <a:cubicBezTo>
                  <a:pt x="782" y="409"/>
                  <a:pt x="726" y="430"/>
                  <a:pt x="714" y="477"/>
                </a:cubicBezTo>
                <a:cubicBezTo>
                  <a:pt x="708" y="470"/>
                  <a:pt x="700" y="463"/>
                  <a:pt x="699" y="454"/>
                </a:cubicBezTo>
                <a:cubicBezTo>
                  <a:pt x="698" y="445"/>
                  <a:pt x="703" y="435"/>
                  <a:pt x="706" y="427"/>
                </a:cubicBezTo>
                <a:cubicBezTo>
                  <a:pt x="712" y="406"/>
                  <a:pt x="705" y="389"/>
                  <a:pt x="695" y="371"/>
                </a:cubicBezTo>
                <a:cubicBezTo>
                  <a:pt x="697" y="362"/>
                  <a:pt x="700" y="344"/>
                  <a:pt x="699" y="334"/>
                </a:cubicBezTo>
                <a:cubicBezTo>
                  <a:pt x="698" y="317"/>
                  <a:pt x="682" y="305"/>
                  <a:pt x="676" y="290"/>
                </a:cubicBezTo>
                <a:cubicBezTo>
                  <a:pt x="680" y="304"/>
                  <a:pt x="692" y="315"/>
                  <a:pt x="696" y="330"/>
                </a:cubicBezTo>
                <a:cubicBezTo>
                  <a:pt x="697" y="339"/>
                  <a:pt x="692" y="355"/>
                  <a:pt x="690" y="364"/>
                </a:cubicBezTo>
                <a:cubicBezTo>
                  <a:pt x="677" y="342"/>
                  <a:pt x="657" y="314"/>
                  <a:pt x="631" y="307"/>
                </a:cubicBezTo>
                <a:cubicBezTo>
                  <a:pt x="664" y="319"/>
                  <a:pt x="689" y="364"/>
                  <a:pt x="698" y="396"/>
                </a:cubicBezTo>
                <a:cubicBezTo>
                  <a:pt x="704" y="419"/>
                  <a:pt x="685" y="436"/>
                  <a:pt x="688" y="458"/>
                </a:cubicBezTo>
                <a:cubicBezTo>
                  <a:pt x="689" y="469"/>
                  <a:pt x="697" y="477"/>
                  <a:pt x="703" y="486"/>
                </a:cubicBezTo>
                <a:cubicBezTo>
                  <a:pt x="706" y="489"/>
                  <a:pt x="711" y="494"/>
                  <a:pt x="711" y="498"/>
                </a:cubicBezTo>
                <a:cubicBezTo>
                  <a:pt x="683" y="482"/>
                  <a:pt x="646" y="469"/>
                  <a:pt x="636" y="433"/>
                </a:cubicBezTo>
                <a:cubicBezTo>
                  <a:pt x="641" y="458"/>
                  <a:pt x="661" y="475"/>
                  <a:pt x="681" y="488"/>
                </a:cubicBezTo>
                <a:cubicBezTo>
                  <a:pt x="692" y="495"/>
                  <a:pt x="706" y="499"/>
                  <a:pt x="713" y="511"/>
                </a:cubicBezTo>
                <a:cubicBezTo>
                  <a:pt x="720" y="523"/>
                  <a:pt x="723" y="537"/>
                  <a:pt x="731" y="549"/>
                </a:cubicBezTo>
                <a:cubicBezTo>
                  <a:pt x="746" y="569"/>
                  <a:pt x="771" y="585"/>
                  <a:pt x="781" y="608"/>
                </a:cubicBezTo>
                <a:cubicBezTo>
                  <a:pt x="789" y="629"/>
                  <a:pt x="785" y="655"/>
                  <a:pt x="778" y="675"/>
                </a:cubicBezTo>
                <a:cubicBezTo>
                  <a:pt x="770" y="701"/>
                  <a:pt x="757" y="727"/>
                  <a:pt x="761" y="754"/>
                </a:cubicBezTo>
                <a:cubicBezTo>
                  <a:pt x="765" y="780"/>
                  <a:pt x="786" y="795"/>
                  <a:pt x="809" y="802"/>
                </a:cubicBezTo>
                <a:cubicBezTo>
                  <a:pt x="827" y="808"/>
                  <a:pt x="850" y="807"/>
                  <a:pt x="864" y="822"/>
                </a:cubicBezTo>
                <a:cubicBezTo>
                  <a:pt x="880" y="840"/>
                  <a:pt x="889" y="865"/>
                  <a:pt x="896" y="888"/>
                </a:cubicBezTo>
                <a:cubicBezTo>
                  <a:pt x="842" y="855"/>
                  <a:pt x="774" y="850"/>
                  <a:pt x="728" y="806"/>
                </a:cubicBezTo>
                <a:cubicBezTo>
                  <a:pt x="708" y="787"/>
                  <a:pt x="690" y="766"/>
                  <a:pt x="668" y="749"/>
                </a:cubicBezTo>
                <a:cubicBezTo>
                  <a:pt x="668" y="749"/>
                  <a:pt x="667" y="749"/>
                  <a:pt x="667" y="748"/>
                </a:cubicBezTo>
                <a:cubicBezTo>
                  <a:pt x="666" y="747"/>
                  <a:pt x="665" y="746"/>
                  <a:pt x="664" y="745"/>
                </a:cubicBezTo>
                <a:cubicBezTo>
                  <a:pt x="661" y="742"/>
                  <a:pt x="659" y="739"/>
                  <a:pt x="656" y="735"/>
                </a:cubicBezTo>
                <a:cubicBezTo>
                  <a:pt x="656" y="735"/>
                  <a:pt x="656" y="735"/>
                  <a:pt x="655" y="735"/>
                </a:cubicBezTo>
                <a:cubicBezTo>
                  <a:pt x="653" y="731"/>
                  <a:pt x="650" y="727"/>
                  <a:pt x="646" y="723"/>
                </a:cubicBezTo>
                <a:cubicBezTo>
                  <a:pt x="645" y="720"/>
                  <a:pt x="644" y="718"/>
                  <a:pt x="642" y="716"/>
                </a:cubicBezTo>
                <a:cubicBezTo>
                  <a:pt x="642" y="715"/>
                  <a:pt x="642" y="715"/>
                  <a:pt x="642" y="714"/>
                </a:cubicBezTo>
                <a:cubicBezTo>
                  <a:pt x="641" y="707"/>
                  <a:pt x="640" y="699"/>
                  <a:pt x="643" y="691"/>
                </a:cubicBezTo>
                <a:cubicBezTo>
                  <a:pt x="643" y="689"/>
                  <a:pt x="644" y="687"/>
                  <a:pt x="645" y="685"/>
                </a:cubicBezTo>
                <a:cubicBezTo>
                  <a:pt x="646" y="683"/>
                  <a:pt x="647" y="681"/>
                  <a:pt x="648" y="679"/>
                </a:cubicBezTo>
                <a:cubicBezTo>
                  <a:pt x="651" y="675"/>
                  <a:pt x="653" y="672"/>
                  <a:pt x="657" y="668"/>
                </a:cubicBezTo>
                <a:cubicBezTo>
                  <a:pt x="663" y="661"/>
                  <a:pt x="670" y="653"/>
                  <a:pt x="675" y="645"/>
                </a:cubicBezTo>
                <a:cubicBezTo>
                  <a:pt x="677" y="641"/>
                  <a:pt x="679" y="637"/>
                  <a:pt x="681" y="633"/>
                </a:cubicBezTo>
                <a:cubicBezTo>
                  <a:pt x="682" y="629"/>
                  <a:pt x="684" y="625"/>
                  <a:pt x="685" y="622"/>
                </a:cubicBezTo>
                <a:cubicBezTo>
                  <a:pt x="686" y="618"/>
                  <a:pt x="687" y="615"/>
                  <a:pt x="688" y="612"/>
                </a:cubicBezTo>
                <a:cubicBezTo>
                  <a:pt x="688" y="609"/>
                  <a:pt x="688" y="607"/>
                  <a:pt x="689" y="604"/>
                </a:cubicBezTo>
                <a:cubicBezTo>
                  <a:pt x="689" y="600"/>
                  <a:pt x="690" y="598"/>
                  <a:pt x="690" y="598"/>
                </a:cubicBezTo>
                <a:cubicBezTo>
                  <a:pt x="690" y="598"/>
                  <a:pt x="689" y="600"/>
                  <a:pt x="688" y="604"/>
                </a:cubicBezTo>
                <a:cubicBezTo>
                  <a:pt x="688" y="606"/>
                  <a:pt x="687" y="609"/>
                  <a:pt x="686" y="612"/>
                </a:cubicBezTo>
                <a:cubicBezTo>
                  <a:pt x="685" y="615"/>
                  <a:pt x="684" y="618"/>
                  <a:pt x="683" y="621"/>
                </a:cubicBezTo>
                <a:cubicBezTo>
                  <a:pt x="682" y="625"/>
                  <a:pt x="680" y="628"/>
                  <a:pt x="678" y="632"/>
                </a:cubicBezTo>
                <a:cubicBezTo>
                  <a:pt x="676" y="636"/>
                  <a:pt x="674" y="639"/>
                  <a:pt x="672" y="643"/>
                </a:cubicBezTo>
                <a:cubicBezTo>
                  <a:pt x="666" y="650"/>
                  <a:pt x="659" y="657"/>
                  <a:pt x="652" y="664"/>
                </a:cubicBezTo>
                <a:cubicBezTo>
                  <a:pt x="649" y="667"/>
                  <a:pt x="645" y="671"/>
                  <a:pt x="642" y="675"/>
                </a:cubicBezTo>
                <a:cubicBezTo>
                  <a:pt x="641" y="677"/>
                  <a:pt x="639" y="679"/>
                  <a:pt x="638" y="681"/>
                </a:cubicBezTo>
                <a:cubicBezTo>
                  <a:pt x="637" y="684"/>
                  <a:pt x="636" y="686"/>
                  <a:pt x="635" y="688"/>
                </a:cubicBezTo>
                <a:cubicBezTo>
                  <a:pt x="634" y="690"/>
                  <a:pt x="634" y="692"/>
                  <a:pt x="633" y="694"/>
                </a:cubicBezTo>
                <a:cubicBezTo>
                  <a:pt x="631" y="686"/>
                  <a:pt x="629" y="678"/>
                  <a:pt x="628" y="670"/>
                </a:cubicBezTo>
                <a:cubicBezTo>
                  <a:pt x="625" y="654"/>
                  <a:pt x="624" y="638"/>
                  <a:pt x="626" y="623"/>
                </a:cubicBezTo>
                <a:cubicBezTo>
                  <a:pt x="627" y="609"/>
                  <a:pt x="633" y="595"/>
                  <a:pt x="638" y="585"/>
                </a:cubicBezTo>
                <a:cubicBezTo>
                  <a:pt x="644" y="574"/>
                  <a:pt x="650" y="566"/>
                  <a:pt x="654" y="560"/>
                </a:cubicBezTo>
                <a:cubicBezTo>
                  <a:pt x="659" y="555"/>
                  <a:pt x="661" y="552"/>
                  <a:pt x="661" y="552"/>
                </a:cubicBezTo>
                <a:cubicBezTo>
                  <a:pt x="661" y="552"/>
                  <a:pt x="658" y="555"/>
                  <a:pt x="654" y="560"/>
                </a:cubicBezTo>
                <a:cubicBezTo>
                  <a:pt x="649" y="565"/>
                  <a:pt x="642" y="573"/>
                  <a:pt x="636" y="583"/>
                </a:cubicBezTo>
                <a:cubicBezTo>
                  <a:pt x="629" y="594"/>
                  <a:pt x="623" y="607"/>
                  <a:pt x="620" y="622"/>
                </a:cubicBezTo>
                <a:cubicBezTo>
                  <a:pt x="619" y="624"/>
                  <a:pt x="619" y="626"/>
                  <a:pt x="618" y="628"/>
                </a:cubicBezTo>
                <a:cubicBezTo>
                  <a:pt x="618" y="630"/>
                  <a:pt x="618" y="632"/>
                  <a:pt x="618" y="634"/>
                </a:cubicBezTo>
                <a:cubicBezTo>
                  <a:pt x="617" y="638"/>
                  <a:pt x="617" y="642"/>
                  <a:pt x="617" y="646"/>
                </a:cubicBezTo>
                <a:cubicBezTo>
                  <a:pt x="617" y="654"/>
                  <a:pt x="617" y="663"/>
                  <a:pt x="618" y="671"/>
                </a:cubicBezTo>
                <a:cubicBezTo>
                  <a:pt x="619" y="680"/>
                  <a:pt x="620" y="690"/>
                  <a:pt x="622" y="699"/>
                </a:cubicBezTo>
                <a:cubicBezTo>
                  <a:pt x="619" y="697"/>
                  <a:pt x="617" y="694"/>
                  <a:pt x="613" y="692"/>
                </a:cubicBezTo>
                <a:cubicBezTo>
                  <a:pt x="609" y="688"/>
                  <a:pt x="604" y="684"/>
                  <a:pt x="599" y="680"/>
                </a:cubicBezTo>
                <a:cubicBezTo>
                  <a:pt x="596" y="678"/>
                  <a:pt x="594" y="676"/>
                  <a:pt x="592" y="673"/>
                </a:cubicBezTo>
                <a:cubicBezTo>
                  <a:pt x="589" y="671"/>
                  <a:pt x="587" y="669"/>
                  <a:pt x="585" y="666"/>
                </a:cubicBezTo>
                <a:cubicBezTo>
                  <a:pt x="577" y="657"/>
                  <a:pt x="571" y="645"/>
                  <a:pt x="569" y="633"/>
                </a:cubicBezTo>
                <a:cubicBezTo>
                  <a:pt x="567" y="622"/>
                  <a:pt x="569" y="610"/>
                  <a:pt x="574" y="602"/>
                </a:cubicBezTo>
                <a:cubicBezTo>
                  <a:pt x="579" y="593"/>
                  <a:pt x="586" y="588"/>
                  <a:pt x="591" y="585"/>
                </a:cubicBezTo>
                <a:cubicBezTo>
                  <a:pt x="596" y="582"/>
                  <a:pt x="599" y="580"/>
                  <a:pt x="599" y="580"/>
                </a:cubicBezTo>
                <a:cubicBezTo>
                  <a:pt x="599" y="580"/>
                  <a:pt x="596" y="582"/>
                  <a:pt x="590" y="584"/>
                </a:cubicBezTo>
                <a:cubicBezTo>
                  <a:pt x="585" y="587"/>
                  <a:pt x="578" y="592"/>
                  <a:pt x="572" y="600"/>
                </a:cubicBezTo>
                <a:cubicBezTo>
                  <a:pt x="566" y="609"/>
                  <a:pt x="562" y="621"/>
                  <a:pt x="564" y="634"/>
                </a:cubicBezTo>
                <a:cubicBezTo>
                  <a:pt x="565" y="647"/>
                  <a:pt x="571" y="660"/>
                  <a:pt x="579" y="671"/>
                </a:cubicBezTo>
                <a:cubicBezTo>
                  <a:pt x="581" y="674"/>
                  <a:pt x="583" y="677"/>
                  <a:pt x="585" y="680"/>
                </a:cubicBezTo>
                <a:cubicBezTo>
                  <a:pt x="587" y="682"/>
                  <a:pt x="590" y="685"/>
                  <a:pt x="592" y="687"/>
                </a:cubicBezTo>
                <a:cubicBezTo>
                  <a:pt x="597" y="692"/>
                  <a:pt x="602" y="696"/>
                  <a:pt x="606" y="700"/>
                </a:cubicBezTo>
                <a:cubicBezTo>
                  <a:pt x="615" y="709"/>
                  <a:pt x="623" y="717"/>
                  <a:pt x="629" y="724"/>
                </a:cubicBezTo>
                <a:cubicBezTo>
                  <a:pt x="631" y="726"/>
                  <a:pt x="633" y="728"/>
                  <a:pt x="634" y="730"/>
                </a:cubicBezTo>
                <a:cubicBezTo>
                  <a:pt x="635" y="732"/>
                  <a:pt x="636" y="733"/>
                  <a:pt x="636" y="734"/>
                </a:cubicBezTo>
                <a:cubicBezTo>
                  <a:pt x="637" y="735"/>
                  <a:pt x="637" y="735"/>
                  <a:pt x="637" y="735"/>
                </a:cubicBezTo>
                <a:cubicBezTo>
                  <a:pt x="610" y="728"/>
                  <a:pt x="581" y="730"/>
                  <a:pt x="555" y="733"/>
                </a:cubicBezTo>
                <a:cubicBezTo>
                  <a:pt x="542" y="734"/>
                  <a:pt x="522" y="740"/>
                  <a:pt x="510" y="732"/>
                </a:cubicBezTo>
                <a:cubicBezTo>
                  <a:pt x="501" y="726"/>
                  <a:pt x="498" y="712"/>
                  <a:pt x="495" y="703"/>
                </a:cubicBezTo>
                <a:cubicBezTo>
                  <a:pt x="487" y="670"/>
                  <a:pt x="485" y="637"/>
                  <a:pt x="492" y="604"/>
                </a:cubicBezTo>
                <a:cubicBezTo>
                  <a:pt x="496" y="587"/>
                  <a:pt x="499" y="571"/>
                  <a:pt x="510" y="558"/>
                </a:cubicBezTo>
                <a:cubicBezTo>
                  <a:pt x="523" y="543"/>
                  <a:pt x="540" y="533"/>
                  <a:pt x="553" y="519"/>
                </a:cubicBezTo>
                <a:cubicBezTo>
                  <a:pt x="559" y="512"/>
                  <a:pt x="564" y="505"/>
                  <a:pt x="567" y="497"/>
                </a:cubicBezTo>
                <a:cubicBezTo>
                  <a:pt x="570" y="489"/>
                  <a:pt x="571" y="480"/>
                  <a:pt x="571" y="471"/>
                </a:cubicBezTo>
                <a:cubicBezTo>
                  <a:pt x="570" y="466"/>
                  <a:pt x="568" y="464"/>
                  <a:pt x="573" y="460"/>
                </a:cubicBezTo>
                <a:cubicBezTo>
                  <a:pt x="577" y="457"/>
                  <a:pt x="581" y="453"/>
                  <a:pt x="584" y="449"/>
                </a:cubicBezTo>
                <a:cubicBezTo>
                  <a:pt x="609" y="419"/>
                  <a:pt x="610" y="377"/>
                  <a:pt x="628" y="344"/>
                </a:cubicBezTo>
                <a:cubicBezTo>
                  <a:pt x="607" y="377"/>
                  <a:pt x="603" y="431"/>
                  <a:pt x="568" y="453"/>
                </a:cubicBezTo>
                <a:cubicBezTo>
                  <a:pt x="562" y="427"/>
                  <a:pt x="550" y="402"/>
                  <a:pt x="547" y="376"/>
                </a:cubicBezTo>
                <a:cubicBezTo>
                  <a:pt x="544" y="351"/>
                  <a:pt x="557" y="336"/>
                  <a:pt x="580" y="327"/>
                </a:cubicBezTo>
                <a:cubicBezTo>
                  <a:pt x="556" y="335"/>
                  <a:pt x="541" y="350"/>
                  <a:pt x="543" y="376"/>
                </a:cubicBezTo>
                <a:cubicBezTo>
                  <a:pt x="544" y="405"/>
                  <a:pt x="556" y="432"/>
                  <a:pt x="559" y="461"/>
                </a:cubicBezTo>
                <a:cubicBezTo>
                  <a:pt x="560" y="466"/>
                  <a:pt x="562" y="492"/>
                  <a:pt x="553" y="488"/>
                </a:cubicBezTo>
                <a:cubicBezTo>
                  <a:pt x="540" y="483"/>
                  <a:pt x="532" y="472"/>
                  <a:pt x="523" y="462"/>
                </a:cubicBezTo>
                <a:cubicBezTo>
                  <a:pt x="505" y="442"/>
                  <a:pt x="493" y="419"/>
                  <a:pt x="501" y="392"/>
                </a:cubicBezTo>
                <a:cubicBezTo>
                  <a:pt x="493" y="412"/>
                  <a:pt x="497" y="432"/>
                  <a:pt x="508" y="451"/>
                </a:cubicBezTo>
                <a:cubicBezTo>
                  <a:pt x="517" y="466"/>
                  <a:pt x="534" y="492"/>
                  <a:pt x="553" y="497"/>
                </a:cubicBezTo>
                <a:cubicBezTo>
                  <a:pt x="544" y="512"/>
                  <a:pt x="526" y="522"/>
                  <a:pt x="512" y="532"/>
                </a:cubicBezTo>
                <a:cubicBezTo>
                  <a:pt x="504" y="538"/>
                  <a:pt x="498" y="545"/>
                  <a:pt x="492" y="552"/>
                </a:cubicBezTo>
                <a:cubicBezTo>
                  <a:pt x="492" y="551"/>
                  <a:pt x="492" y="549"/>
                  <a:pt x="491" y="547"/>
                </a:cubicBezTo>
                <a:cubicBezTo>
                  <a:pt x="491" y="544"/>
                  <a:pt x="491" y="542"/>
                  <a:pt x="490" y="539"/>
                </a:cubicBezTo>
                <a:cubicBezTo>
                  <a:pt x="490" y="537"/>
                  <a:pt x="489" y="534"/>
                  <a:pt x="488" y="531"/>
                </a:cubicBezTo>
                <a:cubicBezTo>
                  <a:pt x="487" y="526"/>
                  <a:pt x="485" y="521"/>
                  <a:pt x="484" y="515"/>
                </a:cubicBezTo>
                <a:cubicBezTo>
                  <a:pt x="482" y="510"/>
                  <a:pt x="480" y="505"/>
                  <a:pt x="479" y="499"/>
                </a:cubicBezTo>
                <a:cubicBezTo>
                  <a:pt x="477" y="494"/>
                  <a:pt x="476" y="488"/>
                  <a:pt x="474" y="483"/>
                </a:cubicBezTo>
                <a:cubicBezTo>
                  <a:pt x="472" y="477"/>
                  <a:pt x="471" y="471"/>
                  <a:pt x="470" y="465"/>
                </a:cubicBezTo>
                <a:cubicBezTo>
                  <a:pt x="464" y="441"/>
                  <a:pt x="459" y="414"/>
                  <a:pt x="456" y="388"/>
                </a:cubicBezTo>
                <a:cubicBezTo>
                  <a:pt x="455" y="379"/>
                  <a:pt x="456" y="360"/>
                  <a:pt x="458" y="353"/>
                </a:cubicBezTo>
                <a:cubicBezTo>
                  <a:pt x="461" y="347"/>
                  <a:pt x="464" y="338"/>
                  <a:pt x="469" y="327"/>
                </a:cubicBezTo>
                <a:cubicBezTo>
                  <a:pt x="474" y="317"/>
                  <a:pt x="480" y="304"/>
                  <a:pt x="487" y="292"/>
                </a:cubicBezTo>
                <a:cubicBezTo>
                  <a:pt x="491" y="286"/>
                  <a:pt x="495" y="280"/>
                  <a:pt x="500" y="274"/>
                </a:cubicBezTo>
                <a:cubicBezTo>
                  <a:pt x="504" y="269"/>
                  <a:pt x="510" y="263"/>
                  <a:pt x="516" y="260"/>
                </a:cubicBezTo>
                <a:cubicBezTo>
                  <a:pt x="529" y="253"/>
                  <a:pt x="545" y="250"/>
                  <a:pt x="558" y="241"/>
                </a:cubicBezTo>
                <a:cubicBezTo>
                  <a:pt x="565" y="237"/>
                  <a:pt x="570" y="232"/>
                  <a:pt x="574" y="226"/>
                </a:cubicBezTo>
                <a:cubicBezTo>
                  <a:pt x="575" y="225"/>
                  <a:pt x="576" y="223"/>
                  <a:pt x="577" y="222"/>
                </a:cubicBezTo>
                <a:cubicBezTo>
                  <a:pt x="578" y="220"/>
                  <a:pt x="579" y="219"/>
                  <a:pt x="580" y="217"/>
                </a:cubicBezTo>
                <a:cubicBezTo>
                  <a:pt x="582" y="215"/>
                  <a:pt x="583" y="212"/>
                  <a:pt x="584" y="209"/>
                </a:cubicBezTo>
                <a:cubicBezTo>
                  <a:pt x="589" y="198"/>
                  <a:pt x="592" y="189"/>
                  <a:pt x="593" y="182"/>
                </a:cubicBezTo>
                <a:cubicBezTo>
                  <a:pt x="595" y="175"/>
                  <a:pt x="596" y="171"/>
                  <a:pt x="596" y="171"/>
                </a:cubicBezTo>
                <a:cubicBezTo>
                  <a:pt x="596" y="171"/>
                  <a:pt x="595" y="175"/>
                  <a:pt x="593" y="182"/>
                </a:cubicBezTo>
                <a:cubicBezTo>
                  <a:pt x="590" y="188"/>
                  <a:pt x="587" y="197"/>
                  <a:pt x="581" y="208"/>
                </a:cubicBezTo>
                <a:cubicBezTo>
                  <a:pt x="580" y="210"/>
                  <a:pt x="578" y="213"/>
                  <a:pt x="577" y="215"/>
                </a:cubicBezTo>
                <a:cubicBezTo>
                  <a:pt x="576" y="217"/>
                  <a:pt x="575" y="218"/>
                  <a:pt x="574" y="219"/>
                </a:cubicBezTo>
                <a:cubicBezTo>
                  <a:pt x="573" y="221"/>
                  <a:pt x="572" y="222"/>
                  <a:pt x="571" y="223"/>
                </a:cubicBezTo>
                <a:cubicBezTo>
                  <a:pt x="567" y="228"/>
                  <a:pt x="561" y="233"/>
                  <a:pt x="555" y="236"/>
                </a:cubicBezTo>
                <a:cubicBezTo>
                  <a:pt x="549" y="239"/>
                  <a:pt x="542" y="242"/>
                  <a:pt x="534" y="244"/>
                </a:cubicBezTo>
                <a:cubicBezTo>
                  <a:pt x="527" y="246"/>
                  <a:pt x="519" y="248"/>
                  <a:pt x="511" y="251"/>
                </a:cubicBezTo>
                <a:cubicBezTo>
                  <a:pt x="503" y="255"/>
                  <a:pt x="497" y="261"/>
                  <a:pt x="491" y="266"/>
                </a:cubicBezTo>
                <a:cubicBezTo>
                  <a:pt x="485" y="272"/>
                  <a:pt x="480" y="278"/>
                  <a:pt x="476" y="285"/>
                </a:cubicBezTo>
                <a:cubicBezTo>
                  <a:pt x="467" y="297"/>
                  <a:pt x="460" y="309"/>
                  <a:pt x="454" y="320"/>
                </a:cubicBezTo>
                <a:cubicBezTo>
                  <a:pt x="453" y="322"/>
                  <a:pt x="452" y="324"/>
                  <a:pt x="452" y="325"/>
                </a:cubicBezTo>
                <a:cubicBezTo>
                  <a:pt x="452" y="320"/>
                  <a:pt x="452" y="315"/>
                  <a:pt x="452" y="310"/>
                </a:cubicBezTo>
                <a:cubicBezTo>
                  <a:pt x="453" y="285"/>
                  <a:pt x="457" y="262"/>
                  <a:pt x="462" y="242"/>
                </a:cubicBezTo>
                <a:cubicBezTo>
                  <a:pt x="467" y="223"/>
                  <a:pt x="475" y="208"/>
                  <a:pt x="480" y="197"/>
                </a:cubicBezTo>
                <a:cubicBezTo>
                  <a:pt x="486" y="187"/>
                  <a:pt x="490" y="182"/>
                  <a:pt x="490" y="182"/>
                </a:cubicBezTo>
                <a:cubicBezTo>
                  <a:pt x="490" y="182"/>
                  <a:pt x="486" y="187"/>
                  <a:pt x="479" y="197"/>
                </a:cubicBezTo>
                <a:cubicBezTo>
                  <a:pt x="473" y="207"/>
                  <a:pt x="464" y="221"/>
                  <a:pt x="457" y="241"/>
                </a:cubicBezTo>
                <a:cubicBezTo>
                  <a:pt x="451" y="259"/>
                  <a:pt x="445" y="280"/>
                  <a:pt x="442" y="304"/>
                </a:cubicBezTo>
                <a:cubicBezTo>
                  <a:pt x="437" y="294"/>
                  <a:pt x="430" y="281"/>
                  <a:pt x="424" y="268"/>
                </a:cubicBezTo>
                <a:cubicBezTo>
                  <a:pt x="421" y="261"/>
                  <a:pt x="418" y="254"/>
                  <a:pt x="416" y="247"/>
                </a:cubicBezTo>
                <a:cubicBezTo>
                  <a:pt x="414" y="240"/>
                  <a:pt x="413" y="233"/>
                  <a:pt x="412" y="228"/>
                </a:cubicBezTo>
                <a:cubicBezTo>
                  <a:pt x="412" y="225"/>
                  <a:pt x="412" y="222"/>
                  <a:pt x="411" y="220"/>
                </a:cubicBezTo>
                <a:cubicBezTo>
                  <a:pt x="411" y="217"/>
                  <a:pt x="411" y="215"/>
                  <a:pt x="411" y="214"/>
                </a:cubicBezTo>
                <a:cubicBezTo>
                  <a:pt x="411" y="210"/>
                  <a:pt x="411" y="208"/>
                  <a:pt x="411" y="208"/>
                </a:cubicBezTo>
                <a:cubicBezTo>
                  <a:pt x="411" y="208"/>
                  <a:pt x="411" y="210"/>
                  <a:pt x="411" y="214"/>
                </a:cubicBezTo>
                <a:cubicBezTo>
                  <a:pt x="411" y="215"/>
                  <a:pt x="410" y="217"/>
                  <a:pt x="410" y="220"/>
                </a:cubicBezTo>
                <a:cubicBezTo>
                  <a:pt x="410" y="222"/>
                  <a:pt x="410" y="225"/>
                  <a:pt x="411" y="228"/>
                </a:cubicBezTo>
                <a:cubicBezTo>
                  <a:pt x="411" y="234"/>
                  <a:pt x="412" y="240"/>
                  <a:pt x="413" y="248"/>
                </a:cubicBezTo>
                <a:cubicBezTo>
                  <a:pt x="415" y="255"/>
                  <a:pt x="417" y="262"/>
                  <a:pt x="420" y="270"/>
                </a:cubicBezTo>
                <a:cubicBezTo>
                  <a:pt x="425" y="284"/>
                  <a:pt x="432" y="299"/>
                  <a:pt x="436" y="309"/>
                </a:cubicBezTo>
                <a:cubicBezTo>
                  <a:pt x="438" y="315"/>
                  <a:pt x="439" y="319"/>
                  <a:pt x="440" y="323"/>
                </a:cubicBezTo>
                <a:cubicBezTo>
                  <a:pt x="440" y="323"/>
                  <a:pt x="440" y="323"/>
                  <a:pt x="440" y="323"/>
                </a:cubicBezTo>
                <a:cubicBezTo>
                  <a:pt x="439" y="338"/>
                  <a:pt x="439" y="357"/>
                  <a:pt x="439" y="357"/>
                </a:cubicBezTo>
                <a:cubicBezTo>
                  <a:pt x="439" y="367"/>
                  <a:pt x="439" y="378"/>
                  <a:pt x="439" y="389"/>
                </a:cubicBezTo>
                <a:cubicBezTo>
                  <a:pt x="441" y="417"/>
                  <a:pt x="444" y="444"/>
                  <a:pt x="447" y="469"/>
                </a:cubicBezTo>
                <a:cubicBezTo>
                  <a:pt x="448" y="475"/>
                  <a:pt x="449" y="482"/>
                  <a:pt x="450" y="488"/>
                </a:cubicBezTo>
                <a:cubicBezTo>
                  <a:pt x="452" y="494"/>
                  <a:pt x="453" y="500"/>
                  <a:pt x="454" y="506"/>
                </a:cubicBezTo>
                <a:cubicBezTo>
                  <a:pt x="455" y="512"/>
                  <a:pt x="457" y="517"/>
                  <a:pt x="458" y="522"/>
                </a:cubicBezTo>
                <a:cubicBezTo>
                  <a:pt x="459" y="527"/>
                  <a:pt x="460" y="532"/>
                  <a:pt x="461" y="537"/>
                </a:cubicBezTo>
                <a:cubicBezTo>
                  <a:pt x="461" y="539"/>
                  <a:pt x="462" y="541"/>
                  <a:pt x="462" y="544"/>
                </a:cubicBezTo>
                <a:cubicBezTo>
                  <a:pt x="462" y="545"/>
                  <a:pt x="462" y="547"/>
                  <a:pt x="462" y="549"/>
                </a:cubicBezTo>
                <a:cubicBezTo>
                  <a:pt x="453" y="534"/>
                  <a:pt x="439" y="521"/>
                  <a:pt x="423" y="513"/>
                </a:cubicBezTo>
                <a:cubicBezTo>
                  <a:pt x="404" y="503"/>
                  <a:pt x="385" y="495"/>
                  <a:pt x="369" y="480"/>
                </a:cubicBezTo>
                <a:cubicBezTo>
                  <a:pt x="358" y="470"/>
                  <a:pt x="357" y="455"/>
                  <a:pt x="354" y="442"/>
                </a:cubicBezTo>
                <a:cubicBezTo>
                  <a:pt x="351" y="434"/>
                  <a:pt x="352" y="433"/>
                  <a:pt x="355" y="426"/>
                </a:cubicBezTo>
                <a:cubicBezTo>
                  <a:pt x="359" y="419"/>
                  <a:pt x="361" y="412"/>
                  <a:pt x="362" y="404"/>
                </a:cubicBezTo>
                <a:cubicBezTo>
                  <a:pt x="367" y="375"/>
                  <a:pt x="358" y="346"/>
                  <a:pt x="342" y="321"/>
                </a:cubicBezTo>
                <a:cubicBezTo>
                  <a:pt x="360" y="353"/>
                  <a:pt x="366" y="393"/>
                  <a:pt x="348" y="425"/>
                </a:cubicBezTo>
                <a:cubicBezTo>
                  <a:pt x="335" y="396"/>
                  <a:pt x="312" y="376"/>
                  <a:pt x="282" y="368"/>
                </a:cubicBezTo>
                <a:cubicBezTo>
                  <a:pt x="295" y="373"/>
                  <a:pt x="307" y="379"/>
                  <a:pt x="318" y="389"/>
                </a:cubicBezTo>
                <a:cubicBezTo>
                  <a:pt x="324" y="394"/>
                  <a:pt x="329" y="401"/>
                  <a:pt x="333" y="408"/>
                </a:cubicBezTo>
                <a:cubicBezTo>
                  <a:pt x="336" y="412"/>
                  <a:pt x="338" y="416"/>
                  <a:pt x="339" y="420"/>
                </a:cubicBezTo>
                <a:cubicBezTo>
                  <a:pt x="342" y="426"/>
                  <a:pt x="344" y="428"/>
                  <a:pt x="338" y="431"/>
                </a:cubicBezTo>
                <a:cubicBezTo>
                  <a:pt x="307" y="444"/>
                  <a:pt x="259" y="430"/>
                  <a:pt x="239" y="404"/>
                </a:cubicBezTo>
                <a:cubicBezTo>
                  <a:pt x="259" y="434"/>
                  <a:pt x="312" y="452"/>
                  <a:pt x="345" y="436"/>
                </a:cubicBezTo>
                <a:cubicBezTo>
                  <a:pt x="351" y="458"/>
                  <a:pt x="350" y="479"/>
                  <a:pt x="368" y="495"/>
                </a:cubicBezTo>
                <a:cubicBezTo>
                  <a:pt x="348" y="504"/>
                  <a:pt x="330" y="509"/>
                  <a:pt x="307" y="505"/>
                </a:cubicBezTo>
                <a:cubicBezTo>
                  <a:pt x="294" y="503"/>
                  <a:pt x="281" y="500"/>
                  <a:pt x="268" y="497"/>
                </a:cubicBezTo>
                <a:cubicBezTo>
                  <a:pt x="261" y="496"/>
                  <a:pt x="255" y="495"/>
                  <a:pt x="249" y="494"/>
                </a:cubicBezTo>
                <a:cubicBezTo>
                  <a:pt x="246" y="489"/>
                  <a:pt x="243" y="485"/>
                  <a:pt x="239" y="481"/>
                </a:cubicBezTo>
                <a:cubicBezTo>
                  <a:pt x="208" y="442"/>
                  <a:pt x="155" y="427"/>
                  <a:pt x="108" y="443"/>
                </a:cubicBezTo>
                <a:cubicBezTo>
                  <a:pt x="157" y="430"/>
                  <a:pt x="208" y="450"/>
                  <a:pt x="235" y="491"/>
                </a:cubicBezTo>
                <a:cubicBezTo>
                  <a:pt x="207" y="488"/>
                  <a:pt x="182" y="489"/>
                  <a:pt x="156" y="497"/>
                </a:cubicBezTo>
                <a:cubicBezTo>
                  <a:pt x="140" y="502"/>
                  <a:pt x="125" y="509"/>
                  <a:pt x="110" y="516"/>
                </a:cubicBezTo>
                <a:cubicBezTo>
                  <a:pt x="110" y="516"/>
                  <a:pt x="110" y="516"/>
                  <a:pt x="110" y="516"/>
                </a:cubicBezTo>
                <a:cubicBezTo>
                  <a:pt x="110" y="516"/>
                  <a:pt x="110" y="516"/>
                  <a:pt x="110" y="516"/>
                </a:cubicBezTo>
                <a:cubicBezTo>
                  <a:pt x="108" y="517"/>
                  <a:pt x="105" y="518"/>
                  <a:pt x="105" y="519"/>
                </a:cubicBezTo>
                <a:cubicBezTo>
                  <a:pt x="105" y="519"/>
                  <a:pt x="105" y="519"/>
                  <a:pt x="105" y="519"/>
                </a:cubicBezTo>
                <a:cubicBezTo>
                  <a:pt x="105" y="519"/>
                  <a:pt x="97" y="519"/>
                  <a:pt x="92" y="524"/>
                </a:cubicBezTo>
                <a:cubicBezTo>
                  <a:pt x="87" y="529"/>
                  <a:pt x="87" y="537"/>
                  <a:pt x="87" y="537"/>
                </a:cubicBezTo>
                <a:cubicBezTo>
                  <a:pt x="87" y="537"/>
                  <a:pt x="95" y="537"/>
                  <a:pt x="100" y="532"/>
                </a:cubicBezTo>
                <a:cubicBezTo>
                  <a:pt x="104" y="528"/>
                  <a:pt x="105" y="521"/>
                  <a:pt x="105" y="519"/>
                </a:cubicBezTo>
                <a:cubicBezTo>
                  <a:pt x="106" y="519"/>
                  <a:pt x="108" y="518"/>
                  <a:pt x="109" y="518"/>
                </a:cubicBezTo>
                <a:cubicBezTo>
                  <a:pt x="108" y="519"/>
                  <a:pt x="108" y="522"/>
                  <a:pt x="108" y="525"/>
                </a:cubicBezTo>
                <a:cubicBezTo>
                  <a:pt x="109" y="529"/>
                  <a:pt x="114" y="532"/>
                  <a:pt x="114" y="532"/>
                </a:cubicBezTo>
                <a:cubicBezTo>
                  <a:pt x="114" y="532"/>
                  <a:pt x="117" y="528"/>
                  <a:pt x="116" y="523"/>
                </a:cubicBezTo>
                <a:cubicBezTo>
                  <a:pt x="115" y="520"/>
                  <a:pt x="113" y="518"/>
                  <a:pt x="111" y="517"/>
                </a:cubicBezTo>
                <a:cubicBezTo>
                  <a:pt x="130" y="509"/>
                  <a:pt x="150" y="502"/>
                  <a:pt x="170" y="499"/>
                </a:cubicBezTo>
                <a:cubicBezTo>
                  <a:pt x="203" y="493"/>
                  <a:pt x="235" y="500"/>
                  <a:pt x="267" y="509"/>
                </a:cubicBezTo>
                <a:cubicBezTo>
                  <a:pt x="245" y="525"/>
                  <a:pt x="221" y="540"/>
                  <a:pt x="194" y="546"/>
                </a:cubicBezTo>
                <a:cubicBezTo>
                  <a:pt x="159" y="555"/>
                  <a:pt x="120" y="548"/>
                  <a:pt x="89" y="571"/>
                </a:cubicBezTo>
                <a:cubicBezTo>
                  <a:pt x="121" y="550"/>
                  <a:pt x="160" y="560"/>
                  <a:pt x="196" y="553"/>
                </a:cubicBezTo>
                <a:cubicBezTo>
                  <a:pt x="224" y="548"/>
                  <a:pt x="255" y="534"/>
                  <a:pt x="279" y="516"/>
                </a:cubicBezTo>
                <a:cubicBezTo>
                  <a:pt x="283" y="513"/>
                  <a:pt x="287" y="515"/>
                  <a:pt x="292" y="516"/>
                </a:cubicBezTo>
                <a:cubicBezTo>
                  <a:pt x="302" y="519"/>
                  <a:pt x="312" y="522"/>
                  <a:pt x="322" y="523"/>
                </a:cubicBezTo>
                <a:cubicBezTo>
                  <a:pt x="336" y="524"/>
                  <a:pt x="350" y="522"/>
                  <a:pt x="363" y="518"/>
                </a:cubicBezTo>
                <a:cubicBezTo>
                  <a:pt x="370" y="515"/>
                  <a:pt x="376" y="512"/>
                  <a:pt x="383" y="511"/>
                </a:cubicBezTo>
                <a:cubicBezTo>
                  <a:pt x="391" y="510"/>
                  <a:pt x="395" y="514"/>
                  <a:pt x="402" y="517"/>
                </a:cubicBezTo>
                <a:cubicBezTo>
                  <a:pt x="417" y="526"/>
                  <a:pt x="431" y="534"/>
                  <a:pt x="441" y="548"/>
                </a:cubicBezTo>
                <a:cubicBezTo>
                  <a:pt x="407" y="538"/>
                  <a:pt x="370" y="546"/>
                  <a:pt x="342" y="567"/>
                </a:cubicBezTo>
                <a:cubicBezTo>
                  <a:pt x="316" y="587"/>
                  <a:pt x="285" y="594"/>
                  <a:pt x="254" y="605"/>
                </a:cubicBezTo>
                <a:cubicBezTo>
                  <a:pt x="272" y="600"/>
                  <a:pt x="291" y="596"/>
                  <a:pt x="309" y="591"/>
                </a:cubicBezTo>
                <a:cubicBezTo>
                  <a:pt x="331" y="584"/>
                  <a:pt x="348" y="568"/>
                  <a:pt x="369" y="560"/>
                </a:cubicBezTo>
                <a:cubicBezTo>
                  <a:pt x="349" y="604"/>
                  <a:pt x="314" y="630"/>
                  <a:pt x="272" y="651"/>
                </a:cubicBezTo>
                <a:cubicBezTo>
                  <a:pt x="302" y="639"/>
                  <a:pt x="331" y="624"/>
                  <a:pt x="353" y="599"/>
                </a:cubicBezTo>
                <a:cubicBezTo>
                  <a:pt x="363" y="588"/>
                  <a:pt x="372" y="575"/>
                  <a:pt x="379" y="561"/>
                </a:cubicBezTo>
                <a:cubicBezTo>
                  <a:pt x="386" y="549"/>
                  <a:pt x="418" y="555"/>
                  <a:pt x="430" y="558"/>
                </a:cubicBezTo>
                <a:cubicBezTo>
                  <a:pt x="437" y="560"/>
                  <a:pt x="444" y="563"/>
                  <a:pt x="450" y="568"/>
                </a:cubicBezTo>
                <a:cubicBezTo>
                  <a:pt x="456" y="572"/>
                  <a:pt x="457" y="584"/>
                  <a:pt x="459" y="590"/>
                </a:cubicBezTo>
                <a:cubicBezTo>
                  <a:pt x="459" y="590"/>
                  <a:pt x="460" y="599"/>
                  <a:pt x="460" y="599"/>
                </a:cubicBezTo>
                <a:cubicBezTo>
                  <a:pt x="462" y="616"/>
                  <a:pt x="463" y="634"/>
                  <a:pt x="462" y="651"/>
                </a:cubicBezTo>
                <a:cubicBezTo>
                  <a:pt x="461" y="678"/>
                  <a:pt x="466" y="706"/>
                  <a:pt x="473" y="731"/>
                </a:cubicBezTo>
                <a:cubicBezTo>
                  <a:pt x="496" y="805"/>
                  <a:pt x="601" y="741"/>
                  <a:pt x="646" y="785"/>
                </a:cubicBezTo>
                <a:cubicBezTo>
                  <a:pt x="669" y="808"/>
                  <a:pt x="688" y="834"/>
                  <a:pt x="711" y="856"/>
                </a:cubicBezTo>
                <a:cubicBezTo>
                  <a:pt x="728" y="872"/>
                  <a:pt x="748" y="882"/>
                  <a:pt x="768" y="891"/>
                </a:cubicBezTo>
                <a:cubicBezTo>
                  <a:pt x="816" y="913"/>
                  <a:pt x="867" y="930"/>
                  <a:pt x="900" y="974"/>
                </a:cubicBezTo>
                <a:cubicBezTo>
                  <a:pt x="854" y="939"/>
                  <a:pt x="798" y="924"/>
                  <a:pt x="742" y="926"/>
                </a:cubicBezTo>
                <a:cubicBezTo>
                  <a:pt x="728" y="926"/>
                  <a:pt x="715" y="927"/>
                  <a:pt x="701" y="929"/>
                </a:cubicBezTo>
                <a:cubicBezTo>
                  <a:pt x="693" y="930"/>
                  <a:pt x="686" y="931"/>
                  <a:pt x="678" y="932"/>
                </a:cubicBezTo>
                <a:cubicBezTo>
                  <a:pt x="674" y="927"/>
                  <a:pt x="670" y="921"/>
                  <a:pt x="667" y="916"/>
                </a:cubicBezTo>
                <a:cubicBezTo>
                  <a:pt x="651" y="895"/>
                  <a:pt x="632" y="870"/>
                  <a:pt x="606" y="861"/>
                </a:cubicBezTo>
                <a:cubicBezTo>
                  <a:pt x="579" y="853"/>
                  <a:pt x="551" y="861"/>
                  <a:pt x="524" y="862"/>
                </a:cubicBezTo>
                <a:cubicBezTo>
                  <a:pt x="496" y="864"/>
                  <a:pt x="465" y="854"/>
                  <a:pt x="440" y="843"/>
                </a:cubicBezTo>
                <a:cubicBezTo>
                  <a:pt x="435" y="841"/>
                  <a:pt x="415" y="835"/>
                  <a:pt x="414" y="829"/>
                </a:cubicBezTo>
                <a:cubicBezTo>
                  <a:pt x="413" y="818"/>
                  <a:pt x="411" y="807"/>
                  <a:pt x="405" y="798"/>
                </a:cubicBezTo>
                <a:cubicBezTo>
                  <a:pt x="390" y="778"/>
                  <a:pt x="373" y="760"/>
                  <a:pt x="350" y="751"/>
                </a:cubicBezTo>
                <a:cubicBezTo>
                  <a:pt x="364" y="757"/>
                  <a:pt x="375" y="766"/>
                  <a:pt x="384" y="778"/>
                </a:cubicBezTo>
                <a:cubicBezTo>
                  <a:pt x="395" y="791"/>
                  <a:pt x="409" y="809"/>
                  <a:pt x="409" y="827"/>
                </a:cubicBezTo>
                <a:cubicBezTo>
                  <a:pt x="378" y="809"/>
                  <a:pt x="350" y="788"/>
                  <a:pt x="317" y="775"/>
                </a:cubicBezTo>
                <a:cubicBezTo>
                  <a:pt x="288" y="764"/>
                  <a:pt x="260" y="760"/>
                  <a:pt x="230" y="760"/>
                </a:cubicBezTo>
                <a:cubicBezTo>
                  <a:pt x="272" y="763"/>
                  <a:pt x="310" y="775"/>
                  <a:pt x="346" y="799"/>
                </a:cubicBezTo>
                <a:cubicBezTo>
                  <a:pt x="365" y="811"/>
                  <a:pt x="382" y="825"/>
                  <a:pt x="400" y="838"/>
                </a:cubicBezTo>
                <a:cubicBezTo>
                  <a:pt x="421" y="851"/>
                  <a:pt x="443" y="863"/>
                  <a:pt x="467" y="872"/>
                </a:cubicBezTo>
                <a:cubicBezTo>
                  <a:pt x="421" y="881"/>
                  <a:pt x="378" y="894"/>
                  <a:pt x="332" y="876"/>
                </a:cubicBezTo>
                <a:cubicBezTo>
                  <a:pt x="356" y="888"/>
                  <a:pt x="379" y="891"/>
                  <a:pt x="405" y="889"/>
                </a:cubicBezTo>
                <a:cubicBezTo>
                  <a:pt x="421" y="888"/>
                  <a:pt x="437" y="885"/>
                  <a:pt x="452" y="883"/>
                </a:cubicBezTo>
                <a:cubicBezTo>
                  <a:pt x="465" y="881"/>
                  <a:pt x="481" y="876"/>
                  <a:pt x="494" y="880"/>
                </a:cubicBezTo>
                <a:cubicBezTo>
                  <a:pt x="523" y="888"/>
                  <a:pt x="552" y="879"/>
                  <a:pt x="582" y="883"/>
                </a:cubicBezTo>
                <a:cubicBezTo>
                  <a:pt x="611" y="886"/>
                  <a:pt x="629" y="915"/>
                  <a:pt x="643" y="938"/>
                </a:cubicBezTo>
                <a:cubicBezTo>
                  <a:pt x="612" y="945"/>
                  <a:pt x="581" y="955"/>
                  <a:pt x="553" y="971"/>
                </a:cubicBezTo>
                <a:cubicBezTo>
                  <a:pt x="539" y="979"/>
                  <a:pt x="521" y="1001"/>
                  <a:pt x="504" y="999"/>
                </a:cubicBezTo>
                <a:cubicBezTo>
                  <a:pt x="487" y="996"/>
                  <a:pt x="470" y="985"/>
                  <a:pt x="456" y="977"/>
                </a:cubicBezTo>
                <a:cubicBezTo>
                  <a:pt x="428" y="961"/>
                  <a:pt x="399" y="946"/>
                  <a:pt x="370" y="932"/>
                </a:cubicBezTo>
                <a:cubicBezTo>
                  <a:pt x="359" y="927"/>
                  <a:pt x="348" y="922"/>
                  <a:pt x="336" y="920"/>
                </a:cubicBezTo>
                <a:cubicBezTo>
                  <a:pt x="328" y="918"/>
                  <a:pt x="329" y="918"/>
                  <a:pt x="324" y="913"/>
                </a:cubicBezTo>
                <a:cubicBezTo>
                  <a:pt x="320" y="906"/>
                  <a:pt x="313" y="902"/>
                  <a:pt x="307" y="899"/>
                </a:cubicBezTo>
                <a:cubicBezTo>
                  <a:pt x="295" y="894"/>
                  <a:pt x="282" y="891"/>
                  <a:pt x="274" y="880"/>
                </a:cubicBezTo>
                <a:cubicBezTo>
                  <a:pt x="267" y="872"/>
                  <a:pt x="264" y="861"/>
                  <a:pt x="260" y="851"/>
                </a:cubicBezTo>
                <a:cubicBezTo>
                  <a:pt x="258" y="846"/>
                  <a:pt x="256" y="840"/>
                  <a:pt x="253" y="835"/>
                </a:cubicBezTo>
                <a:cubicBezTo>
                  <a:pt x="252" y="833"/>
                  <a:pt x="251" y="831"/>
                  <a:pt x="249" y="829"/>
                </a:cubicBezTo>
                <a:cubicBezTo>
                  <a:pt x="247" y="827"/>
                  <a:pt x="246" y="825"/>
                  <a:pt x="244" y="823"/>
                </a:cubicBezTo>
                <a:cubicBezTo>
                  <a:pt x="240" y="820"/>
                  <a:pt x="241" y="817"/>
                  <a:pt x="239" y="813"/>
                </a:cubicBezTo>
                <a:cubicBezTo>
                  <a:pt x="226" y="790"/>
                  <a:pt x="200" y="772"/>
                  <a:pt x="175" y="765"/>
                </a:cubicBezTo>
                <a:cubicBezTo>
                  <a:pt x="198" y="773"/>
                  <a:pt x="224" y="792"/>
                  <a:pt x="234" y="816"/>
                </a:cubicBezTo>
                <a:cubicBezTo>
                  <a:pt x="220" y="807"/>
                  <a:pt x="204" y="805"/>
                  <a:pt x="188" y="802"/>
                </a:cubicBezTo>
                <a:cubicBezTo>
                  <a:pt x="160" y="796"/>
                  <a:pt x="132" y="791"/>
                  <a:pt x="103" y="788"/>
                </a:cubicBezTo>
                <a:cubicBezTo>
                  <a:pt x="130" y="792"/>
                  <a:pt x="156" y="799"/>
                  <a:pt x="182" y="806"/>
                </a:cubicBezTo>
                <a:cubicBezTo>
                  <a:pt x="193" y="809"/>
                  <a:pt x="203" y="811"/>
                  <a:pt x="214" y="815"/>
                </a:cubicBezTo>
                <a:cubicBezTo>
                  <a:pt x="233" y="823"/>
                  <a:pt x="243" y="836"/>
                  <a:pt x="250" y="856"/>
                </a:cubicBezTo>
                <a:cubicBezTo>
                  <a:pt x="254" y="868"/>
                  <a:pt x="256" y="879"/>
                  <a:pt x="263" y="890"/>
                </a:cubicBezTo>
                <a:cubicBezTo>
                  <a:pt x="265" y="893"/>
                  <a:pt x="276" y="903"/>
                  <a:pt x="277" y="903"/>
                </a:cubicBezTo>
                <a:cubicBezTo>
                  <a:pt x="284" y="907"/>
                  <a:pt x="291" y="910"/>
                  <a:pt x="298" y="913"/>
                </a:cubicBezTo>
                <a:cubicBezTo>
                  <a:pt x="247" y="909"/>
                  <a:pt x="197" y="918"/>
                  <a:pt x="147" y="927"/>
                </a:cubicBezTo>
                <a:cubicBezTo>
                  <a:pt x="197" y="921"/>
                  <a:pt x="248" y="915"/>
                  <a:pt x="298" y="923"/>
                </a:cubicBezTo>
                <a:cubicBezTo>
                  <a:pt x="351" y="932"/>
                  <a:pt x="398" y="963"/>
                  <a:pt x="441" y="993"/>
                </a:cubicBezTo>
                <a:cubicBezTo>
                  <a:pt x="401" y="1008"/>
                  <a:pt x="352" y="1078"/>
                  <a:pt x="307" y="1041"/>
                </a:cubicBezTo>
                <a:cubicBezTo>
                  <a:pt x="299" y="1035"/>
                  <a:pt x="292" y="1028"/>
                  <a:pt x="283" y="1023"/>
                </a:cubicBezTo>
                <a:cubicBezTo>
                  <a:pt x="268" y="1017"/>
                  <a:pt x="253" y="1013"/>
                  <a:pt x="238" y="1011"/>
                </a:cubicBezTo>
                <a:cubicBezTo>
                  <a:pt x="212" y="1007"/>
                  <a:pt x="185" y="1008"/>
                  <a:pt x="159" y="1011"/>
                </a:cubicBezTo>
                <a:cubicBezTo>
                  <a:pt x="187" y="1010"/>
                  <a:pt x="215" y="1010"/>
                  <a:pt x="242" y="1017"/>
                </a:cubicBezTo>
                <a:cubicBezTo>
                  <a:pt x="257" y="1020"/>
                  <a:pt x="271" y="1026"/>
                  <a:pt x="285" y="1035"/>
                </a:cubicBezTo>
                <a:cubicBezTo>
                  <a:pt x="294" y="1040"/>
                  <a:pt x="300" y="1050"/>
                  <a:pt x="308" y="1056"/>
                </a:cubicBezTo>
                <a:cubicBezTo>
                  <a:pt x="270" y="1059"/>
                  <a:pt x="232" y="1058"/>
                  <a:pt x="194" y="1067"/>
                </a:cubicBezTo>
                <a:cubicBezTo>
                  <a:pt x="163" y="1075"/>
                  <a:pt x="134" y="1088"/>
                  <a:pt x="105" y="1102"/>
                </a:cubicBezTo>
                <a:cubicBezTo>
                  <a:pt x="131" y="1091"/>
                  <a:pt x="157" y="1082"/>
                  <a:pt x="185" y="1076"/>
                </a:cubicBezTo>
                <a:cubicBezTo>
                  <a:pt x="223" y="1067"/>
                  <a:pt x="260" y="1070"/>
                  <a:pt x="298" y="1070"/>
                </a:cubicBezTo>
                <a:cubicBezTo>
                  <a:pt x="288" y="1078"/>
                  <a:pt x="281" y="1089"/>
                  <a:pt x="271" y="1097"/>
                </a:cubicBezTo>
                <a:cubicBezTo>
                  <a:pt x="261" y="1105"/>
                  <a:pt x="250" y="1111"/>
                  <a:pt x="238" y="1115"/>
                </a:cubicBezTo>
                <a:cubicBezTo>
                  <a:pt x="217" y="1122"/>
                  <a:pt x="195" y="1124"/>
                  <a:pt x="173" y="1126"/>
                </a:cubicBezTo>
                <a:cubicBezTo>
                  <a:pt x="172" y="1122"/>
                  <a:pt x="168" y="1113"/>
                  <a:pt x="159" y="1108"/>
                </a:cubicBezTo>
                <a:cubicBezTo>
                  <a:pt x="149" y="1102"/>
                  <a:pt x="135" y="1106"/>
                  <a:pt x="135" y="1106"/>
                </a:cubicBezTo>
                <a:cubicBezTo>
                  <a:pt x="135" y="1106"/>
                  <a:pt x="139" y="1120"/>
                  <a:pt x="150" y="1126"/>
                </a:cubicBezTo>
                <a:cubicBezTo>
                  <a:pt x="160" y="1132"/>
                  <a:pt x="174" y="1128"/>
                  <a:pt x="174" y="1128"/>
                </a:cubicBezTo>
                <a:cubicBezTo>
                  <a:pt x="174" y="1128"/>
                  <a:pt x="174" y="1127"/>
                  <a:pt x="173" y="1126"/>
                </a:cubicBezTo>
                <a:cubicBezTo>
                  <a:pt x="205" y="1125"/>
                  <a:pt x="239" y="1124"/>
                  <a:pt x="268" y="1107"/>
                </a:cubicBezTo>
                <a:cubicBezTo>
                  <a:pt x="282" y="1098"/>
                  <a:pt x="292" y="1085"/>
                  <a:pt x="306" y="1076"/>
                </a:cubicBezTo>
                <a:cubicBezTo>
                  <a:pt x="321" y="1066"/>
                  <a:pt x="339" y="1069"/>
                  <a:pt x="356" y="1065"/>
                </a:cubicBezTo>
                <a:cubicBezTo>
                  <a:pt x="391" y="1056"/>
                  <a:pt x="416" y="1025"/>
                  <a:pt x="451" y="1015"/>
                </a:cubicBezTo>
                <a:cubicBezTo>
                  <a:pt x="467" y="1010"/>
                  <a:pt x="476" y="1016"/>
                  <a:pt x="491" y="1021"/>
                </a:cubicBezTo>
                <a:cubicBezTo>
                  <a:pt x="508" y="1027"/>
                  <a:pt x="524" y="1025"/>
                  <a:pt x="539" y="1015"/>
                </a:cubicBezTo>
                <a:cubicBezTo>
                  <a:pt x="598" y="975"/>
                  <a:pt x="669" y="967"/>
                  <a:pt x="739" y="968"/>
                </a:cubicBezTo>
                <a:cubicBezTo>
                  <a:pt x="800" y="969"/>
                  <a:pt x="881" y="999"/>
                  <a:pt x="899" y="1065"/>
                </a:cubicBezTo>
                <a:cubicBezTo>
                  <a:pt x="910" y="1105"/>
                  <a:pt x="915" y="1147"/>
                  <a:pt x="911" y="1189"/>
                </a:cubicBezTo>
                <a:cubicBezTo>
                  <a:pt x="908" y="1218"/>
                  <a:pt x="905" y="1302"/>
                  <a:pt x="905" y="1332"/>
                </a:cubicBezTo>
                <a:cubicBezTo>
                  <a:pt x="904" y="1361"/>
                  <a:pt x="909" y="1390"/>
                  <a:pt x="903" y="1419"/>
                </a:cubicBezTo>
                <a:cubicBezTo>
                  <a:pt x="895" y="1455"/>
                  <a:pt x="876" y="1474"/>
                  <a:pt x="848" y="1495"/>
                </a:cubicBezTo>
                <a:cubicBezTo>
                  <a:pt x="786" y="1543"/>
                  <a:pt x="722" y="1587"/>
                  <a:pt x="663" y="1638"/>
                </a:cubicBezTo>
                <a:cubicBezTo>
                  <a:pt x="657" y="1643"/>
                  <a:pt x="651" y="1649"/>
                  <a:pt x="645" y="1654"/>
                </a:cubicBezTo>
                <a:cubicBezTo>
                  <a:pt x="639" y="1660"/>
                  <a:pt x="632" y="1660"/>
                  <a:pt x="625" y="1662"/>
                </a:cubicBezTo>
                <a:cubicBezTo>
                  <a:pt x="611" y="1666"/>
                  <a:pt x="598" y="1669"/>
                  <a:pt x="584" y="1671"/>
                </a:cubicBezTo>
                <a:cubicBezTo>
                  <a:pt x="563" y="1674"/>
                  <a:pt x="544" y="1680"/>
                  <a:pt x="525" y="1690"/>
                </a:cubicBezTo>
                <a:cubicBezTo>
                  <a:pt x="496" y="1704"/>
                  <a:pt x="469" y="1721"/>
                  <a:pt x="437" y="1727"/>
                </a:cubicBezTo>
                <a:cubicBezTo>
                  <a:pt x="405" y="1733"/>
                  <a:pt x="372" y="1722"/>
                  <a:pt x="340" y="1725"/>
                </a:cubicBezTo>
                <a:cubicBezTo>
                  <a:pt x="284" y="1730"/>
                  <a:pt x="228" y="1748"/>
                  <a:pt x="173" y="1760"/>
                </a:cubicBezTo>
                <a:cubicBezTo>
                  <a:pt x="115" y="1773"/>
                  <a:pt x="54" y="1749"/>
                  <a:pt x="0" y="1780"/>
                </a:cubicBezTo>
                <a:cubicBezTo>
                  <a:pt x="53" y="1754"/>
                  <a:pt x="107" y="1780"/>
                  <a:pt x="162" y="1774"/>
                </a:cubicBezTo>
                <a:cubicBezTo>
                  <a:pt x="127" y="1792"/>
                  <a:pt x="95" y="1812"/>
                  <a:pt x="54" y="1811"/>
                </a:cubicBezTo>
                <a:cubicBezTo>
                  <a:pt x="106" y="1816"/>
                  <a:pt x="147" y="1783"/>
                  <a:pt x="195" y="1770"/>
                </a:cubicBezTo>
                <a:cubicBezTo>
                  <a:pt x="220" y="1763"/>
                  <a:pt x="247" y="1760"/>
                  <a:pt x="272" y="1756"/>
                </a:cubicBezTo>
                <a:cubicBezTo>
                  <a:pt x="299" y="1752"/>
                  <a:pt x="327" y="1747"/>
                  <a:pt x="354" y="1749"/>
                </a:cubicBezTo>
                <a:cubicBezTo>
                  <a:pt x="307" y="1763"/>
                  <a:pt x="266" y="1791"/>
                  <a:pt x="220" y="1806"/>
                </a:cubicBezTo>
                <a:cubicBezTo>
                  <a:pt x="183" y="1819"/>
                  <a:pt x="146" y="1820"/>
                  <a:pt x="107" y="1819"/>
                </a:cubicBezTo>
                <a:cubicBezTo>
                  <a:pt x="134" y="1822"/>
                  <a:pt x="160" y="1823"/>
                  <a:pt x="187" y="1821"/>
                </a:cubicBezTo>
                <a:cubicBezTo>
                  <a:pt x="181" y="1842"/>
                  <a:pt x="157" y="1850"/>
                  <a:pt x="139" y="1855"/>
                </a:cubicBezTo>
                <a:cubicBezTo>
                  <a:pt x="156" y="1852"/>
                  <a:pt x="174" y="1847"/>
                  <a:pt x="185" y="1832"/>
                </a:cubicBezTo>
                <a:cubicBezTo>
                  <a:pt x="188" y="1828"/>
                  <a:pt x="190" y="1824"/>
                  <a:pt x="191" y="1820"/>
                </a:cubicBezTo>
                <a:cubicBezTo>
                  <a:pt x="197" y="1819"/>
                  <a:pt x="203" y="1818"/>
                  <a:pt x="208" y="1817"/>
                </a:cubicBezTo>
                <a:cubicBezTo>
                  <a:pt x="220" y="1815"/>
                  <a:pt x="232" y="1811"/>
                  <a:pt x="243" y="1808"/>
                </a:cubicBezTo>
                <a:cubicBezTo>
                  <a:pt x="221" y="1828"/>
                  <a:pt x="203" y="1853"/>
                  <a:pt x="182" y="1874"/>
                </a:cubicBezTo>
                <a:cubicBezTo>
                  <a:pt x="163" y="1892"/>
                  <a:pt x="136" y="1913"/>
                  <a:pt x="109" y="1896"/>
                </a:cubicBezTo>
                <a:cubicBezTo>
                  <a:pt x="124" y="1907"/>
                  <a:pt x="141" y="1906"/>
                  <a:pt x="157" y="1898"/>
                </a:cubicBezTo>
                <a:cubicBezTo>
                  <a:pt x="156" y="1912"/>
                  <a:pt x="158" y="1924"/>
                  <a:pt x="151" y="1937"/>
                </a:cubicBezTo>
                <a:cubicBezTo>
                  <a:pt x="144" y="1951"/>
                  <a:pt x="135" y="1964"/>
                  <a:pt x="130" y="1979"/>
                </a:cubicBezTo>
                <a:cubicBezTo>
                  <a:pt x="138" y="1960"/>
                  <a:pt x="154" y="1944"/>
                  <a:pt x="160" y="1924"/>
                </a:cubicBezTo>
                <a:cubicBezTo>
                  <a:pt x="162" y="1918"/>
                  <a:pt x="160" y="1897"/>
                  <a:pt x="164" y="1894"/>
                </a:cubicBezTo>
                <a:cubicBezTo>
                  <a:pt x="175" y="1886"/>
                  <a:pt x="186" y="1878"/>
                  <a:pt x="196" y="1868"/>
                </a:cubicBezTo>
                <a:cubicBezTo>
                  <a:pt x="217" y="1849"/>
                  <a:pt x="236" y="1829"/>
                  <a:pt x="257" y="1811"/>
                </a:cubicBezTo>
                <a:cubicBezTo>
                  <a:pt x="263" y="1806"/>
                  <a:pt x="268" y="1800"/>
                  <a:pt x="274" y="1796"/>
                </a:cubicBezTo>
                <a:cubicBezTo>
                  <a:pt x="289" y="1790"/>
                  <a:pt x="305" y="1784"/>
                  <a:pt x="320" y="1778"/>
                </a:cubicBezTo>
                <a:cubicBezTo>
                  <a:pt x="304" y="1802"/>
                  <a:pt x="299" y="1828"/>
                  <a:pt x="275" y="1846"/>
                </a:cubicBezTo>
                <a:cubicBezTo>
                  <a:pt x="255" y="1861"/>
                  <a:pt x="231" y="1870"/>
                  <a:pt x="210" y="1882"/>
                </a:cubicBezTo>
                <a:cubicBezTo>
                  <a:pt x="233" y="1871"/>
                  <a:pt x="259" y="1864"/>
                  <a:pt x="281" y="1849"/>
                </a:cubicBezTo>
                <a:cubicBezTo>
                  <a:pt x="268" y="1870"/>
                  <a:pt x="250" y="1881"/>
                  <a:pt x="226" y="1888"/>
                </a:cubicBezTo>
                <a:cubicBezTo>
                  <a:pt x="243" y="1884"/>
                  <a:pt x="259" y="1879"/>
                  <a:pt x="272" y="1867"/>
                </a:cubicBezTo>
                <a:cubicBezTo>
                  <a:pt x="278" y="1861"/>
                  <a:pt x="283" y="1854"/>
                  <a:pt x="288" y="1846"/>
                </a:cubicBezTo>
                <a:cubicBezTo>
                  <a:pt x="292" y="1839"/>
                  <a:pt x="299" y="1833"/>
                  <a:pt x="304" y="1826"/>
                </a:cubicBezTo>
                <a:cubicBezTo>
                  <a:pt x="315" y="1809"/>
                  <a:pt x="321" y="1786"/>
                  <a:pt x="338" y="1774"/>
                </a:cubicBezTo>
                <a:cubicBezTo>
                  <a:pt x="352" y="1764"/>
                  <a:pt x="373" y="1762"/>
                  <a:pt x="390" y="1762"/>
                </a:cubicBezTo>
                <a:cubicBezTo>
                  <a:pt x="370" y="1776"/>
                  <a:pt x="354" y="1794"/>
                  <a:pt x="340" y="1815"/>
                </a:cubicBezTo>
                <a:cubicBezTo>
                  <a:pt x="325" y="1838"/>
                  <a:pt x="312" y="1862"/>
                  <a:pt x="293" y="1882"/>
                </a:cubicBezTo>
                <a:cubicBezTo>
                  <a:pt x="269" y="1907"/>
                  <a:pt x="241" y="1924"/>
                  <a:pt x="213" y="1944"/>
                </a:cubicBezTo>
                <a:cubicBezTo>
                  <a:pt x="190" y="1960"/>
                  <a:pt x="172" y="1978"/>
                  <a:pt x="165" y="2006"/>
                </a:cubicBezTo>
                <a:cubicBezTo>
                  <a:pt x="172" y="1984"/>
                  <a:pt x="186" y="1969"/>
                  <a:pt x="204" y="1956"/>
                </a:cubicBezTo>
                <a:cubicBezTo>
                  <a:pt x="230" y="1938"/>
                  <a:pt x="259" y="1924"/>
                  <a:pt x="284" y="1905"/>
                </a:cubicBezTo>
                <a:cubicBezTo>
                  <a:pt x="283" y="1912"/>
                  <a:pt x="282" y="1919"/>
                  <a:pt x="282" y="1926"/>
                </a:cubicBezTo>
                <a:cubicBezTo>
                  <a:pt x="282" y="1936"/>
                  <a:pt x="279" y="1938"/>
                  <a:pt x="273" y="1945"/>
                </a:cubicBezTo>
                <a:cubicBezTo>
                  <a:pt x="260" y="1962"/>
                  <a:pt x="248" y="1976"/>
                  <a:pt x="230" y="1987"/>
                </a:cubicBezTo>
                <a:cubicBezTo>
                  <a:pt x="251" y="1976"/>
                  <a:pt x="266" y="1959"/>
                  <a:pt x="282" y="1942"/>
                </a:cubicBezTo>
                <a:cubicBezTo>
                  <a:pt x="284" y="1981"/>
                  <a:pt x="290" y="2020"/>
                  <a:pt x="257" y="2048"/>
                </a:cubicBezTo>
                <a:cubicBezTo>
                  <a:pt x="288" y="2024"/>
                  <a:pt x="290" y="1989"/>
                  <a:pt x="290" y="1953"/>
                </a:cubicBezTo>
                <a:cubicBezTo>
                  <a:pt x="301" y="1970"/>
                  <a:pt x="322" y="1962"/>
                  <a:pt x="336" y="1974"/>
                </a:cubicBezTo>
                <a:cubicBezTo>
                  <a:pt x="348" y="1985"/>
                  <a:pt x="350" y="2004"/>
                  <a:pt x="351" y="2019"/>
                </a:cubicBezTo>
                <a:cubicBezTo>
                  <a:pt x="351" y="1999"/>
                  <a:pt x="349" y="1973"/>
                  <a:pt x="327" y="1965"/>
                </a:cubicBezTo>
                <a:cubicBezTo>
                  <a:pt x="317" y="1962"/>
                  <a:pt x="306" y="1962"/>
                  <a:pt x="299" y="1954"/>
                </a:cubicBezTo>
                <a:cubicBezTo>
                  <a:pt x="291" y="1945"/>
                  <a:pt x="290" y="1932"/>
                  <a:pt x="292" y="1921"/>
                </a:cubicBezTo>
                <a:cubicBezTo>
                  <a:pt x="293" y="1912"/>
                  <a:pt x="295" y="1902"/>
                  <a:pt x="300" y="1893"/>
                </a:cubicBezTo>
                <a:cubicBezTo>
                  <a:pt x="305" y="1884"/>
                  <a:pt x="316" y="1876"/>
                  <a:pt x="323" y="1867"/>
                </a:cubicBezTo>
                <a:cubicBezTo>
                  <a:pt x="336" y="1853"/>
                  <a:pt x="346" y="1837"/>
                  <a:pt x="357" y="1822"/>
                </a:cubicBezTo>
                <a:cubicBezTo>
                  <a:pt x="370" y="1805"/>
                  <a:pt x="386" y="1791"/>
                  <a:pt x="404" y="1779"/>
                </a:cubicBezTo>
                <a:cubicBezTo>
                  <a:pt x="427" y="1765"/>
                  <a:pt x="452" y="1758"/>
                  <a:pt x="477" y="1749"/>
                </a:cubicBezTo>
                <a:cubicBezTo>
                  <a:pt x="518" y="1735"/>
                  <a:pt x="555" y="1714"/>
                  <a:pt x="598" y="1707"/>
                </a:cubicBezTo>
                <a:cubicBezTo>
                  <a:pt x="582" y="1733"/>
                  <a:pt x="569" y="1760"/>
                  <a:pt x="560" y="1790"/>
                </a:cubicBezTo>
                <a:cubicBezTo>
                  <a:pt x="558" y="1798"/>
                  <a:pt x="559" y="1808"/>
                  <a:pt x="550" y="1809"/>
                </a:cubicBezTo>
                <a:cubicBezTo>
                  <a:pt x="541" y="1811"/>
                  <a:pt x="533" y="1813"/>
                  <a:pt x="524" y="1816"/>
                </a:cubicBezTo>
                <a:cubicBezTo>
                  <a:pt x="508" y="1821"/>
                  <a:pt x="492" y="1829"/>
                  <a:pt x="477" y="1839"/>
                </a:cubicBezTo>
                <a:cubicBezTo>
                  <a:pt x="458" y="1852"/>
                  <a:pt x="435" y="1858"/>
                  <a:pt x="411" y="1856"/>
                </a:cubicBezTo>
                <a:cubicBezTo>
                  <a:pt x="391" y="1854"/>
                  <a:pt x="378" y="1862"/>
                  <a:pt x="366" y="1878"/>
                </a:cubicBezTo>
                <a:cubicBezTo>
                  <a:pt x="357" y="1892"/>
                  <a:pt x="344" y="1903"/>
                  <a:pt x="332" y="1914"/>
                </a:cubicBezTo>
                <a:cubicBezTo>
                  <a:pt x="340" y="1908"/>
                  <a:pt x="348" y="1902"/>
                  <a:pt x="355" y="1895"/>
                </a:cubicBezTo>
                <a:cubicBezTo>
                  <a:pt x="366" y="1886"/>
                  <a:pt x="373" y="1872"/>
                  <a:pt x="385" y="1865"/>
                </a:cubicBezTo>
                <a:cubicBezTo>
                  <a:pt x="397" y="1858"/>
                  <a:pt x="413" y="1865"/>
                  <a:pt x="426" y="1865"/>
                </a:cubicBezTo>
                <a:cubicBezTo>
                  <a:pt x="434" y="1866"/>
                  <a:pt x="445" y="1864"/>
                  <a:pt x="453" y="1861"/>
                </a:cubicBezTo>
                <a:cubicBezTo>
                  <a:pt x="425" y="1893"/>
                  <a:pt x="410" y="1933"/>
                  <a:pt x="377" y="1961"/>
                </a:cubicBezTo>
                <a:cubicBezTo>
                  <a:pt x="415" y="1932"/>
                  <a:pt x="433" y="1887"/>
                  <a:pt x="469" y="1857"/>
                </a:cubicBezTo>
                <a:cubicBezTo>
                  <a:pt x="469" y="1870"/>
                  <a:pt x="475" y="1882"/>
                  <a:pt x="479" y="1894"/>
                </a:cubicBezTo>
                <a:cubicBezTo>
                  <a:pt x="483" y="1907"/>
                  <a:pt x="481" y="1919"/>
                  <a:pt x="475" y="1931"/>
                </a:cubicBezTo>
                <a:cubicBezTo>
                  <a:pt x="465" y="1953"/>
                  <a:pt x="448" y="1971"/>
                  <a:pt x="442" y="1994"/>
                </a:cubicBezTo>
                <a:cubicBezTo>
                  <a:pt x="454" y="1958"/>
                  <a:pt x="496" y="1933"/>
                  <a:pt x="486" y="1891"/>
                </a:cubicBezTo>
                <a:cubicBezTo>
                  <a:pt x="484" y="1881"/>
                  <a:pt x="479" y="1872"/>
                  <a:pt x="479" y="1862"/>
                </a:cubicBezTo>
                <a:cubicBezTo>
                  <a:pt x="479" y="1850"/>
                  <a:pt x="484" y="1846"/>
                  <a:pt x="493" y="1842"/>
                </a:cubicBezTo>
                <a:cubicBezTo>
                  <a:pt x="512" y="1833"/>
                  <a:pt x="531" y="1828"/>
                  <a:pt x="551" y="1825"/>
                </a:cubicBezTo>
                <a:cubicBezTo>
                  <a:pt x="539" y="1876"/>
                  <a:pt x="533" y="1929"/>
                  <a:pt x="516" y="1980"/>
                </a:cubicBezTo>
                <a:cubicBezTo>
                  <a:pt x="506" y="2012"/>
                  <a:pt x="492" y="2043"/>
                  <a:pt x="469" y="2068"/>
                </a:cubicBezTo>
                <a:cubicBezTo>
                  <a:pt x="449" y="2090"/>
                  <a:pt x="425" y="2105"/>
                  <a:pt x="399" y="2118"/>
                </a:cubicBezTo>
                <a:cubicBezTo>
                  <a:pt x="428" y="2106"/>
                  <a:pt x="454" y="2092"/>
                  <a:pt x="476" y="2069"/>
                </a:cubicBezTo>
                <a:cubicBezTo>
                  <a:pt x="502" y="2043"/>
                  <a:pt x="519" y="2009"/>
                  <a:pt x="532" y="1975"/>
                </a:cubicBezTo>
                <a:cubicBezTo>
                  <a:pt x="533" y="1991"/>
                  <a:pt x="537" y="2007"/>
                  <a:pt x="543" y="2022"/>
                </a:cubicBezTo>
                <a:cubicBezTo>
                  <a:pt x="549" y="2039"/>
                  <a:pt x="559" y="2055"/>
                  <a:pt x="562" y="2073"/>
                </a:cubicBezTo>
                <a:cubicBezTo>
                  <a:pt x="568" y="2105"/>
                  <a:pt x="546" y="2125"/>
                  <a:pt x="525" y="2144"/>
                </a:cubicBezTo>
                <a:cubicBezTo>
                  <a:pt x="537" y="2135"/>
                  <a:pt x="550" y="2125"/>
                  <a:pt x="559" y="2112"/>
                </a:cubicBezTo>
                <a:cubicBezTo>
                  <a:pt x="571" y="2095"/>
                  <a:pt x="570" y="2074"/>
                  <a:pt x="564" y="2054"/>
                </a:cubicBezTo>
                <a:cubicBezTo>
                  <a:pt x="558" y="2034"/>
                  <a:pt x="549" y="2014"/>
                  <a:pt x="546" y="1993"/>
                </a:cubicBezTo>
                <a:cubicBezTo>
                  <a:pt x="543" y="1971"/>
                  <a:pt x="546" y="1950"/>
                  <a:pt x="550" y="1928"/>
                </a:cubicBezTo>
                <a:cubicBezTo>
                  <a:pt x="556" y="1939"/>
                  <a:pt x="563" y="1950"/>
                  <a:pt x="571" y="1960"/>
                </a:cubicBezTo>
                <a:cubicBezTo>
                  <a:pt x="576" y="1969"/>
                  <a:pt x="577" y="1969"/>
                  <a:pt x="574" y="1979"/>
                </a:cubicBezTo>
                <a:cubicBezTo>
                  <a:pt x="572" y="1988"/>
                  <a:pt x="570" y="1998"/>
                  <a:pt x="570" y="2007"/>
                </a:cubicBezTo>
                <a:cubicBezTo>
                  <a:pt x="568" y="2030"/>
                  <a:pt x="568" y="2068"/>
                  <a:pt x="594" y="2077"/>
                </a:cubicBezTo>
                <a:cubicBezTo>
                  <a:pt x="561" y="2063"/>
                  <a:pt x="573" y="2003"/>
                  <a:pt x="583" y="1977"/>
                </a:cubicBezTo>
                <a:cubicBezTo>
                  <a:pt x="592" y="1988"/>
                  <a:pt x="604" y="1994"/>
                  <a:pt x="614" y="2003"/>
                </a:cubicBezTo>
                <a:cubicBezTo>
                  <a:pt x="625" y="2013"/>
                  <a:pt x="631" y="2025"/>
                  <a:pt x="634" y="2040"/>
                </a:cubicBezTo>
                <a:cubicBezTo>
                  <a:pt x="639" y="2064"/>
                  <a:pt x="641" y="2092"/>
                  <a:pt x="629" y="2115"/>
                </a:cubicBezTo>
                <a:cubicBezTo>
                  <a:pt x="647" y="2085"/>
                  <a:pt x="648" y="2031"/>
                  <a:pt x="626" y="2004"/>
                </a:cubicBezTo>
                <a:cubicBezTo>
                  <a:pt x="619" y="1996"/>
                  <a:pt x="612" y="1990"/>
                  <a:pt x="604" y="1984"/>
                </a:cubicBezTo>
                <a:cubicBezTo>
                  <a:pt x="600" y="1980"/>
                  <a:pt x="596" y="1977"/>
                  <a:pt x="593" y="1973"/>
                </a:cubicBezTo>
                <a:cubicBezTo>
                  <a:pt x="588" y="1966"/>
                  <a:pt x="588" y="1965"/>
                  <a:pt x="592" y="1957"/>
                </a:cubicBezTo>
                <a:cubicBezTo>
                  <a:pt x="604" y="1936"/>
                  <a:pt x="627" y="1923"/>
                  <a:pt x="640" y="1904"/>
                </a:cubicBezTo>
                <a:cubicBezTo>
                  <a:pt x="668" y="1943"/>
                  <a:pt x="687" y="1992"/>
                  <a:pt x="689" y="2041"/>
                </a:cubicBezTo>
                <a:cubicBezTo>
                  <a:pt x="691" y="2087"/>
                  <a:pt x="673" y="2128"/>
                  <a:pt x="641" y="2160"/>
                </a:cubicBezTo>
                <a:cubicBezTo>
                  <a:pt x="662" y="2142"/>
                  <a:pt x="679" y="2120"/>
                  <a:pt x="688" y="2094"/>
                </a:cubicBezTo>
                <a:cubicBezTo>
                  <a:pt x="684" y="2114"/>
                  <a:pt x="684" y="2133"/>
                  <a:pt x="685" y="2152"/>
                </a:cubicBezTo>
                <a:cubicBezTo>
                  <a:pt x="685" y="2095"/>
                  <a:pt x="709" y="2049"/>
                  <a:pt x="735" y="2000"/>
                </a:cubicBezTo>
                <a:cubicBezTo>
                  <a:pt x="733" y="2022"/>
                  <a:pt x="725" y="2043"/>
                  <a:pt x="723" y="2065"/>
                </a:cubicBezTo>
                <a:cubicBezTo>
                  <a:pt x="722" y="2086"/>
                  <a:pt x="728" y="2105"/>
                  <a:pt x="739" y="2123"/>
                </a:cubicBezTo>
                <a:cubicBezTo>
                  <a:pt x="725" y="2097"/>
                  <a:pt x="724" y="2071"/>
                  <a:pt x="732" y="2043"/>
                </a:cubicBezTo>
                <a:cubicBezTo>
                  <a:pt x="736" y="2028"/>
                  <a:pt x="742" y="2013"/>
                  <a:pt x="744" y="1998"/>
                </a:cubicBezTo>
                <a:cubicBezTo>
                  <a:pt x="744" y="1994"/>
                  <a:pt x="743" y="1986"/>
                  <a:pt x="744" y="1983"/>
                </a:cubicBezTo>
                <a:cubicBezTo>
                  <a:pt x="748" y="1974"/>
                  <a:pt x="752" y="1966"/>
                  <a:pt x="756" y="1957"/>
                </a:cubicBezTo>
                <a:cubicBezTo>
                  <a:pt x="761" y="2032"/>
                  <a:pt x="779" y="2105"/>
                  <a:pt x="789" y="2179"/>
                </a:cubicBezTo>
                <a:cubicBezTo>
                  <a:pt x="785" y="2125"/>
                  <a:pt x="777" y="2071"/>
                  <a:pt x="773" y="2016"/>
                </a:cubicBezTo>
                <a:cubicBezTo>
                  <a:pt x="803" y="1954"/>
                  <a:pt x="814" y="1884"/>
                  <a:pt x="830" y="1818"/>
                </a:cubicBezTo>
                <a:cubicBezTo>
                  <a:pt x="835" y="1828"/>
                  <a:pt x="841" y="1837"/>
                  <a:pt x="845" y="1848"/>
                </a:cubicBezTo>
                <a:cubicBezTo>
                  <a:pt x="848" y="1860"/>
                  <a:pt x="847" y="1873"/>
                  <a:pt x="844" y="1885"/>
                </a:cubicBezTo>
                <a:cubicBezTo>
                  <a:pt x="840" y="1903"/>
                  <a:pt x="832" y="1919"/>
                  <a:pt x="825" y="1935"/>
                </a:cubicBezTo>
                <a:cubicBezTo>
                  <a:pt x="838" y="1911"/>
                  <a:pt x="854" y="1884"/>
                  <a:pt x="852" y="1855"/>
                </a:cubicBezTo>
                <a:cubicBezTo>
                  <a:pt x="851" y="1840"/>
                  <a:pt x="843" y="1828"/>
                  <a:pt x="838" y="1815"/>
                </a:cubicBezTo>
                <a:cubicBezTo>
                  <a:pt x="835" y="1805"/>
                  <a:pt x="837" y="1791"/>
                  <a:pt x="839" y="1782"/>
                </a:cubicBezTo>
                <a:cubicBezTo>
                  <a:pt x="855" y="1802"/>
                  <a:pt x="874" y="1812"/>
                  <a:pt x="874" y="1840"/>
                </a:cubicBezTo>
                <a:cubicBezTo>
                  <a:pt x="873" y="1867"/>
                  <a:pt x="857" y="1890"/>
                  <a:pt x="844" y="1912"/>
                </a:cubicBezTo>
                <a:cubicBezTo>
                  <a:pt x="867" y="1879"/>
                  <a:pt x="897" y="1835"/>
                  <a:pt x="865" y="1797"/>
                </a:cubicBezTo>
                <a:cubicBezTo>
                  <a:pt x="859" y="1789"/>
                  <a:pt x="851" y="1782"/>
                  <a:pt x="846" y="1774"/>
                </a:cubicBezTo>
                <a:cubicBezTo>
                  <a:pt x="840" y="1765"/>
                  <a:pt x="850" y="1750"/>
                  <a:pt x="854" y="1741"/>
                </a:cubicBezTo>
                <a:cubicBezTo>
                  <a:pt x="859" y="1732"/>
                  <a:pt x="874" y="1727"/>
                  <a:pt x="883" y="1720"/>
                </a:cubicBezTo>
                <a:cubicBezTo>
                  <a:pt x="893" y="1713"/>
                  <a:pt x="903" y="1705"/>
                  <a:pt x="912" y="1698"/>
                </a:cubicBezTo>
                <a:cubicBezTo>
                  <a:pt x="911" y="1734"/>
                  <a:pt x="918" y="1770"/>
                  <a:pt x="924" y="1805"/>
                </a:cubicBezTo>
                <a:cubicBezTo>
                  <a:pt x="928" y="1823"/>
                  <a:pt x="931" y="1841"/>
                  <a:pt x="934" y="1859"/>
                </a:cubicBezTo>
                <a:cubicBezTo>
                  <a:pt x="935" y="1868"/>
                  <a:pt x="937" y="1874"/>
                  <a:pt x="931" y="1882"/>
                </a:cubicBezTo>
                <a:cubicBezTo>
                  <a:pt x="927" y="1888"/>
                  <a:pt x="922" y="1894"/>
                  <a:pt x="916" y="1900"/>
                </a:cubicBezTo>
                <a:cubicBezTo>
                  <a:pt x="890" y="1926"/>
                  <a:pt x="861" y="1951"/>
                  <a:pt x="840" y="1982"/>
                </a:cubicBezTo>
                <a:cubicBezTo>
                  <a:pt x="823" y="2009"/>
                  <a:pt x="816" y="2038"/>
                  <a:pt x="815" y="2070"/>
                </a:cubicBezTo>
                <a:cubicBezTo>
                  <a:pt x="817" y="2044"/>
                  <a:pt x="823" y="2019"/>
                  <a:pt x="838" y="1996"/>
                </a:cubicBezTo>
                <a:cubicBezTo>
                  <a:pt x="855" y="1970"/>
                  <a:pt x="879" y="1948"/>
                  <a:pt x="902" y="1928"/>
                </a:cubicBezTo>
                <a:cubicBezTo>
                  <a:pt x="878" y="1969"/>
                  <a:pt x="853" y="2006"/>
                  <a:pt x="853" y="2055"/>
                </a:cubicBezTo>
                <a:cubicBezTo>
                  <a:pt x="855" y="2018"/>
                  <a:pt x="870" y="1989"/>
                  <a:pt x="891" y="1960"/>
                </a:cubicBezTo>
                <a:cubicBezTo>
                  <a:pt x="886" y="1993"/>
                  <a:pt x="883" y="2027"/>
                  <a:pt x="892" y="2060"/>
                </a:cubicBezTo>
                <a:cubicBezTo>
                  <a:pt x="885" y="2026"/>
                  <a:pt x="889" y="1987"/>
                  <a:pt x="900" y="1954"/>
                </a:cubicBezTo>
                <a:cubicBezTo>
                  <a:pt x="907" y="1932"/>
                  <a:pt x="924" y="1913"/>
                  <a:pt x="939" y="1896"/>
                </a:cubicBezTo>
                <a:cubicBezTo>
                  <a:pt x="942" y="1919"/>
                  <a:pt x="944" y="1943"/>
                  <a:pt x="946" y="1966"/>
                </a:cubicBezTo>
                <a:cubicBezTo>
                  <a:pt x="947" y="1994"/>
                  <a:pt x="950" y="2021"/>
                  <a:pt x="947" y="2049"/>
                </a:cubicBezTo>
                <a:cubicBezTo>
                  <a:pt x="944" y="2048"/>
                  <a:pt x="942" y="2053"/>
                  <a:pt x="939" y="2055"/>
                </a:cubicBezTo>
                <a:cubicBezTo>
                  <a:pt x="933" y="2061"/>
                  <a:pt x="925" y="2066"/>
                  <a:pt x="918" y="2070"/>
                </a:cubicBezTo>
                <a:cubicBezTo>
                  <a:pt x="901" y="2080"/>
                  <a:pt x="883" y="2089"/>
                  <a:pt x="866" y="2099"/>
                </a:cubicBezTo>
                <a:cubicBezTo>
                  <a:pt x="837" y="2118"/>
                  <a:pt x="815" y="2140"/>
                  <a:pt x="806" y="2174"/>
                </a:cubicBezTo>
                <a:cubicBezTo>
                  <a:pt x="816" y="2146"/>
                  <a:pt x="833" y="2126"/>
                  <a:pt x="858" y="2111"/>
                </a:cubicBezTo>
                <a:cubicBezTo>
                  <a:pt x="885" y="2095"/>
                  <a:pt x="918" y="2087"/>
                  <a:pt x="944" y="2067"/>
                </a:cubicBezTo>
                <a:cubicBezTo>
                  <a:pt x="940" y="2092"/>
                  <a:pt x="933" y="2116"/>
                  <a:pt x="926" y="2140"/>
                </a:cubicBezTo>
                <a:cubicBezTo>
                  <a:pt x="920" y="2159"/>
                  <a:pt x="904" y="2171"/>
                  <a:pt x="890" y="2183"/>
                </a:cubicBezTo>
                <a:cubicBezTo>
                  <a:pt x="850" y="2219"/>
                  <a:pt x="822" y="2259"/>
                  <a:pt x="818" y="2313"/>
                </a:cubicBezTo>
                <a:cubicBezTo>
                  <a:pt x="822" y="2286"/>
                  <a:pt x="831" y="2261"/>
                  <a:pt x="847" y="2239"/>
                </a:cubicBezTo>
                <a:cubicBezTo>
                  <a:pt x="866" y="2212"/>
                  <a:pt x="893" y="2195"/>
                  <a:pt x="918" y="2174"/>
                </a:cubicBezTo>
                <a:cubicBezTo>
                  <a:pt x="919" y="2179"/>
                  <a:pt x="915" y="2187"/>
                  <a:pt x="914" y="2192"/>
                </a:cubicBezTo>
                <a:cubicBezTo>
                  <a:pt x="912" y="2201"/>
                  <a:pt x="910" y="2210"/>
                  <a:pt x="908" y="2220"/>
                </a:cubicBezTo>
                <a:cubicBezTo>
                  <a:pt x="905" y="2238"/>
                  <a:pt x="903" y="2257"/>
                  <a:pt x="904" y="2275"/>
                </a:cubicBezTo>
                <a:cubicBezTo>
                  <a:pt x="904" y="2305"/>
                  <a:pt x="911" y="2332"/>
                  <a:pt x="924" y="2359"/>
                </a:cubicBezTo>
                <a:cubicBezTo>
                  <a:pt x="902" y="2305"/>
                  <a:pt x="909" y="2249"/>
                  <a:pt x="925" y="2194"/>
                </a:cubicBezTo>
                <a:cubicBezTo>
                  <a:pt x="940" y="2226"/>
                  <a:pt x="960" y="2263"/>
                  <a:pt x="943" y="2297"/>
                </a:cubicBezTo>
                <a:cubicBezTo>
                  <a:pt x="957" y="2273"/>
                  <a:pt x="951" y="2247"/>
                  <a:pt x="943" y="2222"/>
                </a:cubicBezTo>
                <a:cubicBezTo>
                  <a:pt x="940" y="2210"/>
                  <a:pt x="931" y="2197"/>
                  <a:pt x="929" y="2184"/>
                </a:cubicBezTo>
                <a:cubicBezTo>
                  <a:pt x="928" y="2179"/>
                  <a:pt x="932" y="2173"/>
                  <a:pt x="934" y="2167"/>
                </a:cubicBezTo>
                <a:cubicBezTo>
                  <a:pt x="937" y="2158"/>
                  <a:pt x="940" y="2148"/>
                  <a:pt x="943" y="2139"/>
                </a:cubicBezTo>
                <a:cubicBezTo>
                  <a:pt x="948" y="2165"/>
                  <a:pt x="963" y="2188"/>
                  <a:pt x="970" y="2213"/>
                </a:cubicBezTo>
                <a:cubicBezTo>
                  <a:pt x="977" y="2237"/>
                  <a:pt x="976" y="2257"/>
                  <a:pt x="967" y="2280"/>
                </a:cubicBezTo>
                <a:cubicBezTo>
                  <a:pt x="986" y="2242"/>
                  <a:pt x="974" y="2206"/>
                  <a:pt x="961" y="2168"/>
                </a:cubicBezTo>
                <a:cubicBezTo>
                  <a:pt x="956" y="2152"/>
                  <a:pt x="946" y="2129"/>
                  <a:pt x="952" y="2113"/>
                </a:cubicBezTo>
                <a:cubicBezTo>
                  <a:pt x="959" y="2089"/>
                  <a:pt x="966" y="2064"/>
                  <a:pt x="970" y="2039"/>
                </a:cubicBezTo>
                <a:cubicBezTo>
                  <a:pt x="978" y="2049"/>
                  <a:pt x="981" y="2065"/>
                  <a:pt x="984" y="2077"/>
                </a:cubicBezTo>
                <a:cubicBezTo>
                  <a:pt x="988" y="2093"/>
                  <a:pt x="992" y="2109"/>
                  <a:pt x="995" y="2125"/>
                </a:cubicBezTo>
                <a:cubicBezTo>
                  <a:pt x="1001" y="2153"/>
                  <a:pt x="1002" y="2187"/>
                  <a:pt x="982" y="2210"/>
                </a:cubicBezTo>
                <a:cubicBezTo>
                  <a:pt x="1009" y="2183"/>
                  <a:pt x="1005" y="2139"/>
                  <a:pt x="998" y="2105"/>
                </a:cubicBezTo>
                <a:cubicBezTo>
                  <a:pt x="1015" y="2123"/>
                  <a:pt x="1021" y="2144"/>
                  <a:pt x="1022" y="2167"/>
                </a:cubicBezTo>
                <a:cubicBezTo>
                  <a:pt x="1022" y="2144"/>
                  <a:pt x="1018" y="2123"/>
                  <a:pt x="1004" y="2104"/>
                </a:cubicBezTo>
                <a:cubicBezTo>
                  <a:pt x="1001" y="2100"/>
                  <a:pt x="997" y="2097"/>
                  <a:pt x="996" y="2092"/>
                </a:cubicBezTo>
                <a:cubicBezTo>
                  <a:pt x="995" y="2085"/>
                  <a:pt x="994" y="2077"/>
                  <a:pt x="992" y="2070"/>
                </a:cubicBezTo>
                <a:cubicBezTo>
                  <a:pt x="990" y="2058"/>
                  <a:pt x="987" y="2045"/>
                  <a:pt x="981" y="2035"/>
                </a:cubicBezTo>
                <a:cubicBezTo>
                  <a:pt x="979" y="2031"/>
                  <a:pt x="976" y="2027"/>
                  <a:pt x="971" y="2025"/>
                </a:cubicBezTo>
                <a:cubicBezTo>
                  <a:pt x="972" y="2018"/>
                  <a:pt x="972" y="2011"/>
                  <a:pt x="972" y="2003"/>
                </a:cubicBezTo>
                <a:cubicBezTo>
                  <a:pt x="972" y="1992"/>
                  <a:pt x="972" y="1981"/>
                  <a:pt x="972" y="1969"/>
                </a:cubicBezTo>
                <a:cubicBezTo>
                  <a:pt x="972" y="1947"/>
                  <a:pt x="971" y="1925"/>
                  <a:pt x="971" y="1903"/>
                </a:cubicBezTo>
                <a:cubicBezTo>
                  <a:pt x="977" y="1909"/>
                  <a:pt x="983" y="1915"/>
                  <a:pt x="989" y="1921"/>
                </a:cubicBezTo>
                <a:cubicBezTo>
                  <a:pt x="992" y="1924"/>
                  <a:pt x="995" y="1927"/>
                  <a:pt x="998" y="1930"/>
                </a:cubicBezTo>
                <a:cubicBezTo>
                  <a:pt x="1002" y="1935"/>
                  <a:pt x="1000" y="1937"/>
                  <a:pt x="1000" y="1943"/>
                </a:cubicBezTo>
                <a:cubicBezTo>
                  <a:pt x="998" y="1958"/>
                  <a:pt x="1000" y="1972"/>
                  <a:pt x="1003" y="1986"/>
                </a:cubicBezTo>
                <a:cubicBezTo>
                  <a:pt x="1001" y="1969"/>
                  <a:pt x="1001" y="1953"/>
                  <a:pt x="1004" y="1937"/>
                </a:cubicBezTo>
                <a:cubicBezTo>
                  <a:pt x="1030" y="1968"/>
                  <a:pt x="999" y="2003"/>
                  <a:pt x="996" y="2037"/>
                </a:cubicBezTo>
                <a:cubicBezTo>
                  <a:pt x="1000" y="2011"/>
                  <a:pt x="1018" y="1990"/>
                  <a:pt x="1020" y="1964"/>
                </a:cubicBezTo>
                <a:cubicBezTo>
                  <a:pt x="1037" y="2005"/>
                  <a:pt x="1027" y="2053"/>
                  <a:pt x="1033" y="2096"/>
                </a:cubicBezTo>
                <a:cubicBezTo>
                  <a:pt x="1030" y="2055"/>
                  <a:pt x="1040" y="2013"/>
                  <a:pt x="1032" y="1972"/>
                </a:cubicBezTo>
                <a:cubicBezTo>
                  <a:pt x="1030" y="1962"/>
                  <a:pt x="1026" y="1952"/>
                  <a:pt x="1021" y="1943"/>
                </a:cubicBezTo>
                <a:cubicBezTo>
                  <a:pt x="1019" y="1938"/>
                  <a:pt x="1015" y="1933"/>
                  <a:pt x="1012" y="1929"/>
                </a:cubicBezTo>
                <a:cubicBezTo>
                  <a:pt x="1008" y="1923"/>
                  <a:pt x="1007" y="1922"/>
                  <a:pt x="1010" y="1914"/>
                </a:cubicBezTo>
                <a:cubicBezTo>
                  <a:pt x="1016" y="1893"/>
                  <a:pt x="1023" y="1873"/>
                  <a:pt x="1027" y="1852"/>
                </a:cubicBezTo>
                <a:cubicBezTo>
                  <a:pt x="1038" y="1874"/>
                  <a:pt x="1049" y="1899"/>
                  <a:pt x="1056" y="1923"/>
                </a:cubicBezTo>
                <a:cubicBezTo>
                  <a:pt x="1063" y="1949"/>
                  <a:pt x="1062" y="1977"/>
                  <a:pt x="1059" y="2004"/>
                </a:cubicBezTo>
                <a:cubicBezTo>
                  <a:pt x="1052" y="2059"/>
                  <a:pt x="1023" y="2109"/>
                  <a:pt x="1025" y="2166"/>
                </a:cubicBezTo>
                <a:cubicBezTo>
                  <a:pt x="1035" y="2133"/>
                  <a:pt x="1047" y="2100"/>
                  <a:pt x="1061" y="2067"/>
                </a:cubicBezTo>
                <a:cubicBezTo>
                  <a:pt x="1075" y="2114"/>
                  <a:pt x="1099" y="2160"/>
                  <a:pt x="1085" y="2210"/>
                </a:cubicBezTo>
                <a:cubicBezTo>
                  <a:pt x="1098" y="2172"/>
                  <a:pt x="1090" y="2133"/>
                  <a:pt x="1079" y="2096"/>
                </a:cubicBezTo>
                <a:cubicBezTo>
                  <a:pt x="1076" y="2087"/>
                  <a:pt x="1073" y="2077"/>
                  <a:pt x="1071" y="2068"/>
                </a:cubicBezTo>
                <a:cubicBezTo>
                  <a:pt x="1070" y="2064"/>
                  <a:pt x="1069" y="2060"/>
                  <a:pt x="1068" y="2056"/>
                </a:cubicBezTo>
                <a:cubicBezTo>
                  <a:pt x="1067" y="2051"/>
                  <a:pt x="1070" y="2047"/>
                  <a:pt x="1073" y="2042"/>
                </a:cubicBezTo>
                <a:cubicBezTo>
                  <a:pt x="1082" y="2026"/>
                  <a:pt x="1088" y="2009"/>
                  <a:pt x="1089" y="1990"/>
                </a:cubicBezTo>
                <a:cubicBezTo>
                  <a:pt x="1101" y="2042"/>
                  <a:pt x="1116" y="2094"/>
                  <a:pt x="1108" y="2148"/>
                </a:cubicBezTo>
                <a:cubicBezTo>
                  <a:pt x="1117" y="2108"/>
                  <a:pt x="1113" y="2068"/>
                  <a:pt x="1106" y="2027"/>
                </a:cubicBezTo>
                <a:cubicBezTo>
                  <a:pt x="1102" y="2003"/>
                  <a:pt x="1097" y="1980"/>
                  <a:pt x="1095" y="1956"/>
                </a:cubicBezTo>
                <a:cubicBezTo>
                  <a:pt x="1093" y="1934"/>
                  <a:pt x="1094" y="1913"/>
                  <a:pt x="1090" y="1891"/>
                </a:cubicBezTo>
                <a:cubicBezTo>
                  <a:pt x="1109" y="1924"/>
                  <a:pt x="1132" y="1955"/>
                  <a:pt x="1133" y="1994"/>
                </a:cubicBezTo>
                <a:cubicBezTo>
                  <a:pt x="1134" y="2024"/>
                  <a:pt x="1126" y="2054"/>
                  <a:pt x="1117" y="2083"/>
                </a:cubicBezTo>
                <a:cubicBezTo>
                  <a:pt x="1125" y="2062"/>
                  <a:pt x="1132" y="2042"/>
                  <a:pt x="1136" y="2020"/>
                </a:cubicBezTo>
                <a:cubicBezTo>
                  <a:pt x="1133" y="2070"/>
                  <a:pt x="1124" y="2118"/>
                  <a:pt x="1129" y="2169"/>
                </a:cubicBezTo>
                <a:cubicBezTo>
                  <a:pt x="1128" y="2117"/>
                  <a:pt x="1141" y="2067"/>
                  <a:pt x="1147" y="2016"/>
                </a:cubicBezTo>
                <a:cubicBezTo>
                  <a:pt x="1158" y="2064"/>
                  <a:pt x="1168" y="2110"/>
                  <a:pt x="1160" y="2159"/>
                </a:cubicBezTo>
                <a:cubicBezTo>
                  <a:pt x="1171" y="2111"/>
                  <a:pt x="1164" y="2064"/>
                  <a:pt x="1157" y="2015"/>
                </a:cubicBezTo>
                <a:cubicBezTo>
                  <a:pt x="1150" y="1973"/>
                  <a:pt x="1148" y="1930"/>
                  <a:pt x="1146" y="1888"/>
                </a:cubicBezTo>
                <a:cubicBezTo>
                  <a:pt x="1162" y="1915"/>
                  <a:pt x="1174" y="1945"/>
                  <a:pt x="1179" y="1977"/>
                </a:cubicBezTo>
                <a:cubicBezTo>
                  <a:pt x="1184" y="2010"/>
                  <a:pt x="1182" y="2043"/>
                  <a:pt x="1185" y="2077"/>
                </a:cubicBezTo>
                <a:cubicBezTo>
                  <a:pt x="1190" y="2133"/>
                  <a:pt x="1212" y="2183"/>
                  <a:pt x="1237" y="2233"/>
                </a:cubicBezTo>
                <a:cubicBezTo>
                  <a:pt x="1215" y="2181"/>
                  <a:pt x="1197" y="2129"/>
                  <a:pt x="1196" y="2072"/>
                </a:cubicBezTo>
                <a:cubicBezTo>
                  <a:pt x="1248" y="2098"/>
                  <a:pt x="1263" y="2161"/>
                  <a:pt x="1258" y="2214"/>
                </a:cubicBezTo>
                <a:cubicBezTo>
                  <a:pt x="1265" y="2172"/>
                  <a:pt x="1260" y="2125"/>
                  <a:pt x="1234" y="2090"/>
                </a:cubicBezTo>
                <a:cubicBezTo>
                  <a:pt x="1227" y="2082"/>
                  <a:pt x="1220" y="2074"/>
                  <a:pt x="1211" y="2068"/>
                </a:cubicBezTo>
                <a:cubicBezTo>
                  <a:pt x="1208" y="2066"/>
                  <a:pt x="1205" y="2064"/>
                  <a:pt x="1202" y="2062"/>
                </a:cubicBezTo>
                <a:cubicBezTo>
                  <a:pt x="1195" y="2059"/>
                  <a:pt x="1196" y="2058"/>
                  <a:pt x="1197" y="2050"/>
                </a:cubicBezTo>
                <a:cubicBezTo>
                  <a:pt x="1197" y="2024"/>
                  <a:pt x="1199" y="1998"/>
                  <a:pt x="1196" y="1972"/>
                </a:cubicBezTo>
                <a:cubicBezTo>
                  <a:pt x="1205" y="1996"/>
                  <a:pt x="1217" y="2019"/>
                  <a:pt x="1231" y="2040"/>
                </a:cubicBezTo>
                <a:cubicBezTo>
                  <a:pt x="1207" y="2001"/>
                  <a:pt x="1194" y="1956"/>
                  <a:pt x="1188" y="1910"/>
                </a:cubicBezTo>
                <a:cubicBezTo>
                  <a:pt x="1221" y="1929"/>
                  <a:pt x="1244" y="1956"/>
                  <a:pt x="1256" y="1992"/>
                </a:cubicBezTo>
                <a:cubicBezTo>
                  <a:pt x="1266" y="2024"/>
                  <a:pt x="1268" y="2057"/>
                  <a:pt x="1269" y="2091"/>
                </a:cubicBezTo>
                <a:cubicBezTo>
                  <a:pt x="1271" y="2051"/>
                  <a:pt x="1272" y="2006"/>
                  <a:pt x="1255" y="1969"/>
                </a:cubicBezTo>
                <a:cubicBezTo>
                  <a:pt x="1246" y="1948"/>
                  <a:pt x="1235" y="1931"/>
                  <a:pt x="1218" y="1915"/>
                </a:cubicBezTo>
                <a:cubicBezTo>
                  <a:pt x="1210" y="1908"/>
                  <a:pt x="1201" y="1902"/>
                  <a:pt x="1193" y="1896"/>
                </a:cubicBezTo>
                <a:cubicBezTo>
                  <a:pt x="1184" y="1889"/>
                  <a:pt x="1186" y="1880"/>
                  <a:pt x="1186" y="1870"/>
                </a:cubicBezTo>
                <a:cubicBezTo>
                  <a:pt x="1197" y="1880"/>
                  <a:pt x="1209" y="1889"/>
                  <a:pt x="1222" y="1897"/>
                </a:cubicBezTo>
                <a:cubicBezTo>
                  <a:pt x="1233" y="1904"/>
                  <a:pt x="1242" y="1914"/>
                  <a:pt x="1252" y="1922"/>
                </a:cubicBezTo>
                <a:cubicBezTo>
                  <a:pt x="1258" y="1927"/>
                  <a:pt x="1264" y="1931"/>
                  <a:pt x="1270" y="1935"/>
                </a:cubicBezTo>
                <a:cubicBezTo>
                  <a:pt x="1278" y="1939"/>
                  <a:pt x="1279" y="1944"/>
                  <a:pt x="1282" y="1952"/>
                </a:cubicBezTo>
                <a:cubicBezTo>
                  <a:pt x="1288" y="1968"/>
                  <a:pt x="1294" y="1983"/>
                  <a:pt x="1300" y="1998"/>
                </a:cubicBezTo>
                <a:cubicBezTo>
                  <a:pt x="1303" y="2006"/>
                  <a:pt x="1306" y="2013"/>
                  <a:pt x="1309" y="2021"/>
                </a:cubicBezTo>
                <a:cubicBezTo>
                  <a:pt x="1312" y="2029"/>
                  <a:pt x="1312" y="2030"/>
                  <a:pt x="1308" y="2038"/>
                </a:cubicBezTo>
                <a:cubicBezTo>
                  <a:pt x="1303" y="2051"/>
                  <a:pt x="1293" y="2062"/>
                  <a:pt x="1285" y="2074"/>
                </a:cubicBezTo>
                <a:cubicBezTo>
                  <a:pt x="1271" y="2096"/>
                  <a:pt x="1265" y="2118"/>
                  <a:pt x="1266" y="2144"/>
                </a:cubicBezTo>
                <a:cubicBezTo>
                  <a:pt x="1266" y="2127"/>
                  <a:pt x="1269" y="2112"/>
                  <a:pt x="1277" y="2097"/>
                </a:cubicBezTo>
                <a:cubicBezTo>
                  <a:pt x="1287" y="2076"/>
                  <a:pt x="1306" y="2061"/>
                  <a:pt x="1316" y="2040"/>
                </a:cubicBezTo>
                <a:cubicBezTo>
                  <a:pt x="1341" y="2108"/>
                  <a:pt x="1368" y="2184"/>
                  <a:pt x="1311" y="2243"/>
                </a:cubicBezTo>
                <a:cubicBezTo>
                  <a:pt x="1349" y="2209"/>
                  <a:pt x="1358" y="2163"/>
                  <a:pt x="1350" y="2115"/>
                </a:cubicBezTo>
                <a:cubicBezTo>
                  <a:pt x="1341" y="2059"/>
                  <a:pt x="1321" y="2004"/>
                  <a:pt x="1304" y="1950"/>
                </a:cubicBezTo>
                <a:cubicBezTo>
                  <a:pt x="1316" y="1955"/>
                  <a:pt x="1328" y="1958"/>
                  <a:pt x="1341" y="1961"/>
                </a:cubicBezTo>
                <a:cubicBezTo>
                  <a:pt x="1345" y="1962"/>
                  <a:pt x="1352" y="1962"/>
                  <a:pt x="1355" y="1965"/>
                </a:cubicBezTo>
                <a:cubicBezTo>
                  <a:pt x="1359" y="1969"/>
                  <a:pt x="1363" y="1974"/>
                  <a:pt x="1366" y="1979"/>
                </a:cubicBezTo>
                <a:cubicBezTo>
                  <a:pt x="1380" y="2002"/>
                  <a:pt x="1389" y="2029"/>
                  <a:pt x="1390" y="2056"/>
                </a:cubicBezTo>
                <a:cubicBezTo>
                  <a:pt x="1394" y="2103"/>
                  <a:pt x="1383" y="2155"/>
                  <a:pt x="1352" y="2191"/>
                </a:cubicBezTo>
                <a:cubicBezTo>
                  <a:pt x="1407" y="2136"/>
                  <a:pt x="1416" y="2034"/>
                  <a:pt x="1377" y="1967"/>
                </a:cubicBezTo>
                <a:cubicBezTo>
                  <a:pt x="1388" y="1969"/>
                  <a:pt x="1402" y="1969"/>
                  <a:pt x="1412" y="1974"/>
                </a:cubicBezTo>
                <a:cubicBezTo>
                  <a:pt x="1422" y="1979"/>
                  <a:pt x="1433" y="1993"/>
                  <a:pt x="1439" y="2003"/>
                </a:cubicBezTo>
                <a:cubicBezTo>
                  <a:pt x="1458" y="2034"/>
                  <a:pt x="1456" y="2068"/>
                  <a:pt x="1446" y="2101"/>
                </a:cubicBezTo>
                <a:cubicBezTo>
                  <a:pt x="1462" y="2057"/>
                  <a:pt x="1461" y="2010"/>
                  <a:pt x="1426" y="1974"/>
                </a:cubicBezTo>
                <a:cubicBezTo>
                  <a:pt x="1434" y="1975"/>
                  <a:pt x="1441" y="1977"/>
                  <a:pt x="1449" y="1978"/>
                </a:cubicBezTo>
                <a:cubicBezTo>
                  <a:pt x="1454" y="1979"/>
                  <a:pt x="1473" y="1980"/>
                  <a:pt x="1473" y="1985"/>
                </a:cubicBezTo>
                <a:cubicBezTo>
                  <a:pt x="1473" y="2000"/>
                  <a:pt x="1484" y="2012"/>
                  <a:pt x="1489" y="2025"/>
                </a:cubicBezTo>
                <a:cubicBezTo>
                  <a:pt x="1494" y="2035"/>
                  <a:pt x="1498" y="2045"/>
                  <a:pt x="1500" y="2056"/>
                </a:cubicBezTo>
                <a:cubicBezTo>
                  <a:pt x="1502" y="2066"/>
                  <a:pt x="1489" y="2082"/>
                  <a:pt x="1484" y="2089"/>
                </a:cubicBezTo>
                <a:cubicBezTo>
                  <a:pt x="1466" y="2116"/>
                  <a:pt x="1448" y="2143"/>
                  <a:pt x="1443" y="2176"/>
                </a:cubicBezTo>
                <a:cubicBezTo>
                  <a:pt x="1437" y="2207"/>
                  <a:pt x="1444" y="2237"/>
                  <a:pt x="1456" y="2265"/>
                </a:cubicBezTo>
                <a:cubicBezTo>
                  <a:pt x="1444" y="2231"/>
                  <a:pt x="1440" y="2197"/>
                  <a:pt x="1453" y="2162"/>
                </a:cubicBezTo>
                <a:cubicBezTo>
                  <a:pt x="1466" y="2127"/>
                  <a:pt x="1495" y="2102"/>
                  <a:pt x="1511" y="2069"/>
                </a:cubicBezTo>
                <a:cubicBezTo>
                  <a:pt x="1520" y="2096"/>
                  <a:pt x="1521" y="2123"/>
                  <a:pt x="1528" y="2150"/>
                </a:cubicBezTo>
                <a:cubicBezTo>
                  <a:pt x="1536" y="2172"/>
                  <a:pt x="1557" y="2185"/>
                  <a:pt x="1568" y="2205"/>
                </a:cubicBezTo>
                <a:cubicBezTo>
                  <a:pt x="1560" y="2187"/>
                  <a:pt x="1544" y="2175"/>
                  <a:pt x="1536" y="2158"/>
                </a:cubicBezTo>
                <a:cubicBezTo>
                  <a:pt x="1525" y="2142"/>
                  <a:pt x="1528" y="2116"/>
                  <a:pt x="1526" y="2098"/>
                </a:cubicBezTo>
                <a:cubicBezTo>
                  <a:pt x="1525" y="2079"/>
                  <a:pt x="1520" y="2061"/>
                  <a:pt x="1513" y="2044"/>
                </a:cubicBezTo>
                <a:cubicBezTo>
                  <a:pt x="1509" y="2033"/>
                  <a:pt x="1504" y="2023"/>
                  <a:pt x="1499" y="2012"/>
                </a:cubicBezTo>
                <a:cubicBezTo>
                  <a:pt x="1495" y="2004"/>
                  <a:pt x="1488" y="1995"/>
                  <a:pt x="1489" y="1986"/>
                </a:cubicBezTo>
                <a:cubicBezTo>
                  <a:pt x="1504" y="1989"/>
                  <a:pt x="1518" y="1993"/>
                  <a:pt x="1532" y="1999"/>
                </a:cubicBezTo>
                <a:cubicBezTo>
                  <a:pt x="1532" y="2012"/>
                  <a:pt x="1533" y="2024"/>
                  <a:pt x="1537" y="2036"/>
                </a:cubicBezTo>
                <a:cubicBezTo>
                  <a:pt x="1534" y="2024"/>
                  <a:pt x="1533" y="2012"/>
                  <a:pt x="1534" y="2001"/>
                </a:cubicBezTo>
                <a:cubicBezTo>
                  <a:pt x="1559" y="2012"/>
                  <a:pt x="1577" y="2032"/>
                  <a:pt x="1577" y="2061"/>
                </a:cubicBezTo>
                <a:cubicBezTo>
                  <a:pt x="1578" y="2086"/>
                  <a:pt x="1569" y="2110"/>
                  <a:pt x="1559" y="2132"/>
                </a:cubicBezTo>
                <a:cubicBezTo>
                  <a:pt x="1576" y="2100"/>
                  <a:pt x="1593" y="2059"/>
                  <a:pt x="1575" y="2024"/>
                </a:cubicBezTo>
                <a:cubicBezTo>
                  <a:pt x="1570" y="2016"/>
                  <a:pt x="1564" y="2009"/>
                  <a:pt x="1556" y="2003"/>
                </a:cubicBezTo>
                <a:cubicBezTo>
                  <a:pt x="1553" y="2000"/>
                  <a:pt x="1550" y="1998"/>
                  <a:pt x="1547" y="1996"/>
                </a:cubicBezTo>
                <a:cubicBezTo>
                  <a:pt x="1541" y="1992"/>
                  <a:pt x="1536" y="1992"/>
                  <a:pt x="1537" y="1985"/>
                </a:cubicBezTo>
                <a:cubicBezTo>
                  <a:pt x="1539" y="1974"/>
                  <a:pt x="1541" y="1963"/>
                  <a:pt x="1541" y="1952"/>
                </a:cubicBezTo>
                <a:cubicBezTo>
                  <a:pt x="1541" y="1942"/>
                  <a:pt x="1538" y="1932"/>
                  <a:pt x="1538" y="1923"/>
                </a:cubicBezTo>
                <a:cubicBezTo>
                  <a:pt x="1548" y="1935"/>
                  <a:pt x="1557" y="1947"/>
                  <a:pt x="1565" y="1961"/>
                </a:cubicBezTo>
                <a:cubicBezTo>
                  <a:pt x="1573" y="1974"/>
                  <a:pt x="1576" y="1986"/>
                  <a:pt x="1579" y="2002"/>
                </a:cubicBezTo>
                <a:cubicBezTo>
                  <a:pt x="1584" y="2027"/>
                  <a:pt x="1586" y="2052"/>
                  <a:pt x="1588" y="2077"/>
                </a:cubicBezTo>
                <a:cubicBezTo>
                  <a:pt x="1588" y="2046"/>
                  <a:pt x="1587" y="2016"/>
                  <a:pt x="1582" y="1986"/>
                </a:cubicBezTo>
                <a:cubicBezTo>
                  <a:pt x="1593" y="1998"/>
                  <a:pt x="1607" y="2007"/>
                  <a:pt x="1624" y="2009"/>
                </a:cubicBezTo>
                <a:cubicBezTo>
                  <a:pt x="1613" y="2007"/>
                  <a:pt x="1604" y="2002"/>
                  <a:pt x="1595" y="1995"/>
                </a:cubicBezTo>
                <a:cubicBezTo>
                  <a:pt x="1591" y="1991"/>
                  <a:pt x="1587" y="1987"/>
                  <a:pt x="1583" y="1982"/>
                </a:cubicBezTo>
                <a:cubicBezTo>
                  <a:pt x="1579" y="1976"/>
                  <a:pt x="1578" y="1967"/>
                  <a:pt x="1576" y="1959"/>
                </a:cubicBezTo>
                <a:cubicBezTo>
                  <a:pt x="1570" y="1933"/>
                  <a:pt x="1558" y="1908"/>
                  <a:pt x="1541" y="1887"/>
                </a:cubicBezTo>
                <a:cubicBezTo>
                  <a:pt x="1560" y="1889"/>
                  <a:pt x="1579" y="1895"/>
                  <a:pt x="1596" y="1904"/>
                </a:cubicBezTo>
                <a:cubicBezTo>
                  <a:pt x="1601" y="1918"/>
                  <a:pt x="1609" y="1930"/>
                  <a:pt x="1620" y="1941"/>
                </a:cubicBezTo>
                <a:cubicBezTo>
                  <a:pt x="1611" y="1930"/>
                  <a:pt x="1604" y="1919"/>
                  <a:pt x="1600" y="1906"/>
                </a:cubicBezTo>
                <a:cubicBezTo>
                  <a:pt x="1629" y="1922"/>
                  <a:pt x="1654" y="1946"/>
                  <a:pt x="1673" y="1973"/>
                </a:cubicBezTo>
                <a:cubicBezTo>
                  <a:pt x="1666" y="1955"/>
                  <a:pt x="1654" y="1938"/>
                  <a:pt x="1642" y="1923"/>
                </a:cubicBezTo>
                <a:cubicBezTo>
                  <a:pt x="1630" y="1909"/>
                  <a:pt x="1617" y="1897"/>
                  <a:pt x="1602" y="1887"/>
                </a:cubicBezTo>
                <a:cubicBezTo>
                  <a:pt x="1597" y="1884"/>
                  <a:pt x="1593" y="1884"/>
                  <a:pt x="1592" y="1877"/>
                </a:cubicBezTo>
                <a:cubicBezTo>
                  <a:pt x="1590" y="1871"/>
                  <a:pt x="1589" y="1865"/>
                  <a:pt x="1588" y="1859"/>
                </a:cubicBezTo>
                <a:cubicBezTo>
                  <a:pt x="1586" y="1847"/>
                  <a:pt x="1585" y="1835"/>
                  <a:pt x="1583" y="1823"/>
                </a:cubicBezTo>
                <a:cubicBezTo>
                  <a:pt x="1598" y="1823"/>
                  <a:pt x="1614" y="1823"/>
                  <a:pt x="1630" y="1826"/>
                </a:cubicBezTo>
                <a:cubicBezTo>
                  <a:pt x="1637" y="1827"/>
                  <a:pt x="1644" y="1829"/>
                  <a:pt x="1651" y="1832"/>
                </a:cubicBezTo>
                <a:cubicBezTo>
                  <a:pt x="1660" y="1835"/>
                  <a:pt x="1663" y="1836"/>
                  <a:pt x="1667" y="1845"/>
                </a:cubicBezTo>
                <a:cubicBezTo>
                  <a:pt x="1678" y="1868"/>
                  <a:pt x="1681" y="1894"/>
                  <a:pt x="1684" y="1919"/>
                </a:cubicBezTo>
                <a:cubicBezTo>
                  <a:pt x="1683" y="1893"/>
                  <a:pt x="1681" y="1865"/>
                  <a:pt x="1671" y="1840"/>
                </a:cubicBezTo>
                <a:cubicBezTo>
                  <a:pt x="1674" y="1842"/>
                  <a:pt x="1674" y="1844"/>
                  <a:pt x="1679" y="1846"/>
                </a:cubicBezTo>
                <a:cubicBezTo>
                  <a:pt x="1687" y="1850"/>
                  <a:pt x="1694" y="1855"/>
                  <a:pt x="1700" y="1861"/>
                </a:cubicBezTo>
                <a:cubicBezTo>
                  <a:pt x="1714" y="1874"/>
                  <a:pt x="1726" y="1889"/>
                  <a:pt x="1736" y="1906"/>
                </a:cubicBezTo>
                <a:cubicBezTo>
                  <a:pt x="1751" y="1934"/>
                  <a:pt x="1760" y="1964"/>
                  <a:pt x="1764" y="1996"/>
                </a:cubicBezTo>
                <a:cubicBezTo>
                  <a:pt x="1761" y="1949"/>
                  <a:pt x="1748" y="1903"/>
                  <a:pt x="1718" y="1866"/>
                </a:cubicBezTo>
                <a:cubicBezTo>
                  <a:pt x="1747" y="1878"/>
                  <a:pt x="1776" y="1890"/>
                  <a:pt x="1802" y="1909"/>
                </a:cubicBezTo>
                <a:cubicBezTo>
                  <a:pt x="1815" y="1918"/>
                  <a:pt x="1822" y="1928"/>
                  <a:pt x="1827" y="1944"/>
                </a:cubicBezTo>
                <a:cubicBezTo>
                  <a:pt x="1831" y="1957"/>
                  <a:pt x="1835" y="1977"/>
                  <a:pt x="1850" y="1982"/>
                </a:cubicBezTo>
                <a:cubicBezTo>
                  <a:pt x="1826" y="1972"/>
                  <a:pt x="1835" y="1934"/>
                  <a:pt x="1819" y="1917"/>
                </a:cubicBezTo>
                <a:cubicBezTo>
                  <a:pt x="1803" y="1898"/>
                  <a:pt x="1778" y="1883"/>
                  <a:pt x="1756" y="1873"/>
                </a:cubicBezTo>
                <a:cubicBezTo>
                  <a:pt x="1778" y="1875"/>
                  <a:pt x="1794" y="1860"/>
                  <a:pt x="1816" y="1871"/>
                </a:cubicBezTo>
                <a:cubicBezTo>
                  <a:pt x="1837" y="1882"/>
                  <a:pt x="1857" y="1891"/>
                  <a:pt x="1880" y="1898"/>
                </a:cubicBezTo>
                <a:cubicBezTo>
                  <a:pt x="1867" y="1893"/>
                  <a:pt x="1853" y="1888"/>
                  <a:pt x="1841" y="1882"/>
                </a:cubicBezTo>
                <a:cubicBezTo>
                  <a:pt x="1826" y="1874"/>
                  <a:pt x="1814" y="1861"/>
                  <a:pt x="1797" y="1860"/>
                </a:cubicBezTo>
                <a:cubicBezTo>
                  <a:pt x="1781" y="1859"/>
                  <a:pt x="1768" y="1867"/>
                  <a:pt x="1752" y="1863"/>
                </a:cubicBezTo>
                <a:cubicBezTo>
                  <a:pt x="1733" y="1858"/>
                  <a:pt x="1717" y="1849"/>
                  <a:pt x="1700" y="1840"/>
                </a:cubicBezTo>
                <a:cubicBezTo>
                  <a:pt x="1687" y="1833"/>
                  <a:pt x="1674" y="1827"/>
                  <a:pt x="1661" y="1820"/>
                </a:cubicBezTo>
                <a:cubicBezTo>
                  <a:pt x="1652" y="1806"/>
                  <a:pt x="1640" y="1794"/>
                  <a:pt x="1626" y="1785"/>
                </a:cubicBezTo>
                <a:cubicBezTo>
                  <a:pt x="1611" y="1775"/>
                  <a:pt x="1594" y="1771"/>
                  <a:pt x="1579" y="1764"/>
                </a:cubicBezTo>
                <a:cubicBezTo>
                  <a:pt x="1565" y="1758"/>
                  <a:pt x="1563" y="1749"/>
                  <a:pt x="1557" y="1735"/>
                </a:cubicBezTo>
                <a:cubicBezTo>
                  <a:pt x="1600" y="1740"/>
                  <a:pt x="1642" y="1749"/>
                  <a:pt x="1683" y="1764"/>
                </a:cubicBezTo>
                <a:cubicBezTo>
                  <a:pt x="1718" y="1777"/>
                  <a:pt x="1732" y="1821"/>
                  <a:pt x="1751" y="1851"/>
                </a:cubicBezTo>
                <a:cubicBezTo>
                  <a:pt x="1737" y="1826"/>
                  <a:pt x="1728" y="1797"/>
                  <a:pt x="1710" y="1774"/>
                </a:cubicBezTo>
                <a:cubicBezTo>
                  <a:pt x="1729" y="1782"/>
                  <a:pt x="1748" y="1792"/>
                  <a:pt x="1766" y="1802"/>
                </a:cubicBezTo>
                <a:cubicBezTo>
                  <a:pt x="1770" y="1804"/>
                  <a:pt x="1773" y="1805"/>
                  <a:pt x="1774" y="1809"/>
                </a:cubicBezTo>
                <a:cubicBezTo>
                  <a:pt x="1774" y="1814"/>
                  <a:pt x="1774" y="1820"/>
                  <a:pt x="1774" y="1825"/>
                </a:cubicBezTo>
                <a:cubicBezTo>
                  <a:pt x="1774" y="1830"/>
                  <a:pt x="1774" y="1836"/>
                  <a:pt x="1774" y="1841"/>
                </a:cubicBezTo>
                <a:cubicBezTo>
                  <a:pt x="1774" y="1830"/>
                  <a:pt x="1775" y="1819"/>
                  <a:pt x="1776" y="1808"/>
                </a:cubicBezTo>
                <a:cubicBezTo>
                  <a:pt x="1781" y="1810"/>
                  <a:pt x="1785" y="1813"/>
                  <a:pt x="1790" y="1817"/>
                </a:cubicBezTo>
                <a:cubicBezTo>
                  <a:pt x="1788" y="1815"/>
                  <a:pt x="1787" y="1814"/>
                  <a:pt x="1785" y="1813"/>
                </a:cubicBezTo>
                <a:cubicBezTo>
                  <a:pt x="1778" y="1807"/>
                  <a:pt x="1776" y="1807"/>
                  <a:pt x="1776" y="1797"/>
                </a:cubicBezTo>
                <a:cubicBezTo>
                  <a:pt x="1777" y="1784"/>
                  <a:pt x="1777" y="1771"/>
                  <a:pt x="1776" y="1758"/>
                </a:cubicBezTo>
                <a:cubicBezTo>
                  <a:pt x="1774" y="1733"/>
                  <a:pt x="1768" y="1708"/>
                  <a:pt x="1752" y="1689"/>
                </a:cubicBezTo>
                <a:cubicBezTo>
                  <a:pt x="1775" y="1690"/>
                  <a:pt x="1800" y="1697"/>
                  <a:pt x="1815" y="1715"/>
                </a:cubicBezTo>
                <a:cubicBezTo>
                  <a:pt x="1832" y="1734"/>
                  <a:pt x="1825" y="1762"/>
                  <a:pt x="1840" y="1782"/>
                </a:cubicBezTo>
                <a:cubicBezTo>
                  <a:pt x="1854" y="1804"/>
                  <a:pt x="1881" y="1812"/>
                  <a:pt x="1906" y="1816"/>
                </a:cubicBezTo>
                <a:cubicBezTo>
                  <a:pt x="1927" y="1820"/>
                  <a:pt x="1957" y="1813"/>
                  <a:pt x="1971" y="1834"/>
                </a:cubicBezTo>
                <a:cubicBezTo>
                  <a:pt x="1963" y="1819"/>
                  <a:pt x="1943" y="1816"/>
                  <a:pt x="1928" y="1814"/>
                </a:cubicBezTo>
                <a:cubicBezTo>
                  <a:pt x="1906" y="1812"/>
                  <a:pt x="1884" y="1808"/>
                  <a:pt x="1865" y="1795"/>
                </a:cubicBezTo>
                <a:cubicBezTo>
                  <a:pt x="1848" y="1784"/>
                  <a:pt x="1843" y="1768"/>
                  <a:pt x="1840" y="1749"/>
                </a:cubicBezTo>
                <a:cubicBezTo>
                  <a:pt x="1837" y="1727"/>
                  <a:pt x="1832" y="1709"/>
                  <a:pt x="1815" y="1693"/>
                </a:cubicBezTo>
                <a:cubicBezTo>
                  <a:pt x="1831" y="1696"/>
                  <a:pt x="1847" y="1698"/>
                  <a:pt x="1862" y="1705"/>
                </a:cubicBezTo>
                <a:cubicBezTo>
                  <a:pt x="1879" y="1712"/>
                  <a:pt x="1890" y="1719"/>
                  <a:pt x="1899" y="1736"/>
                </a:cubicBezTo>
                <a:cubicBezTo>
                  <a:pt x="1916" y="1767"/>
                  <a:pt x="1924" y="1801"/>
                  <a:pt x="1963" y="1809"/>
                </a:cubicBezTo>
                <a:cubicBezTo>
                  <a:pt x="1921" y="1797"/>
                  <a:pt x="1919" y="1757"/>
                  <a:pt x="1901" y="1725"/>
                </a:cubicBezTo>
                <a:cubicBezTo>
                  <a:pt x="1930" y="1740"/>
                  <a:pt x="1960" y="1752"/>
                  <a:pt x="1993" y="1743"/>
                </a:cubicBezTo>
                <a:moveTo>
                  <a:pt x="633" y="1815"/>
                </a:moveTo>
                <a:cubicBezTo>
                  <a:pt x="633" y="1815"/>
                  <a:pt x="633" y="1815"/>
                  <a:pt x="633" y="1816"/>
                </a:cubicBezTo>
                <a:cubicBezTo>
                  <a:pt x="632" y="1817"/>
                  <a:pt x="632" y="1817"/>
                  <a:pt x="632" y="1817"/>
                </a:cubicBezTo>
                <a:cubicBezTo>
                  <a:pt x="616" y="1837"/>
                  <a:pt x="615" y="1860"/>
                  <a:pt x="626" y="1882"/>
                </a:cubicBezTo>
                <a:cubicBezTo>
                  <a:pt x="630" y="1889"/>
                  <a:pt x="632" y="1890"/>
                  <a:pt x="628" y="1897"/>
                </a:cubicBezTo>
                <a:cubicBezTo>
                  <a:pt x="624" y="1904"/>
                  <a:pt x="619" y="1910"/>
                  <a:pt x="614" y="1916"/>
                </a:cubicBezTo>
                <a:cubicBezTo>
                  <a:pt x="602" y="1929"/>
                  <a:pt x="590" y="1941"/>
                  <a:pt x="582" y="1957"/>
                </a:cubicBezTo>
                <a:cubicBezTo>
                  <a:pt x="574" y="1943"/>
                  <a:pt x="565" y="1929"/>
                  <a:pt x="559" y="1914"/>
                </a:cubicBezTo>
                <a:cubicBezTo>
                  <a:pt x="556" y="1908"/>
                  <a:pt x="554" y="1903"/>
                  <a:pt x="556" y="1896"/>
                </a:cubicBezTo>
                <a:cubicBezTo>
                  <a:pt x="558" y="1887"/>
                  <a:pt x="561" y="1877"/>
                  <a:pt x="563" y="1868"/>
                </a:cubicBezTo>
                <a:cubicBezTo>
                  <a:pt x="573" y="1833"/>
                  <a:pt x="583" y="1798"/>
                  <a:pt x="599" y="1765"/>
                </a:cubicBezTo>
                <a:cubicBezTo>
                  <a:pt x="629" y="1705"/>
                  <a:pt x="684" y="1667"/>
                  <a:pt x="738" y="1632"/>
                </a:cubicBezTo>
                <a:cubicBezTo>
                  <a:pt x="710" y="1684"/>
                  <a:pt x="682" y="1741"/>
                  <a:pt x="636" y="1781"/>
                </a:cubicBezTo>
                <a:cubicBezTo>
                  <a:pt x="669" y="1756"/>
                  <a:pt x="693" y="1724"/>
                  <a:pt x="715" y="1689"/>
                </a:cubicBezTo>
                <a:cubicBezTo>
                  <a:pt x="728" y="1668"/>
                  <a:pt x="742" y="1648"/>
                  <a:pt x="755" y="1628"/>
                </a:cubicBezTo>
                <a:cubicBezTo>
                  <a:pt x="760" y="1620"/>
                  <a:pt x="764" y="1615"/>
                  <a:pt x="773" y="1609"/>
                </a:cubicBezTo>
                <a:cubicBezTo>
                  <a:pt x="782" y="1602"/>
                  <a:pt x="792" y="1596"/>
                  <a:pt x="802" y="1589"/>
                </a:cubicBezTo>
                <a:cubicBezTo>
                  <a:pt x="791" y="1608"/>
                  <a:pt x="785" y="1628"/>
                  <a:pt x="781" y="1649"/>
                </a:cubicBezTo>
                <a:cubicBezTo>
                  <a:pt x="774" y="1676"/>
                  <a:pt x="760" y="1700"/>
                  <a:pt x="743" y="1721"/>
                </a:cubicBezTo>
                <a:cubicBezTo>
                  <a:pt x="727" y="1740"/>
                  <a:pt x="709" y="1757"/>
                  <a:pt x="691" y="1772"/>
                </a:cubicBezTo>
                <a:cubicBezTo>
                  <a:pt x="672" y="1788"/>
                  <a:pt x="650" y="1798"/>
                  <a:pt x="633" y="1815"/>
                </a:cubicBezTo>
                <a:moveTo>
                  <a:pt x="692" y="1982"/>
                </a:moveTo>
                <a:cubicBezTo>
                  <a:pt x="691" y="1978"/>
                  <a:pt x="691" y="1980"/>
                  <a:pt x="691" y="1981"/>
                </a:cubicBezTo>
                <a:cubicBezTo>
                  <a:pt x="685" y="1955"/>
                  <a:pt x="676" y="1929"/>
                  <a:pt x="663" y="1905"/>
                </a:cubicBezTo>
                <a:cubicBezTo>
                  <a:pt x="656" y="1892"/>
                  <a:pt x="641" y="1875"/>
                  <a:pt x="641" y="1859"/>
                </a:cubicBezTo>
                <a:cubicBezTo>
                  <a:pt x="640" y="1840"/>
                  <a:pt x="654" y="1829"/>
                  <a:pt x="668" y="1820"/>
                </a:cubicBezTo>
                <a:cubicBezTo>
                  <a:pt x="692" y="1805"/>
                  <a:pt x="717" y="1796"/>
                  <a:pt x="737" y="1777"/>
                </a:cubicBezTo>
                <a:cubicBezTo>
                  <a:pt x="724" y="1809"/>
                  <a:pt x="697" y="1833"/>
                  <a:pt x="693" y="1868"/>
                </a:cubicBezTo>
                <a:cubicBezTo>
                  <a:pt x="691" y="1889"/>
                  <a:pt x="692" y="1910"/>
                  <a:pt x="697" y="1929"/>
                </a:cubicBezTo>
                <a:cubicBezTo>
                  <a:pt x="699" y="1939"/>
                  <a:pt x="696" y="1948"/>
                  <a:pt x="695" y="1959"/>
                </a:cubicBezTo>
                <a:cubicBezTo>
                  <a:pt x="694" y="1967"/>
                  <a:pt x="693" y="1976"/>
                  <a:pt x="692" y="1985"/>
                </a:cubicBezTo>
                <a:cubicBezTo>
                  <a:pt x="692" y="1984"/>
                  <a:pt x="692" y="1983"/>
                  <a:pt x="692" y="1982"/>
                </a:cubicBezTo>
                <a:moveTo>
                  <a:pt x="755" y="1910"/>
                </a:moveTo>
                <a:cubicBezTo>
                  <a:pt x="748" y="1965"/>
                  <a:pt x="713" y="2015"/>
                  <a:pt x="696" y="2067"/>
                </a:cubicBezTo>
                <a:cubicBezTo>
                  <a:pt x="699" y="2045"/>
                  <a:pt x="698" y="2024"/>
                  <a:pt x="695" y="2002"/>
                </a:cubicBezTo>
                <a:cubicBezTo>
                  <a:pt x="693" y="1981"/>
                  <a:pt x="695" y="1963"/>
                  <a:pt x="701" y="1942"/>
                </a:cubicBezTo>
                <a:cubicBezTo>
                  <a:pt x="706" y="1955"/>
                  <a:pt x="712" y="1965"/>
                  <a:pt x="720" y="1975"/>
                </a:cubicBezTo>
                <a:cubicBezTo>
                  <a:pt x="716" y="1968"/>
                  <a:pt x="711" y="1961"/>
                  <a:pt x="708" y="1954"/>
                </a:cubicBezTo>
                <a:cubicBezTo>
                  <a:pt x="706" y="1948"/>
                  <a:pt x="704" y="1943"/>
                  <a:pt x="702" y="1938"/>
                </a:cubicBezTo>
                <a:cubicBezTo>
                  <a:pt x="704" y="1931"/>
                  <a:pt x="707" y="1925"/>
                  <a:pt x="710" y="1918"/>
                </a:cubicBezTo>
                <a:cubicBezTo>
                  <a:pt x="721" y="1893"/>
                  <a:pt x="739" y="1877"/>
                  <a:pt x="759" y="1860"/>
                </a:cubicBezTo>
                <a:cubicBezTo>
                  <a:pt x="757" y="1877"/>
                  <a:pt x="756" y="1894"/>
                  <a:pt x="755" y="1910"/>
                </a:cubicBezTo>
                <a:moveTo>
                  <a:pt x="820" y="1790"/>
                </a:moveTo>
                <a:cubicBezTo>
                  <a:pt x="820" y="1790"/>
                  <a:pt x="820" y="1791"/>
                  <a:pt x="820" y="1792"/>
                </a:cubicBezTo>
                <a:cubicBezTo>
                  <a:pt x="819" y="1795"/>
                  <a:pt x="819" y="1796"/>
                  <a:pt x="819" y="1796"/>
                </a:cubicBezTo>
                <a:cubicBezTo>
                  <a:pt x="807" y="1868"/>
                  <a:pt x="801" y="1945"/>
                  <a:pt x="773" y="2014"/>
                </a:cubicBezTo>
                <a:cubicBezTo>
                  <a:pt x="767" y="1924"/>
                  <a:pt x="774" y="1833"/>
                  <a:pt x="828" y="1757"/>
                </a:cubicBezTo>
                <a:cubicBezTo>
                  <a:pt x="825" y="1768"/>
                  <a:pt x="822" y="1779"/>
                  <a:pt x="820" y="1790"/>
                </a:cubicBezTo>
                <a:moveTo>
                  <a:pt x="862" y="1658"/>
                </a:moveTo>
                <a:cubicBezTo>
                  <a:pt x="852" y="1672"/>
                  <a:pt x="858" y="1663"/>
                  <a:pt x="861" y="1659"/>
                </a:cubicBezTo>
                <a:cubicBezTo>
                  <a:pt x="829" y="1703"/>
                  <a:pt x="795" y="1745"/>
                  <a:pt x="776" y="1796"/>
                </a:cubicBezTo>
                <a:cubicBezTo>
                  <a:pt x="771" y="1809"/>
                  <a:pt x="767" y="1823"/>
                  <a:pt x="764" y="1837"/>
                </a:cubicBezTo>
                <a:cubicBezTo>
                  <a:pt x="762" y="1847"/>
                  <a:pt x="749" y="1855"/>
                  <a:pt x="741" y="1863"/>
                </a:cubicBezTo>
                <a:cubicBezTo>
                  <a:pt x="721" y="1880"/>
                  <a:pt x="708" y="1904"/>
                  <a:pt x="700" y="1930"/>
                </a:cubicBezTo>
                <a:cubicBezTo>
                  <a:pt x="694" y="1899"/>
                  <a:pt x="695" y="1857"/>
                  <a:pt x="717" y="1832"/>
                </a:cubicBezTo>
                <a:cubicBezTo>
                  <a:pt x="730" y="1817"/>
                  <a:pt x="741" y="1802"/>
                  <a:pt x="750" y="1784"/>
                </a:cubicBezTo>
                <a:cubicBezTo>
                  <a:pt x="754" y="1775"/>
                  <a:pt x="759" y="1766"/>
                  <a:pt x="763" y="1757"/>
                </a:cubicBezTo>
                <a:cubicBezTo>
                  <a:pt x="767" y="1746"/>
                  <a:pt x="773" y="1740"/>
                  <a:pt x="780" y="1731"/>
                </a:cubicBezTo>
                <a:cubicBezTo>
                  <a:pt x="799" y="1708"/>
                  <a:pt x="811" y="1682"/>
                  <a:pt x="826" y="1658"/>
                </a:cubicBezTo>
                <a:cubicBezTo>
                  <a:pt x="831" y="1650"/>
                  <a:pt x="835" y="1639"/>
                  <a:pt x="845" y="1639"/>
                </a:cubicBezTo>
                <a:cubicBezTo>
                  <a:pt x="852" y="1639"/>
                  <a:pt x="860" y="1639"/>
                  <a:pt x="867" y="1641"/>
                </a:cubicBezTo>
                <a:cubicBezTo>
                  <a:pt x="876" y="1644"/>
                  <a:pt x="866" y="1652"/>
                  <a:pt x="862" y="1658"/>
                </a:cubicBezTo>
                <a:moveTo>
                  <a:pt x="1017" y="1857"/>
                </a:moveTo>
                <a:cubicBezTo>
                  <a:pt x="1017" y="1858"/>
                  <a:pt x="1017" y="1858"/>
                  <a:pt x="1017" y="1858"/>
                </a:cubicBezTo>
                <a:cubicBezTo>
                  <a:pt x="1014" y="1879"/>
                  <a:pt x="1008" y="1898"/>
                  <a:pt x="1004" y="1918"/>
                </a:cubicBezTo>
                <a:cubicBezTo>
                  <a:pt x="994" y="1907"/>
                  <a:pt x="984" y="1896"/>
                  <a:pt x="975" y="1884"/>
                </a:cubicBezTo>
                <a:cubicBezTo>
                  <a:pt x="970" y="1879"/>
                  <a:pt x="971" y="1869"/>
                  <a:pt x="970" y="1863"/>
                </a:cubicBezTo>
                <a:cubicBezTo>
                  <a:pt x="965" y="1832"/>
                  <a:pt x="962" y="1800"/>
                  <a:pt x="958" y="1769"/>
                </a:cubicBezTo>
                <a:cubicBezTo>
                  <a:pt x="972" y="1781"/>
                  <a:pt x="986" y="1793"/>
                  <a:pt x="999" y="1807"/>
                </a:cubicBezTo>
                <a:cubicBezTo>
                  <a:pt x="1005" y="1814"/>
                  <a:pt x="1010" y="1821"/>
                  <a:pt x="1015" y="1828"/>
                </a:cubicBezTo>
                <a:cubicBezTo>
                  <a:pt x="1021" y="1838"/>
                  <a:pt x="1019" y="1847"/>
                  <a:pt x="1017" y="1857"/>
                </a:cubicBezTo>
                <a:moveTo>
                  <a:pt x="1107" y="1894"/>
                </a:moveTo>
                <a:cubicBezTo>
                  <a:pt x="1109" y="1898"/>
                  <a:pt x="1111" y="1902"/>
                  <a:pt x="1106" y="1893"/>
                </a:cubicBezTo>
                <a:cubicBezTo>
                  <a:pt x="1101" y="1882"/>
                  <a:pt x="1103" y="1887"/>
                  <a:pt x="1106" y="1892"/>
                </a:cubicBezTo>
                <a:cubicBezTo>
                  <a:pt x="1097" y="1875"/>
                  <a:pt x="1089" y="1858"/>
                  <a:pt x="1081" y="1841"/>
                </a:cubicBezTo>
                <a:cubicBezTo>
                  <a:pt x="1073" y="1822"/>
                  <a:pt x="1067" y="1804"/>
                  <a:pt x="1063" y="1784"/>
                </a:cubicBezTo>
                <a:cubicBezTo>
                  <a:pt x="1059" y="1767"/>
                  <a:pt x="1054" y="1750"/>
                  <a:pt x="1049" y="1733"/>
                </a:cubicBezTo>
                <a:cubicBezTo>
                  <a:pt x="1046" y="1722"/>
                  <a:pt x="1042" y="1709"/>
                  <a:pt x="1035" y="1700"/>
                </a:cubicBezTo>
                <a:cubicBezTo>
                  <a:pt x="1038" y="1704"/>
                  <a:pt x="1041" y="1709"/>
                  <a:pt x="1045" y="1713"/>
                </a:cubicBezTo>
                <a:cubicBezTo>
                  <a:pt x="1052" y="1723"/>
                  <a:pt x="1056" y="1732"/>
                  <a:pt x="1060" y="1744"/>
                </a:cubicBezTo>
                <a:cubicBezTo>
                  <a:pt x="1071" y="1769"/>
                  <a:pt x="1084" y="1792"/>
                  <a:pt x="1099" y="1814"/>
                </a:cubicBezTo>
                <a:cubicBezTo>
                  <a:pt x="1106" y="1825"/>
                  <a:pt x="1113" y="1836"/>
                  <a:pt x="1120" y="1846"/>
                </a:cubicBezTo>
                <a:cubicBezTo>
                  <a:pt x="1122" y="1857"/>
                  <a:pt x="1124" y="1867"/>
                  <a:pt x="1125" y="1878"/>
                </a:cubicBezTo>
                <a:cubicBezTo>
                  <a:pt x="1129" y="1903"/>
                  <a:pt x="1131" y="1928"/>
                  <a:pt x="1134" y="1953"/>
                </a:cubicBezTo>
                <a:cubicBezTo>
                  <a:pt x="1127" y="1932"/>
                  <a:pt x="1116" y="1913"/>
                  <a:pt x="1107" y="1894"/>
                </a:cubicBezTo>
                <a:moveTo>
                  <a:pt x="1111" y="1698"/>
                </a:moveTo>
                <a:cubicBezTo>
                  <a:pt x="1113" y="1684"/>
                  <a:pt x="1119" y="1670"/>
                  <a:pt x="1128" y="1659"/>
                </a:cubicBezTo>
                <a:cubicBezTo>
                  <a:pt x="1153" y="1705"/>
                  <a:pt x="1168" y="1752"/>
                  <a:pt x="1171" y="1804"/>
                </a:cubicBezTo>
                <a:cubicBezTo>
                  <a:pt x="1140" y="1778"/>
                  <a:pt x="1107" y="1742"/>
                  <a:pt x="1111" y="1698"/>
                </a:cubicBezTo>
                <a:moveTo>
                  <a:pt x="1176" y="1896"/>
                </a:moveTo>
                <a:cubicBezTo>
                  <a:pt x="1165" y="1870"/>
                  <a:pt x="1152" y="1846"/>
                  <a:pt x="1138" y="1822"/>
                </a:cubicBezTo>
                <a:cubicBezTo>
                  <a:pt x="1148" y="1833"/>
                  <a:pt x="1159" y="1844"/>
                  <a:pt x="1170" y="1855"/>
                </a:cubicBezTo>
                <a:cubicBezTo>
                  <a:pt x="1176" y="1860"/>
                  <a:pt x="1174" y="1870"/>
                  <a:pt x="1175" y="1878"/>
                </a:cubicBezTo>
                <a:cubicBezTo>
                  <a:pt x="1175" y="1883"/>
                  <a:pt x="1177" y="1891"/>
                  <a:pt x="1176" y="1896"/>
                </a:cubicBezTo>
                <a:moveTo>
                  <a:pt x="1307" y="1609"/>
                </a:moveTo>
                <a:cubicBezTo>
                  <a:pt x="1307" y="1609"/>
                  <a:pt x="1308" y="1609"/>
                  <a:pt x="1308" y="1609"/>
                </a:cubicBezTo>
                <a:cubicBezTo>
                  <a:pt x="1347" y="1612"/>
                  <a:pt x="1386" y="1617"/>
                  <a:pt x="1425" y="1625"/>
                </a:cubicBezTo>
                <a:cubicBezTo>
                  <a:pt x="1442" y="1628"/>
                  <a:pt x="1456" y="1641"/>
                  <a:pt x="1469" y="1652"/>
                </a:cubicBezTo>
                <a:cubicBezTo>
                  <a:pt x="1485" y="1666"/>
                  <a:pt x="1500" y="1681"/>
                  <a:pt x="1514" y="1697"/>
                </a:cubicBezTo>
                <a:cubicBezTo>
                  <a:pt x="1467" y="1693"/>
                  <a:pt x="1415" y="1689"/>
                  <a:pt x="1371" y="1669"/>
                </a:cubicBezTo>
                <a:cubicBezTo>
                  <a:pt x="1367" y="1668"/>
                  <a:pt x="1363" y="1666"/>
                  <a:pt x="1360" y="1663"/>
                </a:cubicBezTo>
                <a:cubicBezTo>
                  <a:pt x="1340" y="1646"/>
                  <a:pt x="1320" y="1627"/>
                  <a:pt x="1301" y="1608"/>
                </a:cubicBezTo>
                <a:cubicBezTo>
                  <a:pt x="1303" y="1608"/>
                  <a:pt x="1305" y="1608"/>
                  <a:pt x="1307" y="1609"/>
                </a:cubicBezTo>
                <a:moveTo>
                  <a:pt x="1190" y="1819"/>
                </a:moveTo>
                <a:cubicBezTo>
                  <a:pt x="1189" y="1818"/>
                  <a:pt x="1188" y="1818"/>
                  <a:pt x="1188" y="1817"/>
                </a:cubicBezTo>
                <a:cubicBezTo>
                  <a:pt x="1188" y="1789"/>
                  <a:pt x="1188" y="1761"/>
                  <a:pt x="1182" y="1734"/>
                </a:cubicBezTo>
                <a:cubicBezTo>
                  <a:pt x="1195" y="1755"/>
                  <a:pt x="1208" y="1775"/>
                  <a:pt x="1220" y="1796"/>
                </a:cubicBezTo>
                <a:cubicBezTo>
                  <a:pt x="1232" y="1816"/>
                  <a:pt x="1239" y="1837"/>
                  <a:pt x="1247" y="1859"/>
                </a:cubicBezTo>
                <a:cubicBezTo>
                  <a:pt x="1228" y="1845"/>
                  <a:pt x="1208" y="1833"/>
                  <a:pt x="1190" y="1819"/>
                </a:cubicBezTo>
                <a:moveTo>
                  <a:pt x="1278" y="1867"/>
                </a:moveTo>
                <a:cubicBezTo>
                  <a:pt x="1271" y="1843"/>
                  <a:pt x="1265" y="1819"/>
                  <a:pt x="1255" y="1795"/>
                </a:cubicBezTo>
                <a:cubicBezTo>
                  <a:pt x="1245" y="1772"/>
                  <a:pt x="1233" y="1750"/>
                  <a:pt x="1221" y="1728"/>
                </a:cubicBezTo>
                <a:cubicBezTo>
                  <a:pt x="1236" y="1737"/>
                  <a:pt x="1250" y="1747"/>
                  <a:pt x="1265" y="1755"/>
                </a:cubicBezTo>
                <a:cubicBezTo>
                  <a:pt x="1274" y="1760"/>
                  <a:pt x="1282" y="1765"/>
                  <a:pt x="1290" y="1769"/>
                </a:cubicBezTo>
                <a:cubicBezTo>
                  <a:pt x="1299" y="1774"/>
                  <a:pt x="1307" y="1776"/>
                  <a:pt x="1310" y="1786"/>
                </a:cubicBezTo>
                <a:cubicBezTo>
                  <a:pt x="1321" y="1817"/>
                  <a:pt x="1323" y="1851"/>
                  <a:pt x="1345" y="1878"/>
                </a:cubicBezTo>
                <a:cubicBezTo>
                  <a:pt x="1332" y="1878"/>
                  <a:pt x="1320" y="1878"/>
                  <a:pt x="1307" y="1877"/>
                </a:cubicBezTo>
                <a:cubicBezTo>
                  <a:pt x="1302" y="1876"/>
                  <a:pt x="1296" y="1876"/>
                  <a:pt x="1291" y="1875"/>
                </a:cubicBezTo>
                <a:cubicBezTo>
                  <a:pt x="1283" y="1874"/>
                  <a:pt x="1280" y="1875"/>
                  <a:pt x="1278" y="1867"/>
                </a:cubicBezTo>
                <a:moveTo>
                  <a:pt x="1426" y="1902"/>
                </a:moveTo>
                <a:cubicBezTo>
                  <a:pt x="1429" y="1908"/>
                  <a:pt x="1431" y="1913"/>
                  <a:pt x="1432" y="1919"/>
                </a:cubicBezTo>
                <a:cubicBezTo>
                  <a:pt x="1420" y="1915"/>
                  <a:pt x="1407" y="1911"/>
                  <a:pt x="1394" y="1906"/>
                </a:cubicBezTo>
                <a:cubicBezTo>
                  <a:pt x="1405" y="1905"/>
                  <a:pt x="1416" y="1904"/>
                  <a:pt x="1426" y="1902"/>
                </a:cubicBezTo>
                <a:moveTo>
                  <a:pt x="1354" y="1877"/>
                </a:moveTo>
                <a:cubicBezTo>
                  <a:pt x="1345" y="1866"/>
                  <a:pt x="1340" y="1854"/>
                  <a:pt x="1336" y="1840"/>
                </a:cubicBezTo>
                <a:cubicBezTo>
                  <a:pt x="1356" y="1858"/>
                  <a:pt x="1383" y="1861"/>
                  <a:pt x="1406" y="1875"/>
                </a:cubicBezTo>
                <a:cubicBezTo>
                  <a:pt x="1389" y="1876"/>
                  <a:pt x="1371" y="1877"/>
                  <a:pt x="1354" y="1877"/>
                </a:cubicBezTo>
                <a:moveTo>
                  <a:pt x="1414" y="1874"/>
                </a:moveTo>
                <a:cubicBezTo>
                  <a:pt x="1394" y="1857"/>
                  <a:pt x="1366" y="1853"/>
                  <a:pt x="1346" y="1835"/>
                </a:cubicBezTo>
                <a:cubicBezTo>
                  <a:pt x="1333" y="1823"/>
                  <a:pt x="1329" y="1803"/>
                  <a:pt x="1325" y="1787"/>
                </a:cubicBezTo>
                <a:cubicBezTo>
                  <a:pt x="1339" y="1794"/>
                  <a:pt x="1353" y="1800"/>
                  <a:pt x="1368" y="1806"/>
                </a:cubicBezTo>
                <a:cubicBezTo>
                  <a:pt x="1375" y="1808"/>
                  <a:pt x="1382" y="1811"/>
                  <a:pt x="1390" y="1813"/>
                </a:cubicBezTo>
                <a:cubicBezTo>
                  <a:pt x="1396" y="1818"/>
                  <a:pt x="1402" y="1821"/>
                  <a:pt x="1408" y="1825"/>
                </a:cubicBezTo>
                <a:cubicBezTo>
                  <a:pt x="1437" y="1841"/>
                  <a:pt x="1469" y="1852"/>
                  <a:pt x="1497" y="1869"/>
                </a:cubicBezTo>
                <a:cubicBezTo>
                  <a:pt x="1470" y="1871"/>
                  <a:pt x="1442" y="1873"/>
                  <a:pt x="1414" y="1874"/>
                </a:cubicBezTo>
                <a:moveTo>
                  <a:pt x="1534" y="1974"/>
                </a:moveTo>
                <a:cubicBezTo>
                  <a:pt x="1534" y="1979"/>
                  <a:pt x="1533" y="1983"/>
                  <a:pt x="1533" y="1988"/>
                </a:cubicBezTo>
                <a:cubicBezTo>
                  <a:pt x="1493" y="1968"/>
                  <a:pt x="1448" y="1960"/>
                  <a:pt x="1405" y="1951"/>
                </a:cubicBezTo>
                <a:cubicBezTo>
                  <a:pt x="1384" y="1947"/>
                  <a:pt x="1363" y="1942"/>
                  <a:pt x="1342" y="1936"/>
                </a:cubicBezTo>
                <a:cubicBezTo>
                  <a:pt x="1334" y="1934"/>
                  <a:pt x="1325" y="1931"/>
                  <a:pt x="1316" y="1927"/>
                </a:cubicBezTo>
                <a:cubicBezTo>
                  <a:pt x="1309" y="1924"/>
                  <a:pt x="1294" y="1920"/>
                  <a:pt x="1291" y="1912"/>
                </a:cubicBezTo>
                <a:cubicBezTo>
                  <a:pt x="1323" y="1912"/>
                  <a:pt x="1355" y="1910"/>
                  <a:pt x="1386" y="1907"/>
                </a:cubicBezTo>
                <a:cubicBezTo>
                  <a:pt x="1399" y="1912"/>
                  <a:pt x="1413" y="1915"/>
                  <a:pt x="1427" y="1919"/>
                </a:cubicBezTo>
                <a:cubicBezTo>
                  <a:pt x="1434" y="1921"/>
                  <a:pt x="1434" y="1923"/>
                  <a:pt x="1436" y="1931"/>
                </a:cubicBezTo>
                <a:cubicBezTo>
                  <a:pt x="1437" y="1937"/>
                  <a:pt x="1437" y="1944"/>
                  <a:pt x="1438" y="1950"/>
                </a:cubicBezTo>
                <a:cubicBezTo>
                  <a:pt x="1438" y="1940"/>
                  <a:pt x="1437" y="1930"/>
                  <a:pt x="1435" y="1921"/>
                </a:cubicBezTo>
                <a:cubicBezTo>
                  <a:pt x="1438" y="1922"/>
                  <a:pt x="1441" y="1922"/>
                  <a:pt x="1444" y="1923"/>
                </a:cubicBezTo>
                <a:cubicBezTo>
                  <a:pt x="1441" y="1922"/>
                  <a:pt x="1438" y="1921"/>
                  <a:pt x="1435" y="1920"/>
                </a:cubicBezTo>
                <a:cubicBezTo>
                  <a:pt x="1433" y="1914"/>
                  <a:pt x="1432" y="1908"/>
                  <a:pt x="1429" y="1902"/>
                </a:cubicBezTo>
                <a:cubicBezTo>
                  <a:pt x="1446" y="1899"/>
                  <a:pt x="1462" y="1896"/>
                  <a:pt x="1477" y="1893"/>
                </a:cubicBezTo>
                <a:cubicBezTo>
                  <a:pt x="1484" y="1892"/>
                  <a:pt x="1490" y="1890"/>
                  <a:pt x="1496" y="1889"/>
                </a:cubicBezTo>
                <a:cubicBezTo>
                  <a:pt x="1501" y="1892"/>
                  <a:pt x="1507" y="1894"/>
                  <a:pt x="1512" y="1898"/>
                </a:cubicBezTo>
                <a:cubicBezTo>
                  <a:pt x="1516" y="1901"/>
                  <a:pt x="1520" y="1905"/>
                  <a:pt x="1524" y="1908"/>
                </a:cubicBezTo>
                <a:cubicBezTo>
                  <a:pt x="1528" y="1912"/>
                  <a:pt x="1530" y="1913"/>
                  <a:pt x="1530" y="1918"/>
                </a:cubicBezTo>
                <a:cubicBezTo>
                  <a:pt x="1530" y="1921"/>
                  <a:pt x="1530" y="1925"/>
                  <a:pt x="1531" y="1928"/>
                </a:cubicBezTo>
                <a:cubicBezTo>
                  <a:pt x="1534" y="1944"/>
                  <a:pt x="1536" y="1958"/>
                  <a:pt x="1534" y="1973"/>
                </a:cubicBezTo>
                <a:cubicBezTo>
                  <a:pt x="1535" y="1972"/>
                  <a:pt x="1535" y="1970"/>
                  <a:pt x="1534" y="1974"/>
                </a:cubicBezTo>
                <a:moveTo>
                  <a:pt x="1543" y="1910"/>
                </a:moveTo>
                <a:cubicBezTo>
                  <a:pt x="1552" y="1922"/>
                  <a:pt x="1558" y="1935"/>
                  <a:pt x="1564" y="1948"/>
                </a:cubicBezTo>
                <a:cubicBezTo>
                  <a:pt x="1562" y="1944"/>
                  <a:pt x="1559" y="1936"/>
                  <a:pt x="1565" y="1950"/>
                </a:cubicBezTo>
                <a:cubicBezTo>
                  <a:pt x="1551" y="1926"/>
                  <a:pt x="1536" y="1903"/>
                  <a:pt x="1514" y="1886"/>
                </a:cubicBezTo>
                <a:cubicBezTo>
                  <a:pt x="1527" y="1885"/>
                  <a:pt x="1536" y="1900"/>
                  <a:pt x="1543" y="1910"/>
                </a:cubicBezTo>
                <a:moveTo>
                  <a:pt x="1587" y="1879"/>
                </a:moveTo>
                <a:cubicBezTo>
                  <a:pt x="1567" y="1869"/>
                  <a:pt x="1545" y="1867"/>
                  <a:pt x="1523" y="1868"/>
                </a:cubicBezTo>
                <a:cubicBezTo>
                  <a:pt x="1505" y="1853"/>
                  <a:pt x="1484" y="1841"/>
                  <a:pt x="1463" y="1830"/>
                </a:cubicBezTo>
                <a:cubicBezTo>
                  <a:pt x="1491" y="1833"/>
                  <a:pt x="1519" y="1830"/>
                  <a:pt x="1547" y="1827"/>
                </a:cubicBezTo>
                <a:cubicBezTo>
                  <a:pt x="1553" y="1826"/>
                  <a:pt x="1559" y="1825"/>
                  <a:pt x="1565" y="1825"/>
                </a:cubicBezTo>
                <a:cubicBezTo>
                  <a:pt x="1568" y="1824"/>
                  <a:pt x="1571" y="1824"/>
                  <a:pt x="1574" y="1824"/>
                </a:cubicBezTo>
                <a:cubicBezTo>
                  <a:pt x="1575" y="1828"/>
                  <a:pt x="1576" y="1833"/>
                  <a:pt x="1577" y="1837"/>
                </a:cubicBezTo>
                <a:cubicBezTo>
                  <a:pt x="1580" y="1851"/>
                  <a:pt x="1583" y="1865"/>
                  <a:pt x="1587" y="1879"/>
                </a:cubicBezTo>
                <a:moveTo>
                  <a:pt x="1593" y="1782"/>
                </a:moveTo>
                <a:cubicBezTo>
                  <a:pt x="1590" y="1781"/>
                  <a:pt x="1593" y="1782"/>
                  <a:pt x="1595" y="1783"/>
                </a:cubicBezTo>
                <a:cubicBezTo>
                  <a:pt x="1595" y="1783"/>
                  <a:pt x="1594" y="1783"/>
                  <a:pt x="1594" y="1783"/>
                </a:cubicBezTo>
                <a:cubicBezTo>
                  <a:pt x="1598" y="1784"/>
                  <a:pt x="1597" y="1784"/>
                  <a:pt x="1595" y="1783"/>
                </a:cubicBezTo>
                <a:cubicBezTo>
                  <a:pt x="1615" y="1789"/>
                  <a:pt x="1633" y="1799"/>
                  <a:pt x="1648" y="1815"/>
                </a:cubicBezTo>
                <a:cubicBezTo>
                  <a:pt x="1633" y="1810"/>
                  <a:pt x="1619" y="1807"/>
                  <a:pt x="1604" y="1805"/>
                </a:cubicBezTo>
                <a:cubicBezTo>
                  <a:pt x="1596" y="1805"/>
                  <a:pt x="1587" y="1804"/>
                  <a:pt x="1579" y="1804"/>
                </a:cubicBezTo>
                <a:cubicBezTo>
                  <a:pt x="1577" y="1795"/>
                  <a:pt x="1574" y="1785"/>
                  <a:pt x="1572" y="1775"/>
                </a:cubicBezTo>
                <a:cubicBezTo>
                  <a:pt x="1578" y="1778"/>
                  <a:pt x="1586" y="1780"/>
                  <a:pt x="1593" y="1782"/>
                </a:cubicBezTo>
                <a:moveTo>
                  <a:pt x="1569" y="1804"/>
                </a:moveTo>
                <a:cubicBezTo>
                  <a:pt x="1534" y="1805"/>
                  <a:pt x="1500" y="1808"/>
                  <a:pt x="1465" y="1803"/>
                </a:cubicBezTo>
                <a:cubicBezTo>
                  <a:pt x="1435" y="1798"/>
                  <a:pt x="1405" y="1786"/>
                  <a:pt x="1377" y="1773"/>
                </a:cubicBezTo>
                <a:cubicBezTo>
                  <a:pt x="1307" y="1741"/>
                  <a:pt x="1243" y="1693"/>
                  <a:pt x="1186" y="1642"/>
                </a:cubicBezTo>
                <a:cubicBezTo>
                  <a:pt x="1217" y="1648"/>
                  <a:pt x="1243" y="1666"/>
                  <a:pt x="1271" y="1679"/>
                </a:cubicBezTo>
                <a:cubicBezTo>
                  <a:pt x="1287" y="1686"/>
                  <a:pt x="1303" y="1692"/>
                  <a:pt x="1319" y="1697"/>
                </a:cubicBezTo>
                <a:cubicBezTo>
                  <a:pt x="1328" y="1700"/>
                  <a:pt x="1336" y="1703"/>
                  <a:pt x="1345" y="1705"/>
                </a:cubicBezTo>
                <a:cubicBezTo>
                  <a:pt x="1354" y="1707"/>
                  <a:pt x="1363" y="1708"/>
                  <a:pt x="1371" y="1712"/>
                </a:cubicBezTo>
                <a:cubicBezTo>
                  <a:pt x="1396" y="1728"/>
                  <a:pt x="1417" y="1748"/>
                  <a:pt x="1441" y="1765"/>
                </a:cubicBezTo>
                <a:cubicBezTo>
                  <a:pt x="1466" y="1783"/>
                  <a:pt x="1491" y="1784"/>
                  <a:pt x="1521" y="1782"/>
                </a:cubicBezTo>
                <a:cubicBezTo>
                  <a:pt x="1494" y="1782"/>
                  <a:pt x="1470" y="1781"/>
                  <a:pt x="1448" y="1764"/>
                </a:cubicBezTo>
                <a:cubicBezTo>
                  <a:pt x="1429" y="1749"/>
                  <a:pt x="1413" y="1731"/>
                  <a:pt x="1394" y="1716"/>
                </a:cubicBezTo>
                <a:cubicBezTo>
                  <a:pt x="1431" y="1722"/>
                  <a:pt x="1468" y="1726"/>
                  <a:pt x="1505" y="1730"/>
                </a:cubicBezTo>
                <a:cubicBezTo>
                  <a:pt x="1514" y="1731"/>
                  <a:pt x="1524" y="1732"/>
                  <a:pt x="1534" y="1733"/>
                </a:cubicBezTo>
                <a:cubicBezTo>
                  <a:pt x="1542" y="1734"/>
                  <a:pt x="1545" y="1744"/>
                  <a:pt x="1549" y="1752"/>
                </a:cubicBezTo>
                <a:cubicBezTo>
                  <a:pt x="1557" y="1768"/>
                  <a:pt x="1564" y="1786"/>
                  <a:pt x="1569" y="1804"/>
                </a:cubicBezTo>
                <a:moveTo>
                  <a:pt x="1766" y="1737"/>
                </a:moveTo>
                <a:cubicBezTo>
                  <a:pt x="1772" y="1759"/>
                  <a:pt x="1773" y="1781"/>
                  <a:pt x="1773" y="1804"/>
                </a:cubicBezTo>
                <a:cubicBezTo>
                  <a:pt x="1735" y="1775"/>
                  <a:pt x="1693" y="1751"/>
                  <a:pt x="1650" y="1732"/>
                </a:cubicBezTo>
                <a:cubicBezTo>
                  <a:pt x="1621" y="1719"/>
                  <a:pt x="1590" y="1709"/>
                  <a:pt x="1559" y="1703"/>
                </a:cubicBezTo>
                <a:cubicBezTo>
                  <a:pt x="1552" y="1701"/>
                  <a:pt x="1544" y="1700"/>
                  <a:pt x="1537" y="1699"/>
                </a:cubicBezTo>
                <a:cubicBezTo>
                  <a:pt x="1532" y="1691"/>
                  <a:pt x="1526" y="1683"/>
                  <a:pt x="1520" y="1675"/>
                </a:cubicBezTo>
                <a:cubicBezTo>
                  <a:pt x="1510" y="1662"/>
                  <a:pt x="1499" y="1650"/>
                  <a:pt x="1487" y="1638"/>
                </a:cubicBezTo>
                <a:cubicBezTo>
                  <a:pt x="1540" y="1651"/>
                  <a:pt x="1592" y="1664"/>
                  <a:pt x="1646" y="1674"/>
                </a:cubicBezTo>
                <a:cubicBezTo>
                  <a:pt x="1670" y="1678"/>
                  <a:pt x="1694" y="1682"/>
                  <a:pt x="1718" y="1686"/>
                </a:cubicBezTo>
                <a:cubicBezTo>
                  <a:pt x="1724" y="1687"/>
                  <a:pt x="1733" y="1686"/>
                  <a:pt x="1738" y="1690"/>
                </a:cubicBezTo>
                <a:cubicBezTo>
                  <a:pt x="1753" y="1701"/>
                  <a:pt x="1762" y="1720"/>
                  <a:pt x="1766" y="1737"/>
                </a:cubicBezTo>
              </a:path>
            </a:pathLst>
          </a:custGeom>
          <a:solidFill>
            <a:schemeClr val="accent1">
              <a:lumMod val="75000"/>
            </a:schemeClr>
          </a:solidFill>
          <a:ln>
            <a:noFill/>
          </a:ln>
        </p:spPr>
        <p:txBody>
          <a:bodyPr lIns="91412" tIns="45706" rIns="91412" bIns="45706"/>
          <a:lstStyle/>
          <a:p>
            <a:pPr fontAlgn="auto">
              <a:spcBef>
                <a:spcPts val="0"/>
              </a:spcBef>
              <a:spcAft>
                <a:spcPts val="0"/>
              </a:spcAft>
              <a:defRPr/>
            </a:pPr>
            <a:endParaRPr lang="en-US" sz="2485">
              <a:solidFill>
                <a:schemeClr val="tx1">
                  <a:lumMod val="75000"/>
                  <a:lumOff val="25000"/>
                </a:schemeClr>
              </a:solidFill>
              <a:cs typeface="+mn-ea"/>
              <a:sym typeface="+mn-lt"/>
            </a:endParaRPr>
          </a:p>
        </p:txBody>
      </p:sp>
      <p:grpSp>
        <p:nvGrpSpPr>
          <p:cNvPr id="53" name="Group 27"/>
          <p:cNvGrpSpPr/>
          <p:nvPr/>
        </p:nvGrpSpPr>
        <p:grpSpPr bwMode="auto">
          <a:xfrm>
            <a:off x="3788491" y="3575771"/>
            <a:ext cx="950620" cy="1050925"/>
            <a:chOff x="3787025" y="3181653"/>
            <a:chExt cx="952400" cy="1051269"/>
          </a:xfrm>
        </p:grpSpPr>
        <p:sp>
          <p:nvSpPr>
            <p:cNvPr id="54" name="Freeform 14"/>
            <p:cNvSpPr/>
            <p:nvPr/>
          </p:nvSpPr>
          <p:spPr bwMode="auto">
            <a:xfrm>
              <a:off x="3795158" y="3181653"/>
              <a:ext cx="944267" cy="1051269"/>
            </a:xfrm>
            <a:custGeom>
              <a:avLst/>
              <a:gdLst>
                <a:gd name="T0" fmla="*/ 944267 w 362"/>
                <a:gd name="T1" fmla="*/ 700846 h 402"/>
                <a:gd name="T2" fmla="*/ 860796 w 362"/>
                <a:gd name="T3" fmla="*/ 849907 h 402"/>
                <a:gd name="T4" fmla="*/ 558213 w 362"/>
                <a:gd name="T5" fmla="*/ 1025118 h 402"/>
                <a:gd name="T6" fmla="*/ 386054 w 362"/>
                <a:gd name="T7" fmla="*/ 1025118 h 402"/>
                <a:gd name="T8" fmla="*/ 83471 w 362"/>
                <a:gd name="T9" fmla="*/ 849907 h 402"/>
                <a:gd name="T10" fmla="*/ 0 w 362"/>
                <a:gd name="T11" fmla="*/ 700846 h 402"/>
                <a:gd name="T12" fmla="*/ 0 w 362"/>
                <a:gd name="T13" fmla="*/ 350423 h 402"/>
                <a:gd name="T14" fmla="*/ 83471 w 362"/>
                <a:gd name="T15" fmla="*/ 203978 h 402"/>
                <a:gd name="T16" fmla="*/ 386054 w 362"/>
                <a:gd name="T17" fmla="*/ 28766 h 402"/>
                <a:gd name="T18" fmla="*/ 558213 w 362"/>
                <a:gd name="T19" fmla="*/ 28766 h 402"/>
                <a:gd name="T20" fmla="*/ 860796 w 362"/>
                <a:gd name="T21" fmla="*/ 203978 h 402"/>
                <a:gd name="T22" fmla="*/ 944267 w 362"/>
                <a:gd name="T23" fmla="*/ 350423 h 402"/>
                <a:gd name="T24" fmla="*/ 944267 w 362"/>
                <a:gd name="T25" fmla="*/ 700846 h 4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2" h="402">
                  <a:moveTo>
                    <a:pt x="362" y="268"/>
                  </a:moveTo>
                  <a:cubicBezTo>
                    <a:pt x="362" y="289"/>
                    <a:pt x="348" y="314"/>
                    <a:pt x="330" y="325"/>
                  </a:cubicBezTo>
                  <a:cubicBezTo>
                    <a:pt x="214" y="392"/>
                    <a:pt x="214" y="392"/>
                    <a:pt x="214" y="392"/>
                  </a:cubicBezTo>
                  <a:cubicBezTo>
                    <a:pt x="196" y="402"/>
                    <a:pt x="166" y="402"/>
                    <a:pt x="148" y="392"/>
                  </a:cubicBezTo>
                  <a:cubicBezTo>
                    <a:pt x="32" y="325"/>
                    <a:pt x="32" y="325"/>
                    <a:pt x="32" y="325"/>
                  </a:cubicBezTo>
                  <a:cubicBezTo>
                    <a:pt x="14" y="314"/>
                    <a:pt x="0" y="289"/>
                    <a:pt x="0" y="268"/>
                  </a:cubicBezTo>
                  <a:cubicBezTo>
                    <a:pt x="0" y="134"/>
                    <a:pt x="0" y="134"/>
                    <a:pt x="0" y="134"/>
                  </a:cubicBezTo>
                  <a:cubicBezTo>
                    <a:pt x="0" y="113"/>
                    <a:pt x="14" y="88"/>
                    <a:pt x="32" y="78"/>
                  </a:cubicBezTo>
                  <a:cubicBezTo>
                    <a:pt x="148" y="11"/>
                    <a:pt x="148" y="11"/>
                    <a:pt x="148" y="11"/>
                  </a:cubicBezTo>
                  <a:cubicBezTo>
                    <a:pt x="166" y="0"/>
                    <a:pt x="196" y="0"/>
                    <a:pt x="214" y="11"/>
                  </a:cubicBezTo>
                  <a:cubicBezTo>
                    <a:pt x="330" y="78"/>
                    <a:pt x="330" y="78"/>
                    <a:pt x="330" y="78"/>
                  </a:cubicBezTo>
                  <a:cubicBezTo>
                    <a:pt x="348" y="88"/>
                    <a:pt x="362" y="113"/>
                    <a:pt x="362" y="134"/>
                  </a:cubicBezTo>
                  <a:lnTo>
                    <a:pt x="362" y="268"/>
                  </a:lnTo>
                  <a:close/>
                </a:path>
              </a:pathLst>
            </a:custGeom>
            <a:solidFill>
              <a:schemeClr val="accent1">
                <a:lumMod val="50000"/>
                <a:alpha val="89803"/>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solidFill>
                  <a:schemeClr val="tx1">
                    <a:lumMod val="75000"/>
                    <a:lumOff val="25000"/>
                  </a:schemeClr>
                </a:solidFill>
                <a:cs typeface="+mn-ea"/>
                <a:sym typeface="+mn-lt"/>
              </a:endParaRPr>
            </a:p>
          </p:txBody>
        </p:sp>
        <p:sp>
          <p:nvSpPr>
            <p:cNvPr id="55" name="Content Placeholder 2"/>
            <p:cNvSpPr txBox="1"/>
            <p:nvPr/>
          </p:nvSpPr>
          <p:spPr>
            <a:xfrm>
              <a:off x="3787025" y="3413504"/>
              <a:ext cx="949220" cy="79559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Bef>
                  <a:spcPct val="0"/>
                </a:spcBef>
                <a:spcAft>
                  <a:spcPts val="0"/>
                </a:spcAft>
                <a:buNone/>
                <a:defRPr/>
              </a:pPr>
              <a:r>
                <a:rPr lang="en-US" sz="2135" dirty="0">
                  <a:solidFill>
                    <a:schemeClr val="tx1">
                      <a:lumMod val="75000"/>
                      <a:lumOff val="25000"/>
                    </a:schemeClr>
                  </a:solidFill>
                  <a:cs typeface="+mn-ea"/>
                  <a:sym typeface="+mn-lt"/>
                </a:rPr>
                <a:t>67%</a:t>
              </a:r>
            </a:p>
          </p:txBody>
        </p:sp>
      </p:grpSp>
      <p:grpSp>
        <p:nvGrpSpPr>
          <p:cNvPr id="56" name="Group 5"/>
          <p:cNvGrpSpPr/>
          <p:nvPr/>
        </p:nvGrpSpPr>
        <p:grpSpPr bwMode="auto">
          <a:xfrm>
            <a:off x="4069393" y="2366231"/>
            <a:ext cx="952206" cy="1050925"/>
            <a:chOff x="4068214" y="1566821"/>
            <a:chExt cx="952400" cy="1051269"/>
          </a:xfrm>
        </p:grpSpPr>
        <p:sp>
          <p:nvSpPr>
            <p:cNvPr id="57" name="Freeform 14"/>
            <p:cNvSpPr/>
            <p:nvPr/>
          </p:nvSpPr>
          <p:spPr bwMode="auto">
            <a:xfrm>
              <a:off x="4076347" y="1566821"/>
              <a:ext cx="944267" cy="1051269"/>
            </a:xfrm>
            <a:custGeom>
              <a:avLst/>
              <a:gdLst>
                <a:gd name="T0" fmla="*/ 944267 w 362"/>
                <a:gd name="T1" fmla="*/ 700846 h 402"/>
                <a:gd name="T2" fmla="*/ 860796 w 362"/>
                <a:gd name="T3" fmla="*/ 849907 h 402"/>
                <a:gd name="T4" fmla="*/ 558213 w 362"/>
                <a:gd name="T5" fmla="*/ 1025118 h 402"/>
                <a:gd name="T6" fmla="*/ 386054 w 362"/>
                <a:gd name="T7" fmla="*/ 1025118 h 402"/>
                <a:gd name="T8" fmla="*/ 83471 w 362"/>
                <a:gd name="T9" fmla="*/ 849907 h 402"/>
                <a:gd name="T10" fmla="*/ 0 w 362"/>
                <a:gd name="T11" fmla="*/ 700846 h 402"/>
                <a:gd name="T12" fmla="*/ 0 w 362"/>
                <a:gd name="T13" fmla="*/ 350423 h 402"/>
                <a:gd name="T14" fmla="*/ 83471 w 362"/>
                <a:gd name="T15" fmla="*/ 203978 h 402"/>
                <a:gd name="T16" fmla="*/ 386054 w 362"/>
                <a:gd name="T17" fmla="*/ 28766 h 402"/>
                <a:gd name="T18" fmla="*/ 558213 w 362"/>
                <a:gd name="T19" fmla="*/ 28766 h 402"/>
                <a:gd name="T20" fmla="*/ 860796 w 362"/>
                <a:gd name="T21" fmla="*/ 203978 h 402"/>
                <a:gd name="T22" fmla="*/ 944267 w 362"/>
                <a:gd name="T23" fmla="*/ 350423 h 402"/>
                <a:gd name="T24" fmla="*/ 944267 w 362"/>
                <a:gd name="T25" fmla="*/ 700846 h 4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2" h="402">
                  <a:moveTo>
                    <a:pt x="362" y="268"/>
                  </a:moveTo>
                  <a:cubicBezTo>
                    <a:pt x="362" y="289"/>
                    <a:pt x="348" y="314"/>
                    <a:pt x="330" y="325"/>
                  </a:cubicBezTo>
                  <a:cubicBezTo>
                    <a:pt x="214" y="392"/>
                    <a:pt x="214" y="392"/>
                    <a:pt x="214" y="392"/>
                  </a:cubicBezTo>
                  <a:cubicBezTo>
                    <a:pt x="196" y="402"/>
                    <a:pt x="166" y="402"/>
                    <a:pt x="148" y="392"/>
                  </a:cubicBezTo>
                  <a:cubicBezTo>
                    <a:pt x="32" y="325"/>
                    <a:pt x="32" y="325"/>
                    <a:pt x="32" y="325"/>
                  </a:cubicBezTo>
                  <a:cubicBezTo>
                    <a:pt x="14" y="314"/>
                    <a:pt x="0" y="289"/>
                    <a:pt x="0" y="268"/>
                  </a:cubicBezTo>
                  <a:cubicBezTo>
                    <a:pt x="0" y="134"/>
                    <a:pt x="0" y="134"/>
                    <a:pt x="0" y="134"/>
                  </a:cubicBezTo>
                  <a:cubicBezTo>
                    <a:pt x="0" y="113"/>
                    <a:pt x="14" y="88"/>
                    <a:pt x="32" y="78"/>
                  </a:cubicBezTo>
                  <a:cubicBezTo>
                    <a:pt x="148" y="11"/>
                    <a:pt x="148" y="11"/>
                    <a:pt x="148" y="11"/>
                  </a:cubicBezTo>
                  <a:cubicBezTo>
                    <a:pt x="166" y="0"/>
                    <a:pt x="196" y="0"/>
                    <a:pt x="214" y="11"/>
                  </a:cubicBezTo>
                  <a:cubicBezTo>
                    <a:pt x="330" y="78"/>
                    <a:pt x="330" y="78"/>
                    <a:pt x="330" y="78"/>
                  </a:cubicBezTo>
                  <a:cubicBezTo>
                    <a:pt x="348" y="88"/>
                    <a:pt x="362" y="113"/>
                    <a:pt x="362" y="134"/>
                  </a:cubicBezTo>
                  <a:lnTo>
                    <a:pt x="362" y="268"/>
                  </a:lnTo>
                  <a:close/>
                </a:path>
              </a:pathLst>
            </a:custGeom>
            <a:solidFill>
              <a:schemeClr val="accent1">
                <a:lumMod val="75000"/>
                <a:alpha val="89803"/>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solidFill>
                  <a:schemeClr val="tx1">
                    <a:lumMod val="75000"/>
                    <a:lumOff val="25000"/>
                  </a:schemeClr>
                </a:solidFill>
                <a:cs typeface="+mn-ea"/>
                <a:sym typeface="+mn-lt"/>
              </a:endParaRPr>
            </a:p>
          </p:txBody>
        </p:sp>
        <p:sp>
          <p:nvSpPr>
            <p:cNvPr id="58" name="Content Placeholder 2"/>
            <p:cNvSpPr txBox="1"/>
            <p:nvPr/>
          </p:nvSpPr>
          <p:spPr>
            <a:xfrm>
              <a:off x="4068214" y="1798672"/>
              <a:ext cx="949225" cy="79559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Bef>
                  <a:spcPct val="0"/>
                </a:spcBef>
                <a:spcAft>
                  <a:spcPts val="0"/>
                </a:spcAft>
                <a:buNone/>
                <a:defRPr/>
              </a:pPr>
              <a:r>
                <a:rPr lang="en-US" sz="2265" dirty="0">
                  <a:solidFill>
                    <a:schemeClr val="tx1">
                      <a:lumMod val="75000"/>
                      <a:lumOff val="25000"/>
                    </a:schemeClr>
                  </a:solidFill>
                  <a:cs typeface="+mn-ea"/>
                  <a:sym typeface="+mn-lt"/>
                </a:rPr>
                <a:t>76%</a:t>
              </a:r>
            </a:p>
          </p:txBody>
        </p:sp>
      </p:grpSp>
      <p:grpSp>
        <p:nvGrpSpPr>
          <p:cNvPr id="59" name="Group 25"/>
          <p:cNvGrpSpPr/>
          <p:nvPr/>
        </p:nvGrpSpPr>
        <p:grpSpPr bwMode="auto">
          <a:xfrm>
            <a:off x="7427502" y="3207465"/>
            <a:ext cx="690350" cy="755649"/>
            <a:chOff x="7428446" y="2812556"/>
            <a:chExt cx="689897" cy="756293"/>
          </a:xfrm>
        </p:grpSpPr>
        <p:sp>
          <p:nvSpPr>
            <p:cNvPr id="60" name="Freeform 14"/>
            <p:cNvSpPr/>
            <p:nvPr/>
          </p:nvSpPr>
          <p:spPr bwMode="auto">
            <a:xfrm>
              <a:off x="7428446" y="2812556"/>
              <a:ext cx="679315" cy="756293"/>
            </a:xfrm>
            <a:custGeom>
              <a:avLst/>
              <a:gdLst>
                <a:gd name="T0" fmla="*/ 679315 w 362"/>
                <a:gd name="T1" fmla="*/ 504195 h 402"/>
                <a:gd name="T2" fmla="*/ 619265 w 362"/>
                <a:gd name="T3" fmla="*/ 611431 h 402"/>
                <a:gd name="T4" fmla="*/ 401584 w 362"/>
                <a:gd name="T5" fmla="*/ 737480 h 402"/>
                <a:gd name="T6" fmla="*/ 277731 w 362"/>
                <a:gd name="T7" fmla="*/ 737480 h 402"/>
                <a:gd name="T8" fmla="*/ 60050 w 362"/>
                <a:gd name="T9" fmla="*/ 611431 h 402"/>
                <a:gd name="T10" fmla="*/ 0 w 362"/>
                <a:gd name="T11" fmla="*/ 504195 h 402"/>
                <a:gd name="T12" fmla="*/ 0 w 362"/>
                <a:gd name="T13" fmla="*/ 252098 h 402"/>
                <a:gd name="T14" fmla="*/ 60050 w 362"/>
                <a:gd name="T15" fmla="*/ 146743 h 402"/>
                <a:gd name="T16" fmla="*/ 277731 w 362"/>
                <a:gd name="T17" fmla="*/ 20695 h 402"/>
                <a:gd name="T18" fmla="*/ 401584 w 362"/>
                <a:gd name="T19" fmla="*/ 20695 h 402"/>
                <a:gd name="T20" fmla="*/ 619265 w 362"/>
                <a:gd name="T21" fmla="*/ 146743 h 402"/>
                <a:gd name="T22" fmla="*/ 679315 w 362"/>
                <a:gd name="T23" fmla="*/ 252098 h 402"/>
                <a:gd name="T24" fmla="*/ 679315 w 362"/>
                <a:gd name="T25" fmla="*/ 504195 h 4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2" h="402">
                  <a:moveTo>
                    <a:pt x="362" y="268"/>
                  </a:moveTo>
                  <a:cubicBezTo>
                    <a:pt x="362" y="289"/>
                    <a:pt x="348" y="314"/>
                    <a:pt x="330" y="325"/>
                  </a:cubicBezTo>
                  <a:cubicBezTo>
                    <a:pt x="214" y="392"/>
                    <a:pt x="214" y="392"/>
                    <a:pt x="214" y="392"/>
                  </a:cubicBezTo>
                  <a:cubicBezTo>
                    <a:pt x="196" y="402"/>
                    <a:pt x="166" y="402"/>
                    <a:pt x="148" y="392"/>
                  </a:cubicBezTo>
                  <a:cubicBezTo>
                    <a:pt x="32" y="325"/>
                    <a:pt x="32" y="325"/>
                    <a:pt x="32" y="325"/>
                  </a:cubicBezTo>
                  <a:cubicBezTo>
                    <a:pt x="14" y="314"/>
                    <a:pt x="0" y="289"/>
                    <a:pt x="0" y="268"/>
                  </a:cubicBezTo>
                  <a:cubicBezTo>
                    <a:pt x="0" y="134"/>
                    <a:pt x="0" y="134"/>
                    <a:pt x="0" y="134"/>
                  </a:cubicBezTo>
                  <a:cubicBezTo>
                    <a:pt x="0" y="113"/>
                    <a:pt x="14" y="88"/>
                    <a:pt x="32" y="78"/>
                  </a:cubicBezTo>
                  <a:cubicBezTo>
                    <a:pt x="148" y="11"/>
                    <a:pt x="148" y="11"/>
                    <a:pt x="148" y="11"/>
                  </a:cubicBezTo>
                  <a:cubicBezTo>
                    <a:pt x="166" y="0"/>
                    <a:pt x="196" y="0"/>
                    <a:pt x="214" y="11"/>
                  </a:cubicBezTo>
                  <a:cubicBezTo>
                    <a:pt x="330" y="78"/>
                    <a:pt x="330" y="78"/>
                    <a:pt x="330" y="78"/>
                  </a:cubicBezTo>
                  <a:cubicBezTo>
                    <a:pt x="348" y="88"/>
                    <a:pt x="362" y="113"/>
                    <a:pt x="362" y="134"/>
                  </a:cubicBezTo>
                  <a:lnTo>
                    <a:pt x="362" y="268"/>
                  </a:lnTo>
                  <a:close/>
                </a:path>
              </a:pathLst>
            </a:custGeom>
            <a:solidFill>
              <a:schemeClr val="accent1">
                <a:lumMod val="75000"/>
                <a:alpha val="89803"/>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solidFill>
                  <a:schemeClr val="tx1">
                    <a:lumMod val="75000"/>
                    <a:lumOff val="25000"/>
                  </a:schemeClr>
                </a:solidFill>
                <a:cs typeface="+mn-ea"/>
                <a:sym typeface="+mn-lt"/>
              </a:endParaRPr>
            </a:p>
          </p:txBody>
        </p:sp>
        <p:sp>
          <p:nvSpPr>
            <p:cNvPr id="61" name="Content Placeholder 2"/>
            <p:cNvSpPr txBox="1"/>
            <p:nvPr/>
          </p:nvSpPr>
          <p:spPr>
            <a:xfrm>
              <a:off x="7434790" y="2996863"/>
              <a:ext cx="683553" cy="57198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Bef>
                  <a:spcPct val="0"/>
                </a:spcBef>
                <a:spcAft>
                  <a:spcPts val="0"/>
                </a:spcAft>
                <a:buNone/>
                <a:defRPr/>
              </a:pPr>
              <a:r>
                <a:rPr lang="en-US" sz="1335" dirty="0">
                  <a:solidFill>
                    <a:schemeClr val="tx1">
                      <a:lumMod val="75000"/>
                      <a:lumOff val="25000"/>
                    </a:schemeClr>
                  </a:solidFill>
                  <a:cs typeface="+mn-ea"/>
                  <a:sym typeface="+mn-lt"/>
                </a:rPr>
                <a:t>26%</a:t>
              </a:r>
            </a:p>
          </p:txBody>
        </p:sp>
      </p:grpSp>
      <p:grpSp>
        <p:nvGrpSpPr>
          <p:cNvPr id="62" name="Group 24"/>
          <p:cNvGrpSpPr/>
          <p:nvPr/>
        </p:nvGrpSpPr>
        <p:grpSpPr bwMode="auto">
          <a:xfrm>
            <a:off x="6735570" y="2037483"/>
            <a:ext cx="952206" cy="1050925"/>
            <a:chOff x="6736237" y="1642984"/>
            <a:chExt cx="952400" cy="1051269"/>
          </a:xfrm>
        </p:grpSpPr>
        <p:sp>
          <p:nvSpPr>
            <p:cNvPr id="63" name="Freeform 14"/>
            <p:cNvSpPr/>
            <p:nvPr/>
          </p:nvSpPr>
          <p:spPr bwMode="auto">
            <a:xfrm>
              <a:off x="6744173" y="1642984"/>
              <a:ext cx="944464" cy="1051269"/>
            </a:xfrm>
            <a:custGeom>
              <a:avLst/>
              <a:gdLst>
                <a:gd name="T0" fmla="*/ 362 w 362"/>
                <a:gd name="T1" fmla="*/ 268 h 402"/>
                <a:gd name="T2" fmla="*/ 330 w 362"/>
                <a:gd name="T3" fmla="*/ 325 h 402"/>
                <a:gd name="T4" fmla="*/ 214 w 362"/>
                <a:gd name="T5" fmla="*/ 392 h 402"/>
                <a:gd name="T6" fmla="*/ 148 w 362"/>
                <a:gd name="T7" fmla="*/ 392 h 402"/>
                <a:gd name="T8" fmla="*/ 32 w 362"/>
                <a:gd name="T9" fmla="*/ 325 h 402"/>
                <a:gd name="T10" fmla="*/ 0 w 362"/>
                <a:gd name="T11" fmla="*/ 268 h 402"/>
                <a:gd name="T12" fmla="*/ 0 w 362"/>
                <a:gd name="T13" fmla="*/ 134 h 402"/>
                <a:gd name="T14" fmla="*/ 32 w 362"/>
                <a:gd name="T15" fmla="*/ 78 h 402"/>
                <a:gd name="T16" fmla="*/ 148 w 362"/>
                <a:gd name="T17" fmla="*/ 11 h 402"/>
                <a:gd name="T18" fmla="*/ 214 w 362"/>
                <a:gd name="T19" fmla="*/ 11 h 402"/>
                <a:gd name="T20" fmla="*/ 330 w 362"/>
                <a:gd name="T21" fmla="*/ 78 h 402"/>
                <a:gd name="T22" fmla="*/ 362 w 362"/>
                <a:gd name="T23" fmla="*/ 134 h 402"/>
                <a:gd name="T24" fmla="*/ 362 w 362"/>
                <a:gd name="T25" fmla="*/ 26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2" h="402">
                  <a:moveTo>
                    <a:pt x="362" y="268"/>
                  </a:moveTo>
                  <a:cubicBezTo>
                    <a:pt x="362" y="289"/>
                    <a:pt x="348" y="314"/>
                    <a:pt x="330" y="325"/>
                  </a:cubicBezTo>
                  <a:cubicBezTo>
                    <a:pt x="214" y="392"/>
                    <a:pt x="214" y="392"/>
                    <a:pt x="214" y="392"/>
                  </a:cubicBezTo>
                  <a:cubicBezTo>
                    <a:pt x="196" y="402"/>
                    <a:pt x="166" y="402"/>
                    <a:pt x="148" y="392"/>
                  </a:cubicBezTo>
                  <a:cubicBezTo>
                    <a:pt x="32" y="325"/>
                    <a:pt x="32" y="325"/>
                    <a:pt x="32" y="325"/>
                  </a:cubicBezTo>
                  <a:cubicBezTo>
                    <a:pt x="14" y="314"/>
                    <a:pt x="0" y="289"/>
                    <a:pt x="0" y="268"/>
                  </a:cubicBezTo>
                  <a:cubicBezTo>
                    <a:pt x="0" y="134"/>
                    <a:pt x="0" y="134"/>
                    <a:pt x="0" y="134"/>
                  </a:cubicBezTo>
                  <a:cubicBezTo>
                    <a:pt x="0" y="113"/>
                    <a:pt x="14" y="88"/>
                    <a:pt x="32" y="78"/>
                  </a:cubicBezTo>
                  <a:cubicBezTo>
                    <a:pt x="148" y="11"/>
                    <a:pt x="148" y="11"/>
                    <a:pt x="148" y="11"/>
                  </a:cubicBezTo>
                  <a:cubicBezTo>
                    <a:pt x="166" y="0"/>
                    <a:pt x="196" y="0"/>
                    <a:pt x="214" y="11"/>
                  </a:cubicBezTo>
                  <a:cubicBezTo>
                    <a:pt x="330" y="78"/>
                    <a:pt x="330" y="78"/>
                    <a:pt x="330" y="78"/>
                  </a:cubicBezTo>
                  <a:cubicBezTo>
                    <a:pt x="348" y="88"/>
                    <a:pt x="362" y="113"/>
                    <a:pt x="362" y="134"/>
                  </a:cubicBezTo>
                  <a:lnTo>
                    <a:pt x="362" y="268"/>
                  </a:lnTo>
                  <a:close/>
                </a:path>
              </a:pathLst>
            </a:custGeom>
            <a:solidFill>
              <a:schemeClr val="bg2">
                <a:lumMod val="75000"/>
                <a:alpha val="89804"/>
              </a:schemeClr>
            </a:solidFill>
            <a:ln>
              <a:noFill/>
            </a:ln>
          </p:spPr>
          <p:txBody>
            <a:bodyPr/>
            <a:lstStyle/>
            <a:p>
              <a:pPr fontAlgn="auto">
                <a:spcBef>
                  <a:spcPts val="0"/>
                </a:spcBef>
                <a:spcAft>
                  <a:spcPts val="0"/>
                </a:spcAft>
                <a:defRPr/>
              </a:pPr>
              <a:endParaRPr lang="en-US" sz="1600">
                <a:solidFill>
                  <a:schemeClr val="tx1">
                    <a:lumMod val="75000"/>
                    <a:lumOff val="25000"/>
                  </a:schemeClr>
                </a:solidFill>
                <a:cs typeface="+mn-ea"/>
                <a:sym typeface="+mn-lt"/>
              </a:endParaRPr>
            </a:p>
          </p:txBody>
        </p:sp>
        <p:sp>
          <p:nvSpPr>
            <p:cNvPr id="64" name="Content Placeholder 2"/>
            <p:cNvSpPr txBox="1"/>
            <p:nvPr/>
          </p:nvSpPr>
          <p:spPr>
            <a:xfrm>
              <a:off x="6736237" y="1874835"/>
              <a:ext cx="949225" cy="79559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Bef>
                  <a:spcPct val="0"/>
                </a:spcBef>
                <a:spcAft>
                  <a:spcPts val="0"/>
                </a:spcAft>
                <a:buNone/>
                <a:defRPr/>
              </a:pPr>
              <a:r>
                <a:rPr lang="en-US" sz="2135" dirty="0">
                  <a:solidFill>
                    <a:schemeClr val="tx1">
                      <a:lumMod val="75000"/>
                      <a:lumOff val="25000"/>
                    </a:schemeClr>
                  </a:solidFill>
                  <a:cs typeface="+mn-ea"/>
                  <a:sym typeface="+mn-lt"/>
                </a:rPr>
                <a:t>32%</a:t>
              </a:r>
            </a:p>
          </p:txBody>
        </p:sp>
      </p:grpSp>
      <p:grpSp>
        <p:nvGrpSpPr>
          <p:cNvPr id="65" name="Group 23"/>
          <p:cNvGrpSpPr/>
          <p:nvPr/>
        </p:nvGrpSpPr>
        <p:grpSpPr bwMode="auto">
          <a:xfrm>
            <a:off x="5502461" y="1543768"/>
            <a:ext cx="661784" cy="727076"/>
            <a:chOff x="5502616" y="1148995"/>
            <a:chExt cx="661372" cy="727261"/>
          </a:xfrm>
        </p:grpSpPr>
        <p:sp>
          <p:nvSpPr>
            <p:cNvPr id="66" name="Freeform 14"/>
            <p:cNvSpPr/>
            <p:nvPr/>
          </p:nvSpPr>
          <p:spPr bwMode="auto">
            <a:xfrm>
              <a:off x="5510547" y="1148995"/>
              <a:ext cx="653441" cy="727261"/>
            </a:xfrm>
            <a:custGeom>
              <a:avLst/>
              <a:gdLst>
                <a:gd name="T0" fmla="*/ 362 w 362"/>
                <a:gd name="T1" fmla="*/ 268 h 402"/>
                <a:gd name="T2" fmla="*/ 330 w 362"/>
                <a:gd name="T3" fmla="*/ 325 h 402"/>
                <a:gd name="T4" fmla="*/ 214 w 362"/>
                <a:gd name="T5" fmla="*/ 392 h 402"/>
                <a:gd name="T6" fmla="*/ 148 w 362"/>
                <a:gd name="T7" fmla="*/ 392 h 402"/>
                <a:gd name="T8" fmla="*/ 32 w 362"/>
                <a:gd name="T9" fmla="*/ 325 h 402"/>
                <a:gd name="T10" fmla="*/ 0 w 362"/>
                <a:gd name="T11" fmla="*/ 268 h 402"/>
                <a:gd name="T12" fmla="*/ 0 w 362"/>
                <a:gd name="T13" fmla="*/ 134 h 402"/>
                <a:gd name="T14" fmla="*/ 32 w 362"/>
                <a:gd name="T15" fmla="*/ 78 h 402"/>
                <a:gd name="T16" fmla="*/ 148 w 362"/>
                <a:gd name="T17" fmla="*/ 11 h 402"/>
                <a:gd name="T18" fmla="*/ 214 w 362"/>
                <a:gd name="T19" fmla="*/ 11 h 402"/>
                <a:gd name="T20" fmla="*/ 330 w 362"/>
                <a:gd name="T21" fmla="*/ 78 h 402"/>
                <a:gd name="T22" fmla="*/ 362 w 362"/>
                <a:gd name="T23" fmla="*/ 134 h 402"/>
                <a:gd name="T24" fmla="*/ 362 w 362"/>
                <a:gd name="T25" fmla="*/ 26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2" h="402">
                  <a:moveTo>
                    <a:pt x="362" y="268"/>
                  </a:moveTo>
                  <a:cubicBezTo>
                    <a:pt x="362" y="289"/>
                    <a:pt x="348" y="314"/>
                    <a:pt x="330" y="325"/>
                  </a:cubicBezTo>
                  <a:cubicBezTo>
                    <a:pt x="214" y="392"/>
                    <a:pt x="214" y="392"/>
                    <a:pt x="214" y="392"/>
                  </a:cubicBezTo>
                  <a:cubicBezTo>
                    <a:pt x="196" y="402"/>
                    <a:pt x="166" y="402"/>
                    <a:pt x="148" y="392"/>
                  </a:cubicBezTo>
                  <a:cubicBezTo>
                    <a:pt x="32" y="325"/>
                    <a:pt x="32" y="325"/>
                    <a:pt x="32" y="325"/>
                  </a:cubicBezTo>
                  <a:cubicBezTo>
                    <a:pt x="14" y="314"/>
                    <a:pt x="0" y="289"/>
                    <a:pt x="0" y="268"/>
                  </a:cubicBezTo>
                  <a:cubicBezTo>
                    <a:pt x="0" y="134"/>
                    <a:pt x="0" y="134"/>
                    <a:pt x="0" y="134"/>
                  </a:cubicBezTo>
                  <a:cubicBezTo>
                    <a:pt x="0" y="113"/>
                    <a:pt x="14" y="88"/>
                    <a:pt x="32" y="78"/>
                  </a:cubicBezTo>
                  <a:cubicBezTo>
                    <a:pt x="148" y="11"/>
                    <a:pt x="148" y="11"/>
                    <a:pt x="148" y="11"/>
                  </a:cubicBezTo>
                  <a:cubicBezTo>
                    <a:pt x="166" y="0"/>
                    <a:pt x="196" y="0"/>
                    <a:pt x="214" y="11"/>
                  </a:cubicBezTo>
                  <a:cubicBezTo>
                    <a:pt x="330" y="78"/>
                    <a:pt x="330" y="78"/>
                    <a:pt x="330" y="78"/>
                  </a:cubicBezTo>
                  <a:cubicBezTo>
                    <a:pt x="348" y="88"/>
                    <a:pt x="362" y="113"/>
                    <a:pt x="362" y="134"/>
                  </a:cubicBezTo>
                  <a:lnTo>
                    <a:pt x="362" y="268"/>
                  </a:lnTo>
                  <a:close/>
                </a:path>
              </a:pathLst>
            </a:custGeom>
            <a:solidFill>
              <a:schemeClr val="accent1">
                <a:lumMod val="75000"/>
                <a:alpha val="89804"/>
              </a:schemeClr>
            </a:solidFill>
            <a:ln>
              <a:noFill/>
            </a:ln>
          </p:spPr>
          <p:txBody>
            <a:bodyPr/>
            <a:lstStyle/>
            <a:p>
              <a:pPr fontAlgn="auto">
                <a:spcBef>
                  <a:spcPts val="0"/>
                </a:spcBef>
                <a:spcAft>
                  <a:spcPts val="0"/>
                </a:spcAft>
                <a:defRPr/>
              </a:pPr>
              <a:endParaRPr lang="en-US" sz="1600">
                <a:solidFill>
                  <a:schemeClr val="tx1">
                    <a:lumMod val="75000"/>
                    <a:lumOff val="25000"/>
                  </a:schemeClr>
                </a:solidFill>
                <a:cs typeface="+mn-ea"/>
                <a:sym typeface="+mn-lt"/>
              </a:endParaRPr>
            </a:p>
          </p:txBody>
        </p:sp>
        <p:sp>
          <p:nvSpPr>
            <p:cNvPr id="67" name="Content Placeholder 2"/>
            <p:cNvSpPr txBox="1"/>
            <p:nvPr/>
          </p:nvSpPr>
          <p:spPr>
            <a:xfrm>
              <a:off x="5502616" y="1328429"/>
              <a:ext cx="656613" cy="39856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Bef>
                  <a:spcPct val="0"/>
                </a:spcBef>
                <a:spcAft>
                  <a:spcPts val="0"/>
                </a:spcAft>
                <a:buNone/>
                <a:defRPr/>
              </a:pPr>
              <a:r>
                <a:rPr lang="en-US" sz="1335" dirty="0">
                  <a:solidFill>
                    <a:schemeClr val="tx1">
                      <a:lumMod val="75000"/>
                      <a:lumOff val="25000"/>
                    </a:schemeClr>
                  </a:solidFill>
                  <a:cs typeface="+mn-ea"/>
                  <a:sym typeface="+mn-lt"/>
                </a:rPr>
                <a:t>16%</a:t>
              </a:r>
            </a:p>
          </p:txBody>
        </p:sp>
      </p:grpSp>
      <p:grpSp>
        <p:nvGrpSpPr>
          <p:cNvPr id="68" name="Group 26"/>
          <p:cNvGrpSpPr/>
          <p:nvPr/>
        </p:nvGrpSpPr>
        <p:grpSpPr bwMode="auto">
          <a:xfrm>
            <a:off x="6023992" y="3679439"/>
            <a:ext cx="952206" cy="1050925"/>
            <a:chOff x="6015137" y="3277572"/>
            <a:chExt cx="952400" cy="1051269"/>
          </a:xfrm>
        </p:grpSpPr>
        <p:sp>
          <p:nvSpPr>
            <p:cNvPr id="69" name="Freeform 14"/>
            <p:cNvSpPr/>
            <p:nvPr/>
          </p:nvSpPr>
          <p:spPr bwMode="auto">
            <a:xfrm>
              <a:off x="6023073" y="3277572"/>
              <a:ext cx="944464" cy="1051269"/>
            </a:xfrm>
            <a:custGeom>
              <a:avLst/>
              <a:gdLst>
                <a:gd name="T0" fmla="*/ 362 w 362"/>
                <a:gd name="T1" fmla="*/ 268 h 402"/>
                <a:gd name="T2" fmla="*/ 330 w 362"/>
                <a:gd name="T3" fmla="*/ 325 h 402"/>
                <a:gd name="T4" fmla="*/ 214 w 362"/>
                <a:gd name="T5" fmla="*/ 392 h 402"/>
                <a:gd name="T6" fmla="*/ 148 w 362"/>
                <a:gd name="T7" fmla="*/ 392 h 402"/>
                <a:gd name="T8" fmla="*/ 32 w 362"/>
                <a:gd name="T9" fmla="*/ 325 h 402"/>
                <a:gd name="T10" fmla="*/ 0 w 362"/>
                <a:gd name="T11" fmla="*/ 268 h 402"/>
                <a:gd name="T12" fmla="*/ 0 w 362"/>
                <a:gd name="T13" fmla="*/ 134 h 402"/>
                <a:gd name="T14" fmla="*/ 32 w 362"/>
                <a:gd name="T15" fmla="*/ 78 h 402"/>
                <a:gd name="T16" fmla="*/ 148 w 362"/>
                <a:gd name="T17" fmla="*/ 11 h 402"/>
                <a:gd name="T18" fmla="*/ 214 w 362"/>
                <a:gd name="T19" fmla="*/ 11 h 402"/>
                <a:gd name="T20" fmla="*/ 330 w 362"/>
                <a:gd name="T21" fmla="*/ 78 h 402"/>
                <a:gd name="T22" fmla="*/ 362 w 362"/>
                <a:gd name="T23" fmla="*/ 134 h 402"/>
                <a:gd name="T24" fmla="*/ 362 w 362"/>
                <a:gd name="T25" fmla="*/ 26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2" h="402">
                  <a:moveTo>
                    <a:pt x="362" y="268"/>
                  </a:moveTo>
                  <a:cubicBezTo>
                    <a:pt x="362" y="289"/>
                    <a:pt x="348" y="314"/>
                    <a:pt x="330" y="325"/>
                  </a:cubicBezTo>
                  <a:cubicBezTo>
                    <a:pt x="214" y="392"/>
                    <a:pt x="214" y="392"/>
                    <a:pt x="214" y="392"/>
                  </a:cubicBezTo>
                  <a:cubicBezTo>
                    <a:pt x="196" y="402"/>
                    <a:pt x="166" y="402"/>
                    <a:pt x="148" y="392"/>
                  </a:cubicBezTo>
                  <a:cubicBezTo>
                    <a:pt x="32" y="325"/>
                    <a:pt x="32" y="325"/>
                    <a:pt x="32" y="325"/>
                  </a:cubicBezTo>
                  <a:cubicBezTo>
                    <a:pt x="14" y="314"/>
                    <a:pt x="0" y="289"/>
                    <a:pt x="0" y="268"/>
                  </a:cubicBezTo>
                  <a:cubicBezTo>
                    <a:pt x="0" y="134"/>
                    <a:pt x="0" y="134"/>
                    <a:pt x="0" y="134"/>
                  </a:cubicBezTo>
                  <a:cubicBezTo>
                    <a:pt x="0" y="113"/>
                    <a:pt x="14" y="88"/>
                    <a:pt x="32" y="78"/>
                  </a:cubicBezTo>
                  <a:cubicBezTo>
                    <a:pt x="148" y="11"/>
                    <a:pt x="148" y="11"/>
                    <a:pt x="148" y="11"/>
                  </a:cubicBezTo>
                  <a:cubicBezTo>
                    <a:pt x="166" y="0"/>
                    <a:pt x="196" y="0"/>
                    <a:pt x="214" y="11"/>
                  </a:cubicBezTo>
                  <a:cubicBezTo>
                    <a:pt x="330" y="78"/>
                    <a:pt x="330" y="78"/>
                    <a:pt x="330" y="78"/>
                  </a:cubicBezTo>
                  <a:cubicBezTo>
                    <a:pt x="348" y="88"/>
                    <a:pt x="362" y="113"/>
                    <a:pt x="362" y="134"/>
                  </a:cubicBezTo>
                  <a:lnTo>
                    <a:pt x="362" y="268"/>
                  </a:lnTo>
                  <a:close/>
                </a:path>
              </a:pathLst>
            </a:custGeom>
            <a:solidFill>
              <a:schemeClr val="accent1">
                <a:lumMod val="50000"/>
                <a:alpha val="89804"/>
              </a:schemeClr>
            </a:solidFill>
            <a:ln>
              <a:noFill/>
            </a:ln>
          </p:spPr>
          <p:txBody>
            <a:bodyPr/>
            <a:lstStyle/>
            <a:p>
              <a:pPr fontAlgn="auto">
                <a:spcBef>
                  <a:spcPts val="0"/>
                </a:spcBef>
                <a:spcAft>
                  <a:spcPts val="0"/>
                </a:spcAft>
                <a:defRPr/>
              </a:pPr>
              <a:endParaRPr lang="en-US" sz="1600">
                <a:solidFill>
                  <a:schemeClr val="tx1">
                    <a:lumMod val="75000"/>
                    <a:lumOff val="25000"/>
                  </a:schemeClr>
                </a:solidFill>
                <a:cs typeface="+mn-ea"/>
                <a:sym typeface="+mn-lt"/>
              </a:endParaRPr>
            </a:p>
          </p:txBody>
        </p:sp>
        <p:sp>
          <p:nvSpPr>
            <p:cNvPr id="70" name="Content Placeholder 2"/>
            <p:cNvSpPr txBox="1"/>
            <p:nvPr/>
          </p:nvSpPr>
          <p:spPr>
            <a:xfrm>
              <a:off x="6015137" y="3509423"/>
              <a:ext cx="949225" cy="79559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Bef>
                  <a:spcPct val="0"/>
                </a:spcBef>
                <a:spcAft>
                  <a:spcPts val="0"/>
                </a:spcAft>
                <a:buNone/>
                <a:defRPr/>
              </a:pPr>
              <a:r>
                <a:rPr lang="en-US" sz="2265" dirty="0">
                  <a:solidFill>
                    <a:schemeClr val="tx1">
                      <a:lumMod val="75000"/>
                      <a:lumOff val="25000"/>
                    </a:schemeClr>
                  </a:solidFill>
                  <a:cs typeface="+mn-ea"/>
                  <a:sym typeface="+mn-lt"/>
                </a:rPr>
                <a:t>46%</a:t>
              </a:r>
            </a:p>
          </p:txBody>
        </p:sp>
      </p:grpSp>
      <p:sp>
        <p:nvSpPr>
          <p:cNvPr id="71" name="Text Placeholder 32"/>
          <p:cNvSpPr txBox="1"/>
          <p:nvPr/>
        </p:nvSpPr>
        <p:spPr bwMode="auto">
          <a:xfrm>
            <a:off x="7748078" y="2408954"/>
            <a:ext cx="2296403"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r>
              <a:rPr lang="zh-CN" altLang="en-US" sz="1065" dirty="0">
                <a:solidFill>
                  <a:schemeClr val="tx1">
                    <a:lumMod val="75000"/>
                    <a:lumOff val="25000"/>
                  </a:schemeClr>
                </a:solidFill>
                <a:latin typeface="+mn-lt"/>
                <a:ea typeface="+mn-ea"/>
                <a:cs typeface="+mn-ea"/>
                <a:sym typeface="+mn-lt"/>
              </a:rPr>
              <a:t>所有文字都可以随意更改成您的文字内容 </a:t>
            </a: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p:txBody>
      </p:sp>
      <p:sp>
        <p:nvSpPr>
          <p:cNvPr id="72" name="Text Placeholder 33"/>
          <p:cNvSpPr txBox="1"/>
          <p:nvPr/>
        </p:nvSpPr>
        <p:spPr>
          <a:xfrm>
            <a:off x="7748078" y="2127965"/>
            <a:ext cx="2310687" cy="2809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3130" fontAlgn="auto">
              <a:spcBef>
                <a:spcPct val="20000"/>
              </a:spcBef>
              <a:spcAft>
                <a:spcPts val="0"/>
              </a:spcAft>
              <a:buNone/>
              <a:tabLst>
                <a:tab pos="473710" algn="l"/>
                <a:tab pos="947420" algn="l"/>
                <a:tab pos="1421130" algn="l"/>
                <a:tab pos="1894840" algn="l"/>
                <a:tab pos="2368550" algn="l"/>
                <a:tab pos="2842895" algn="l"/>
                <a:tab pos="3316605" algn="l"/>
                <a:tab pos="3790315" algn="l"/>
                <a:tab pos="4264025" algn="l"/>
                <a:tab pos="4737735" algn="l"/>
                <a:tab pos="5212080" algn="l"/>
                <a:tab pos="5685790" algn="l"/>
              </a:tabLst>
              <a:defRPr/>
            </a:pPr>
            <a:r>
              <a:rPr lang="zh-CN" altLang="en-US" sz="1865" dirty="0">
                <a:solidFill>
                  <a:schemeClr val="tx1">
                    <a:lumMod val="75000"/>
                    <a:lumOff val="25000"/>
                  </a:schemeClr>
                </a:solidFill>
                <a:latin typeface="+mn-lt"/>
                <a:cs typeface="+mn-ea"/>
                <a:sym typeface="+mn-lt"/>
              </a:rPr>
              <a:t>标题文字</a:t>
            </a:r>
            <a:endParaRPr lang="en-AU" altLang="zh-CN" sz="1865" dirty="0">
              <a:solidFill>
                <a:schemeClr val="tx1">
                  <a:lumMod val="75000"/>
                  <a:lumOff val="25000"/>
                </a:schemeClr>
              </a:solidFill>
              <a:latin typeface="+mn-lt"/>
              <a:cs typeface="+mn-ea"/>
              <a:sym typeface="+mn-lt"/>
            </a:endParaRPr>
          </a:p>
        </p:txBody>
      </p:sp>
      <p:sp>
        <p:nvSpPr>
          <p:cNvPr id="73" name="Text Placeholder 32"/>
          <p:cNvSpPr txBox="1"/>
          <p:nvPr/>
        </p:nvSpPr>
        <p:spPr bwMode="auto">
          <a:xfrm>
            <a:off x="8328924" y="3451940"/>
            <a:ext cx="2296403"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r>
              <a:rPr lang="zh-CN" altLang="en-US" sz="1065" dirty="0">
                <a:solidFill>
                  <a:schemeClr val="tx1">
                    <a:lumMod val="75000"/>
                    <a:lumOff val="25000"/>
                  </a:schemeClr>
                </a:solidFill>
                <a:latin typeface="+mn-lt"/>
                <a:ea typeface="+mn-ea"/>
                <a:cs typeface="+mn-ea"/>
                <a:sym typeface="+mn-lt"/>
              </a:rPr>
              <a:t>所有文字都可以随意更改成您的文字内容 </a:t>
            </a: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p:txBody>
      </p:sp>
      <p:sp>
        <p:nvSpPr>
          <p:cNvPr id="74" name="Text Placeholder 33"/>
          <p:cNvSpPr txBox="1"/>
          <p:nvPr/>
        </p:nvSpPr>
        <p:spPr>
          <a:xfrm>
            <a:off x="8328924" y="3172543"/>
            <a:ext cx="2310687" cy="27940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3130" fontAlgn="auto">
              <a:spcBef>
                <a:spcPct val="20000"/>
              </a:spcBef>
              <a:spcAft>
                <a:spcPts val="0"/>
              </a:spcAft>
              <a:buNone/>
              <a:tabLst>
                <a:tab pos="473710" algn="l"/>
                <a:tab pos="947420" algn="l"/>
                <a:tab pos="1421130" algn="l"/>
                <a:tab pos="1894840" algn="l"/>
                <a:tab pos="2368550" algn="l"/>
                <a:tab pos="2842895" algn="l"/>
                <a:tab pos="3316605" algn="l"/>
                <a:tab pos="3790315" algn="l"/>
                <a:tab pos="4264025" algn="l"/>
                <a:tab pos="4737735" algn="l"/>
                <a:tab pos="5212080" algn="l"/>
                <a:tab pos="5685790" algn="l"/>
              </a:tabLst>
              <a:defRPr/>
            </a:pPr>
            <a:r>
              <a:rPr lang="zh-CN" altLang="en-US" sz="1865" dirty="0">
                <a:solidFill>
                  <a:schemeClr val="tx1">
                    <a:lumMod val="75000"/>
                    <a:lumOff val="25000"/>
                  </a:schemeClr>
                </a:solidFill>
                <a:latin typeface="+mn-lt"/>
                <a:cs typeface="+mn-ea"/>
                <a:sym typeface="+mn-lt"/>
              </a:rPr>
              <a:t>标题文字</a:t>
            </a:r>
            <a:endParaRPr lang="en-AU" altLang="zh-CN" sz="1865" dirty="0">
              <a:solidFill>
                <a:schemeClr val="tx1">
                  <a:lumMod val="75000"/>
                  <a:lumOff val="25000"/>
                </a:schemeClr>
              </a:solidFill>
              <a:latin typeface="+mn-lt"/>
              <a:cs typeface="+mn-ea"/>
              <a:sym typeface="+mn-lt"/>
            </a:endParaRPr>
          </a:p>
        </p:txBody>
      </p:sp>
      <p:sp>
        <p:nvSpPr>
          <p:cNvPr id="75" name="Text Placeholder 32"/>
          <p:cNvSpPr txBox="1"/>
          <p:nvPr/>
        </p:nvSpPr>
        <p:spPr bwMode="auto">
          <a:xfrm>
            <a:off x="7070429" y="4375869"/>
            <a:ext cx="229640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r>
              <a:rPr lang="zh-CN" altLang="en-US" sz="1065" dirty="0">
                <a:solidFill>
                  <a:schemeClr val="tx1">
                    <a:lumMod val="75000"/>
                    <a:lumOff val="25000"/>
                  </a:schemeClr>
                </a:solidFill>
                <a:latin typeface="+mn-lt"/>
                <a:ea typeface="+mn-ea"/>
                <a:cs typeface="+mn-ea"/>
                <a:sym typeface="+mn-lt"/>
              </a:rPr>
              <a:t>所有文字都可以随意更改成您的文字内容 </a:t>
            </a: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p:txBody>
      </p:sp>
      <p:sp>
        <p:nvSpPr>
          <p:cNvPr id="76" name="Text Placeholder 33"/>
          <p:cNvSpPr txBox="1"/>
          <p:nvPr/>
        </p:nvSpPr>
        <p:spPr>
          <a:xfrm>
            <a:off x="7070424" y="4096465"/>
            <a:ext cx="2310687" cy="2809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3130" fontAlgn="auto">
              <a:spcBef>
                <a:spcPct val="20000"/>
              </a:spcBef>
              <a:spcAft>
                <a:spcPts val="0"/>
              </a:spcAft>
              <a:buNone/>
              <a:tabLst>
                <a:tab pos="473710" algn="l"/>
                <a:tab pos="947420" algn="l"/>
                <a:tab pos="1421130" algn="l"/>
                <a:tab pos="1894840" algn="l"/>
                <a:tab pos="2368550" algn="l"/>
                <a:tab pos="2842895" algn="l"/>
                <a:tab pos="3316605" algn="l"/>
                <a:tab pos="3790315" algn="l"/>
                <a:tab pos="4264025" algn="l"/>
                <a:tab pos="4737735" algn="l"/>
                <a:tab pos="5212080" algn="l"/>
                <a:tab pos="5685790" algn="l"/>
              </a:tabLst>
              <a:defRPr/>
            </a:pPr>
            <a:r>
              <a:rPr lang="zh-CN" altLang="en-US" sz="1865" dirty="0">
                <a:solidFill>
                  <a:schemeClr val="tx1">
                    <a:lumMod val="75000"/>
                    <a:lumOff val="25000"/>
                  </a:schemeClr>
                </a:solidFill>
                <a:latin typeface="+mn-lt"/>
                <a:cs typeface="+mn-ea"/>
                <a:sym typeface="+mn-lt"/>
              </a:rPr>
              <a:t>标题文字</a:t>
            </a:r>
            <a:endParaRPr lang="en-AU" altLang="zh-CN" sz="1865" dirty="0">
              <a:solidFill>
                <a:schemeClr val="tx1">
                  <a:lumMod val="75000"/>
                  <a:lumOff val="25000"/>
                </a:schemeClr>
              </a:solidFill>
              <a:latin typeface="+mn-lt"/>
              <a:cs typeface="+mn-ea"/>
              <a:sym typeface="+mn-lt"/>
            </a:endParaRPr>
          </a:p>
        </p:txBody>
      </p:sp>
      <p:sp>
        <p:nvSpPr>
          <p:cNvPr id="77" name="Text Placeholder 32"/>
          <p:cNvSpPr txBox="1"/>
          <p:nvPr/>
        </p:nvSpPr>
        <p:spPr bwMode="auto">
          <a:xfrm>
            <a:off x="6308664" y="1330250"/>
            <a:ext cx="2297991"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r>
              <a:rPr lang="zh-CN" altLang="en-US" sz="1065" dirty="0">
                <a:solidFill>
                  <a:schemeClr val="tx1">
                    <a:lumMod val="75000"/>
                    <a:lumOff val="25000"/>
                  </a:schemeClr>
                </a:solidFill>
                <a:latin typeface="+mn-lt"/>
                <a:ea typeface="+mn-ea"/>
                <a:cs typeface="+mn-ea"/>
                <a:sym typeface="+mn-lt"/>
              </a:rPr>
              <a:t>所有文字都可以随意更改成您的文字内容 </a:t>
            </a: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p:txBody>
      </p:sp>
      <p:sp>
        <p:nvSpPr>
          <p:cNvPr id="78" name="Text Placeholder 33"/>
          <p:cNvSpPr txBox="1"/>
          <p:nvPr/>
        </p:nvSpPr>
        <p:spPr>
          <a:xfrm>
            <a:off x="6308663" y="1173883"/>
            <a:ext cx="2312274" cy="28098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3130" fontAlgn="auto">
              <a:spcBef>
                <a:spcPct val="20000"/>
              </a:spcBef>
              <a:spcAft>
                <a:spcPts val="0"/>
              </a:spcAft>
              <a:buNone/>
              <a:tabLst>
                <a:tab pos="473710" algn="l"/>
                <a:tab pos="947420" algn="l"/>
                <a:tab pos="1421130" algn="l"/>
                <a:tab pos="1894840" algn="l"/>
                <a:tab pos="2368550" algn="l"/>
                <a:tab pos="2842895" algn="l"/>
                <a:tab pos="3316605" algn="l"/>
                <a:tab pos="3790315" algn="l"/>
                <a:tab pos="4264025" algn="l"/>
                <a:tab pos="4737735" algn="l"/>
                <a:tab pos="5212080" algn="l"/>
                <a:tab pos="5685790" algn="l"/>
              </a:tabLst>
              <a:defRPr/>
            </a:pPr>
            <a:r>
              <a:rPr lang="zh-CN" altLang="en-US" sz="1865" dirty="0">
                <a:solidFill>
                  <a:schemeClr val="tx1">
                    <a:lumMod val="75000"/>
                    <a:lumOff val="25000"/>
                  </a:schemeClr>
                </a:solidFill>
                <a:latin typeface="+mn-lt"/>
                <a:cs typeface="+mn-ea"/>
                <a:sym typeface="+mn-lt"/>
              </a:rPr>
              <a:t>标题文字</a:t>
            </a:r>
            <a:endParaRPr lang="en-AU" sz="1865" dirty="0">
              <a:solidFill>
                <a:schemeClr val="tx1">
                  <a:lumMod val="75000"/>
                  <a:lumOff val="25000"/>
                </a:schemeClr>
              </a:solidFill>
              <a:latin typeface="+mn-lt"/>
              <a:cs typeface="+mn-ea"/>
              <a:sym typeface="+mn-lt"/>
            </a:endParaRPr>
          </a:p>
        </p:txBody>
      </p:sp>
      <p:sp>
        <p:nvSpPr>
          <p:cNvPr id="79" name="Text Placeholder 32"/>
          <p:cNvSpPr txBox="1"/>
          <p:nvPr/>
        </p:nvSpPr>
        <p:spPr bwMode="auto">
          <a:xfrm>
            <a:off x="1650790" y="2626581"/>
            <a:ext cx="2297991"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r>
              <a:rPr lang="zh-CN" altLang="en-US" sz="1065" dirty="0">
                <a:solidFill>
                  <a:schemeClr val="tx1">
                    <a:lumMod val="75000"/>
                    <a:lumOff val="25000"/>
                  </a:schemeClr>
                </a:solidFill>
                <a:latin typeface="+mn-lt"/>
                <a:ea typeface="+mn-ea"/>
                <a:cs typeface="+mn-ea"/>
                <a:sym typeface="+mn-lt"/>
              </a:rPr>
              <a:t>所有文字都可以随意更改成您的文字内容 </a:t>
            </a: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p:txBody>
      </p:sp>
      <p:sp>
        <p:nvSpPr>
          <p:cNvPr id="80" name="Text Placeholder 33"/>
          <p:cNvSpPr txBox="1"/>
          <p:nvPr/>
        </p:nvSpPr>
        <p:spPr>
          <a:xfrm>
            <a:off x="1650785" y="2347181"/>
            <a:ext cx="2312273" cy="27940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3130" fontAlgn="auto">
              <a:spcBef>
                <a:spcPct val="20000"/>
              </a:spcBef>
              <a:spcAft>
                <a:spcPts val="0"/>
              </a:spcAft>
              <a:buNone/>
              <a:tabLst>
                <a:tab pos="473710" algn="l"/>
                <a:tab pos="947420" algn="l"/>
                <a:tab pos="1421130" algn="l"/>
                <a:tab pos="1894840" algn="l"/>
                <a:tab pos="2368550" algn="l"/>
                <a:tab pos="2842895" algn="l"/>
                <a:tab pos="3316605" algn="l"/>
                <a:tab pos="3790315" algn="l"/>
                <a:tab pos="4264025" algn="l"/>
                <a:tab pos="4737735" algn="l"/>
                <a:tab pos="5212080" algn="l"/>
                <a:tab pos="5685790" algn="l"/>
              </a:tabLst>
              <a:defRPr/>
            </a:pPr>
            <a:r>
              <a:rPr lang="zh-CN" altLang="en-US" sz="1865" dirty="0">
                <a:solidFill>
                  <a:schemeClr val="tx1">
                    <a:lumMod val="75000"/>
                    <a:lumOff val="25000"/>
                  </a:schemeClr>
                </a:solidFill>
                <a:latin typeface="+mn-lt"/>
                <a:cs typeface="+mn-ea"/>
                <a:sym typeface="+mn-lt"/>
              </a:rPr>
              <a:t>标题文字</a:t>
            </a:r>
            <a:endParaRPr lang="en-AU" altLang="zh-CN" sz="1865" dirty="0">
              <a:solidFill>
                <a:schemeClr val="tx1">
                  <a:lumMod val="75000"/>
                  <a:lumOff val="25000"/>
                </a:schemeClr>
              </a:solidFill>
              <a:latin typeface="+mn-lt"/>
              <a:cs typeface="+mn-ea"/>
              <a:sym typeface="+mn-lt"/>
            </a:endParaRPr>
          </a:p>
        </p:txBody>
      </p:sp>
      <p:sp>
        <p:nvSpPr>
          <p:cNvPr id="81" name="Text Placeholder 32"/>
          <p:cNvSpPr txBox="1"/>
          <p:nvPr/>
        </p:nvSpPr>
        <p:spPr bwMode="auto">
          <a:xfrm>
            <a:off x="1377823" y="3985343"/>
            <a:ext cx="2297991"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r>
              <a:rPr lang="zh-CN" altLang="en-US" sz="1065" dirty="0">
                <a:solidFill>
                  <a:schemeClr val="tx1">
                    <a:lumMod val="75000"/>
                    <a:lumOff val="25000"/>
                  </a:schemeClr>
                </a:solidFill>
                <a:latin typeface="+mn-lt"/>
                <a:ea typeface="+mn-ea"/>
                <a:cs typeface="+mn-ea"/>
                <a:sym typeface="+mn-lt"/>
              </a:rPr>
              <a:t>所有文字都可以随意更改成您的文字内容 </a:t>
            </a: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a:p>
            <a:pPr algn="l" fontAlgn="auto">
              <a:spcAft>
                <a:spcPts val="0"/>
              </a:spcAft>
              <a:defRPr/>
            </a:pPr>
            <a:endParaRPr lang="en-US" altLang="zh-CN" sz="1065" dirty="0">
              <a:solidFill>
                <a:schemeClr val="tx1">
                  <a:lumMod val="75000"/>
                  <a:lumOff val="25000"/>
                </a:schemeClr>
              </a:solidFill>
              <a:latin typeface="+mn-lt"/>
              <a:ea typeface="+mn-ea"/>
              <a:cs typeface="+mn-ea"/>
              <a:sym typeface="+mn-lt"/>
            </a:endParaRPr>
          </a:p>
        </p:txBody>
      </p:sp>
      <p:sp>
        <p:nvSpPr>
          <p:cNvPr id="82" name="Text Placeholder 33"/>
          <p:cNvSpPr txBox="1"/>
          <p:nvPr/>
        </p:nvSpPr>
        <p:spPr>
          <a:xfrm>
            <a:off x="1377820" y="3705941"/>
            <a:ext cx="2312273" cy="2809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3130" fontAlgn="auto">
              <a:spcBef>
                <a:spcPct val="20000"/>
              </a:spcBef>
              <a:spcAft>
                <a:spcPts val="0"/>
              </a:spcAft>
              <a:buNone/>
              <a:tabLst>
                <a:tab pos="473710" algn="l"/>
                <a:tab pos="947420" algn="l"/>
                <a:tab pos="1421130" algn="l"/>
                <a:tab pos="1894840" algn="l"/>
                <a:tab pos="2368550" algn="l"/>
                <a:tab pos="2842895" algn="l"/>
                <a:tab pos="3316605" algn="l"/>
                <a:tab pos="3790315" algn="l"/>
                <a:tab pos="4264025" algn="l"/>
                <a:tab pos="4737735" algn="l"/>
                <a:tab pos="5212080" algn="l"/>
                <a:tab pos="5685790" algn="l"/>
              </a:tabLst>
              <a:defRPr/>
            </a:pPr>
            <a:r>
              <a:rPr lang="zh-CN" altLang="en-US" sz="1865" dirty="0">
                <a:solidFill>
                  <a:schemeClr val="tx1">
                    <a:lumMod val="75000"/>
                    <a:lumOff val="25000"/>
                  </a:schemeClr>
                </a:solidFill>
                <a:latin typeface="+mn-lt"/>
                <a:cs typeface="+mn-ea"/>
                <a:sym typeface="+mn-lt"/>
              </a:rPr>
              <a:t>标题文字</a:t>
            </a:r>
            <a:endParaRPr lang="en-AU" altLang="zh-CN" sz="1865" dirty="0">
              <a:solidFill>
                <a:schemeClr val="tx1">
                  <a:lumMod val="75000"/>
                  <a:lumOff val="25000"/>
                </a:schemeClr>
              </a:solidFill>
              <a:latin typeface="+mn-lt"/>
              <a:cs typeface="+mn-ea"/>
              <a:sym typeface="+mn-lt"/>
            </a:endParaRPr>
          </a:p>
        </p:txBody>
      </p:sp>
      <p:sp>
        <p:nvSpPr>
          <p:cNvPr id="35"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fade">
                                      <p:cBhvr>
                                        <p:cTn id="11" dur="1000"/>
                                        <p:tgtEl>
                                          <p:spTgt spid="52"/>
                                        </p:tgtEl>
                                      </p:cBhvr>
                                    </p:animEffect>
                                    <p:anim calcmode="lin" valueType="num">
                                      <p:cBhvr>
                                        <p:cTn id="12" dur="1000" fill="hold"/>
                                        <p:tgtEl>
                                          <p:spTgt spid="52"/>
                                        </p:tgtEl>
                                        <p:attrNameLst>
                                          <p:attrName>ppt_x</p:attrName>
                                        </p:attrNameLst>
                                      </p:cBhvr>
                                      <p:tavLst>
                                        <p:tav tm="0">
                                          <p:val>
                                            <p:strVal val="#ppt_x"/>
                                          </p:val>
                                        </p:tav>
                                        <p:tav tm="100000">
                                          <p:val>
                                            <p:strVal val="#ppt_x"/>
                                          </p:val>
                                        </p:tav>
                                      </p:tavLst>
                                    </p:anim>
                                    <p:anim calcmode="lin" valueType="num">
                                      <p:cBhvr>
                                        <p:cTn id="13" dur="1000" fill="hold"/>
                                        <p:tgtEl>
                                          <p:spTgt spid="5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p:cTn id="17" dur="500" fill="hold"/>
                                        <p:tgtEl>
                                          <p:spTgt spid="56"/>
                                        </p:tgtEl>
                                        <p:attrNameLst>
                                          <p:attrName>ppt_w</p:attrName>
                                        </p:attrNameLst>
                                      </p:cBhvr>
                                      <p:tavLst>
                                        <p:tav tm="0">
                                          <p:val>
                                            <p:fltVal val="0"/>
                                          </p:val>
                                        </p:tav>
                                        <p:tav tm="100000">
                                          <p:val>
                                            <p:strVal val="#ppt_w"/>
                                          </p:val>
                                        </p:tav>
                                      </p:tavLst>
                                    </p:anim>
                                    <p:anim calcmode="lin" valueType="num">
                                      <p:cBhvr>
                                        <p:cTn id="18" dur="500" fill="hold"/>
                                        <p:tgtEl>
                                          <p:spTgt spid="56"/>
                                        </p:tgtEl>
                                        <p:attrNameLst>
                                          <p:attrName>ppt_h</p:attrName>
                                        </p:attrNameLst>
                                      </p:cBhvr>
                                      <p:tavLst>
                                        <p:tav tm="0">
                                          <p:val>
                                            <p:fltVal val="0"/>
                                          </p:val>
                                        </p:tav>
                                        <p:tav tm="100000">
                                          <p:val>
                                            <p:strVal val="#ppt_h"/>
                                          </p:val>
                                        </p:tav>
                                      </p:tavLst>
                                    </p:anim>
                                    <p:animEffect transition="in" filter="fade">
                                      <p:cBhvr>
                                        <p:cTn id="19" dur="500"/>
                                        <p:tgtEl>
                                          <p:spTgt spid="56"/>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80"/>
                                        </p:tgtEl>
                                        <p:attrNameLst>
                                          <p:attrName>style.visibility</p:attrName>
                                        </p:attrNameLst>
                                      </p:cBhvr>
                                      <p:to>
                                        <p:strVal val="visible"/>
                                      </p:to>
                                    </p:set>
                                    <p:animEffect transition="in" filter="wipe(right)">
                                      <p:cBhvr>
                                        <p:cTn id="22" dur="500"/>
                                        <p:tgtEl>
                                          <p:spTgt spid="80"/>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animEffect transition="in" filter="wipe(right)">
                                      <p:cBhvr>
                                        <p:cTn id="25" dur="500"/>
                                        <p:tgtEl>
                                          <p:spTgt spid="79"/>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wipe(right)">
                                      <p:cBhvr>
                                        <p:cTn id="34" dur="500"/>
                                        <p:tgtEl>
                                          <p:spTgt spid="82"/>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right)">
                                      <p:cBhvr>
                                        <p:cTn id="37" dur="500"/>
                                        <p:tgtEl>
                                          <p:spTgt spid="81"/>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500" fill="hold"/>
                                        <p:tgtEl>
                                          <p:spTgt spid="65"/>
                                        </p:tgtEl>
                                        <p:attrNameLst>
                                          <p:attrName>ppt_w</p:attrName>
                                        </p:attrNameLst>
                                      </p:cBhvr>
                                      <p:tavLst>
                                        <p:tav tm="0">
                                          <p:val>
                                            <p:fltVal val="0"/>
                                          </p:val>
                                        </p:tav>
                                        <p:tav tm="100000">
                                          <p:val>
                                            <p:strVal val="#ppt_w"/>
                                          </p:val>
                                        </p:tav>
                                      </p:tavLst>
                                    </p:anim>
                                    <p:anim calcmode="lin" valueType="num">
                                      <p:cBhvr>
                                        <p:cTn id="42" dur="500" fill="hold"/>
                                        <p:tgtEl>
                                          <p:spTgt spid="65"/>
                                        </p:tgtEl>
                                        <p:attrNameLst>
                                          <p:attrName>ppt_h</p:attrName>
                                        </p:attrNameLst>
                                      </p:cBhvr>
                                      <p:tavLst>
                                        <p:tav tm="0">
                                          <p:val>
                                            <p:fltVal val="0"/>
                                          </p:val>
                                        </p:tav>
                                        <p:tav tm="100000">
                                          <p:val>
                                            <p:strVal val="#ppt_h"/>
                                          </p:val>
                                        </p:tav>
                                      </p:tavLst>
                                    </p:anim>
                                    <p:animEffect transition="in" filter="fade">
                                      <p:cBhvr>
                                        <p:cTn id="43" dur="500"/>
                                        <p:tgtEl>
                                          <p:spTgt spid="6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78"/>
                                        </p:tgtEl>
                                        <p:attrNameLst>
                                          <p:attrName>style.visibility</p:attrName>
                                        </p:attrNameLst>
                                      </p:cBhvr>
                                      <p:to>
                                        <p:strVal val="visible"/>
                                      </p:to>
                                    </p:set>
                                    <p:animEffect transition="in" filter="wipe(left)">
                                      <p:cBhvr>
                                        <p:cTn id="46" dur="500"/>
                                        <p:tgtEl>
                                          <p:spTgt spid="7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wipe(left)">
                                      <p:cBhvr>
                                        <p:cTn id="49" dur="500"/>
                                        <p:tgtEl>
                                          <p:spTgt spid="77"/>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62"/>
                                        </p:tgtEl>
                                        <p:attrNameLst>
                                          <p:attrName>style.visibility</p:attrName>
                                        </p:attrNameLst>
                                      </p:cBhvr>
                                      <p:to>
                                        <p:strVal val="visible"/>
                                      </p:to>
                                    </p:set>
                                    <p:anim calcmode="lin" valueType="num">
                                      <p:cBhvr>
                                        <p:cTn id="53" dur="500" fill="hold"/>
                                        <p:tgtEl>
                                          <p:spTgt spid="62"/>
                                        </p:tgtEl>
                                        <p:attrNameLst>
                                          <p:attrName>ppt_w</p:attrName>
                                        </p:attrNameLst>
                                      </p:cBhvr>
                                      <p:tavLst>
                                        <p:tav tm="0">
                                          <p:val>
                                            <p:fltVal val="0"/>
                                          </p:val>
                                        </p:tav>
                                        <p:tav tm="100000">
                                          <p:val>
                                            <p:strVal val="#ppt_w"/>
                                          </p:val>
                                        </p:tav>
                                      </p:tavLst>
                                    </p:anim>
                                    <p:anim calcmode="lin" valueType="num">
                                      <p:cBhvr>
                                        <p:cTn id="54" dur="500" fill="hold"/>
                                        <p:tgtEl>
                                          <p:spTgt spid="62"/>
                                        </p:tgtEl>
                                        <p:attrNameLst>
                                          <p:attrName>ppt_h</p:attrName>
                                        </p:attrNameLst>
                                      </p:cBhvr>
                                      <p:tavLst>
                                        <p:tav tm="0">
                                          <p:val>
                                            <p:fltVal val="0"/>
                                          </p:val>
                                        </p:tav>
                                        <p:tav tm="100000">
                                          <p:val>
                                            <p:strVal val="#ppt_h"/>
                                          </p:val>
                                        </p:tav>
                                      </p:tavLst>
                                    </p:anim>
                                    <p:animEffect transition="in" filter="fade">
                                      <p:cBhvr>
                                        <p:cTn id="55" dur="500"/>
                                        <p:tgtEl>
                                          <p:spTgt spid="6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left)">
                                      <p:cBhvr>
                                        <p:cTn id="58" dur="500"/>
                                        <p:tgtEl>
                                          <p:spTgt spid="72"/>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wipe(left)">
                                      <p:cBhvr>
                                        <p:cTn id="61" dur="500"/>
                                        <p:tgtEl>
                                          <p:spTgt spid="71"/>
                                        </p:tgtEl>
                                      </p:cBhvr>
                                    </p:animEffect>
                                  </p:childTnLst>
                                </p:cTn>
                              </p:par>
                            </p:childTnLst>
                          </p:cTn>
                        </p:par>
                        <p:par>
                          <p:cTn id="62" fill="hold">
                            <p:stCondLst>
                              <p:cond delay="3500"/>
                            </p:stCondLst>
                            <p:childTnLst>
                              <p:par>
                                <p:cTn id="63" presetID="53" presetClass="entr" presetSubtype="16"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anim calcmode="lin" valueType="num">
                                      <p:cBhvr>
                                        <p:cTn id="65" dur="500" fill="hold"/>
                                        <p:tgtEl>
                                          <p:spTgt spid="59"/>
                                        </p:tgtEl>
                                        <p:attrNameLst>
                                          <p:attrName>ppt_w</p:attrName>
                                        </p:attrNameLst>
                                      </p:cBhvr>
                                      <p:tavLst>
                                        <p:tav tm="0">
                                          <p:val>
                                            <p:fltVal val="0"/>
                                          </p:val>
                                        </p:tav>
                                        <p:tav tm="100000">
                                          <p:val>
                                            <p:strVal val="#ppt_w"/>
                                          </p:val>
                                        </p:tav>
                                      </p:tavLst>
                                    </p:anim>
                                    <p:anim calcmode="lin" valueType="num">
                                      <p:cBhvr>
                                        <p:cTn id="66" dur="500" fill="hold"/>
                                        <p:tgtEl>
                                          <p:spTgt spid="59"/>
                                        </p:tgtEl>
                                        <p:attrNameLst>
                                          <p:attrName>ppt_h</p:attrName>
                                        </p:attrNameLst>
                                      </p:cBhvr>
                                      <p:tavLst>
                                        <p:tav tm="0">
                                          <p:val>
                                            <p:fltVal val="0"/>
                                          </p:val>
                                        </p:tav>
                                        <p:tav tm="100000">
                                          <p:val>
                                            <p:strVal val="#ppt_h"/>
                                          </p:val>
                                        </p:tav>
                                      </p:tavLst>
                                    </p:anim>
                                    <p:animEffect transition="in" filter="fade">
                                      <p:cBhvr>
                                        <p:cTn id="67" dur="500"/>
                                        <p:tgtEl>
                                          <p:spTgt spid="59"/>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wipe(left)">
                                      <p:cBhvr>
                                        <p:cTn id="70" dur="500"/>
                                        <p:tgtEl>
                                          <p:spTgt spid="7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Effect transition="in" filter="wipe(left)">
                                      <p:cBhvr>
                                        <p:cTn id="73" dur="500"/>
                                        <p:tgtEl>
                                          <p:spTgt spid="73"/>
                                        </p:tgtEl>
                                      </p:cBhvr>
                                    </p:animEffect>
                                  </p:childTnLst>
                                </p:cTn>
                              </p:par>
                            </p:childTnLst>
                          </p:cTn>
                        </p:par>
                        <p:par>
                          <p:cTn id="74" fill="hold">
                            <p:stCondLst>
                              <p:cond delay="4000"/>
                            </p:stCondLst>
                            <p:childTnLst>
                              <p:par>
                                <p:cTn id="75" presetID="53" presetClass="entr" presetSubtype="16" fill="hold" nodeType="afterEffect">
                                  <p:stCondLst>
                                    <p:cond delay="0"/>
                                  </p:stCondLst>
                                  <p:childTnLst>
                                    <p:set>
                                      <p:cBhvr>
                                        <p:cTn id="76" dur="1" fill="hold">
                                          <p:stCondLst>
                                            <p:cond delay="0"/>
                                          </p:stCondLst>
                                        </p:cTn>
                                        <p:tgtEl>
                                          <p:spTgt spid="68"/>
                                        </p:tgtEl>
                                        <p:attrNameLst>
                                          <p:attrName>style.visibility</p:attrName>
                                        </p:attrNameLst>
                                      </p:cBhvr>
                                      <p:to>
                                        <p:strVal val="visible"/>
                                      </p:to>
                                    </p:set>
                                    <p:anim calcmode="lin" valueType="num">
                                      <p:cBhvr>
                                        <p:cTn id="77" dur="500" fill="hold"/>
                                        <p:tgtEl>
                                          <p:spTgt spid="68"/>
                                        </p:tgtEl>
                                        <p:attrNameLst>
                                          <p:attrName>ppt_w</p:attrName>
                                        </p:attrNameLst>
                                      </p:cBhvr>
                                      <p:tavLst>
                                        <p:tav tm="0">
                                          <p:val>
                                            <p:fltVal val="0"/>
                                          </p:val>
                                        </p:tav>
                                        <p:tav tm="100000">
                                          <p:val>
                                            <p:strVal val="#ppt_w"/>
                                          </p:val>
                                        </p:tav>
                                      </p:tavLst>
                                    </p:anim>
                                    <p:anim calcmode="lin" valueType="num">
                                      <p:cBhvr>
                                        <p:cTn id="78" dur="500" fill="hold"/>
                                        <p:tgtEl>
                                          <p:spTgt spid="68"/>
                                        </p:tgtEl>
                                        <p:attrNameLst>
                                          <p:attrName>ppt_h</p:attrName>
                                        </p:attrNameLst>
                                      </p:cBhvr>
                                      <p:tavLst>
                                        <p:tav tm="0">
                                          <p:val>
                                            <p:fltVal val="0"/>
                                          </p:val>
                                        </p:tav>
                                        <p:tav tm="100000">
                                          <p:val>
                                            <p:strVal val="#ppt_h"/>
                                          </p:val>
                                        </p:tav>
                                      </p:tavLst>
                                    </p:anim>
                                    <p:animEffect transition="in" filter="fade">
                                      <p:cBhvr>
                                        <p:cTn id="79" dur="500"/>
                                        <p:tgtEl>
                                          <p:spTgt spid="6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76"/>
                                        </p:tgtEl>
                                        <p:attrNameLst>
                                          <p:attrName>style.visibility</p:attrName>
                                        </p:attrNameLst>
                                      </p:cBhvr>
                                      <p:to>
                                        <p:strVal val="visible"/>
                                      </p:to>
                                    </p:set>
                                    <p:animEffect transition="in" filter="wipe(left)">
                                      <p:cBhvr>
                                        <p:cTn id="82" dur="500"/>
                                        <p:tgtEl>
                                          <p:spTgt spid="76"/>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75"/>
                                        </p:tgtEl>
                                        <p:attrNameLst>
                                          <p:attrName>style.visibility</p:attrName>
                                        </p:attrNameLst>
                                      </p:cBhvr>
                                      <p:to>
                                        <p:strVal val="visible"/>
                                      </p:to>
                                    </p:set>
                                    <p:animEffect transition="in" filter="wipe(left)">
                                      <p:cBhvr>
                                        <p:cTn id="8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71" grpId="0"/>
      <p:bldP spid="72" grpId="0"/>
      <p:bldP spid="73" grpId="0"/>
      <p:bldP spid="74" grpId="0"/>
      <p:bldP spid="75" grpId="0"/>
      <p:bldP spid="76" grpId="0"/>
      <p:bldP spid="77" grpId="0"/>
      <p:bldP spid="78" grpId="0"/>
      <p:bldP spid="79" grpId="0"/>
      <p:bldP spid="80" grpId="0"/>
      <p:bldP spid="81" grpId="0"/>
      <p:bldP spid="82" grpId="0"/>
      <p:bldP spid="3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5108367" y="1310218"/>
            <a:ext cx="2048933" cy="4891617"/>
          </a:xfrm>
          <a:custGeom>
            <a:avLst/>
            <a:gdLst/>
            <a:ahLst/>
            <a:cxnLst/>
            <a:rect l="l" t="t" r="r" b="b"/>
            <a:pathLst>
              <a:path w="1536700" h="3668713">
                <a:moveTo>
                  <a:pt x="196789" y="0"/>
                </a:moveTo>
                <a:lnTo>
                  <a:pt x="978699" y="0"/>
                </a:lnTo>
                <a:lnTo>
                  <a:pt x="982663" y="0"/>
                </a:lnTo>
                <a:lnTo>
                  <a:pt x="982663" y="401"/>
                </a:lnTo>
                <a:cubicBezTo>
                  <a:pt x="1135160" y="1079"/>
                  <a:pt x="1273070" y="63504"/>
                  <a:pt x="1373318" y="163655"/>
                </a:cubicBezTo>
                <a:cubicBezTo>
                  <a:pt x="1474168" y="264940"/>
                  <a:pt x="1536700" y="404607"/>
                  <a:pt x="1536700" y="558933"/>
                </a:cubicBezTo>
                <a:cubicBezTo>
                  <a:pt x="1536700" y="712993"/>
                  <a:pt x="1474168" y="852926"/>
                  <a:pt x="1373318" y="953945"/>
                </a:cubicBezTo>
                <a:cubicBezTo>
                  <a:pt x="1272202" y="1054963"/>
                  <a:pt x="1132768" y="1117600"/>
                  <a:pt x="978699" y="1117600"/>
                </a:cubicBezTo>
                <a:lnTo>
                  <a:pt x="977900" y="1117600"/>
                </a:lnTo>
                <a:lnTo>
                  <a:pt x="556679" y="1117600"/>
                </a:lnTo>
                <a:cubicBezTo>
                  <a:pt x="476645" y="1117871"/>
                  <a:pt x="404309" y="1150571"/>
                  <a:pt x="351679" y="1202999"/>
                </a:cubicBezTo>
                <a:cubicBezTo>
                  <a:pt x="298967" y="1256040"/>
                  <a:pt x="266222" y="1329072"/>
                  <a:pt x="266222" y="1409833"/>
                </a:cubicBezTo>
                <a:cubicBezTo>
                  <a:pt x="266222" y="1490595"/>
                  <a:pt x="298967" y="1563627"/>
                  <a:pt x="351679" y="1616401"/>
                </a:cubicBezTo>
                <a:cubicBezTo>
                  <a:pt x="404427" y="1669212"/>
                  <a:pt x="476967" y="1701677"/>
                  <a:pt x="557213" y="1701855"/>
                </a:cubicBezTo>
                <a:lnTo>
                  <a:pt x="557213" y="1701800"/>
                </a:lnTo>
                <a:lnTo>
                  <a:pt x="978699" y="1701800"/>
                </a:lnTo>
                <a:lnTo>
                  <a:pt x="982663" y="1701800"/>
                </a:lnTo>
                <a:lnTo>
                  <a:pt x="982663" y="1702201"/>
                </a:lnTo>
                <a:cubicBezTo>
                  <a:pt x="1135160" y="1702879"/>
                  <a:pt x="1273070" y="1765289"/>
                  <a:pt x="1373318" y="1865416"/>
                </a:cubicBezTo>
                <a:cubicBezTo>
                  <a:pt x="1474168" y="1966677"/>
                  <a:pt x="1536700" y="2106311"/>
                  <a:pt x="1536700" y="2260600"/>
                </a:cubicBezTo>
                <a:cubicBezTo>
                  <a:pt x="1536700" y="2414890"/>
                  <a:pt x="1474168" y="2554523"/>
                  <a:pt x="1373318" y="2655517"/>
                </a:cubicBezTo>
                <a:cubicBezTo>
                  <a:pt x="1272202" y="2756778"/>
                  <a:pt x="1132768" y="2819400"/>
                  <a:pt x="978699" y="2819400"/>
                </a:cubicBezTo>
                <a:lnTo>
                  <a:pt x="977900" y="2819400"/>
                </a:lnTo>
                <a:lnTo>
                  <a:pt x="552450" y="2819400"/>
                </a:lnTo>
                <a:lnTo>
                  <a:pt x="552450" y="2819385"/>
                </a:lnTo>
                <a:cubicBezTo>
                  <a:pt x="474092" y="2820390"/>
                  <a:pt x="403379" y="2852806"/>
                  <a:pt x="351679" y="2904481"/>
                </a:cubicBezTo>
                <a:cubicBezTo>
                  <a:pt x="298967" y="2957168"/>
                  <a:pt x="266222" y="3030079"/>
                  <a:pt x="266222" y="3110707"/>
                </a:cubicBezTo>
                <a:cubicBezTo>
                  <a:pt x="266222" y="3191334"/>
                  <a:pt x="298967" y="3264245"/>
                  <a:pt x="351679" y="3316932"/>
                </a:cubicBezTo>
                <a:cubicBezTo>
                  <a:pt x="404658" y="3369886"/>
                  <a:pt x="477602" y="3402616"/>
                  <a:pt x="558268" y="3402616"/>
                </a:cubicBezTo>
                <a:lnTo>
                  <a:pt x="558800" y="3402616"/>
                </a:lnTo>
                <a:lnTo>
                  <a:pt x="558800" y="3403600"/>
                </a:lnTo>
                <a:lnTo>
                  <a:pt x="1343112" y="3403600"/>
                </a:lnTo>
                <a:lnTo>
                  <a:pt x="1428750" y="3536157"/>
                </a:lnTo>
                <a:lnTo>
                  <a:pt x="1343112" y="3668713"/>
                </a:lnTo>
                <a:lnTo>
                  <a:pt x="558800" y="3668713"/>
                </a:lnTo>
                <a:lnTo>
                  <a:pt x="558268" y="3668713"/>
                </a:lnTo>
                <a:lnTo>
                  <a:pt x="557212" y="3668713"/>
                </a:lnTo>
                <a:lnTo>
                  <a:pt x="557212" y="3668607"/>
                </a:lnTo>
                <a:cubicBezTo>
                  <a:pt x="403488" y="3668427"/>
                  <a:pt x="264394" y="3605950"/>
                  <a:pt x="163460" y="3505329"/>
                </a:cubicBezTo>
                <a:cubicBezTo>
                  <a:pt x="62562" y="3404212"/>
                  <a:pt x="0" y="3264777"/>
                  <a:pt x="0" y="3110707"/>
                </a:cubicBezTo>
                <a:cubicBezTo>
                  <a:pt x="0" y="2956636"/>
                  <a:pt x="62562" y="2817201"/>
                  <a:pt x="163460" y="2716350"/>
                </a:cubicBezTo>
                <a:cubicBezTo>
                  <a:pt x="263349" y="2616508"/>
                  <a:pt x="400614" y="2554283"/>
                  <a:pt x="552450" y="2553287"/>
                </a:cubicBezTo>
                <a:lnTo>
                  <a:pt x="552450" y="2552700"/>
                </a:lnTo>
                <a:lnTo>
                  <a:pt x="558268" y="2552700"/>
                </a:lnTo>
                <a:lnTo>
                  <a:pt x="977900" y="2552700"/>
                </a:lnTo>
                <a:lnTo>
                  <a:pt x="977900" y="2552924"/>
                </a:lnTo>
                <a:lnTo>
                  <a:pt x="978699" y="2552924"/>
                </a:lnTo>
                <a:cubicBezTo>
                  <a:pt x="1059325" y="2552924"/>
                  <a:pt x="1132235" y="2520148"/>
                  <a:pt x="1185188" y="2467119"/>
                </a:cubicBezTo>
                <a:cubicBezTo>
                  <a:pt x="1237875" y="2414357"/>
                  <a:pt x="1270605" y="2341342"/>
                  <a:pt x="1270605" y="2260600"/>
                </a:cubicBezTo>
                <a:cubicBezTo>
                  <a:pt x="1270605" y="2179858"/>
                  <a:pt x="1237875" y="2106844"/>
                  <a:pt x="1185188" y="2054081"/>
                </a:cubicBezTo>
                <a:cubicBezTo>
                  <a:pt x="1132721" y="2001539"/>
                  <a:pt x="1060661" y="1968879"/>
                  <a:pt x="980914" y="1968500"/>
                </a:cubicBezTo>
                <a:lnTo>
                  <a:pt x="558800" y="1968500"/>
                </a:lnTo>
                <a:lnTo>
                  <a:pt x="558268" y="1968500"/>
                </a:lnTo>
                <a:lnTo>
                  <a:pt x="557213" y="1968500"/>
                </a:lnTo>
                <a:lnTo>
                  <a:pt x="557213" y="1968394"/>
                </a:lnTo>
                <a:cubicBezTo>
                  <a:pt x="403489" y="1968215"/>
                  <a:pt x="264394" y="1905899"/>
                  <a:pt x="163460" y="1804845"/>
                </a:cubicBezTo>
                <a:cubicBezTo>
                  <a:pt x="62562" y="1703826"/>
                  <a:pt x="0" y="1564160"/>
                  <a:pt x="0" y="1409833"/>
                </a:cubicBezTo>
                <a:cubicBezTo>
                  <a:pt x="0" y="1255507"/>
                  <a:pt x="62562" y="1115840"/>
                  <a:pt x="163460" y="1014555"/>
                </a:cubicBezTo>
                <a:cubicBezTo>
                  <a:pt x="263349" y="914810"/>
                  <a:pt x="400614" y="852486"/>
                  <a:pt x="552450" y="851488"/>
                </a:cubicBezTo>
                <a:lnTo>
                  <a:pt x="552450" y="850900"/>
                </a:lnTo>
                <a:lnTo>
                  <a:pt x="558268" y="850900"/>
                </a:lnTo>
                <a:lnTo>
                  <a:pt x="977900" y="850900"/>
                </a:lnTo>
                <a:lnTo>
                  <a:pt x="977900" y="851061"/>
                </a:lnTo>
                <a:lnTo>
                  <a:pt x="978699" y="851061"/>
                </a:lnTo>
                <a:cubicBezTo>
                  <a:pt x="1059325" y="851061"/>
                  <a:pt x="1132235" y="818276"/>
                  <a:pt x="1185188" y="765501"/>
                </a:cubicBezTo>
                <a:cubicBezTo>
                  <a:pt x="1237875" y="712726"/>
                  <a:pt x="1270605" y="639428"/>
                  <a:pt x="1270605" y="558933"/>
                </a:cubicBezTo>
                <a:cubicBezTo>
                  <a:pt x="1270605" y="478172"/>
                  <a:pt x="1237875" y="405140"/>
                  <a:pt x="1185188" y="352099"/>
                </a:cubicBezTo>
                <a:cubicBezTo>
                  <a:pt x="1132583" y="299671"/>
                  <a:pt x="1060283" y="266971"/>
                  <a:pt x="980287" y="266700"/>
                </a:cubicBezTo>
                <a:lnTo>
                  <a:pt x="196789" y="266700"/>
                </a:lnTo>
                <a:lnTo>
                  <a:pt x="111125" y="133350"/>
                </a:lnTo>
                <a:close/>
              </a:path>
            </a:pathLst>
          </a:custGeom>
          <a:solidFill>
            <a:schemeClr val="bg1">
              <a:lumMod val="75000"/>
            </a:schemeClr>
          </a:solidFill>
          <a:ln>
            <a:noFill/>
          </a:ln>
        </p:spPr>
        <p:txBody>
          <a:bodyPr vert="horz" wrap="square" lIns="121920" tIns="60960" rIns="121920" bIns="60960" numCol="1" anchor="t" anchorCtr="0" compatLnSpc="1"/>
          <a:lstStyle/>
          <a:p>
            <a:endParaRPr lang="zh-CN" altLang="en-US" sz="3200">
              <a:cs typeface="+mn-ea"/>
              <a:sym typeface="+mn-lt"/>
            </a:endParaRPr>
          </a:p>
        </p:txBody>
      </p:sp>
      <p:grpSp>
        <p:nvGrpSpPr>
          <p:cNvPr id="64" name="组合 63"/>
          <p:cNvGrpSpPr/>
          <p:nvPr/>
        </p:nvGrpSpPr>
        <p:grpSpPr>
          <a:xfrm>
            <a:off x="7543955" y="1635761"/>
            <a:ext cx="3126384" cy="830499"/>
            <a:chOff x="5657966" y="1226821"/>
            <a:chExt cx="2344788" cy="622874"/>
          </a:xfrm>
        </p:grpSpPr>
        <p:sp>
          <p:nvSpPr>
            <p:cNvPr id="8" name="TextBox 7"/>
            <p:cNvSpPr txBox="1"/>
            <p:nvPr/>
          </p:nvSpPr>
          <p:spPr>
            <a:xfrm>
              <a:off x="5657966" y="1522682"/>
              <a:ext cx="2344788" cy="327013"/>
            </a:xfrm>
            <a:prstGeom prst="rect">
              <a:avLst/>
            </a:prstGeom>
            <a:noFill/>
          </p:spPr>
          <p:txBody>
            <a:bodyPr wrap="square" lIns="0" tIns="0" rIns="0" bIns="0" rtlCol="0">
              <a:spAutoFit/>
            </a:bodyPr>
            <a:lstStyle/>
            <a:p>
              <a:pPr algn="just">
                <a:lnSpc>
                  <a:spcPts val="1735"/>
                </a:lnSpc>
              </a:pPr>
              <a:r>
                <a:rPr lang="zh-CN" altLang="en-US" sz="1400" dirty="0">
                  <a:solidFill>
                    <a:schemeClr val="tx1">
                      <a:lumMod val="75000"/>
                      <a:lumOff val="25000"/>
                    </a:schemeClr>
                  </a:solidFill>
                  <a:cs typeface="+mn-ea"/>
                  <a:sym typeface="+mn-lt"/>
                </a:rPr>
                <a:t>点击输入简要文字内容，文字内容需概括精炼，言简意赅的说明分项内容</a:t>
              </a:r>
              <a:r>
                <a:rPr lang="en-US" altLang="zh-CN" sz="1400" dirty="0">
                  <a:solidFill>
                    <a:schemeClr val="tx1">
                      <a:lumMod val="75000"/>
                      <a:lumOff val="25000"/>
                    </a:schemeClr>
                  </a:solidFill>
                  <a:cs typeface="+mn-ea"/>
                  <a:sym typeface="+mn-lt"/>
                </a:rPr>
                <a:t>……</a:t>
              </a:r>
            </a:p>
          </p:txBody>
        </p:sp>
        <p:sp>
          <p:nvSpPr>
            <p:cNvPr id="9" name="TextBox 8"/>
            <p:cNvSpPr txBox="1"/>
            <p:nvPr/>
          </p:nvSpPr>
          <p:spPr>
            <a:xfrm>
              <a:off x="5657966" y="1226821"/>
              <a:ext cx="2322652" cy="230833"/>
            </a:xfrm>
            <a:prstGeom prst="rect">
              <a:avLst/>
            </a:prstGeom>
            <a:noFill/>
          </p:spPr>
          <p:txBody>
            <a:bodyPr wrap="square" lIns="0" tIns="0" rIns="0" bIns="0" rtlCol="0">
              <a:spAutoFit/>
            </a:bodyPr>
            <a:lstStyle/>
            <a:p>
              <a:r>
                <a:rPr lang="zh-CN" altLang="en-US" sz="2000" dirty="0">
                  <a:solidFill>
                    <a:schemeClr val="tx1">
                      <a:lumMod val="75000"/>
                      <a:lumOff val="25000"/>
                    </a:schemeClr>
                  </a:solidFill>
                  <a:cs typeface="+mn-ea"/>
                  <a:sym typeface="+mn-lt"/>
                </a:rPr>
                <a:t>主题信息</a:t>
              </a:r>
            </a:p>
          </p:txBody>
        </p:sp>
      </p:grpSp>
      <p:grpSp>
        <p:nvGrpSpPr>
          <p:cNvPr id="31" name="组合 30"/>
          <p:cNvGrpSpPr/>
          <p:nvPr/>
        </p:nvGrpSpPr>
        <p:grpSpPr>
          <a:xfrm>
            <a:off x="1591293" y="2743201"/>
            <a:ext cx="3126384" cy="830499"/>
            <a:chOff x="1193470" y="2057401"/>
            <a:chExt cx="2344788" cy="622874"/>
          </a:xfrm>
        </p:grpSpPr>
        <p:sp>
          <p:nvSpPr>
            <p:cNvPr id="10" name="TextBox 9"/>
            <p:cNvSpPr txBox="1"/>
            <p:nvPr/>
          </p:nvSpPr>
          <p:spPr>
            <a:xfrm>
              <a:off x="1193470" y="2353262"/>
              <a:ext cx="2344788" cy="327013"/>
            </a:xfrm>
            <a:prstGeom prst="rect">
              <a:avLst/>
            </a:prstGeom>
            <a:noFill/>
          </p:spPr>
          <p:txBody>
            <a:bodyPr wrap="square" lIns="0" tIns="0" rIns="0" bIns="0" rtlCol="0">
              <a:spAutoFit/>
            </a:bodyPr>
            <a:lstStyle/>
            <a:p>
              <a:pPr algn="r">
                <a:lnSpc>
                  <a:spcPts val="1735"/>
                </a:lnSpc>
              </a:pPr>
              <a:r>
                <a:rPr lang="zh-CN" altLang="en-US" sz="1400" dirty="0">
                  <a:solidFill>
                    <a:schemeClr val="tx1">
                      <a:lumMod val="75000"/>
                      <a:lumOff val="25000"/>
                    </a:schemeClr>
                  </a:solidFill>
                  <a:cs typeface="+mn-ea"/>
                  <a:sym typeface="+mn-lt"/>
                </a:rPr>
                <a:t>点击输入简要文字内容，文字内容需概括精炼，言简意赅的说明分项内容</a:t>
              </a:r>
              <a:r>
                <a:rPr lang="en-US" altLang="zh-CN" sz="1400" dirty="0">
                  <a:solidFill>
                    <a:schemeClr val="tx1">
                      <a:lumMod val="75000"/>
                      <a:lumOff val="25000"/>
                    </a:schemeClr>
                  </a:solidFill>
                  <a:cs typeface="+mn-ea"/>
                  <a:sym typeface="+mn-lt"/>
                </a:rPr>
                <a:t>……</a:t>
              </a:r>
            </a:p>
          </p:txBody>
        </p:sp>
        <p:sp>
          <p:nvSpPr>
            <p:cNvPr id="11" name="TextBox 10"/>
            <p:cNvSpPr txBox="1"/>
            <p:nvPr/>
          </p:nvSpPr>
          <p:spPr>
            <a:xfrm>
              <a:off x="1193470" y="2057401"/>
              <a:ext cx="2322652" cy="230833"/>
            </a:xfrm>
            <a:prstGeom prst="rect">
              <a:avLst/>
            </a:prstGeom>
            <a:noFill/>
          </p:spPr>
          <p:txBody>
            <a:bodyPr wrap="square" lIns="0" tIns="0" rIns="0" bIns="0" rtlCol="0">
              <a:spAutoFit/>
            </a:bodyPr>
            <a:lstStyle/>
            <a:p>
              <a:pPr algn="r"/>
              <a:r>
                <a:rPr lang="zh-CN" altLang="en-US" sz="2000" dirty="0">
                  <a:solidFill>
                    <a:schemeClr val="tx1">
                      <a:lumMod val="75000"/>
                      <a:lumOff val="25000"/>
                    </a:schemeClr>
                  </a:solidFill>
                  <a:cs typeface="+mn-ea"/>
                  <a:sym typeface="+mn-lt"/>
                </a:rPr>
                <a:t>主题信息</a:t>
              </a:r>
            </a:p>
          </p:txBody>
        </p:sp>
      </p:grpSp>
      <p:grpSp>
        <p:nvGrpSpPr>
          <p:cNvPr id="30" name="组合 29"/>
          <p:cNvGrpSpPr/>
          <p:nvPr/>
        </p:nvGrpSpPr>
        <p:grpSpPr>
          <a:xfrm>
            <a:off x="7543955" y="3992884"/>
            <a:ext cx="3126384" cy="830499"/>
            <a:chOff x="5657966" y="2994662"/>
            <a:chExt cx="2344788" cy="622874"/>
          </a:xfrm>
        </p:grpSpPr>
        <p:sp>
          <p:nvSpPr>
            <p:cNvPr id="12" name="TextBox 11"/>
            <p:cNvSpPr txBox="1"/>
            <p:nvPr/>
          </p:nvSpPr>
          <p:spPr>
            <a:xfrm>
              <a:off x="5657966" y="3290523"/>
              <a:ext cx="2344788" cy="327013"/>
            </a:xfrm>
            <a:prstGeom prst="rect">
              <a:avLst/>
            </a:prstGeom>
            <a:noFill/>
          </p:spPr>
          <p:txBody>
            <a:bodyPr wrap="square" lIns="0" tIns="0" rIns="0" bIns="0" rtlCol="0">
              <a:spAutoFit/>
            </a:bodyPr>
            <a:lstStyle/>
            <a:p>
              <a:pPr algn="just">
                <a:lnSpc>
                  <a:spcPts val="1735"/>
                </a:lnSpc>
              </a:pPr>
              <a:r>
                <a:rPr lang="zh-CN" altLang="en-US" sz="1400" dirty="0">
                  <a:solidFill>
                    <a:schemeClr val="tx1">
                      <a:lumMod val="75000"/>
                      <a:lumOff val="25000"/>
                    </a:schemeClr>
                  </a:solidFill>
                  <a:cs typeface="+mn-ea"/>
                  <a:sym typeface="+mn-lt"/>
                </a:rPr>
                <a:t>点击输入简要文字内容，文字内容需概括精炼，言简意赅的说明分项内容</a:t>
              </a:r>
              <a:r>
                <a:rPr lang="en-US" altLang="zh-CN" sz="1400" dirty="0">
                  <a:solidFill>
                    <a:schemeClr val="tx1">
                      <a:lumMod val="75000"/>
                      <a:lumOff val="25000"/>
                    </a:schemeClr>
                  </a:solidFill>
                  <a:cs typeface="+mn-ea"/>
                  <a:sym typeface="+mn-lt"/>
                </a:rPr>
                <a:t>……</a:t>
              </a:r>
            </a:p>
          </p:txBody>
        </p:sp>
        <p:sp>
          <p:nvSpPr>
            <p:cNvPr id="13" name="TextBox 12"/>
            <p:cNvSpPr txBox="1"/>
            <p:nvPr/>
          </p:nvSpPr>
          <p:spPr>
            <a:xfrm>
              <a:off x="5657966" y="2994662"/>
              <a:ext cx="2322652" cy="230833"/>
            </a:xfrm>
            <a:prstGeom prst="rect">
              <a:avLst/>
            </a:prstGeom>
            <a:noFill/>
          </p:spPr>
          <p:txBody>
            <a:bodyPr wrap="square" lIns="0" tIns="0" rIns="0" bIns="0" rtlCol="0">
              <a:spAutoFit/>
            </a:bodyPr>
            <a:lstStyle/>
            <a:p>
              <a:r>
                <a:rPr lang="zh-CN" altLang="en-US" sz="2000" dirty="0">
                  <a:solidFill>
                    <a:schemeClr val="tx1">
                      <a:lumMod val="75000"/>
                      <a:lumOff val="25000"/>
                    </a:schemeClr>
                  </a:solidFill>
                  <a:cs typeface="+mn-ea"/>
                  <a:sym typeface="+mn-lt"/>
                </a:rPr>
                <a:t>主题信息</a:t>
              </a:r>
            </a:p>
          </p:txBody>
        </p:sp>
      </p:grpSp>
      <p:grpSp>
        <p:nvGrpSpPr>
          <p:cNvPr id="29" name="组合 28"/>
          <p:cNvGrpSpPr/>
          <p:nvPr/>
        </p:nvGrpSpPr>
        <p:grpSpPr>
          <a:xfrm>
            <a:off x="1591293" y="4910468"/>
            <a:ext cx="3126384" cy="830499"/>
            <a:chOff x="1193470" y="3825242"/>
            <a:chExt cx="2344788" cy="622874"/>
          </a:xfrm>
        </p:grpSpPr>
        <p:sp>
          <p:nvSpPr>
            <p:cNvPr id="14" name="TextBox 13"/>
            <p:cNvSpPr txBox="1"/>
            <p:nvPr/>
          </p:nvSpPr>
          <p:spPr>
            <a:xfrm>
              <a:off x="1193470" y="4121103"/>
              <a:ext cx="2344788" cy="327013"/>
            </a:xfrm>
            <a:prstGeom prst="rect">
              <a:avLst/>
            </a:prstGeom>
            <a:noFill/>
          </p:spPr>
          <p:txBody>
            <a:bodyPr wrap="square" lIns="0" tIns="0" rIns="0" bIns="0" rtlCol="0">
              <a:spAutoFit/>
            </a:bodyPr>
            <a:lstStyle/>
            <a:p>
              <a:pPr algn="r">
                <a:lnSpc>
                  <a:spcPts val="1735"/>
                </a:lnSpc>
              </a:pPr>
              <a:r>
                <a:rPr lang="zh-CN" altLang="en-US" sz="1400" dirty="0">
                  <a:solidFill>
                    <a:schemeClr val="tx1">
                      <a:lumMod val="75000"/>
                      <a:lumOff val="25000"/>
                    </a:schemeClr>
                  </a:solidFill>
                  <a:cs typeface="+mn-ea"/>
                  <a:sym typeface="+mn-lt"/>
                </a:rPr>
                <a:t>点击输入简要文字内容，文字内容需概括精炼，言简意赅的说明分项内容</a:t>
              </a:r>
              <a:r>
                <a:rPr lang="en-US" altLang="zh-CN" sz="1400" dirty="0">
                  <a:solidFill>
                    <a:schemeClr val="tx1">
                      <a:lumMod val="75000"/>
                      <a:lumOff val="25000"/>
                    </a:schemeClr>
                  </a:solidFill>
                  <a:cs typeface="+mn-ea"/>
                  <a:sym typeface="+mn-lt"/>
                </a:rPr>
                <a:t>……</a:t>
              </a:r>
            </a:p>
          </p:txBody>
        </p:sp>
        <p:sp>
          <p:nvSpPr>
            <p:cNvPr id="15" name="TextBox 14"/>
            <p:cNvSpPr txBox="1"/>
            <p:nvPr/>
          </p:nvSpPr>
          <p:spPr>
            <a:xfrm>
              <a:off x="1193470" y="3825242"/>
              <a:ext cx="2322652" cy="230833"/>
            </a:xfrm>
            <a:prstGeom prst="rect">
              <a:avLst/>
            </a:prstGeom>
            <a:noFill/>
          </p:spPr>
          <p:txBody>
            <a:bodyPr wrap="square" lIns="0" tIns="0" rIns="0" bIns="0" rtlCol="0">
              <a:spAutoFit/>
            </a:bodyPr>
            <a:lstStyle/>
            <a:p>
              <a:pPr algn="r"/>
              <a:r>
                <a:rPr lang="zh-CN" altLang="en-US" sz="2000" dirty="0">
                  <a:solidFill>
                    <a:schemeClr val="tx1">
                      <a:lumMod val="75000"/>
                      <a:lumOff val="25000"/>
                    </a:schemeClr>
                  </a:solidFill>
                  <a:cs typeface="+mn-ea"/>
                  <a:sym typeface="+mn-lt"/>
                </a:rPr>
                <a:t>主题信息</a:t>
              </a:r>
            </a:p>
          </p:txBody>
        </p:sp>
      </p:grpSp>
      <p:grpSp>
        <p:nvGrpSpPr>
          <p:cNvPr id="2" name="组合 1"/>
          <p:cNvGrpSpPr/>
          <p:nvPr/>
        </p:nvGrpSpPr>
        <p:grpSpPr>
          <a:xfrm>
            <a:off x="6518063" y="1635761"/>
            <a:ext cx="839050" cy="839048"/>
            <a:chOff x="4888549" y="1226821"/>
            <a:chExt cx="629288" cy="629286"/>
          </a:xfrm>
        </p:grpSpPr>
        <p:sp>
          <p:nvSpPr>
            <p:cNvPr id="4" name="Oval 13"/>
            <p:cNvSpPr>
              <a:spLocks noChangeArrowheads="1"/>
            </p:cNvSpPr>
            <p:nvPr/>
          </p:nvSpPr>
          <p:spPr bwMode="auto">
            <a:xfrm>
              <a:off x="4888549" y="1226821"/>
              <a:ext cx="629288" cy="629286"/>
            </a:xfrm>
            <a:prstGeom prst="ellipse">
              <a:avLst/>
            </a:prstGeom>
            <a:solidFill>
              <a:srgbClr val="50A83F"/>
            </a:solidFill>
            <a:ln w="19050">
              <a:solidFill>
                <a:schemeClr val="bg1"/>
              </a:solidFill>
            </a:ln>
          </p:spPr>
          <p:txBody>
            <a:bodyPr vert="horz" wrap="square" lIns="0" tIns="0" rIns="0" bIns="0" numCol="1" anchor="t" anchorCtr="0" compatLnSpc="1"/>
            <a:lstStyle/>
            <a:p>
              <a:pPr algn="ctr">
                <a:lnSpc>
                  <a:spcPct val="150000"/>
                </a:lnSpc>
              </a:pPr>
              <a:endParaRPr lang="en-US" altLang="zh-CN" sz="3200" b="1" dirty="0">
                <a:solidFill>
                  <a:schemeClr val="bg1"/>
                </a:solidFill>
                <a:cs typeface="+mn-ea"/>
                <a:sym typeface="+mn-lt"/>
              </a:endParaRPr>
            </a:p>
          </p:txBody>
        </p:sp>
        <p:sp>
          <p:nvSpPr>
            <p:cNvPr id="22" name="矩形 81"/>
            <p:cNvSpPr>
              <a:spLocks noChangeArrowheads="1"/>
            </p:cNvSpPr>
            <p:nvPr/>
          </p:nvSpPr>
          <p:spPr bwMode="auto">
            <a:xfrm>
              <a:off x="4888549" y="1387575"/>
              <a:ext cx="602569"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865" dirty="0">
                  <a:solidFill>
                    <a:schemeClr val="bg1"/>
                  </a:solidFill>
                  <a:cs typeface="+mn-ea"/>
                  <a:sym typeface="+mn-lt"/>
                </a:rPr>
                <a:t>步骤</a:t>
              </a:r>
              <a:r>
                <a:rPr lang="en-US" altLang="zh-CN" sz="1865" dirty="0">
                  <a:solidFill>
                    <a:schemeClr val="bg1"/>
                  </a:solidFill>
                  <a:cs typeface="+mn-ea"/>
                  <a:sym typeface="+mn-lt"/>
                </a:rPr>
                <a:t>4</a:t>
              </a:r>
            </a:p>
          </p:txBody>
        </p:sp>
      </p:grpSp>
      <p:grpSp>
        <p:nvGrpSpPr>
          <p:cNvPr id="26" name="组合 25"/>
          <p:cNvGrpSpPr/>
          <p:nvPr/>
        </p:nvGrpSpPr>
        <p:grpSpPr>
          <a:xfrm>
            <a:off x="4887387" y="2743201"/>
            <a:ext cx="839051" cy="839048"/>
            <a:chOff x="3665539" y="2057401"/>
            <a:chExt cx="629288" cy="629286"/>
          </a:xfrm>
        </p:grpSpPr>
        <p:sp>
          <p:nvSpPr>
            <p:cNvPr id="5" name="Oval 13"/>
            <p:cNvSpPr>
              <a:spLocks noChangeArrowheads="1"/>
            </p:cNvSpPr>
            <p:nvPr/>
          </p:nvSpPr>
          <p:spPr bwMode="auto">
            <a:xfrm>
              <a:off x="3665539" y="2057401"/>
              <a:ext cx="629288" cy="629286"/>
            </a:xfrm>
            <a:prstGeom prst="ellipse">
              <a:avLst/>
            </a:prstGeom>
            <a:solidFill>
              <a:srgbClr val="009E44"/>
            </a:solidFill>
            <a:ln w="19050">
              <a:solidFill>
                <a:schemeClr val="bg1"/>
              </a:solidFill>
            </a:ln>
          </p:spPr>
          <p:txBody>
            <a:bodyPr vert="horz" wrap="square" lIns="0" tIns="0" rIns="0" bIns="0" numCol="1" anchor="t" anchorCtr="0" compatLnSpc="1"/>
            <a:lstStyle/>
            <a:p>
              <a:pPr algn="ctr">
                <a:lnSpc>
                  <a:spcPct val="150000"/>
                </a:lnSpc>
              </a:pPr>
              <a:endParaRPr lang="en-US" altLang="zh-CN" sz="3200" b="1" dirty="0">
                <a:solidFill>
                  <a:schemeClr val="bg1"/>
                </a:solidFill>
                <a:cs typeface="+mn-ea"/>
                <a:sym typeface="+mn-lt"/>
              </a:endParaRPr>
            </a:p>
          </p:txBody>
        </p:sp>
        <p:sp>
          <p:nvSpPr>
            <p:cNvPr id="23" name="矩形 81"/>
            <p:cNvSpPr>
              <a:spLocks noChangeArrowheads="1"/>
            </p:cNvSpPr>
            <p:nvPr/>
          </p:nvSpPr>
          <p:spPr bwMode="auto">
            <a:xfrm>
              <a:off x="3667266" y="2199373"/>
              <a:ext cx="602569"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865" dirty="0">
                  <a:solidFill>
                    <a:schemeClr val="bg1"/>
                  </a:solidFill>
                  <a:cs typeface="+mn-ea"/>
                  <a:sym typeface="+mn-lt"/>
                </a:rPr>
                <a:t>步骤</a:t>
              </a:r>
              <a:r>
                <a:rPr lang="en-US" altLang="zh-CN" sz="1865" dirty="0">
                  <a:solidFill>
                    <a:schemeClr val="bg1"/>
                  </a:solidFill>
                  <a:cs typeface="+mn-ea"/>
                  <a:sym typeface="+mn-lt"/>
                </a:rPr>
                <a:t>3</a:t>
              </a:r>
            </a:p>
          </p:txBody>
        </p:sp>
      </p:grpSp>
      <p:grpSp>
        <p:nvGrpSpPr>
          <p:cNvPr id="27" name="组合 26"/>
          <p:cNvGrpSpPr/>
          <p:nvPr/>
        </p:nvGrpSpPr>
        <p:grpSpPr>
          <a:xfrm>
            <a:off x="6518063" y="3962401"/>
            <a:ext cx="839050" cy="839048"/>
            <a:chOff x="4888549" y="2971801"/>
            <a:chExt cx="629288" cy="629286"/>
          </a:xfrm>
        </p:grpSpPr>
        <p:sp>
          <p:nvSpPr>
            <p:cNvPr id="6" name="Oval 13"/>
            <p:cNvSpPr>
              <a:spLocks noChangeArrowheads="1"/>
            </p:cNvSpPr>
            <p:nvPr/>
          </p:nvSpPr>
          <p:spPr bwMode="auto">
            <a:xfrm>
              <a:off x="4888549" y="2971801"/>
              <a:ext cx="629288" cy="629286"/>
            </a:xfrm>
            <a:prstGeom prst="ellipse">
              <a:avLst/>
            </a:prstGeom>
            <a:solidFill>
              <a:srgbClr val="00823B"/>
            </a:solidFill>
            <a:ln w="19050">
              <a:solidFill>
                <a:schemeClr val="bg1"/>
              </a:solidFill>
            </a:ln>
          </p:spPr>
          <p:txBody>
            <a:bodyPr vert="horz" wrap="square" lIns="0" tIns="0" rIns="0" bIns="0" numCol="1" anchor="t" anchorCtr="0" compatLnSpc="1"/>
            <a:lstStyle/>
            <a:p>
              <a:pPr algn="ctr">
                <a:lnSpc>
                  <a:spcPct val="150000"/>
                </a:lnSpc>
              </a:pPr>
              <a:endParaRPr lang="en-US" altLang="zh-CN" sz="3200" b="1" dirty="0">
                <a:solidFill>
                  <a:schemeClr val="bg1"/>
                </a:solidFill>
                <a:cs typeface="+mn-ea"/>
                <a:sym typeface="+mn-lt"/>
              </a:endParaRPr>
            </a:p>
          </p:txBody>
        </p:sp>
        <p:sp>
          <p:nvSpPr>
            <p:cNvPr id="24" name="矩形 81"/>
            <p:cNvSpPr>
              <a:spLocks noChangeArrowheads="1"/>
            </p:cNvSpPr>
            <p:nvPr/>
          </p:nvSpPr>
          <p:spPr bwMode="auto">
            <a:xfrm>
              <a:off x="4888549" y="3132555"/>
              <a:ext cx="602569"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865" dirty="0">
                  <a:solidFill>
                    <a:schemeClr val="bg1"/>
                  </a:solidFill>
                  <a:cs typeface="+mn-ea"/>
                  <a:sym typeface="+mn-lt"/>
                </a:rPr>
                <a:t>步骤</a:t>
              </a:r>
              <a:r>
                <a:rPr lang="en-US" altLang="zh-CN" sz="1865" dirty="0">
                  <a:solidFill>
                    <a:schemeClr val="bg1"/>
                  </a:solidFill>
                  <a:cs typeface="+mn-ea"/>
                  <a:sym typeface="+mn-lt"/>
                </a:rPr>
                <a:t>2</a:t>
              </a:r>
            </a:p>
          </p:txBody>
        </p:sp>
      </p:grpSp>
      <p:grpSp>
        <p:nvGrpSpPr>
          <p:cNvPr id="28" name="组合 27"/>
          <p:cNvGrpSpPr/>
          <p:nvPr/>
        </p:nvGrpSpPr>
        <p:grpSpPr>
          <a:xfrm>
            <a:off x="4873884" y="5019041"/>
            <a:ext cx="852550" cy="839048"/>
            <a:chOff x="3655414" y="3764281"/>
            <a:chExt cx="639413" cy="629286"/>
          </a:xfrm>
        </p:grpSpPr>
        <p:sp>
          <p:nvSpPr>
            <p:cNvPr id="7" name="Oval 13"/>
            <p:cNvSpPr>
              <a:spLocks noChangeArrowheads="1"/>
            </p:cNvSpPr>
            <p:nvPr/>
          </p:nvSpPr>
          <p:spPr bwMode="auto">
            <a:xfrm>
              <a:off x="3665539" y="3764281"/>
              <a:ext cx="629288" cy="629286"/>
            </a:xfrm>
            <a:prstGeom prst="ellipse">
              <a:avLst/>
            </a:prstGeom>
            <a:solidFill>
              <a:srgbClr val="005828"/>
            </a:solidFill>
            <a:ln w="19050">
              <a:solidFill>
                <a:schemeClr val="bg1"/>
              </a:solidFill>
            </a:ln>
          </p:spPr>
          <p:txBody>
            <a:bodyPr vert="horz" wrap="square" lIns="0" tIns="0" rIns="0" bIns="0" numCol="1" anchor="t" anchorCtr="0" compatLnSpc="1"/>
            <a:lstStyle/>
            <a:p>
              <a:pPr algn="ctr">
                <a:lnSpc>
                  <a:spcPct val="150000"/>
                </a:lnSpc>
              </a:pPr>
              <a:endParaRPr lang="en-US" altLang="zh-CN" sz="3200" b="1" dirty="0">
                <a:solidFill>
                  <a:schemeClr val="bg1"/>
                </a:solidFill>
                <a:cs typeface="+mn-ea"/>
                <a:sym typeface="+mn-lt"/>
              </a:endParaRPr>
            </a:p>
          </p:txBody>
        </p:sp>
        <p:sp>
          <p:nvSpPr>
            <p:cNvPr id="25" name="矩形 81"/>
            <p:cNvSpPr>
              <a:spLocks noChangeArrowheads="1"/>
            </p:cNvSpPr>
            <p:nvPr/>
          </p:nvSpPr>
          <p:spPr bwMode="auto">
            <a:xfrm>
              <a:off x="3655414" y="3932964"/>
              <a:ext cx="602569"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865" dirty="0">
                  <a:solidFill>
                    <a:schemeClr val="bg1"/>
                  </a:solidFill>
                  <a:cs typeface="+mn-ea"/>
                  <a:sym typeface="+mn-lt"/>
                </a:rPr>
                <a:t>步骤</a:t>
              </a:r>
              <a:r>
                <a:rPr lang="en-US" altLang="zh-CN" sz="1865" dirty="0">
                  <a:solidFill>
                    <a:schemeClr val="bg1"/>
                  </a:solidFill>
                  <a:cs typeface="+mn-ea"/>
                  <a:sym typeface="+mn-lt"/>
                </a:rPr>
                <a:t>1</a:t>
              </a:r>
            </a:p>
          </p:txBody>
        </p:sp>
      </p:grpSp>
      <p:sp>
        <p:nvSpPr>
          <p:cNvPr id="32"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par>
                                    <p:cTn id="18" presetID="53" presetClass="entr" presetSubtype="16" fill="hold" nodeType="withEffect">
                                      <p:stCondLst>
                                        <p:cond delay="25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par>
                                    <p:cTn id="23" presetID="53" presetClass="entr" presetSubtype="16" fill="hold" nodeType="withEffect">
                                      <p:stCondLst>
                                        <p:cond delay="50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Effect transition="in" filter="fade">
                                          <p:cBhvr>
                                            <p:cTn id="27" dur="500"/>
                                            <p:tgtEl>
                                              <p:spTgt spid="26"/>
                                            </p:tgtEl>
                                          </p:cBhvr>
                                        </p:animEffect>
                                      </p:childTnLst>
                                    </p:cTn>
                                  </p:par>
                                  <p:par>
                                    <p:cTn id="28" presetID="53" presetClass="entr" presetSubtype="16" fill="hold" nodeType="withEffect">
                                      <p:stCondLst>
                                        <p:cond delay="750"/>
                                      </p:stCondLst>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ppt_w</p:attrName>
                                            </p:attrNameLst>
                                          </p:cBhvr>
                                          <p:tavLst>
                                            <p:tav tm="0">
                                              <p:val>
                                                <p:fltVal val="0"/>
                                              </p:val>
                                            </p:tav>
                                            <p:tav tm="100000">
                                              <p:val>
                                                <p:strVal val="#ppt_w"/>
                                              </p:val>
                                            </p:tav>
                                          </p:tavLst>
                                        </p:anim>
                                        <p:anim calcmode="lin" valueType="num">
                                          <p:cBhvr>
                                            <p:cTn id="31" dur="500" fill="hold"/>
                                            <p:tgtEl>
                                              <p:spTgt spid="2"/>
                                            </p:tgtEl>
                                            <p:attrNameLst>
                                              <p:attrName>ppt_h</p:attrName>
                                            </p:attrNameLst>
                                          </p:cBhvr>
                                          <p:tavLst>
                                            <p:tav tm="0">
                                              <p:val>
                                                <p:fltVal val="0"/>
                                              </p:val>
                                            </p:tav>
                                            <p:tav tm="100000">
                                              <p:val>
                                                <p:strVal val="#ppt_h"/>
                                              </p:val>
                                            </p:tav>
                                          </p:tavLst>
                                        </p:anim>
                                        <p:animEffect transition="in" filter="fade">
                                          <p:cBhvr>
                                            <p:cTn id="32" dur="500"/>
                                            <p:tgtEl>
                                              <p:spTgt spid="2"/>
                                            </p:tgtEl>
                                          </p:cBhvr>
                                        </p:animEffect>
                                      </p:childTnLst>
                                    </p:cTn>
                                  </p:par>
                                </p:childTnLst>
                              </p:cTn>
                            </p:par>
                            <p:par>
                              <p:cTn id="33" fill="hold">
                                <p:stCondLst>
                                  <p:cond delay="2000"/>
                                </p:stCondLst>
                                <p:childTnLst>
                                  <p:par>
                                    <p:cTn id="34" presetID="2" presetClass="entr" presetSubtype="8" fill="hold" nodeType="afterEffect" p14:presetBounceEnd="46000">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14:bounceEnd="46000">
                                          <p:cBhvr additive="base">
                                            <p:cTn id="36" dur="500" fill="hold"/>
                                            <p:tgtEl>
                                              <p:spTgt spid="29"/>
                                            </p:tgtEl>
                                            <p:attrNameLst>
                                              <p:attrName>ppt_x</p:attrName>
                                            </p:attrNameLst>
                                          </p:cBhvr>
                                          <p:tavLst>
                                            <p:tav tm="0">
                                              <p:val>
                                                <p:strVal val="0-#ppt_w/2"/>
                                              </p:val>
                                            </p:tav>
                                            <p:tav tm="100000">
                                              <p:val>
                                                <p:strVal val="#ppt_x"/>
                                              </p:val>
                                            </p:tav>
                                          </p:tavLst>
                                        </p:anim>
                                        <p:anim calcmode="lin" valueType="num" p14:bounceEnd="46000">
                                          <p:cBhvr additive="base">
                                            <p:cTn id="37" dur="500" fill="hold"/>
                                            <p:tgtEl>
                                              <p:spTgt spid="29"/>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14:presetBounceEnd="46000">
                                      <p:stCondLst>
                                        <p:cond delay="250"/>
                                      </p:stCondLst>
                                      <p:childTnLst>
                                        <p:set>
                                          <p:cBhvr>
                                            <p:cTn id="39" dur="1" fill="hold">
                                              <p:stCondLst>
                                                <p:cond delay="0"/>
                                              </p:stCondLst>
                                            </p:cTn>
                                            <p:tgtEl>
                                              <p:spTgt spid="30"/>
                                            </p:tgtEl>
                                            <p:attrNameLst>
                                              <p:attrName>style.visibility</p:attrName>
                                            </p:attrNameLst>
                                          </p:cBhvr>
                                          <p:to>
                                            <p:strVal val="visible"/>
                                          </p:to>
                                        </p:set>
                                        <p:anim calcmode="lin" valueType="num" p14:bounceEnd="46000">
                                          <p:cBhvr additive="base">
                                            <p:cTn id="40" dur="500" fill="hold"/>
                                            <p:tgtEl>
                                              <p:spTgt spid="30"/>
                                            </p:tgtEl>
                                            <p:attrNameLst>
                                              <p:attrName>ppt_x</p:attrName>
                                            </p:attrNameLst>
                                          </p:cBhvr>
                                          <p:tavLst>
                                            <p:tav tm="0">
                                              <p:val>
                                                <p:strVal val="1+#ppt_w/2"/>
                                              </p:val>
                                            </p:tav>
                                            <p:tav tm="100000">
                                              <p:val>
                                                <p:strVal val="#ppt_x"/>
                                              </p:val>
                                            </p:tav>
                                          </p:tavLst>
                                        </p:anim>
                                        <p:anim calcmode="lin" valueType="num" p14:bounceEnd="46000">
                                          <p:cBhvr additive="base">
                                            <p:cTn id="41" dur="500" fill="hold"/>
                                            <p:tgtEl>
                                              <p:spTgt spid="30"/>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14:presetBounceEnd="46000">
                                      <p:stCondLst>
                                        <p:cond delay="500"/>
                                      </p:stCondLst>
                                      <p:childTnLst>
                                        <p:set>
                                          <p:cBhvr>
                                            <p:cTn id="43" dur="1" fill="hold">
                                              <p:stCondLst>
                                                <p:cond delay="0"/>
                                              </p:stCondLst>
                                            </p:cTn>
                                            <p:tgtEl>
                                              <p:spTgt spid="31"/>
                                            </p:tgtEl>
                                            <p:attrNameLst>
                                              <p:attrName>style.visibility</p:attrName>
                                            </p:attrNameLst>
                                          </p:cBhvr>
                                          <p:to>
                                            <p:strVal val="visible"/>
                                          </p:to>
                                        </p:set>
                                        <p:anim calcmode="lin" valueType="num" p14:bounceEnd="46000">
                                          <p:cBhvr additive="base">
                                            <p:cTn id="44" dur="500" fill="hold"/>
                                            <p:tgtEl>
                                              <p:spTgt spid="31"/>
                                            </p:tgtEl>
                                            <p:attrNameLst>
                                              <p:attrName>ppt_x</p:attrName>
                                            </p:attrNameLst>
                                          </p:cBhvr>
                                          <p:tavLst>
                                            <p:tav tm="0">
                                              <p:val>
                                                <p:strVal val="0-#ppt_w/2"/>
                                              </p:val>
                                            </p:tav>
                                            <p:tav tm="100000">
                                              <p:val>
                                                <p:strVal val="#ppt_x"/>
                                              </p:val>
                                            </p:tav>
                                          </p:tavLst>
                                        </p:anim>
                                        <p:anim calcmode="lin" valueType="num" p14:bounceEnd="46000">
                                          <p:cBhvr additive="base">
                                            <p:cTn id="45" dur="500" fill="hold"/>
                                            <p:tgtEl>
                                              <p:spTgt spid="31"/>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14:presetBounceEnd="46000">
                                      <p:stCondLst>
                                        <p:cond delay="750"/>
                                      </p:stCondLst>
                                      <p:childTnLst>
                                        <p:set>
                                          <p:cBhvr>
                                            <p:cTn id="47" dur="1" fill="hold">
                                              <p:stCondLst>
                                                <p:cond delay="0"/>
                                              </p:stCondLst>
                                            </p:cTn>
                                            <p:tgtEl>
                                              <p:spTgt spid="64"/>
                                            </p:tgtEl>
                                            <p:attrNameLst>
                                              <p:attrName>style.visibility</p:attrName>
                                            </p:attrNameLst>
                                          </p:cBhvr>
                                          <p:to>
                                            <p:strVal val="visible"/>
                                          </p:to>
                                        </p:set>
                                        <p:anim calcmode="lin" valueType="num" p14:bounceEnd="46000">
                                          <p:cBhvr additive="base">
                                            <p:cTn id="48" dur="500" fill="hold"/>
                                            <p:tgtEl>
                                              <p:spTgt spid="64"/>
                                            </p:tgtEl>
                                            <p:attrNameLst>
                                              <p:attrName>ppt_x</p:attrName>
                                            </p:attrNameLst>
                                          </p:cBhvr>
                                          <p:tavLst>
                                            <p:tav tm="0">
                                              <p:val>
                                                <p:strVal val="1+#ppt_w/2"/>
                                              </p:val>
                                            </p:tav>
                                            <p:tav tm="100000">
                                              <p:val>
                                                <p:strVal val="#ppt_x"/>
                                              </p:val>
                                            </p:tav>
                                          </p:tavLst>
                                        </p:anim>
                                        <p:anim calcmode="lin" valueType="num" p14:bounceEnd="46000">
                                          <p:cBhvr additive="base">
                                            <p:cTn id="49"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par>
                                    <p:cTn id="18" presetID="53" presetClass="entr" presetSubtype="16" fill="hold" nodeType="withEffect">
                                      <p:stCondLst>
                                        <p:cond delay="25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par>
                                    <p:cTn id="23" presetID="53" presetClass="entr" presetSubtype="16" fill="hold" nodeType="withEffect">
                                      <p:stCondLst>
                                        <p:cond delay="50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Effect transition="in" filter="fade">
                                          <p:cBhvr>
                                            <p:cTn id="27" dur="500"/>
                                            <p:tgtEl>
                                              <p:spTgt spid="26"/>
                                            </p:tgtEl>
                                          </p:cBhvr>
                                        </p:animEffect>
                                      </p:childTnLst>
                                    </p:cTn>
                                  </p:par>
                                  <p:par>
                                    <p:cTn id="28" presetID="53" presetClass="entr" presetSubtype="16" fill="hold" nodeType="withEffect">
                                      <p:stCondLst>
                                        <p:cond delay="750"/>
                                      </p:stCondLst>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ppt_w</p:attrName>
                                            </p:attrNameLst>
                                          </p:cBhvr>
                                          <p:tavLst>
                                            <p:tav tm="0">
                                              <p:val>
                                                <p:fltVal val="0"/>
                                              </p:val>
                                            </p:tav>
                                            <p:tav tm="100000">
                                              <p:val>
                                                <p:strVal val="#ppt_w"/>
                                              </p:val>
                                            </p:tav>
                                          </p:tavLst>
                                        </p:anim>
                                        <p:anim calcmode="lin" valueType="num">
                                          <p:cBhvr>
                                            <p:cTn id="31" dur="500" fill="hold"/>
                                            <p:tgtEl>
                                              <p:spTgt spid="2"/>
                                            </p:tgtEl>
                                            <p:attrNameLst>
                                              <p:attrName>ppt_h</p:attrName>
                                            </p:attrNameLst>
                                          </p:cBhvr>
                                          <p:tavLst>
                                            <p:tav tm="0">
                                              <p:val>
                                                <p:fltVal val="0"/>
                                              </p:val>
                                            </p:tav>
                                            <p:tav tm="100000">
                                              <p:val>
                                                <p:strVal val="#ppt_h"/>
                                              </p:val>
                                            </p:tav>
                                          </p:tavLst>
                                        </p:anim>
                                        <p:animEffect transition="in" filter="fade">
                                          <p:cBhvr>
                                            <p:cTn id="32" dur="500"/>
                                            <p:tgtEl>
                                              <p:spTgt spid="2"/>
                                            </p:tgtEl>
                                          </p:cBhvr>
                                        </p:animEffect>
                                      </p:childTnLst>
                                    </p:cTn>
                                  </p:par>
                                </p:childTnLst>
                              </p:cTn>
                            </p:par>
                            <p:par>
                              <p:cTn id="33" fill="hold">
                                <p:stCondLst>
                                  <p:cond delay="2000"/>
                                </p:stCondLst>
                                <p:childTnLst>
                                  <p:par>
                                    <p:cTn id="34" presetID="2" presetClass="entr" presetSubtype="8"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0-#ppt_w/2"/>
                                              </p:val>
                                            </p:tav>
                                            <p:tav tm="100000">
                                              <p:val>
                                                <p:strVal val="#ppt_x"/>
                                              </p:val>
                                            </p:tav>
                                          </p:tavLst>
                                        </p:anim>
                                        <p:anim calcmode="lin" valueType="num">
                                          <p:cBhvr additive="base">
                                            <p:cTn id="37" dur="500" fill="hold"/>
                                            <p:tgtEl>
                                              <p:spTgt spid="29"/>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25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1+#ppt_w/2"/>
                                              </p:val>
                                            </p:tav>
                                            <p:tav tm="100000">
                                              <p:val>
                                                <p:strVal val="#ppt_x"/>
                                              </p:val>
                                            </p:tav>
                                          </p:tavLst>
                                        </p:anim>
                                        <p:anim calcmode="lin" valueType="num">
                                          <p:cBhvr additive="base">
                                            <p:cTn id="41" dur="500" fill="hold"/>
                                            <p:tgtEl>
                                              <p:spTgt spid="30"/>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50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0-#ppt_w/2"/>
                                              </p:val>
                                            </p:tav>
                                            <p:tav tm="100000">
                                              <p:val>
                                                <p:strVal val="#ppt_x"/>
                                              </p:val>
                                            </p:tav>
                                          </p:tavLst>
                                        </p:anim>
                                        <p:anim calcmode="lin" valueType="num">
                                          <p:cBhvr additive="base">
                                            <p:cTn id="45" dur="500" fill="hold"/>
                                            <p:tgtEl>
                                              <p:spTgt spid="31"/>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750"/>
                                      </p:stCondLst>
                                      <p:childTnLst>
                                        <p:set>
                                          <p:cBhvr>
                                            <p:cTn id="47" dur="1" fill="hold">
                                              <p:stCondLst>
                                                <p:cond delay="0"/>
                                              </p:stCondLst>
                                            </p:cTn>
                                            <p:tgtEl>
                                              <p:spTgt spid="64"/>
                                            </p:tgtEl>
                                            <p:attrNameLst>
                                              <p:attrName>style.visibility</p:attrName>
                                            </p:attrNameLst>
                                          </p:cBhvr>
                                          <p:to>
                                            <p:strVal val="visible"/>
                                          </p:to>
                                        </p:set>
                                        <p:anim calcmode="lin" valueType="num">
                                          <p:cBhvr additive="base">
                                            <p:cTn id="48" dur="500" fill="hold"/>
                                            <p:tgtEl>
                                              <p:spTgt spid="64"/>
                                            </p:tgtEl>
                                            <p:attrNameLst>
                                              <p:attrName>ppt_x</p:attrName>
                                            </p:attrNameLst>
                                          </p:cBhvr>
                                          <p:tavLst>
                                            <p:tav tm="0">
                                              <p:val>
                                                <p:strVal val="1+#ppt_w/2"/>
                                              </p:val>
                                            </p:tav>
                                            <p:tav tm="100000">
                                              <p:val>
                                                <p:strVal val="#ppt_x"/>
                                              </p:val>
                                            </p:tav>
                                          </p:tavLst>
                                        </p:anim>
                                        <p:anim calcmode="lin" valueType="num">
                                          <p:cBhvr additive="base">
                                            <p:cTn id="49"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2"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
        <p:nvSpPr>
          <p:cNvPr id="26" name="矩形 25"/>
          <p:cNvSpPr/>
          <p:nvPr/>
        </p:nvSpPr>
        <p:spPr>
          <a:xfrm>
            <a:off x="438066" y="1856222"/>
            <a:ext cx="3600534" cy="360053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4133850" y="1799072"/>
            <a:ext cx="6599859" cy="400110"/>
          </a:xfrm>
          <a:prstGeom prst="rect">
            <a:avLst/>
          </a:prstGeom>
          <a:noFill/>
        </p:spPr>
        <p:txBody>
          <a:bodyPr wrap="square" rtlCol="0">
            <a:spAutoFit/>
          </a:bodyPr>
          <a:lstStyle/>
          <a:p>
            <a:r>
              <a:rPr lang="en-US" altLang="zh-CN" sz="2000" b="1" dirty="0" smtClean="0">
                <a:solidFill>
                  <a:schemeClr val="tx1">
                    <a:lumMod val="75000"/>
                    <a:lumOff val="25000"/>
                  </a:schemeClr>
                </a:solidFill>
                <a:latin typeface="微软雅黑" panose="020B0503020204020204" pitchFamily="34" charset="-122"/>
                <a:ea typeface="微软雅黑" panose="020B0503020204020204" pitchFamily="34" charset="-122"/>
              </a:rPr>
              <a:t>SUBTITLE IN HERE</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4133850" y="2256332"/>
            <a:ext cx="7781282" cy="890693"/>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75000"/>
                    <a:lumOff val="25000"/>
                  </a:schemeClr>
                </a:solidFill>
                <a:latin typeface="+mn-ea"/>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
        <p:nvSpPr>
          <p:cNvPr id="29" name="文本框 28"/>
          <p:cNvSpPr txBox="1"/>
          <p:nvPr/>
        </p:nvSpPr>
        <p:spPr>
          <a:xfrm>
            <a:off x="5105400" y="3456900"/>
            <a:ext cx="2381250" cy="461665"/>
          </a:xfrm>
          <a:prstGeom prst="rect">
            <a:avLst/>
          </a:prstGeom>
          <a:noFill/>
        </p:spPr>
        <p:txBody>
          <a:bodyPr wrap="square" rtlCol="0">
            <a:spAutoFit/>
          </a:bodyPr>
          <a:lstStyle/>
          <a:p>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SUBTITLE</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5105400" y="4594059"/>
            <a:ext cx="2381250" cy="461665"/>
          </a:xfrm>
          <a:prstGeom prst="rect">
            <a:avLst/>
          </a:prstGeom>
          <a:noFill/>
        </p:spPr>
        <p:txBody>
          <a:bodyPr wrap="square" rtlCol="0">
            <a:spAutoFit/>
          </a:bodyPr>
          <a:lstStyle/>
          <a:p>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SUBTITLE</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5105400" y="3826232"/>
            <a:ext cx="2381250" cy="461665"/>
          </a:xfrm>
          <a:prstGeom prst="rect">
            <a:avLst/>
          </a:prstGeom>
          <a:noFill/>
        </p:spPr>
        <p:txBody>
          <a:bodyPr wrap="square" rtlCol="0">
            <a:spAutoFit/>
          </a:bodyPr>
          <a:lstStyle/>
          <a:p>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CLICK HERE TO ADD YOUR CONTENTS</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5105400" y="4963391"/>
            <a:ext cx="2381250" cy="461665"/>
          </a:xfrm>
          <a:prstGeom prst="rect">
            <a:avLst/>
          </a:prstGeom>
          <a:noFill/>
        </p:spPr>
        <p:txBody>
          <a:bodyPr wrap="square" rtlCol="0">
            <a:spAutoFit/>
          </a:bodyPr>
          <a:lstStyle/>
          <a:p>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CLICK HERE TO ADD YOUR CONTENTS</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4342946" y="4599506"/>
            <a:ext cx="762454" cy="762454"/>
          </a:xfrm>
          <a:prstGeom prst="rect">
            <a:avLst/>
          </a:prstGeom>
          <a:solidFill>
            <a:srgbClr val="50A8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4" name="矩形 33"/>
          <p:cNvSpPr/>
          <p:nvPr/>
        </p:nvSpPr>
        <p:spPr>
          <a:xfrm>
            <a:off x="4342946" y="3494606"/>
            <a:ext cx="762454" cy="762454"/>
          </a:xfrm>
          <a:prstGeom prst="rect">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5" name="任意多边形 34"/>
          <p:cNvSpPr>
            <a:spLocks noChangeAspect="1"/>
          </p:cNvSpPr>
          <p:nvPr/>
        </p:nvSpPr>
        <p:spPr>
          <a:xfrm>
            <a:off x="4523095" y="3690066"/>
            <a:ext cx="413690" cy="360000"/>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6" name="任意多边形 35"/>
          <p:cNvSpPr>
            <a:spLocks noChangeAspect="1"/>
          </p:cNvSpPr>
          <p:nvPr/>
        </p:nvSpPr>
        <p:spPr>
          <a:xfrm>
            <a:off x="4529038" y="4805599"/>
            <a:ext cx="364369" cy="360000"/>
          </a:xfrm>
          <a:custGeom>
            <a:avLst/>
            <a:gdLst>
              <a:gd name="connsiteX0" fmla="*/ 3577275 w 5691115"/>
              <a:gd name="connsiteY0" fmla="*/ 3207225 h 5622876"/>
              <a:gd name="connsiteX1" fmla="*/ 3268639 w 5691115"/>
              <a:gd name="connsiteY1" fmla="*/ 3515861 h 5622876"/>
              <a:gd name="connsiteX2" fmla="*/ 3268639 w 5691115"/>
              <a:gd name="connsiteY2" fmla="*/ 5089053 h 5622876"/>
              <a:gd name="connsiteX3" fmla="*/ 3577275 w 5691115"/>
              <a:gd name="connsiteY3" fmla="*/ 5397689 h 5622876"/>
              <a:gd name="connsiteX4" fmla="*/ 5150467 w 5691115"/>
              <a:gd name="connsiteY4" fmla="*/ 5397689 h 5622876"/>
              <a:gd name="connsiteX5" fmla="*/ 5459103 w 5691115"/>
              <a:gd name="connsiteY5" fmla="*/ 5089053 h 5622876"/>
              <a:gd name="connsiteX6" fmla="*/ 5459103 w 5691115"/>
              <a:gd name="connsiteY6" fmla="*/ 3515861 h 5622876"/>
              <a:gd name="connsiteX7" fmla="*/ 5150467 w 5691115"/>
              <a:gd name="connsiteY7" fmla="*/ 3207225 h 5622876"/>
              <a:gd name="connsiteX8" fmla="*/ 533824 w 5691115"/>
              <a:gd name="connsiteY8" fmla="*/ 3207225 h 5622876"/>
              <a:gd name="connsiteX9" fmla="*/ 225188 w 5691115"/>
              <a:gd name="connsiteY9" fmla="*/ 3515861 h 5622876"/>
              <a:gd name="connsiteX10" fmla="*/ 225188 w 5691115"/>
              <a:gd name="connsiteY10" fmla="*/ 5089053 h 5622876"/>
              <a:gd name="connsiteX11" fmla="*/ 533824 w 5691115"/>
              <a:gd name="connsiteY11" fmla="*/ 5397689 h 5622876"/>
              <a:gd name="connsiteX12" fmla="*/ 2107016 w 5691115"/>
              <a:gd name="connsiteY12" fmla="*/ 5397689 h 5622876"/>
              <a:gd name="connsiteX13" fmla="*/ 2415652 w 5691115"/>
              <a:gd name="connsiteY13" fmla="*/ 5089053 h 5622876"/>
              <a:gd name="connsiteX14" fmla="*/ 2415652 w 5691115"/>
              <a:gd name="connsiteY14" fmla="*/ 3515861 h 5622876"/>
              <a:gd name="connsiteX15" fmla="*/ 2107016 w 5691115"/>
              <a:gd name="connsiteY15" fmla="*/ 3207225 h 5622876"/>
              <a:gd name="connsiteX16" fmla="*/ 3416507 w 5691115"/>
              <a:gd name="connsiteY16" fmla="*/ 2975212 h 5622876"/>
              <a:gd name="connsiteX17" fmla="*/ 5318059 w 5691115"/>
              <a:gd name="connsiteY17" fmla="*/ 2975212 h 5622876"/>
              <a:gd name="connsiteX18" fmla="*/ 5691115 w 5691115"/>
              <a:gd name="connsiteY18" fmla="*/ 3348268 h 5622876"/>
              <a:gd name="connsiteX19" fmla="*/ 5691115 w 5691115"/>
              <a:gd name="connsiteY19" fmla="*/ 5249820 h 5622876"/>
              <a:gd name="connsiteX20" fmla="*/ 5318059 w 5691115"/>
              <a:gd name="connsiteY20" fmla="*/ 5622876 h 5622876"/>
              <a:gd name="connsiteX21" fmla="*/ 3416507 w 5691115"/>
              <a:gd name="connsiteY21" fmla="*/ 5622876 h 5622876"/>
              <a:gd name="connsiteX22" fmla="*/ 3043451 w 5691115"/>
              <a:gd name="connsiteY22" fmla="*/ 5249820 h 5622876"/>
              <a:gd name="connsiteX23" fmla="*/ 3043451 w 5691115"/>
              <a:gd name="connsiteY23" fmla="*/ 3348268 h 5622876"/>
              <a:gd name="connsiteX24" fmla="*/ 3416507 w 5691115"/>
              <a:gd name="connsiteY24" fmla="*/ 2975212 h 5622876"/>
              <a:gd name="connsiteX25" fmla="*/ 373056 w 5691115"/>
              <a:gd name="connsiteY25" fmla="*/ 2975212 h 5622876"/>
              <a:gd name="connsiteX26" fmla="*/ 2274608 w 5691115"/>
              <a:gd name="connsiteY26" fmla="*/ 2975212 h 5622876"/>
              <a:gd name="connsiteX27" fmla="*/ 2647664 w 5691115"/>
              <a:gd name="connsiteY27" fmla="*/ 3348268 h 5622876"/>
              <a:gd name="connsiteX28" fmla="*/ 2647664 w 5691115"/>
              <a:gd name="connsiteY28" fmla="*/ 5249820 h 5622876"/>
              <a:gd name="connsiteX29" fmla="*/ 2274608 w 5691115"/>
              <a:gd name="connsiteY29" fmla="*/ 5622876 h 5622876"/>
              <a:gd name="connsiteX30" fmla="*/ 373056 w 5691115"/>
              <a:gd name="connsiteY30" fmla="*/ 5622876 h 5622876"/>
              <a:gd name="connsiteX31" fmla="*/ 0 w 5691115"/>
              <a:gd name="connsiteY31" fmla="*/ 5249820 h 5622876"/>
              <a:gd name="connsiteX32" fmla="*/ 0 w 5691115"/>
              <a:gd name="connsiteY32" fmla="*/ 3348268 h 5622876"/>
              <a:gd name="connsiteX33" fmla="*/ 373056 w 5691115"/>
              <a:gd name="connsiteY33" fmla="*/ 2975212 h 5622876"/>
              <a:gd name="connsiteX34" fmla="*/ 3577275 w 5691115"/>
              <a:gd name="connsiteY34" fmla="*/ 232013 h 5622876"/>
              <a:gd name="connsiteX35" fmla="*/ 3268639 w 5691115"/>
              <a:gd name="connsiteY35" fmla="*/ 540649 h 5622876"/>
              <a:gd name="connsiteX36" fmla="*/ 3268639 w 5691115"/>
              <a:gd name="connsiteY36" fmla="*/ 2113841 h 5622876"/>
              <a:gd name="connsiteX37" fmla="*/ 3577275 w 5691115"/>
              <a:gd name="connsiteY37" fmla="*/ 2422477 h 5622876"/>
              <a:gd name="connsiteX38" fmla="*/ 5150467 w 5691115"/>
              <a:gd name="connsiteY38" fmla="*/ 2422477 h 5622876"/>
              <a:gd name="connsiteX39" fmla="*/ 5459103 w 5691115"/>
              <a:gd name="connsiteY39" fmla="*/ 2113841 h 5622876"/>
              <a:gd name="connsiteX40" fmla="*/ 5459103 w 5691115"/>
              <a:gd name="connsiteY40" fmla="*/ 540649 h 5622876"/>
              <a:gd name="connsiteX41" fmla="*/ 5150467 w 5691115"/>
              <a:gd name="connsiteY41" fmla="*/ 232013 h 5622876"/>
              <a:gd name="connsiteX42" fmla="*/ 533824 w 5691115"/>
              <a:gd name="connsiteY42" fmla="*/ 232013 h 5622876"/>
              <a:gd name="connsiteX43" fmla="*/ 225188 w 5691115"/>
              <a:gd name="connsiteY43" fmla="*/ 540649 h 5622876"/>
              <a:gd name="connsiteX44" fmla="*/ 225188 w 5691115"/>
              <a:gd name="connsiteY44" fmla="*/ 2113841 h 5622876"/>
              <a:gd name="connsiteX45" fmla="*/ 533824 w 5691115"/>
              <a:gd name="connsiteY45" fmla="*/ 2422477 h 5622876"/>
              <a:gd name="connsiteX46" fmla="*/ 2107016 w 5691115"/>
              <a:gd name="connsiteY46" fmla="*/ 2422477 h 5622876"/>
              <a:gd name="connsiteX47" fmla="*/ 2415652 w 5691115"/>
              <a:gd name="connsiteY47" fmla="*/ 2113841 h 5622876"/>
              <a:gd name="connsiteX48" fmla="*/ 2415652 w 5691115"/>
              <a:gd name="connsiteY48" fmla="*/ 540649 h 5622876"/>
              <a:gd name="connsiteX49" fmla="*/ 2107016 w 5691115"/>
              <a:gd name="connsiteY49" fmla="*/ 232013 h 5622876"/>
              <a:gd name="connsiteX50" fmla="*/ 3416507 w 5691115"/>
              <a:gd name="connsiteY50" fmla="*/ 0 h 5622876"/>
              <a:gd name="connsiteX51" fmla="*/ 5318059 w 5691115"/>
              <a:gd name="connsiteY51" fmla="*/ 0 h 5622876"/>
              <a:gd name="connsiteX52" fmla="*/ 5691115 w 5691115"/>
              <a:gd name="connsiteY52" fmla="*/ 373056 h 5622876"/>
              <a:gd name="connsiteX53" fmla="*/ 5691115 w 5691115"/>
              <a:gd name="connsiteY53" fmla="*/ 2274608 h 5622876"/>
              <a:gd name="connsiteX54" fmla="*/ 5318059 w 5691115"/>
              <a:gd name="connsiteY54" fmla="*/ 2647664 h 5622876"/>
              <a:gd name="connsiteX55" fmla="*/ 3416507 w 5691115"/>
              <a:gd name="connsiteY55" fmla="*/ 2647664 h 5622876"/>
              <a:gd name="connsiteX56" fmla="*/ 3043451 w 5691115"/>
              <a:gd name="connsiteY56" fmla="*/ 2274608 h 5622876"/>
              <a:gd name="connsiteX57" fmla="*/ 3043451 w 5691115"/>
              <a:gd name="connsiteY57" fmla="*/ 373056 h 5622876"/>
              <a:gd name="connsiteX58" fmla="*/ 3416507 w 5691115"/>
              <a:gd name="connsiteY58" fmla="*/ 0 h 5622876"/>
              <a:gd name="connsiteX59" fmla="*/ 373056 w 5691115"/>
              <a:gd name="connsiteY59" fmla="*/ 0 h 5622876"/>
              <a:gd name="connsiteX60" fmla="*/ 2274608 w 5691115"/>
              <a:gd name="connsiteY60" fmla="*/ 0 h 5622876"/>
              <a:gd name="connsiteX61" fmla="*/ 2647664 w 5691115"/>
              <a:gd name="connsiteY61" fmla="*/ 373056 h 5622876"/>
              <a:gd name="connsiteX62" fmla="*/ 2647664 w 5691115"/>
              <a:gd name="connsiteY62" fmla="*/ 2274608 h 5622876"/>
              <a:gd name="connsiteX63" fmla="*/ 2274608 w 5691115"/>
              <a:gd name="connsiteY63" fmla="*/ 2647664 h 5622876"/>
              <a:gd name="connsiteX64" fmla="*/ 373056 w 5691115"/>
              <a:gd name="connsiteY64" fmla="*/ 2647664 h 5622876"/>
              <a:gd name="connsiteX65" fmla="*/ 0 w 5691115"/>
              <a:gd name="connsiteY65" fmla="*/ 2274608 h 5622876"/>
              <a:gd name="connsiteX66" fmla="*/ 0 w 5691115"/>
              <a:gd name="connsiteY66" fmla="*/ 373056 h 5622876"/>
              <a:gd name="connsiteX67" fmla="*/ 373056 w 5691115"/>
              <a:gd name="connsiteY67" fmla="*/ 0 h 5622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691115" h="5622876">
                <a:moveTo>
                  <a:pt x="3577275" y="3207225"/>
                </a:moveTo>
                <a:cubicBezTo>
                  <a:pt x="3406820" y="3207225"/>
                  <a:pt x="3268639" y="3345406"/>
                  <a:pt x="3268639" y="3515861"/>
                </a:cubicBezTo>
                <a:lnTo>
                  <a:pt x="3268639" y="5089053"/>
                </a:lnTo>
                <a:cubicBezTo>
                  <a:pt x="3268639" y="5259508"/>
                  <a:pt x="3406820" y="5397689"/>
                  <a:pt x="3577275" y="5397689"/>
                </a:cubicBezTo>
                <a:lnTo>
                  <a:pt x="5150467" y="5397689"/>
                </a:lnTo>
                <a:cubicBezTo>
                  <a:pt x="5320922" y="5397689"/>
                  <a:pt x="5459103" y="5259508"/>
                  <a:pt x="5459103" y="5089053"/>
                </a:cubicBezTo>
                <a:lnTo>
                  <a:pt x="5459103" y="3515861"/>
                </a:lnTo>
                <a:cubicBezTo>
                  <a:pt x="5459103" y="3345406"/>
                  <a:pt x="5320922" y="3207225"/>
                  <a:pt x="5150467" y="3207225"/>
                </a:cubicBezTo>
                <a:close/>
                <a:moveTo>
                  <a:pt x="533824" y="3207225"/>
                </a:moveTo>
                <a:cubicBezTo>
                  <a:pt x="363369" y="3207225"/>
                  <a:pt x="225188" y="3345406"/>
                  <a:pt x="225188" y="3515861"/>
                </a:cubicBezTo>
                <a:lnTo>
                  <a:pt x="225188" y="5089053"/>
                </a:lnTo>
                <a:cubicBezTo>
                  <a:pt x="225188" y="5259508"/>
                  <a:pt x="363369" y="5397689"/>
                  <a:pt x="533824" y="5397689"/>
                </a:cubicBezTo>
                <a:lnTo>
                  <a:pt x="2107016" y="5397689"/>
                </a:lnTo>
                <a:cubicBezTo>
                  <a:pt x="2277471" y="5397689"/>
                  <a:pt x="2415652" y="5259508"/>
                  <a:pt x="2415652" y="5089053"/>
                </a:cubicBezTo>
                <a:lnTo>
                  <a:pt x="2415652" y="3515861"/>
                </a:lnTo>
                <a:cubicBezTo>
                  <a:pt x="2415652" y="3345406"/>
                  <a:pt x="2277471" y="3207225"/>
                  <a:pt x="2107016" y="3207225"/>
                </a:cubicBezTo>
                <a:close/>
                <a:moveTo>
                  <a:pt x="3416507" y="2975212"/>
                </a:moveTo>
                <a:lnTo>
                  <a:pt x="5318059" y="2975212"/>
                </a:lnTo>
                <a:cubicBezTo>
                  <a:pt x="5524092" y="2975212"/>
                  <a:pt x="5691115" y="3142235"/>
                  <a:pt x="5691115" y="3348268"/>
                </a:cubicBezTo>
                <a:lnTo>
                  <a:pt x="5691115" y="5249820"/>
                </a:lnTo>
                <a:cubicBezTo>
                  <a:pt x="5691115" y="5455853"/>
                  <a:pt x="5524092" y="5622876"/>
                  <a:pt x="5318059" y="5622876"/>
                </a:cubicBezTo>
                <a:lnTo>
                  <a:pt x="3416507" y="5622876"/>
                </a:lnTo>
                <a:cubicBezTo>
                  <a:pt x="3210474" y="5622876"/>
                  <a:pt x="3043451" y="5455853"/>
                  <a:pt x="3043451" y="5249820"/>
                </a:cubicBezTo>
                <a:lnTo>
                  <a:pt x="3043451" y="3348268"/>
                </a:lnTo>
                <a:cubicBezTo>
                  <a:pt x="3043451" y="3142235"/>
                  <a:pt x="3210474" y="2975212"/>
                  <a:pt x="3416507" y="2975212"/>
                </a:cubicBezTo>
                <a:close/>
                <a:moveTo>
                  <a:pt x="373056" y="2975212"/>
                </a:moveTo>
                <a:lnTo>
                  <a:pt x="2274608" y="2975212"/>
                </a:lnTo>
                <a:cubicBezTo>
                  <a:pt x="2480641" y="2975212"/>
                  <a:pt x="2647664" y="3142235"/>
                  <a:pt x="2647664" y="3348268"/>
                </a:cubicBezTo>
                <a:lnTo>
                  <a:pt x="2647664" y="5249820"/>
                </a:lnTo>
                <a:cubicBezTo>
                  <a:pt x="2647664" y="5455853"/>
                  <a:pt x="2480641" y="5622876"/>
                  <a:pt x="2274608" y="5622876"/>
                </a:cubicBezTo>
                <a:lnTo>
                  <a:pt x="373056" y="5622876"/>
                </a:lnTo>
                <a:cubicBezTo>
                  <a:pt x="167023" y="5622876"/>
                  <a:pt x="0" y="5455853"/>
                  <a:pt x="0" y="5249820"/>
                </a:cubicBezTo>
                <a:lnTo>
                  <a:pt x="0" y="3348268"/>
                </a:lnTo>
                <a:cubicBezTo>
                  <a:pt x="0" y="3142235"/>
                  <a:pt x="167023" y="2975212"/>
                  <a:pt x="373056" y="2975212"/>
                </a:cubicBezTo>
                <a:close/>
                <a:moveTo>
                  <a:pt x="3577275" y="232013"/>
                </a:moveTo>
                <a:cubicBezTo>
                  <a:pt x="3406820" y="232013"/>
                  <a:pt x="3268639" y="370194"/>
                  <a:pt x="3268639" y="540649"/>
                </a:cubicBezTo>
                <a:lnTo>
                  <a:pt x="3268639" y="2113841"/>
                </a:lnTo>
                <a:cubicBezTo>
                  <a:pt x="3268639" y="2284296"/>
                  <a:pt x="3406820" y="2422477"/>
                  <a:pt x="3577275" y="2422477"/>
                </a:cubicBezTo>
                <a:lnTo>
                  <a:pt x="5150467" y="2422477"/>
                </a:lnTo>
                <a:cubicBezTo>
                  <a:pt x="5320922" y="2422477"/>
                  <a:pt x="5459103" y="2284296"/>
                  <a:pt x="5459103" y="2113841"/>
                </a:cubicBezTo>
                <a:lnTo>
                  <a:pt x="5459103" y="540649"/>
                </a:lnTo>
                <a:cubicBezTo>
                  <a:pt x="5459103" y="370194"/>
                  <a:pt x="5320922" y="232013"/>
                  <a:pt x="5150467" y="232013"/>
                </a:cubicBezTo>
                <a:close/>
                <a:moveTo>
                  <a:pt x="533824" y="232013"/>
                </a:moveTo>
                <a:cubicBezTo>
                  <a:pt x="363369" y="232013"/>
                  <a:pt x="225188" y="370194"/>
                  <a:pt x="225188" y="540649"/>
                </a:cubicBezTo>
                <a:lnTo>
                  <a:pt x="225188" y="2113841"/>
                </a:lnTo>
                <a:cubicBezTo>
                  <a:pt x="225188" y="2284296"/>
                  <a:pt x="363369" y="2422477"/>
                  <a:pt x="533824" y="2422477"/>
                </a:cubicBezTo>
                <a:lnTo>
                  <a:pt x="2107016" y="2422477"/>
                </a:lnTo>
                <a:cubicBezTo>
                  <a:pt x="2277471" y="2422477"/>
                  <a:pt x="2415652" y="2284296"/>
                  <a:pt x="2415652" y="2113841"/>
                </a:cubicBezTo>
                <a:lnTo>
                  <a:pt x="2415652" y="540649"/>
                </a:lnTo>
                <a:cubicBezTo>
                  <a:pt x="2415652" y="370194"/>
                  <a:pt x="2277471" y="232013"/>
                  <a:pt x="2107016" y="232013"/>
                </a:cubicBezTo>
                <a:close/>
                <a:moveTo>
                  <a:pt x="3416507" y="0"/>
                </a:moveTo>
                <a:lnTo>
                  <a:pt x="5318059" y="0"/>
                </a:lnTo>
                <a:cubicBezTo>
                  <a:pt x="5524092" y="0"/>
                  <a:pt x="5691115" y="167023"/>
                  <a:pt x="5691115" y="373056"/>
                </a:cubicBezTo>
                <a:lnTo>
                  <a:pt x="5691115" y="2274608"/>
                </a:lnTo>
                <a:cubicBezTo>
                  <a:pt x="5691115" y="2480641"/>
                  <a:pt x="5524092" y="2647664"/>
                  <a:pt x="5318059" y="2647664"/>
                </a:cubicBezTo>
                <a:lnTo>
                  <a:pt x="3416507" y="2647664"/>
                </a:lnTo>
                <a:cubicBezTo>
                  <a:pt x="3210474" y="2647664"/>
                  <a:pt x="3043451" y="2480641"/>
                  <a:pt x="3043451" y="2274608"/>
                </a:cubicBezTo>
                <a:lnTo>
                  <a:pt x="3043451" y="373056"/>
                </a:lnTo>
                <a:cubicBezTo>
                  <a:pt x="3043451" y="167023"/>
                  <a:pt x="3210474" y="0"/>
                  <a:pt x="3416507" y="0"/>
                </a:cubicBezTo>
                <a:close/>
                <a:moveTo>
                  <a:pt x="373056" y="0"/>
                </a:moveTo>
                <a:lnTo>
                  <a:pt x="2274608" y="0"/>
                </a:lnTo>
                <a:cubicBezTo>
                  <a:pt x="2480641" y="0"/>
                  <a:pt x="2647664" y="167023"/>
                  <a:pt x="2647664" y="373056"/>
                </a:cubicBezTo>
                <a:lnTo>
                  <a:pt x="2647664" y="2274608"/>
                </a:lnTo>
                <a:cubicBezTo>
                  <a:pt x="2647664" y="2480641"/>
                  <a:pt x="2480641" y="2647664"/>
                  <a:pt x="2274608" y="2647664"/>
                </a:cubicBezTo>
                <a:lnTo>
                  <a:pt x="373056" y="2647664"/>
                </a:lnTo>
                <a:cubicBezTo>
                  <a:pt x="167023" y="2647664"/>
                  <a:pt x="0" y="2480641"/>
                  <a:pt x="0" y="2274608"/>
                </a:cubicBezTo>
                <a:lnTo>
                  <a:pt x="0" y="373056"/>
                </a:lnTo>
                <a:cubicBezTo>
                  <a:pt x="0" y="167023"/>
                  <a:pt x="167023" y="0"/>
                  <a:pt x="3730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7" name="文本框 36"/>
          <p:cNvSpPr txBox="1"/>
          <p:nvPr/>
        </p:nvSpPr>
        <p:spPr>
          <a:xfrm>
            <a:off x="8938891" y="3456900"/>
            <a:ext cx="2381250" cy="461665"/>
          </a:xfrm>
          <a:prstGeom prst="rect">
            <a:avLst/>
          </a:prstGeom>
          <a:noFill/>
        </p:spPr>
        <p:txBody>
          <a:bodyPr wrap="square" rtlCol="0">
            <a:spAutoFit/>
          </a:bodyPr>
          <a:lstStyle/>
          <a:p>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SUBTITLE</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8938891" y="4594059"/>
            <a:ext cx="2381250" cy="461665"/>
          </a:xfrm>
          <a:prstGeom prst="rect">
            <a:avLst/>
          </a:prstGeom>
          <a:noFill/>
        </p:spPr>
        <p:txBody>
          <a:bodyPr wrap="square" rtlCol="0">
            <a:spAutoFit/>
          </a:bodyPr>
          <a:lstStyle/>
          <a:p>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SUBTITLE</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938891" y="3826232"/>
            <a:ext cx="2381250" cy="461665"/>
          </a:xfrm>
          <a:prstGeom prst="rect">
            <a:avLst/>
          </a:prstGeom>
          <a:noFill/>
        </p:spPr>
        <p:txBody>
          <a:bodyPr wrap="square" rtlCol="0">
            <a:spAutoFit/>
          </a:bodyPr>
          <a:lstStyle/>
          <a:p>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CLICK HERE TO ADD YOUR CONTENTS</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8938891" y="4963391"/>
            <a:ext cx="2381250" cy="461665"/>
          </a:xfrm>
          <a:prstGeom prst="rect">
            <a:avLst/>
          </a:prstGeom>
          <a:noFill/>
        </p:spPr>
        <p:txBody>
          <a:bodyPr wrap="square" rtlCol="0">
            <a:spAutoFit/>
          </a:bodyPr>
          <a:lstStyle/>
          <a:p>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CLICK HERE TO ADD YOUR CONTENTS</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8176437" y="4599506"/>
            <a:ext cx="762454" cy="762454"/>
          </a:xfrm>
          <a:prstGeom prst="rect">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2" name="矩形 41"/>
          <p:cNvSpPr/>
          <p:nvPr/>
        </p:nvSpPr>
        <p:spPr>
          <a:xfrm>
            <a:off x="8176437" y="3494606"/>
            <a:ext cx="762454" cy="762454"/>
          </a:xfrm>
          <a:prstGeom prst="rect">
            <a:avLst/>
          </a:prstGeom>
          <a:solidFill>
            <a:srgbClr val="008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3" name="任意多边形 42"/>
          <p:cNvSpPr>
            <a:spLocks noChangeAspect="1"/>
          </p:cNvSpPr>
          <p:nvPr/>
        </p:nvSpPr>
        <p:spPr>
          <a:xfrm>
            <a:off x="8343900" y="3737711"/>
            <a:ext cx="349825" cy="360000"/>
          </a:xfrm>
          <a:custGeom>
            <a:avLst/>
            <a:gdLst>
              <a:gd name="connsiteX0" fmla="*/ 1913593 w 4735848"/>
              <a:gd name="connsiteY0" fmla="*/ 451664 h 4873594"/>
              <a:gd name="connsiteX1" fmla="*/ 874786 w 4735848"/>
              <a:gd name="connsiteY1" fmla="*/ 881952 h 4873594"/>
              <a:gd name="connsiteX2" fmla="*/ 444498 w 4735848"/>
              <a:gd name="connsiteY2" fmla="*/ 1920759 h 4873594"/>
              <a:gd name="connsiteX3" fmla="*/ 1913592 w 4735848"/>
              <a:gd name="connsiteY3" fmla="*/ 1920759 h 4873594"/>
              <a:gd name="connsiteX4" fmla="*/ 1913593 w 4735848"/>
              <a:gd name="connsiteY4" fmla="*/ 451664 h 4873594"/>
              <a:gd name="connsiteX5" fmla="*/ 2518011 w 4735848"/>
              <a:gd name="connsiteY5" fmla="*/ 438017 h 4873594"/>
              <a:gd name="connsiteX6" fmla="*/ 4575743 w 4735848"/>
              <a:gd name="connsiteY6" fmla="*/ 1828610 h 4873594"/>
              <a:gd name="connsiteX7" fmla="*/ 4052974 w 4735848"/>
              <a:gd name="connsiteY7" fmla="*/ 4256515 h 4873594"/>
              <a:gd name="connsiteX8" fmla="*/ 1605283 w 4735848"/>
              <a:gd name="connsiteY8" fmla="*/ 4677015 h 4873594"/>
              <a:gd name="connsiteX9" fmla="*/ 302200 w 4735848"/>
              <a:gd name="connsiteY9" fmla="*/ 2562782 h 4873594"/>
              <a:gd name="connsiteX10" fmla="*/ 648266 w 4735848"/>
              <a:gd name="connsiteY10" fmla="*/ 2577306 h 4873594"/>
              <a:gd name="connsiteX11" fmla="*/ 1747834 w 4735848"/>
              <a:gd name="connsiteY11" fmla="*/ 4361339 h 4873594"/>
              <a:gd name="connsiteX12" fmla="*/ 3813244 w 4735848"/>
              <a:gd name="connsiteY12" fmla="*/ 4006513 h 4873594"/>
              <a:gd name="connsiteX13" fmla="*/ 4254367 w 4735848"/>
              <a:gd name="connsiteY13" fmla="*/ 1957798 h 4873594"/>
              <a:gd name="connsiteX14" fmla="*/ 2518012 w 4735848"/>
              <a:gd name="connsiteY14" fmla="*/ 784388 h 4873594"/>
              <a:gd name="connsiteX15" fmla="*/ 2251880 w 4735848"/>
              <a:gd name="connsiteY15" fmla="*/ 0 h 4873594"/>
              <a:gd name="connsiteX16" fmla="*/ 2251880 w 4735848"/>
              <a:gd name="connsiteY16" fmla="*/ 2251879 h 4873594"/>
              <a:gd name="connsiteX17" fmla="*/ 0 w 4735848"/>
              <a:gd name="connsiteY17" fmla="*/ 2251880 h 4873594"/>
              <a:gd name="connsiteX18" fmla="*/ 659560 w 4735848"/>
              <a:gd name="connsiteY18" fmla="*/ 659560 h 4873594"/>
              <a:gd name="connsiteX19" fmla="*/ 2251880 w 4735848"/>
              <a:gd name="connsiteY19" fmla="*/ 0 h 487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35848" h="4873594">
                <a:moveTo>
                  <a:pt x="1913593" y="451664"/>
                </a:moveTo>
                <a:cubicBezTo>
                  <a:pt x="1523965" y="451664"/>
                  <a:pt x="1150295" y="606443"/>
                  <a:pt x="874786" y="881952"/>
                </a:cubicBezTo>
                <a:cubicBezTo>
                  <a:pt x="599277" y="1157461"/>
                  <a:pt x="444498" y="1531131"/>
                  <a:pt x="444498" y="1920759"/>
                </a:cubicBezTo>
                <a:lnTo>
                  <a:pt x="1913592" y="1920759"/>
                </a:lnTo>
                <a:cubicBezTo>
                  <a:pt x="1913592" y="1431061"/>
                  <a:pt x="1913593" y="941362"/>
                  <a:pt x="1913593" y="451664"/>
                </a:cubicBezTo>
                <a:close/>
                <a:moveTo>
                  <a:pt x="2518011" y="438017"/>
                </a:moveTo>
                <a:cubicBezTo>
                  <a:pt x="3423484" y="438017"/>
                  <a:pt x="4238024" y="988475"/>
                  <a:pt x="4575743" y="1828610"/>
                </a:cubicBezTo>
                <a:cubicBezTo>
                  <a:pt x="4913461" y="2668746"/>
                  <a:pt x="4706527" y="3629817"/>
                  <a:pt x="4052974" y="4256515"/>
                </a:cubicBezTo>
                <a:cubicBezTo>
                  <a:pt x="3399422" y="4883213"/>
                  <a:pt x="2430518" y="5049665"/>
                  <a:pt x="1605283" y="4677015"/>
                </a:cubicBezTo>
                <a:cubicBezTo>
                  <a:pt x="780048" y="4304364"/>
                  <a:pt x="264230" y="3467458"/>
                  <a:pt x="302200" y="2562782"/>
                </a:cubicBezTo>
                <a:lnTo>
                  <a:pt x="648266" y="2577306"/>
                </a:lnTo>
                <a:cubicBezTo>
                  <a:pt x="616227" y="3340690"/>
                  <a:pt x="1051484" y="4046888"/>
                  <a:pt x="1747834" y="4361339"/>
                </a:cubicBezTo>
                <a:cubicBezTo>
                  <a:pt x="2444184" y="4675789"/>
                  <a:pt x="3261764" y="4535333"/>
                  <a:pt x="3813244" y="4006513"/>
                </a:cubicBezTo>
                <a:cubicBezTo>
                  <a:pt x="4364725" y="3477693"/>
                  <a:pt x="4539341" y="2666722"/>
                  <a:pt x="4254367" y="1957798"/>
                </a:cubicBezTo>
                <a:cubicBezTo>
                  <a:pt x="3969393" y="1248875"/>
                  <a:pt x="3282068" y="784388"/>
                  <a:pt x="2518012" y="784388"/>
                </a:cubicBezTo>
                <a:close/>
                <a:moveTo>
                  <a:pt x="2251880" y="0"/>
                </a:moveTo>
                <a:lnTo>
                  <a:pt x="2251880" y="2251879"/>
                </a:lnTo>
                <a:lnTo>
                  <a:pt x="0" y="2251880"/>
                </a:lnTo>
                <a:cubicBezTo>
                  <a:pt x="0" y="1654644"/>
                  <a:pt x="237251" y="1081869"/>
                  <a:pt x="659560" y="659560"/>
                </a:cubicBezTo>
                <a:cubicBezTo>
                  <a:pt x="1081870" y="237250"/>
                  <a:pt x="1654644" y="-1"/>
                  <a:pt x="22518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4" name="任意多边形 43"/>
          <p:cNvSpPr>
            <a:spLocks noChangeAspect="1"/>
          </p:cNvSpPr>
          <p:nvPr/>
        </p:nvSpPr>
        <p:spPr>
          <a:xfrm>
            <a:off x="8343900" y="4813620"/>
            <a:ext cx="360772" cy="360000"/>
          </a:xfrm>
          <a:custGeom>
            <a:avLst/>
            <a:gdLst>
              <a:gd name="connsiteX0" fmla="*/ 816378 w 5074852"/>
              <a:gd name="connsiteY0" fmla="*/ 3584162 h 5063990"/>
              <a:gd name="connsiteX1" fmla="*/ 494757 w 5074852"/>
              <a:gd name="connsiteY1" fmla="*/ 4562500 h 5063990"/>
              <a:gd name="connsiteX2" fmla="*/ 1522998 w 5074852"/>
              <a:gd name="connsiteY2" fmla="*/ 4251342 h 5063990"/>
              <a:gd name="connsiteX3" fmla="*/ 1446260 w 5074852"/>
              <a:gd name="connsiteY3" fmla="*/ 4131002 h 5063990"/>
              <a:gd name="connsiteX4" fmla="*/ 923382 w 5074852"/>
              <a:gd name="connsiteY4" fmla="*/ 3642561 h 5063990"/>
              <a:gd name="connsiteX5" fmla="*/ 3542907 w 5074852"/>
              <a:gd name="connsiteY5" fmla="*/ 705484 h 5063990"/>
              <a:gd name="connsiteX6" fmla="*/ 985516 w 5074852"/>
              <a:gd name="connsiteY6" fmla="*/ 3262875 h 5063990"/>
              <a:gd name="connsiteX7" fmla="*/ 1113448 w 5074852"/>
              <a:gd name="connsiteY7" fmla="*/ 3332695 h 5063990"/>
              <a:gd name="connsiteX8" fmla="*/ 1742481 w 5074852"/>
              <a:gd name="connsiteY8" fmla="*/ 3920299 h 5063990"/>
              <a:gd name="connsiteX9" fmla="*/ 1832850 w 5074852"/>
              <a:gd name="connsiteY9" fmla="*/ 4062016 h 5063990"/>
              <a:gd name="connsiteX10" fmla="*/ 4417890 w 5074852"/>
              <a:gd name="connsiteY10" fmla="*/ 1476978 h 5063990"/>
              <a:gd name="connsiteX11" fmla="*/ 4415770 w 5074852"/>
              <a:gd name="connsiteY11" fmla="*/ 1472766 h 5063990"/>
              <a:gd name="connsiteX12" fmla="*/ 3636524 w 5074852"/>
              <a:gd name="connsiteY12" fmla="*/ 744840 h 5063990"/>
              <a:gd name="connsiteX13" fmla="*/ 4176835 w 5074852"/>
              <a:gd name="connsiteY13" fmla="*/ 341562 h 5063990"/>
              <a:gd name="connsiteX14" fmla="*/ 3853383 w 5074852"/>
              <a:gd name="connsiteY14" fmla="*/ 434650 h 5063990"/>
              <a:gd name="connsiteX15" fmla="*/ 3842392 w 5074852"/>
              <a:gd name="connsiteY15" fmla="*/ 443598 h 5063990"/>
              <a:gd name="connsiteX16" fmla="*/ 3985575 w 5074852"/>
              <a:gd name="connsiteY16" fmla="*/ 521743 h 5063990"/>
              <a:gd name="connsiteX17" fmla="*/ 4614609 w 5074852"/>
              <a:gd name="connsiteY17" fmla="*/ 1109348 h 5063990"/>
              <a:gd name="connsiteX18" fmla="*/ 4661937 w 5074852"/>
              <a:gd name="connsiteY18" fmla="*/ 1183566 h 5063990"/>
              <a:gd name="connsiteX19" fmla="*/ 4671494 w 5074852"/>
              <a:gd name="connsiteY19" fmla="*/ 1167546 h 5063990"/>
              <a:gd name="connsiteX20" fmla="*/ 4721960 w 5074852"/>
              <a:gd name="connsiteY20" fmla="*/ 796243 h 5063990"/>
              <a:gd name="connsiteX21" fmla="*/ 4328896 w 5074852"/>
              <a:gd name="connsiteY21" fmla="*/ 365548 h 5063990"/>
              <a:gd name="connsiteX22" fmla="*/ 4176835 w 5074852"/>
              <a:gd name="connsiteY22" fmla="*/ 341562 h 5063990"/>
              <a:gd name="connsiteX23" fmla="*/ 4183824 w 5074852"/>
              <a:gd name="connsiteY23" fmla="*/ 189 h 5063990"/>
              <a:gd name="connsiteX24" fmla="*/ 4427259 w 5074852"/>
              <a:gd name="connsiteY24" fmla="*/ 38588 h 5063990"/>
              <a:gd name="connsiteX25" fmla="*/ 5056526 w 5074852"/>
              <a:gd name="connsiteY25" fmla="*/ 728098 h 5063990"/>
              <a:gd name="connsiteX26" fmla="*/ 4913426 w 5074852"/>
              <a:gd name="connsiteY26" fmla="*/ 1426963 h 5063990"/>
              <a:gd name="connsiteX27" fmla="*/ 4897039 w 5074852"/>
              <a:gd name="connsiteY27" fmla="*/ 1447543 h 5063990"/>
              <a:gd name="connsiteX28" fmla="*/ 4901285 w 5074852"/>
              <a:gd name="connsiteY28" fmla="*/ 1451788 h 5063990"/>
              <a:gd name="connsiteX29" fmla="*/ 4863862 w 5074852"/>
              <a:gd name="connsiteY29" fmla="*/ 1489211 h 5063990"/>
              <a:gd name="connsiteX30" fmla="*/ 4837026 w 5074852"/>
              <a:gd name="connsiteY30" fmla="*/ 1522915 h 5063990"/>
              <a:gd name="connsiteX31" fmla="*/ 4747085 w 5074852"/>
              <a:gd name="connsiteY31" fmla="*/ 1608804 h 5063990"/>
              <a:gd name="connsiteX32" fmla="*/ 4745805 w 5074852"/>
              <a:gd name="connsiteY32" fmla="*/ 1607267 h 5063990"/>
              <a:gd name="connsiteX33" fmla="*/ 1881323 w 5074852"/>
              <a:gd name="connsiteY33" fmla="*/ 4471749 h 5063990"/>
              <a:gd name="connsiteX34" fmla="*/ 1884004 w 5074852"/>
              <a:gd name="connsiteY34" fmla="*/ 4480607 h 5063990"/>
              <a:gd name="connsiteX35" fmla="*/ 1867459 w 5074852"/>
              <a:gd name="connsiteY35" fmla="*/ 4485614 h 5063990"/>
              <a:gd name="connsiteX36" fmla="*/ 1850684 w 5074852"/>
              <a:gd name="connsiteY36" fmla="*/ 4502388 h 5063990"/>
              <a:gd name="connsiteX37" fmla="*/ 1841703 w 5074852"/>
              <a:gd name="connsiteY37" fmla="*/ 4493407 h 5063990"/>
              <a:gd name="connsiteX38" fmla="*/ 598435 w 5074852"/>
              <a:gd name="connsiteY38" fmla="*/ 4869636 h 5063990"/>
              <a:gd name="connsiteX39" fmla="*/ 0 w 5074852"/>
              <a:gd name="connsiteY39" fmla="*/ 5063990 h 5063990"/>
              <a:gd name="connsiteX40" fmla="*/ 95240 w 5074852"/>
              <a:gd name="connsiteY40" fmla="*/ 4745484 h 5063990"/>
              <a:gd name="connsiteX41" fmla="*/ 93708 w 5074852"/>
              <a:gd name="connsiteY41" fmla="*/ 4744980 h 5063990"/>
              <a:gd name="connsiteX42" fmla="*/ 112315 w 5074852"/>
              <a:gd name="connsiteY42" fmla="*/ 4688384 h 5063990"/>
              <a:gd name="connsiteX43" fmla="*/ 166429 w 5074852"/>
              <a:gd name="connsiteY43" fmla="*/ 4507414 h 5063990"/>
              <a:gd name="connsiteX44" fmla="*/ 170700 w 5074852"/>
              <a:gd name="connsiteY44" fmla="*/ 4510779 h 5063990"/>
              <a:gd name="connsiteX45" fmla="*/ 604148 w 5074852"/>
              <a:gd name="connsiteY45" fmla="*/ 3192281 h 5063990"/>
              <a:gd name="connsiteX46" fmla="*/ 601026 w 5074852"/>
              <a:gd name="connsiteY46" fmla="*/ 3189159 h 5063990"/>
              <a:gd name="connsiteX47" fmla="*/ 607205 w 5074852"/>
              <a:gd name="connsiteY47" fmla="*/ 3182980 h 5063990"/>
              <a:gd name="connsiteX48" fmla="*/ 610885 w 5074852"/>
              <a:gd name="connsiteY48" fmla="*/ 3171785 h 5063990"/>
              <a:gd name="connsiteX49" fmla="*/ 616540 w 5074852"/>
              <a:gd name="connsiteY49" fmla="*/ 3173645 h 5063990"/>
              <a:gd name="connsiteX50" fmla="*/ 3522874 w 5074852"/>
              <a:gd name="connsiteY50" fmla="*/ 267311 h 5063990"/>
              <a:gd name="connsiteX51" fmla="*/ 3522007 w 5074852"/>
              <a:gd name="connsiteY51" fmla="*/ 266444 h 5063990"/>
              <a:gd name="connsiteX52" fmla="*/ 3539763 w 5074852"/>
              <a:gd name="connsiteY52" fmla="*/ 250422 h 5063990"/>
              <a:gd name="connsiteX53" fmla="*/ 3548848 w 5074852"/>
              <a:gd name="connsiteY53" fmla="*/ 241337 h 5063990"/>
              <a:gd name="connsiteX54" fmla="*/ 3549314 w 5074852"/>
              <a:gd name="connsiteY54" fmla="*/ 241803 h 5063990"/>
              <a:gd name="connsiteX55" fmla="*/ 3591419 w 5074852"/>
              <a:gd name="connsiteY55" fmla="*/ 203809 h 5063990"/>
              <a:gd name="connsiteX56" fmla="*/ 4183824 w 5074852"/>
              <a:gd name="connsiteY56" fmla="*/ 189 h 5063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74852" h="5063990">
                <a:moveTo>
                  <a:pt x="816378" y="3584162"/>
                </a:moveTo>
                <a:lnTo>
                  <a:pt x="494757" y="4562500"/>
                </a:lnTo>
                <a:lnTo>
                  <a:pt x="1522998" y="4251342"/>
                </a:lnTo>
                <a:lnTo>
                  <a:pt x="1446260" y="4131002"/>
                </a:lnTo>
                <a:cubicBezTo>
                  <a:pt x="1306625" y="3934700"/>
                  <a:pt x="1128728" y="3768520"/>
                  <a:pt x="923382" y="3642561"/>
                </a:cubicBezTo>
                <a:close/>
                <a:moveTo>
                  <a:pt x="3542907" y="705484"/>
                </a:moveTo>
                <a:lnTo>
                  <a:pt x="985516" y="3262875"/>
                </a:lnTo>
                <a:lnTo>
                  <a:pt x="1113448" y="3332695"/>
                </a:lnTo>
                <a:cubicBezTo>
                  <a:pt x="1360483" y="3484226"/>
                  <a:pt x="1574498" y="3684145"/>
                  <a:pt x="1742481" y="3920299"/>
                </a:cubicBezTo>
                <a:lnTo>
                  <a:pt x="1832850" y="4062016"/>
                </a:lnTo>
                <a:lnTo>
                  <a:pt x="4417890" y="1476978"/>
                </a:lnTo>
                <a:lnTo>
                  <a:pt x="4415770" y="1472766"/>
                </a:lnTo>
                <a:cubicBezTo>
                  <a:pt x="4236029" y="1156670"/>
                  <a:pt x="3964114" y="902663"/>
                  <a:pt x="3636524" y="744840"/>
                </a:cubicBezTo>
                <a:close/>
                <a:moveTo>
                  <a:pt x="4176835" y="341562"/>
                </a:moveTo>
                <a:cubicBezTo>
                  <a:pt x="4062433" y="339228"/>
                  <a:pt x="3949500" y="371545"/>
                  <a:pt x="3853383" y="434650"/>
                </a:cubicBezTo>
                <a:lnTo>
                  <a:pt x="3842392" y="443598"/>
                </a:lnTo>
                <a:lnTo>
                  <a:pt x="3985575" y="521743"/>
                </a:lnTo>
                <a:cubicBezTo>
                  <a:pt x="4232611" y="673273"/>
                  <a:pt x="4446625" y="873192"/>
                  <a:pt x="4614609" y="1109348"/>
                </a:cubicBezTo>
                <a:lnTo>
                  <a:pt x="4661937" y="1183566"/>
                </a:lnTo>
                <a:lnTo>
                  <a:pt x="4671494" y="1167546"/>
                </a:lnTo>
                <a:cubicBezTo>
                  <a:pt x="4728833" y="1054946"/>
                  <a:pt x="4748054" y="924352"/>
                  <a:pt x="4721960" y="796243"/>
                </a:cubicBezTo>
                <a:cubicBezTo>
                  <a:pt x="4680210" y="591268"/>
                  <a:pt x="4529210" y="425811"/>
                  <a:pt x="4328896" y="365548"/>
                </a:cubicBezTo>
                <a:cubicBezTo>
                  <a:pt x="4278817" y="350482"/>
                  <a:pt x="4227681" y="342599"/>
                  <a:pt x="4176835" y="341562"/>
                </a:cubicBezTo>
                <a:close/>
                <a:moveTo>
                  <a:pt x="4183824" y="189"/>
                </a:moveTo>
                <a:cubicBezTo>
                  <a:pt x="4265224" y="1850"/>
                  <a:pt x="4347087" y="14469"/>
                  <a:pt x="4427259" y="38588"/>
                </a:cubicBezTo>
                <a:cubicBezTo>
                  <a:pt x="4747948" y="135065"/>
                  <a:pt x="4989688" y="399949"/>
                  <a:pt x="5056526" y="728098"/>
                </a:cubicBezTo>
                <a:cubicBezTo>
                  <a:pt x="5106655" y="974209"/>
                  <a:pt x="5052319" y="1226049"/>
                  <a:pt x="4913426" y="1426963"/>
                </a:cubicBezTo>
                <a:lnTo>
                  <a:pt x="4897039" y="1447543"/>
                </a:lnTo>
                <a:lnTo>
                  <a:pt x="4901285" y="1451788"/>
                </a:lnTo>
                <a:lnTo>
                  <a:pt x="4863862" y="1489211"/>
                </a:lnTo>
                <a:lnTo>
                  <a:pt x="4837026" y="1522915"/>
                </a:lnTo>
                <a:cubicBezTo>
                  <a:pt x="4809271" y="1553308"/>
                  <a:pt x="4779260" y="1582027"/>
                  <a:pt x="4747085" y="1608804"/>
                </a:cubicBezTo>
                <a:lnTo>
                  <a:pt x="4745805" y="1607267"/>
                </a:lnTo>
                <a:lnTo>
                  <a:pt x="1881323" y="4471749"/>
                </a:lnTo>
                <a:lnTo>
                  <a:pt x="1884004" y="4480607"/>
                </a:lnTo>
                <a:lnTo>
                  <a:pt x="1867459" y="4485614"/>
                </a:lnTo>
                <a:lnTo>
                  <a:pt x="1850684" y="4502388"/>
                </a:lnTo>
                <a:lnTo>
                  <a:pt x="1841703" y="4493407"/>
                </a:lnTo>
                <a:lnTo>
                  <a:pt x="598435" y="4869636"/>
                </a:lnTo>
                <a:lnTo>
                  <a:pt x="0" y="5063990"/>
                </a:lnTo>
                <a:lnTo>
                  <a:pt x="95240" y="4745484"/>
                </a:lnTo>
                <a:lnTo>
                  <a:pt x="93708" y="4744980"/>
                </a:lnTo>
                <a:lnTo>
                  <a:pt x="112315" y="4688384"/>
                </a:lnTo>
                <a:lnTo>
                  <a:pt x="166429" y="4507414"/>
                </a:lnTo>
                <a:lnTo>
                  <a:pt x="170700" y="4510779"/>
                </a:lnTo>
                <a:lnTo>
                  <a:pt x="604148" y="3192281"/>
                </a:lnTo>
                <a:lnTo>
                  <a:pt x="601026" y="3189159"/>
                </a:lnTo>
                <a:lnTo>
                  <a:pt x="607205" y="3182980"/>
                </a:lnTo>
                <a:lnTo>
                  <a:pt x="610885" y="3171785"/>
                </a:lnTo>
                <a:lnTo>
                  <a:pt x="616540" y="3173645"/>
                </a:lnTo>
                <a:lnTo>
                  <a:pt x="3522874" y="267311"/>
                </a:lnTo>
                <a:lnTo>
                  <a:pt x="3522007" y="266444"/>
                </a:lnTo>
                <a:lnTo>
                  <a:pt x="3539763" y="250422"/>
                </a:lnTo>
                <a:lnTo>
                  <a:pt x="3548848" y="241337"/>
                </a:lnTo>
                <a:lnTo>
                  <a:pt x="3549314" y="241803"/>
                </a:lnTo>
                <a:lnTo>
                  <a:pt x="3591419" y="203809"/>
                </a:lnTo>
                <a:cubicBezTo>
                  <a:pt x="3759677" y="66975"/>
                  <a:pt x="3970150" y="-4171"/>
                  <a:pt x="4183824" y="18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 calcmode="lin" valueType="num">
                                      <p:cBhvr additive="base">
                                        <p:cTn id="10" dur="750" fill="hold"/>
                                        <p:tgtEl>
                                          <p:spTgt spid="26"/>
                                        </p:tgtEl>
                                        <p:attrNameLst>
                                          <p:attrName>ppt_x</p:attrName>
                                        </p:attrNameLst>
                                      </p:cBhvr>
                                      <p:tavLst>
                                        <p:tav tm="0">
                                          <p:val>
                                            <p:strVal val="0-#ppt_w/2"/>
                                          </p:val>
                                        </p:tav>
                                        <p:tav tm="100000">
                                          <p:val>
                                            <p:strVal val="#ppt_x"/>
                                          </p:val>
                                        </p:tav>
                                      </p:tavLst>
                                    </p:anim>
                                    <p:anim calcmode="lin" valueType="num">
                                      <p:cBhvr additive="base">
                                        <p:cTn id="11" dur="750" fill="hold"/>
                                        <p:tgtEl>
                                          <p:spTgt spid="26"/>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20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par>
                          <p:cTn id="20" fill="hold">
                            <p:stCondLst>
                              <p:cond delay="7699"/>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0"/>
                                        <p:tgtEl>
                                          <p:spTgt spid="3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1000"/>
                                        <p:tgtEl>
                                          <p:spTgt spid="35"/>
                                        </p:tgtEl>
                                      </p:cBhvr>
                                    </p:animEffect>
                                  </p:childTnLst>
                                </p:cTn>
                              </p:par>
                            </p:childTnLst>
                          </p:cTn>
                        </p:par>
                        <p:par>
                          <p:cTn id="27" fill="hold">
                            <p:stCondLst>
                              <p:cond delay="8699"/>
                            </p:stCondLst>
                            <p:childTnLst>
                              <p:par>
                                <p:cTn id="28" presetID="12" presetClass="entr" presetSubtype="8"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1000"/>
                                        <p:tgtEl>
                                          <p:spTgt spid="29"/>
                                        </p:tgtEl>
                                        <p:attrNameLst>
                                          <p:attrName>ppt_x</p:attrName>
                                        </p:attrNameLst>
                                      </p:cBhvr>
                                      <p:tavLst>
                                        <p:tav tm="0">
                                          <p:val>
                                            <p:strVal val="#ppt_x-#ppt_w*1.125000"/>
                                          </p:val>
                                        </p:tav>
                                        <p:tav tm="100000">
                                          <p:val>
                                            <p:strVal val="#ppt_x"/>
                                          </p:val>
                                        </p:tav>
                                      </p:tavLst>
                                    </p:anim>
                                    <p:animEffect transition="in" filter="wipe(right)">
                                      <p:cBhvr>
                                        <p:cTn id="31" dur="1000"/>
                                        <p:tgtEl>
                                          <p:spTgt spid="29"/>
                                        </p:tgtEl>
                                      </p:cBhvr>
                                    </p:animEffect>
                                  </p:childTnLst>
                                </p:cTn>
                              </p:par>
                            </p:childTnLst>
                          </p:cTn>
                        </p:par>
                        <p:par>
                          <p:cTn id="32" fill="hold">
                            <p:stCondLst>
                              <p:cond delay="9699"/>
                            </p:stCondLst>
                            <p:childTnLst>
                              <p:par>
                                <p:cTn id="33" presetID="10"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par>
                          <p:cTn id="36" fill="hold">
                            <p:stCondLst>
                              <p:cond delay="10199"/>
                            </p:stCondLst>
                            <p:childTnLst>
                              <p:par>
                                <p:cTn id="37" presetID="10"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1000"/>
                                        <p:tgtEl>
                                          <p:spTgt spid="3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1000"/>
                                        <p:tgtEl>
                                          <p:spTgt spid="36"/>
                                        </p:tgtEl>
                                      </p:cBhvr>
                                    </p:animEffect>
                                  </p:childTnLst>
                                </p:cTn>
                              </p:par>
                            </p:childTnLst>
                          </p:cTn>
                        </p:par>
                        <p:par>
                          <p:cTn id="43" fill="hold">
                            <p:stCondLst>
                              <p:cond delay="11199"/>
                            </p:stCondLst>
                            <p:childTnLst>
                              <p:par>
                                <p:cTn id="44" presetID="12" presetClass="entr" presetSubtype="8"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additive="base">
                                        <p:cTn id="46" dur="1000"/>
                                        <p:tgtEl>
                                          <p:spTgt spid="30"/>
                                        </p:tgtEl>
                                        <p:attrNameLst>
                                          <p:attrName>ppt_x</p:attrName>
                                        </p:attrNameLst>
                                      </p:cBhvr>
                                      <p:tavLst>
                                        <p:tav tm="0">
                                          <p:val>
                                            <p:strVal val="#ppt_x-#ppt_w*1.125000"/>
                                          </p:val>
                                        </p:tav>
                                        <p:tav tm="100000">
                                          <p:val>
                                            <p:strVal val="#ppt_x"/>
                                          </p:val>
                                        </p:tav>
                                      </p:tavLst>
                                    </p:anim>
                                    <p:animEffect transition="in" filter="wipe(right)">
                                      <p:cBhvr>
                                        <p:cTn id="47" dur="1000"/>
                                        <p:tgtEl>
                                          <p:spTgt spid="30"/>
                                        </p:tgtEl>
                                      </p:cBhvr>
                                    </p:animEffect>
                                  </p:childTnLst>
                                </p:cTn>
                              </p:par>
                            </p:childTnLst>
                          </p:cTn>
                        </p:par>
                        <p:par>
                          <p:cTn id="48" fill="hold">
                            <p:stCondLst>
                              <p:cond delay="12199"/>
                            </p:stCondLst>
                            <p:childTnLst>
                              <p:par>
                                <p:cTn id="49" presetID="10" presetClass="entr" presetSubtype="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par>
                          <p:cTn id="52" fill="hold">
                            <p:stCondLst>
                              <p:cond delay="12699"/>
                            </p:stCondLst>
                            <p:childTnLst>
                              <p:par>
                                <p:cTn id="53" presetID="10" presetClass="entr" presetSubtype="0"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1000"/>
                                        <p:tgtEl>
                                          <p:spTgt spid="4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1000"/>
                                        <p:tgtEl>
                                          <p:spTgt spid="43"/>
                                        </p:tgtEl>
                                      </p:cBhvr>
                                    </p:animEffect>
                                  </p:childTnLst>
                                </p:cTn>
                              </p:par>
                            </p:childTnLst>
                          </p:cTn>
                        </p:par>
                        <p:par>
                          <p:cTn id="59" fill="hold">
                            <p:stCondLst>
                              <p:cond delay="13699"/>
                            </p:stCondLst>
                            <p:childTnLst>
                              <p:par>
                                <p:cTn id="60" presetID="12" presetClass="entr" presetSubtype="8"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1000"/>
                                        <p:tgtEl>
                                          <p:spTgt spid="37"/>
                                        </p:tgtEl>
                                        <p:attrNameLst>
                                          <p:attrName>ppt_x</p:attrName>
                                        </p:attrNameLst>
                                      </p:cBhvr>
                                      <p:tavLst>
                                        <p:tav tm="0">
                                          <p:val>
                                            <p:strVal val="#ppt_x-#ppt_w*1.125000"/>
                                          </p:val>
                                        </p:tav>
                                        <p:tav tm="100000">
                                          <p:val>
                                            <p:strVal val="#ppt_x"/>
                                          </p:val>
                                        </p:tav>
                                      </p:tavLst>
                                    </p:anim>
                                    <p:animEffect transition="in" filter="wipe(right)">
                                      <p:cBhvr>
                                        <p:cTn id="63" dur="1000"/>
                                        <p:tgtEl>
                                          <p:spTgt spid="37"/>
                                        </p:tgtEl>
                                      </p:cBhvr>
                                    </p:animEffect>
                                  </p:childTnLst>
                                </p:cTn>
                              </p:par>
                            </p:childTnLst>
                          </p:cTn>
                        </p:par>
                        <p:par>
                          <p:cTn id="64" fill="hold">
                            <p:stCondLst>
                              <p:cond delay="14699"/>
                            </p:stCondLst>
                            <p:childTnLst>
                              <p:par>
                                <p:cTn id="65" presetID="10" presetClass="entr" presetSubtype="0"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childTnLst>
                                </p:cTn>
                              </p:par>
                            </p:childTnLst>
                          </p:cTn>
                        </p:par>
                        <p:par>
                          <p:cTn id="68" fill="hold">
                            <p:stCondLst>
                              <p:cond delay="15199"/>
                            </p:stCondLst>
                            <p:childTnLst>
                              <p:par>
                                <p:cTn id="69" presetID="10" presetClass="entr" presetSubtype="0" fill="hold" grpId="0" nodeType="after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1000"/>
                                        <p:tgtEl>
                                          <p:spTgt spid="4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fade">
                                      <p:cBhvr>
                                        <p:cTn id="74" dur="1000"/>
                                        <p:tgtEl>
                                          <p:spTgt spid="44"/>
                                        </p:tgtEl>
                                      </p:cBhvr>
                                    </p:animEffect>
                                  </p:childTnLst>
                                </p:cTn>
                              </p:par>
                            </p:childTnLst>
                          </p:cTn>
                        </p:par>
                        <p:par>
                          <p:cTn id="75" fill="hold">
                            <p:stCondLst>
                              <p:cond delay="16199"/>
                            </p:stCondLst>
                            <p:childTnLst>
                              <p:par>
                                <p:cTn id="76" presetID="12" presetClass="entr" presetSubtype="8" fill="hold" grpId="0" nodeType="afterEffect">
                                  <p:stCondLst>
                                    <p:cond delay="0"/>
                                  </p:stCondLst>
                                  <p:childTnLst>
                                    <p:set>
                                      <p:cBhvr>
                                        <p:cTn id="77" dur="1" fill="hold">
                                          <p:stCondLst>
                                            <p:cond delay="0"/>
                                          </p:stCondLst>
                                        </p:cTn>
                                        <p:tgtEl>
                                          <p:spTgt spid="38"/>
                                        </p:tgtEl>
                                        <p:attrNameLst>
                                          <p:attrName>style.visibility</p:attrName>
                                        </p:attrNameLst>
                                      </p:cBhvr>
                                      <p:to>
                                        <p:strVal val="visible"/>
                                      </p:to>
                                    </p:set>
                                    <p:anim calcmode="lin" valueType="num">
                                      <p:cBhvr additive="base">
                                        <p:cTn id="78" dur="1000"/>
                                        <p:tgtEl>
                                          <p:spTgt spid="38"/>
                                        </p:tgtEl>
                                        <p:attrNameLst>
                                          <p:attrName>ppt_x</p:attrName>
                                        </p:attrNameLst>
                                      </p:cBhvr>
                                      <p:tavLst>
                                        <p:tav tm="0">
                                          <p:val>
                                            <p:strVal val="#ppt_x-#ppt_w*1.125000"/>
                                          </p:val>
                                        </p:tav>
                                        <p:tav tm="100000">
                                          <p:val>
                                            <p:strVal val="#ppt_x"/>
                                          </p:val>
                                        </p:tav>
                                      </p:tavLst>
                                    </p:anim>
                                    <p:animEffect transition="in" filter="wipe(right)">
                                      <p:cBhvr>
                                        <p:cTn id="79" dur="1000"/>
                                        <p:tgtEl>
                                          <p:spTgt spid="38"/>
                                        </p:tgtEl>
                                      </p:cBhvr>
                                    </p:animEffect>
                                  </p:childTnLst>
                                </p:cTn>
                              </p:par>
                            </p:childTnLst>
                          </p:cTn>
                        </p:par>
                        <p:par>
                          <p:cTn id="80" fill="hold">
                            <p:stCondLst>
                              <p:cond delay="17199"/>
                            </p:stCondLst>
                            <p:childTnLst>
                              <p:par>
                                <p:cTn id="81" presetID="10" presetClass="entr" presetSubtype="0"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p:bldP spid="28" grpId="0"/>
      <p:bldP spid="29" grpId="0"/>
      <p:bldP spid="30" grpId="0"/>
      <p:bldP spid="31" grpId="0"/>
      <p:bldP spid="32" grpId="0"/>
      <p:bldP spid="33" grpId="0" animBg="1"/>
      <p:bldP spid="34" grpId="0" animBg="1"/>
      <p:bldP spid="35" grpId="0" animBg="1"/>
      <p:bldP spid="36" grpId="0" animBg="1"/>
      <p:bldP spid="37" grpId="0"/>
      <p:bldP spid="38" grpId="0"/>
      <p:bldP spid="39" grpId="0"/>
      <p:bldP spid="40" grpId="0"/>
      <p:bldP spid="41" grpId="0" animBg="1"/>
      <p:bldP spid="42" grpId="0" animBg="1"/>
      <p:bldP spid="43" grpId="0" animBg="1"/>
      <p:bldP spid="4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3"/>
          <p:cNvSpPr txBox="1"/>
          <p:nvPr/>
        </p:nvSpPr>
        <p:spPr>
          <a:xfrm>
            <a:off x="7431044" y="2420888"/>
            <a:ext cx="3148882" cy="707730"/>
          </a:xfrm>
          <a:prstGeom prst="rect">
            <a:avLst/>
          </a:prstGeom>
          <a:noFill/>
        </p:spPr>
        <p:txBody>
          <a:bodyPr wrap="none" lIns="91412" tIns="45706" rIns="91412" bIns="45706">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n-US" altLang="zh-CN" sz="4000" dirty="0">
                <a:solidFill>
                  <a:schemeClr val="tx1">
                    <a:lumMod val="75000"/>
                    <a:lumOff val="25000"/>
                  </a:schemeClr>
                </a:solidFill>
                <a:latin typeface="+mn-lt"/>
                <a:ea typeface="+mn-ea"/>
                <a:cs typeface="+mn-ea"/>
                <a:sym typeface="+mn-lt"/>
              </a:rPr>
              <a:t>POWERPOINT</a:t>
            </a:r>
          </a:p>
        </p:txBody>
      </p:sp>
      <p:sp>
        <p:nvSpPr>
          <p:cNvPr id="16" name="Rectangle 4"/>
          <p:cNvSpPr>
            <a:spLocks noChangeArrowheads="1"/>
          </p:cNvSpPr>
          <p:nvPr/>
        </p:nvSpPr>
        <p:spPr bwMode="auto">
          <a:xfrm>
            <a:off x="7284675" y="3145987"/>
            <a:ext cx="3877066" cy="3600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2" tIns="45706" rIns="91412" bIns="45706">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fontAlgn="auto">
              <a:spcAft>
                <a:spcPts val="0"/>
              </a:spcAft>
              <a:defRPr/>
            </a:pPr>
            <a:r>
              <a:rPr lang="zh-CN" altLang="en-US" sz="1200" dirty="0">
                <a:solidFill>
                  <a:schemeClr val="tx1">
                    <a:lumMod val="75000"/>
                    <a:lumOff val="25000"/>
                  </a:schemeClr>
                </a:solidFill>
                <a:latin typeface="+mn-lt"/>
                <a:ea typeface="+mn-ea"/>
                <a:cs typeface="+mn-ea"/>
                <a:sym typeface="+mn-lt"/>
              </a:rPr>
              <a:t>所有文字都可以随意更改成您的文字内容 </a:t>
            </a: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r>
              <a:rPr lang="zh-CN" altLang="en-US" sz="1200" dirty="0">
                <a:solidFill>
                  <a:schemeClr val="tx1">
                    <a:lumMod val="75000"/>
                    <a:lumOff val="25000"/>
                  </a:schemeClr>
                </a:solidFill>
                <a:latin typeface="+mn-lt"/>
                <a:ea typeface="+mn-ea"/>
                <a:cs typeface="+mn-ea"/>
                <a:sym typeface="+mn-lt"/>
              </a:rPr>
              <a:t>鼠标点击修改的地方</a:t>
            </a: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r>
              <a:rPr lang="zh-CN" altLang="en-US" sz="1200" dirty="0">
                <a:solidFill>
                  <a:schemeClr val="tx1">
                    <a:lumMod val="75000"/>
                    <a:lumOff val="25000"/>
                  </a:schemeClr>
                </a:solidFill>
                <a:latin typeface="+mn-lt"/>
                <a:ea typeface="+mn-ea"/>
                <a:cs typeface="+mn-ea"/>
                <a:sym typeface="+mn-lt"/>
              </a:rPr>
              <a:t>所有文字都可以随意更改成您的文字内容 </a:t>
            </a: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r>
              <a:rPr lang="zh-CN" altLang="en-US" sz="1200" dirty="0">
                <a:solidFill>
                  <a:schemeClr val="tx1">
                    <a:lumMod val="75000"/>
                    <a:lumOff val="25000"/>
                  </a:schemeClr>
                </a:solidFill>
                <a:latin typeface="+mn-lt"/>
                <a:ea typeface="+mn-ea"/>
                <a:cs typeface="+mn-ea"/>
                <a:sym typeface="+mn-lt"/>
              </a:rPr>
              <a:t>鼠标点击修改的地方</a:t>
            </a: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r>
              <a:rPr lang="zh-CN" altLang="en-US" sz="1200" dirty="0">
                <a:solidFill>
                  <a:schemeClr val="tx1">
                    <a:lumMod val="75000"/>
                    <a:lumOff val="25000"/>
                  </a:schemeClr>
                </a:solidFill>
                <a:latin typeface="+mn-lt"/>
                <a:ea typeface="+mn-ea"/>
                <a:cs typeface="+mn-ea"/>
                <a:sym typeface="+mn-lt"/>
              </a:rPr>
              <a:t>所有文字都可以随意更改成您的文字内容 </a:t>
            </a: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r>
              <a:rPr lang="zh-CN" altLang="en-US" sz="1200" dirty="0">
                <a:solidFill>
                  <a:schemeClr val="tx1">
                    <a:lumMod val="75000"/>
                    <a:lumOff val="25000"/>
                  </a:schemeClr>
                </a:solidFill>
                <a:latin typeface="+mn-lt"/>
                <a:ea typeface="+mn-ea"/>
                <a:cs typeface="+mn-ea"/>
                <a:sym typeface="+mn-lt"/>
              </a:rPr>
              <a:t>鼠标点击修改的地方</a:t>
            </a: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r>
              <a:rPr lang="zh-CN" altLang="en-US" sz="1200" dirty="0">
                <a:solidFill>
                  <a:schemeClr val="tx1">
                    <a:lumMod val="75000"/>
                    <a:lumOff val="25000"/>
                  </a:schemeClr>
                </a:solidFill>
                <a:latin typeface="+mn-lt"/>
                <a:ea typeface="+mn-ea"/>
                <a:cs typeface="+mn-ea"/>
                <a:sym typeface="+mn-lt"/>
              </a:rPr>
              <a:t>所有文字都可以随意更改成您的文字内容 </a:t>
            </a: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r>
              <a:rPr lang="zh-CN" altLang="en-US" sz="1200" dirty="0">
                <a:solidFill>
                  <a:schemeClr val="tx1">
                    <a:lumMod val="75000"/>
                    <a:lumOff val="25000"/>
                  </a:schemeClr>
                </a:solidFill>
                <a:latin typeface="+mn-lt"/>
                <a:ea typeface="+mn-ea"/>
                <a:cs typeface="+mn-ea"/>
                <a:sym typeface="+mn-lt"/>
              </a:rPr>
              <a:t>鼠标点击修改的地方</a:t>
            </a: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r>
              <a:rPr lang="zh-CN" altLang="en-US" sz="1200" dirty="0">
                <a:solidFill>
                  <a:schemeClr val="tx1">
                    <a:lumMod val="75000"/>
                    <a:lumOff val="25000"/>
                  </a:schemeClr>
                </a:solidFill>
                <a:latin typeface="+mn-lt"/>
                <a:ea typeface="+mn-ea"/>
                <a:cs typeface="+mn-ea"/>
                <a:sym typeface="+mn-lt"/>
              </a:rPr>
              <a:t>所有文字都可以随意更改成您的文字内容 </a:t>
            </a: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r>
              <a:rPr lang="zh-CN" altLang="en-US" sz="1200" dirty="0">
                <a:solidFill>
                  <a:schemeClr val="tx1">
                    <a:lumMod val="75000"/>
                    <a:lumOff val="25000"/>
                  </a:schemeClr>
                </a:solidFill>
                <a:latin typeface="+mn-lt"/>
                <a:ea typeface="+mn-ea"/>
                <a:cs typeface="+mn-ea"/>
                <a:sym typeface="+mn-lt"/>
              </a:rPr>
              <a:t>鼠标点击修改的地方</a:t>
            </a: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r>
              <a:rPr lang="zh-CN" altLang="en-US" sz="1200" dirty="0">
                <a:solidFill>
                  <a:schemeClr val="tx1">
                    <a:lumMod val="75000"/>
                    <a:lumOff val="25000"/>
                  </a:schemeClr>
                </a:solidFill>
                <a:latin typeface="+mn-lt"/>
                <a:ea typeface="+mn-ea"/>
                <a:cs typeface="+mn-ea"/>
                <a:sym typeface="+mn-lt"/>
              </a:rPr>
              <a:t>所有文字都可以随意更改成您的文字内容 </a:t>
            </a: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r>
              <a:rPr lang="zh-CN" altLang="en-US" sz="1200" dirty="0">
                <a:solidFill>
                  <a:schemeClr val="tx1">
                    <a:lumMod val="75000"/>
                    <a:lumOff val="25000"/>
                  </a:schemeClr>
                </a:solidFill>
                <a:latin typeface="+mn-lt"/>
                <a:ea typeface="+mn-ea"/>
                <a:cs typeface="+mn-ea"/>
                <a:sym typeface="+mn-lt"/>
              </a:rPr>
              <a:t>鼠标点击修改的地方</a:t>
            </a: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endParaRPr lang="en-US" altLang="zh-CN" sz="1200" dirty="0">
              <a:solidFill>
                <a:schemeClr val="tx1">
                  <a:lumMod val="75000"/>
                  <a:lumOff val="25000"/>
                </a:schemeClr>
              </a:solidFill>
              <a:latin typeface="+mn-lt"/>
              <a:ea typeface="+mn-ea"/>
              <a:cs typeface="+mn-ea"/>
              <a:sym typeface="+mn-lt"/>
            </a:endParaRPr>
          </a:p>
          <a:p>
            <a:pPr fontAlgn="auto">
              <a:spcAft>
                <a:spcPts val="0"/>
              </a:spcAft>
              <a:defRPr/>
            </a:pPr>
            <a:endParaRPr lang="en-US" altLang="zh-CN" sz="1200" dirty="0">
              <a:solidFill>
                <a:schemeClr val="tx1">
                  <a:lumMod val="75000"/>
                  <a:lumOff val="25000"/>
                </a:schemeClr>
              </a:solidFill>
              <a:latin typeface="+mn-lt"/>
              <a:ea typeface="+mn-ea"/>
              <a:cs typeface="+mn-ea"/>
              <a:sym typeface="+mn-lt"/>
            </a:endParaRPr>
          </a:p>
        </p:txBody>
      </p:sp>
      <p:grpSp>
        <p:nvGrpSpPr>
          <p:cNvPr id="17" name="Group 62"/>
          <p:cNvGrpSpPr/>
          <p:nvPr/>
        </p:nvGrpSpPr>
        <p:grpSpPr bwMode="auto">
          <a:xfrm>
            <a:off x="8228" y="3285683"/>
            <a:ext cx="5975095" cy="3551237"/>
            <a:chOff x="1805736" y="3382152"/>
            <a:chExt cx="5977370" cy="3550277"/>
          </a:xfrm>
        </p:grpSpPr>
        <p:grpSp>
          <p:nvGrpSpPr>
            <p:cNvPr id="18" name="Group 63"/>
            <p:cNvGrpSpPr/>
            <p:nvPr/>
          </p:nvGrpSpPr>
          <p:grpSpPr bwMode="auto">
            <a:xfrm>
              <a:off x="1805736" y="3979465"/>
              <a:ext cx="3087581" cy="2952964"/>
              <a:chOff x="369691" y="2275682"/>
              <a:chExt cx="1838305" cy="1758156"/>
            </a:xfrm>
          </p:grpSpPr>
          <p:sp>
            <p:nvSpPr>
              <p:cNvPr id="29" name="Freeform 5"/>
              <p:cNvSpPr/>
              <p:nvPr/>
            </p:nvSpPr>
            <p:spPr bwMode="auto">
              <a:xfrm>
                <a:off x="1029914" y="3007142"/>
                <a:ext cx="675960" cy="695325"/>
              </a:xfrm>
              <a:custGeom>
                <a:avLst/>
                <a:gdLst>
                  <a:gd name="T0" fmla="*/ 531975 w 615"/>
                  <a:gd name="T1" fmla="*/ 538525 h 643"/>
                  <a:gd name="T2" fmla="*/ 158274 w 615"/>
                  <a:gd name="T3" fmla="*/ 116789 h 643"/>
                  <a:gd name="T4" fmla="*/ 531975 w 615"/>
                  <a:gd name="T5" fmla="*/ 538525 h 643"/>
                  <a:gd name="T6" fmla="*/ 0 60000 65536"/>
                  <a:gd name="T7" fmla="*/ 0 60000 65536"/>
                  <a:gd name="T8" fmla="*/ 0 60000 65536"/>
                </a:gdLst>
                <a:ahLst/>
                <a:cxnLst>
                  <a:cxn ang="T6">
                    <a:pos x="T0" y="T1"/>
                  </a:cxn>
                  <a:cxn ang="T7">
                    <a:pos x="T2" y="T3"/>
                  </a:cxn>
                  <a:cxn ang="T8">
                    <a:pos x="T4" y="T5"/>
                  </a:cxn>
                </a:cxnLst>
                <a:rect l="0" t="0" r="r" b="b"/>
                <a:pathLst>
                  <a:path w="615" h="643">
                    <a:moveTo>
                      <a:pt x="484" y="498"/>
                    </a:moveTo>
                    <a:cubicBezTo>
                      <a:pt x="615" y="363"/>
                      <a:pt x="250" y="0"/>
                      <a:pt x="144" y="108"/>
                    </a:cubicBezTo>
                    <a:cubicBezTo>
                      <a:pt x="0" y="257"/>
                      <a:pt x="342" y="643"/>
                      <a:pt x="484" y="498"/>
                    </a:cubicBezTo>
                    <a:close/>
                  </a:path>
                </a:pathLst>
              </a:custGeom>
              <a:solidFill>
                <a:srgbClr val="44444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30" name="Freeform 6"/>
              <p:cNvSpPr/>
              <p:nvPr/>
            </p:nvSpPr>
            <p:spPr bwMode="auto">
              <a:xfrm>
                <a:off x="1096169" y="2990850"/>
                <a:ext cx="617538" cy="644525"/>
              </a:xfrm>
              <a:custGeom>
                <a:avLst/>
                <a:gdLst>
                  <a:gd name="T0" fmla="*/ 485595 w 571"/>
                  <a:gd name="T1" fmla="*/ 499858 h 597"/>
                  <a:gd name="T2" fmla="*/ 144921 w 571"/>
                  <a:gd name="T3" fmla="*/ 109040 h 597"/>
                  <a:gd name="T4" fmla="*/ 485595 w 571"/>
                  <a:gd name="T5" fmla="*/ 499858 h 597"/>
                  <a:gd name="T6" fmla="*/ 0 60000 65536"/>
                  <a:gd name="T7" fmla="*/ 0 60000 65536"/>
                  <a:gd name="T8" fmla="*/ 0 60000 65536"/>
                </a:gdLst>
                <a:ahLst/>
                <a:cxnLst>
                  <a:cxn ang="T6">
                    <a:pos x="T0" y="T1"/>
                  </a:cxn>
                  <a:cxn ang="T7">
                    <a:pos x="T2" y="T3"/>
                  </a:cxn>
                  <a:cxn ang="T8">
                    <a:pos x="T4" y="T5"/>
                  </a:cxn>
                </a:cxnLst>
                <a:rect l="0" t="0" r="r" b="b"/>
                <a:pathLst>
                  <a:path w="571" h="597">
                    <a:moveTo>
                      <a:pt x="449" y="463"/>
                    </a:moveTo>
                    <a:cubicBezTo>
                      <a:pt x="571" y="337"/>
                      <a:pt x="232" y="0"/>
                      <a:pt x="134" y="101"/>
                    </a:cubicBezTo>
                    <a:cubicBezTo>
                      <a:pt x="0" y="238"/>
                      <a:pt x="318" y="597"/>
                      <a:pt x="449" y="463"/>
                    </a:cubicBezTo>
                    <a:close/>
                  </a:path>
                </a:pathLst>
              </a:custGeom>
              <a:solidFill>
                <a:srgbClr val="C4C4C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31" name="Freeform 7"/>
              <p:cNvSpPr/>
              <p:nvPr/>
            </p:nvSpPr>
            <p:spPr bwMode="auto">
              <a:xfrm>
                <a:off x="1059657" y="2942431"/>
                <a:ext cx="690563" cy="808038"/>
              </a:xfrm>
              <a:custGeom>
                <a:avLst/>
                <a:gdLst>
                  <a:gd name="T0" fmla="*/ 395288 w 435"/>
                  <a:gd name="T1" fmla="*/ 0 h 509"/>
                  <a:gd name="T2" fmla="*/ 0 w 435"/>
                  <a:gd name="T3" fmla="*/ 465138 h 509"/>
                  <a:gd name="T4" fmla="*/ 0 w 435"/>
                  <a:gd name="T5" fmla="*/ 808038 h 509"/>
                  <a:gd name="T6" fmla="*/ 233363 w 435"/>
                  <a:gd name="T7" fmla="*/ 808038 h 509"/>
                  <a:gd name="T8" fmla="*/ 690563 w 435"/>
                  <a:gd name="T9" fmla="*/ 338138 h 509"/>
                  <a:gd name="T10" fmla="*/ 395288 w 435"/>
                  <a:gd name="T11" fmla="*/ 0 h 5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5" h="509">
                    <a:moveTo>
                      <a:pt x="249" y="0"/>
                    </a:moveTo>
                    <a:lnTo>
                      <a:pt x="0" y="293"/>
                    </a:lnTo>
                    <a:lnTo>
                      <a:pt x="0" y="509"/>
                    </a:lnTo>
                    <a:lnTo>
                      <a:pt x="147" y="509"/>
                    </a:lnTo>
                    <a:lnTo>
                      <a:pt x="435" y="213"/>
                    </a:lnTo>
                    <a:lnTo>
                      <a:pt x="249" y="0"/>
                    </a:lnTo>
                    <a:close/>
                  </a:path>
                </a:pathLst>
              </a:custGeom>
              <a:solidFill>
                <a:srgbClr val="E7D1A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32" name="Freeform 8"/>
              <p:cNvSpPr/>
              <p:nvPr/>
            </p:nvSpPr>
            <p:spPr bwMode="auto">
              <a:xfrm>
                <a:off x="1005786" y="2994025"/>
                <a:ext cx="700088" cy="525463"/>
              </a:xfrm>
              <a:custGeom>
                <a:avLst/>
                <a:gdLst>
                  <a:gd name="T0" fmla="*/ 303120 w 649"/>
                  <a:gd name="T1" fmla="*/ 96227 h 486"/>
                  <a:gd name="T2" fmla="*/ 0 w 649"/>
                  <a:gd name="T3" fmla="*/ 418424 h 486"/>
                  <a:gd name="T4" fmla="*/ 0 w 649"/>
                  <a:gd name="T5" fmla="*/ 507083 h 486"/>
                  <a:gd name="T6" fmla="*/ 220058 w 649"/>
                  <a:gd name="T7" fmla="*/ 270300 h 486"/>
                  <a:gd name="T8" fmla="*/ 509155 w 649"/>
                  <a:gd name="T9" fmla="*/ 525463 h 486"/>
                  <a:gd name="T10" fmla="*/ 563091 w 649"/>
                  <a:gd name="T11" fmla="*/ 470322 h 486"/>
                  <a:gd name="T12" fmla="*/ 322537 w 649"/>
                  <a:gd name="T13" fmla="*/ 243270 h 486"/>
                  <a:gd name="T14" fmla="*/ 373236 w 649"/>
                  <a:gd name="T15" fmla="*/ 207590 h 486"/>
                  <a:gd name="T16" fmla="*/ 666648 w 649"/>
                  <a:gd name="T17" fmla="*/ 363283 h 486"/>
                  <a:gd name="T18" fmla="*/ 700088 w 649"/>
                  <a:gd name="T19" fmla="*/ 329766 h 486"/>
                  <a:gd name="T20" fmla="*/ 395890 w 649"/>
                  <a:gd name="T21" fmla="*/ 0 h 486"/>
                  <a:gd name="T22" fmla="*/ 303120 w 649"/>
                  <a:gd name="T23" fmla="*/ 96227 h 48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49" h="486">
                    <a:moveTo>
                      <a:pt x="281" y="89"/>
                    </a:moveTo>
                    <a:cubicBezTo>
                      <a:pt x="0" y="387"/>
                      <a:pt x="0" y="387"/>
                      <a:pt x="0" y="387"/>
                    </a:cubicBezTo>
                    <a:cubicBezTo>
                      <a:pt x="0" y="469"/>
                      <a:pt x="0" y="469"/>
                      <a:pt x="0" y="469"/>
                    </a:cubicBezTo>
                    <a:cubicBezTo>
                      <a:pt x="204" y="250"/>
                      <a:pt x="204" y="250"/>
                      <a:pt x="204" y="250"/>
                    </a:cubicBezTo>
                    <a:cubicBezTo>
                      <a:pt x="472" y="486"/>
                      <a:pt x="472" y="486"/>
                      <a:pt x="472" y="486"/>
                    </a:cubicBezTo>
                    <a:cubicBezTo>
                      <a:pt x="522" y="435"/>
                      <a:pt x="522" y="435"/>
                      <a:pt x="522" y="435"/>
                    </a:cubicBezTo>
                    <a:cubicBezTo>
                      <a:pt x="425" y="396"/>
                      <a:pt x="328" y="304"/>
                      <a:pt x="299" y="225"/>
                    </a:cubicBezTo>
                    <a:cubicBezTo>
                      <a:pt x="281" y="172"/>
                      <a:pt x="311" y="151"/>
                      <a:pt x="346" y="192"/>
                    </a:cubicBezTo>
                    <a:cubicBezTo>
                      <a:pt x="424" y="282"/>
                      <a:pt x="496" y="325"/>
                      <a:pt x="618" y="336"/>
                    </a:cubicBezTo>
                    <a:cubicBezTo>
                      <a:pt x="649" y="305"/>
                      <a:pt x="649" y="305"/>
                      <a:pt x="649" y="305"/>
                    </a:cubicBezTo>
                    <a:cubicBezTo>
                      <a:pt x="367" y="0"/>
                      <a:pt x="367" y="0"/>
                      <a:pt x="367" y="0"/>
                    </a:cubicBezTo>
                    <a:lnTo>
                      <a:pt x="281" y="89"/>
                    </a:lnTo>
                    <a:close/>
                  </a:path>
                </a:pathLst>
              </a:custGeom>
              <a:solidFill>
                <a:srgbClr val="D5B27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33" name="Freeform 9"/>
              <p:cNvSpPr/>
              <p:nvPr/>
            </p:nvSpPr>
            <p:spPr bwMode="auto">
              <a:xfrm>
                <a:off x="990600" y="3105150"/>
                <a:ext cx="588963" cy="712788"/>
              </a:xfrm>
              <a:custGeom>
                <a:avLst/>
                <a:gdLst>
                  <a:gd name="T0" fmla="*/ 249177 w 546"/>
                  <a:gd name="T1" fmla="*/ 0 h 660"/>
                  <a:gd name="T2" fmla="*/ 0 w 546"/>
                  <a:gd name="T3" fmla="*/ 282955 h 660"/>
                  <a:gd name="T4" fmla="*/ 0 w 546"/>
                  <a:gd name="T5" fmla="*/ 712788 h 660"/>
                  <a:gd name="T6" fmla="*/ 275065 w 546"/>
                  <a:gd name="T7" fmla="*/ 712788 h 660"/>
                  <a:gd name="T8" fmla="*/ 588963 w 546"/>
                  <a:gd name="T9" fmla="*/ 389873 h 660"/>
                  <a:gd name="T10" fmla="*/ 351652 w 546"/>
                  <a:gd name="T11" fmla="*/ 238676 h 660"/>
                  <a:gd name="T12" fmla="*/ 249177 w 546"/>
                  <a:gd name="T13" fmla="*/ 0 h 6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6" h="660">
                    <a:moveTo>
                      <a:pt x="231" y="0"/>
                    </a:moveTo>
                    <a:cubicBezTo>
                      <a:pt x="0" y="262"/>
                      <a:pt x="0" y="262"/>
                      <a:pt x="0" y="262"/>
                    </a:cubicBezTo>
                    <a:cubicBezTo>
                      <a:pt x="0" y="660"/>
                      <a:pt x="0" y="660"/>
                      <a:pt x="0" y="660"/>
                    </a:cubicBezTo>
                    <a:cubicBezTo>
                      <a:pt x="255" y="660"/>
                      <a:pt x="255" y="660"/>
                      <a:pt x="255" y="660"/>
                    </a:cubicBezTo>
                    <a:cubicBezTo>
                      <a:pt x="546" y="361"/>
                      <a:pt x="546" y="361"/>
                      <a:pt x="546" y="361"/>
                    </a:cubicBezTo>
                    <a:cubicBezTo>
                      <a:pt x="451" y="329"/>
                      <a:pt x="378" y="282"/>
                      <a:pt x="326" y="221"/>
                    </a:cubicBezTo>
                    <a:cubicBezTo>
                      <a:pt x="275" y="160"/>
                      <a:pt x="243" y="86"/>
                      <a:pt x="231" y="0"/>
                    </a:cubicBezTo>
                    <a:close/>
                  </a:path>
                </a:pathLst>
              </a:custGeom>
              <a:solidFill>
                <a:srgbClr val="CFD0D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34" name="Freeform 10"/>
              <p:cNvSpPr/>
              <p:nvPr/>
            </p:nvSpPr>
            <p:spPr bwMode="auto">
              <a:xfrm>
                <a:off x="369691" y="3146426"/>
                <a:ext cx="1165421" cy="887412"/>
              </a:xfrm>
              <a:custGeom>
                <a:avLst/>
                <a:gdLst>
                  <a:gd name="T0" fmla="*/ 798093 w 21403"/>
                  <a:gd name="T1" fmla="*/ 0 h 10000"/>
                  <a:gd name="T2" fmla="*/ 0 w 21403"/>
                  <a:gd name="T3" fmla="*/ 880579 h 10000"/>
                  <a:gd name="T4" fmla="*/ 620908 w 21403"/>
                  <a:gd name="T5" fmla="*/ 887412 h 10000"/>
                  <a:gd name="T6" fmla="*/ 713802 w 21403"/>
                  <a:gd name="T7" fmla="*/ 887412 h 10000"/>
                  <a:gd name="T8" fmla="*/ 1165421 w 21403"/>
                  <a:gd name="T9" fmla="*/ 421521 h 10000"/>
                  <a:gd name="T10" fmla="*/ 909391 w 21403"/>
                  <a:gd name="T11" fmla="*/ 257261 h 10000"/>
                  <a:gd name="T12" fmla="*/ 798093 w 21403"/>
                  <a:gd name="T13" fmla="*/ 0 h 100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403" h="10000">
                    <a:moveTo>
                      <a:pt x="14657" y="0"/>
                    </a:moveTo>
                    <a:cubicBezTo>
                      <a:pt x="11403" y="2058"/>
                      <a:pt x="0" y="9923"/>
                      <a:pt x="0" y="9923"/>
                    </a:cubicBezTo>
                    <a:lnTo>
                      <a:pt x="11403" y="10000"/>
                    </a:lnTo>
                    <a:lnTo>
                      <a:pt x="13109" y="10000"/>
                    </a:lnTo>
                    <a:lnTo>
                      <a:pt x="21403" y="4750"/>
                    </a:lnTo>
                    <a:cubicBezTo>
                      <a:pt x="19379" y="4336"/>
                      <a:pt x="17812" y="3715"/>
                      <a:pt x="16701" y="2899"/>
                    </a:cubicBezTo>
                    <a:cubicBezTo>
                      <a:pt x="15609" y="2107"/>
                      <a:pt x="14935" y="1145"/>
                      <a:pt x="14657" y="0"/>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35" name="Oval 11"/>
              <p:cNvSpPr>
                <a:spLocks noChangeArrowheads="1"/>
              </p:cNvSpPr>
              <p:nvPr/>
            </p:nvSpPr>
            <p:spPr bwMode="auto">
              <a:xfrm>
                <a:off x="1380908" y="2548732"/>
                <a:ext cx="827088" cy="827088"/>
              </a:xfrm>
              <a:prstGeom prst="ellipse">
                <a:avLst/>
              </a:prstGeom>
              <a:solidFill>
                <a:srgbClr val="E7D1A7"/>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zh-CN" altLang="zh-CN" sz="2485">
                  <a:solidFill>
                    <a:schemeClr val="tx1">
                      <a:lumMod val="75000"/>
                      <a:lumOff val="25000"/>
                    </a:schemeClr>
                  </a:solidFill>
                  <a:latin typeface="+mn-lt"/>
                  <a:ea typeface="+mn-ea"/>
                  <a:cs typeface="+mn-ea"/>
                  <a:sym typeface="+mn-lt"/>
                </a:endParaRPr>
              </a:p>
            </p:txBody>
          </p:sp>
          <p:sp>
            <p:nvSpPr>
              <p:cNvPr id="36" name="Freeform 12"/>
              <p:cNvSpPr/>
              <p:nvPr/>
            </p:nvSpPr>
            <p:spPr bwMode="auto">
              <a:xfrm>
                <a:off x="1724311" y="2275682"/>
                <a:ext cx="292100" cy="655638"/>
              </a:xfrm>
              <a:custGeom>
                <a:avLst/>
                <a:gdLst>
                  <a:gd name="T0" fmla="*/ 233680 w 270"/>
                  <a:gd name="T1" fmla="*/ 25966 h 606"/>
                  <a:gd name="T2" fmla="*/ 138477 w 270"/>
                  <a:gd name="T3" fmla="*/ 27048 h 606"/>
                  <a:gd name="T4" fmla="*/ 14064 w 270"/>
                  <a:gd name="T5" fmla="*/ 154713 h 606"/>
                  <a:gd name="T6" fmla="*/ 0 w 270"/>
                  <a:gd name="T7" fmla="*/ 470631 h 606"/>
                  <a:gd name="T8" fmla="*/ 45438 w 270"/>
                  <a:gd name="T9" fmla="*/ 510662 h 606"/>
                  <a:gd name="T10" fmla="*/ 187160 w 270"/>
                  <a:gd name="T11" fmla="*/ 655638 h 606"/>
                  <a:gd name="T12" fmla="*/ 129822 w 270"/>
                  <a:gd name="T13" fmla="*/ 427355 h 606"/>
                  <a:gd name="T14" fmla="*/ 218534 w 270"/>
                  <a:gd name="T15" fmla="*/ 279133 h 606"/>
                  <a:gd name="T16" fmla="*/ 233680 w 270"/>
                  <a:gd name="T17" fmla="*/ 25966 h 6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0" h="606">
                    <a:moveTo>
                      <a:pt x="216" y="24"/>
                    </a:moveTo>
                    <a:cubicBezTo>
                      <a:pt x="191" y="0"/>
                      <a:pt x="152" y="1"/>
                      <a:pt x="128" y="25"/>
                    </a:cubicBezTo>
                    <a:cubicBezTo>
                      <a:pt x="13" y="143"/>
                      <a:pt x="13" y="143"/>
                      <a:pt x="13" y="143"/>
                    </a:cubicBezTo>
                    <a:cubicBezTo>
                      <a:pt x="0" y="435"/>
                      <a:pt x="0" y="435"/>
                      <a:pt x="0" y="435"/>
                    </a:cubicBezTo>
                    <a:cubicBezTo>
                      <a:pt x="0" y="437"/>
                      <a:pt x="41" y="471"/>
                      <a:pt x="42" y="472"/>
                    </a:cubicBezTo>
                    <a:cubicBezTo>
                      <a:pt x="173" y="606"/>
                      <a:pt x="173" y="606"/>
                      <a:pt x="173" y="606"/>
                    </a:cubicBezTo>
                    <a:cubicBezTo>
                      <a:pt x="192" y="465"/>
                      <a:pt x="151" y="414"/>
                      <a:pt x="120" y="395"/>
                    </a:cubicBezTo>
                    <a:cubicBezTo>
                      <a:pt x="202" y="258"/>
                      <a:pt x="202" y="258"/>
                      <a:pt x="202" y="258"/>
                    </a:cubicBezTo>
                    <a:cubicBezTo>
                      <a:pt x="270" y="189"/>
                      <a:pt x="268" y="76"/>
                      <a:pt x="216" y="24"/>
                    </a:cubicBezTo>
                    <a:close/>
                  </a:path>
                </a:pathLst>
              </a:custGeom>
              <a:solidFill>
                <a:srgbClr val="D5B27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37" name="Freeform 19"/>
              <p:cNvSpPr/>
              <p:nvPr/>
            </p:nvSpPr>
            <p:spPr bwMode="auto">
              <a:xfrm>
                <a:off x="1544203" y="2676525"/>
                <a:ext cx="452438" cy="466725"/>
              </a:xfrm>
              <a:custGeom>
                <a:avLst/>
                <a:gdLst>
                  <a:gd name="T0" fmla="*/ 142534 w 419"/>
                  <a:gd name="T1" fmla="*/ 32411 h 432"/>
                  <a:gd name="T2" fmla="*/ 46432 w 419"/>
                  <a:gd name="T3" fmla="*/ 292784 h 432"/>
                  <a:gd name="T4" fmla="*/ 309904 w 419"/>
                  <a:gd name="T5" fmla="*/ 434314 h 432"/>
                  <a:gd name="T6" fmla="*/ 406006 w 419"/>
                  <a:gd name="T7" fmla="*/ 173941 h 432"/>
                  <a:gd name="T8" fmla="*/ 142534 w 419"/>
                  <a:gd name="T9" fmla="*/ 32411 h 4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9" h="432">
                    <a:moveTo>
                      <a:pt x="132" y="30"/>
                    </a:moveTo>
                    <a:cubicBezTo>
                      <a:pt x="40" y="60"/>
                      <a:pt x="0" y="168"/>
                      <a:pt x="43" y="271"/>
                    </a:cubicBezTo>
                    <a:cubicBezTo>
                      <a:pt x="85" y="373"/>
                      <a:pt x="195" y="432"/>
                      <a:pt x="287" y="402"/>
                    </a:cubicBezTo>
                    <a:cubicBezTo>
                      <a:pt x="379" y="372"/>
                      <a:pt x="419" y="264"/>
                      <a:pt x="376" y="161"/>
                    </a:cubicBezTo>
                    <a:cubicBezTo>
                      <a:pt x="333" y="59"/>
                      <a:pt x="224" y="0"/>
                      <a:pt x="132" y="30"/>
                    </a:cubicBezTo>
                    <a:close/>
                  </a:path>
                </a:pathLst>
              </a:custGeom>
              <a:solidFill>
                <a:srgbClr val="D5B27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grpSp>
        <p:grpSp>
          <p:nvGrpSpPr>
            <p:cNvPr id="19" name="Group 64"/>
            <p:cNvGrpSpPr/>
            <p:nvPr/>
          </p:nvGrpSpPr>
          <p:grpSpPr bwMode="auto">
            <a:xfrm>
              <a:off x="4428858" y="3382152"/>
              <a:ext cx="3354248" cy="2263718"/>
              <a:chOff x="3041166" y="2185411"/>
              <a:chExt cx="1997075" cy="1347788"/>
            </a:xfrm>
          </p:grpSpPr>
          <p:sp>
            <p:nvSpPr>
              <p:cNvPr id="24" name="Freeform 13"/>
              <p:cNvSpPr/>
              <p:nvPr/>
            </p:nvSpPr>
            <p:spPr bwMode="auto">
              <a:xfrm>
                <a:off x="3041166" y="2185411"/>
                <a:ext cx="1997075" cy="1347788"/>
              </a:xfrm>
              <a:custGeom>
                <a:avLst/>
                <a:gdLst>
                  <a:gd name="T0" fmla="*/ 1997075 w 1849"/>
                  <a:gd name="T1" fmla="*/ 1159875 h 1248"/>
                  <a:gd name="T2" fmla="*/ 1997075 w 1849"/>
                  <a:gd name="T3" fmla="*/ 187913 h 1248"/>
                  <a:gd name="T4" fmla="*/ 1809140 w 1849"/>
                  <a:gd name="T5" fmla="*/ 0 h 1248"/>
                  <a:gd name="T6" fmla="*/ 187935 w 1849"/>
                  <a:gd name="T7" fmla="*/ 0 h 1248"/>
                  <a:gd name="T8" fmla="*/ 0 w 1849"/>
                  <a:gd name="T9" fmla="*/ 187913 h 1248"/>
                  <a:gd name="T10" fmla="*/ 0 w 1849"/>
                  <a:gd name="T11" fmla="*/ 1159875 h 1248"/>
                  <a:gd name="T12" fmla="*/ 187935 w 1849"/>
                  <a:gd name="T13" fmla="*/ 1347788 h 1248"/>
                  <a:gd name="T14" fmla="*/ 1809140 w 1849"/>
                  <a:gd name="T15" fmla="*/ 1347788 h 1248"/>
                  <a:gd name="T16" fmla="*/ 1997075 w 1849"/>
                  <a:gd name="T17" fmla="*/ 1159875 h 12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49" h="1248">
                    <a:moveTo>
                      <a:pt x="1849" y="1074"/>
                    </a:moveTo>
                    <a:cubicBezTo>
                      <a:pt x="1849" y="174"/>
                      <a:pt x="1849" y="174"/>
                      <a:pt x="1849" y="174"/>
                    </a:cubicBezTo>
                    <a:cubicBezTo>
                      <a:pt x="1849" y="78"/>
                      <a:pt x="1771" y="0"/>
                      <a:pt x="1675" y="0"/>
                    </a:cubicBezTo>
                    <a:cubicBezTo>
                      <a:pt x="174" y="0"/>
                      <a:pt x="174" y="0"/>
                      <a:pt x="174" y="0"/>
                    </a:cubicBezTo>
                    <a:cubicBezTo>
                      <a:pt x="79" y="0"/>
                      <a:pt x="0" y="78"/>
                      <a:pt x="0" y="174"/>
                    </a:cubicBezTo>
                    <a:cubicBezTo>
                      <a:pt x="0" y="1074"/>
                      <a:pt x="0" y="1074"/>
                      <a:pt x="0" y="1074"/>
                    </a:cubicBezTo>
                    <a:cubicBezTo>
                      <a:pt x="0" y="1170"/>
                      <a:pt x="79" y="1248"/>
                      <a:pt x="174" y="1248"/>
                    </a:cubicBezTo>
                    <a:cubicBezTo>
                      <a:pt x="1675" y="1248"/>
                      <a:pt x="1675" y="1248"/>
                      <a:pt x="1675" y="1248"/>
                    </a:cubicBezTo>
                    <a:cubicBezTo>
                      <a:pt x="1771" y="1248"/>
                      <a:pt x="1849" y="1170"/>
                      <a:pt x="1849" y="1074"/>
                    </a:cubicBezTo>
                    <a:close/>
                  </a:path>
                </a:pathLst>
              </a:custGeom>
              <a:solidFill>
                <a:srgbClr val="000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25" name="Freeform 14"/>
              <p:cNvSpPr/>
              <p:nvPr/>
            </p:nvSpPr>
            <p:spPr bwMode="auto">
              <a:xfrm>
                <a:off x="3388828" y="2185411"/>
                <a:ext cx="1649413" cy="915988"/>
              </a:xfrm>
              <a:custGeom>
                <a:avLst/>
                <a:gdLst>
                  <a:gd name="T0" fmla="*/ 1649413 w 1527"/>
                  <a:gd name="T1" fmla="*/ 915988 h 848"/>
                  <a:gd name="T2" fmla="*/ 0 w 1527"/>
                  <a:gd name="T3" fmla="*/ 0 h 848"/>
                  <a:gd name="T4" fmla="*/ 1460384 w 1527"/>
                  <a:gd name="T5" fmla="*/ 0 h 848"/>
                  <a:gd name="T6" fmla="*/ 1649413 w 1527"/>
                  <a:gd name="T7" fmla="*/ 187950 h 848"/>
                  <a:gd name="T8" fmla="*/ 1649413 w 1527"/>
                  <a:gd name="T9" fmla="*/ 915988 h 8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7" h="848">
                    <a:moveTo>
                      <a:pt x="1527" y="848"/>
                    </a:moveTo>
                    <a:cubicBezTo>
                      <a:pt x="0" y="0"/>
                      <a:pt x="0" y="0"/>
                      <a:pt x="0" y="0"/>
                    </a:cubicBezTo>
                    <a:cubicBezTo>
                      <a:pt x="1352" y="0"/>
                      <a:pt x="1352" y="0"/>
                      <a:pt x="1352" y="0"/>
                    </a:cubicBezTo>
                    <a:cubicBezTo>
                      <a:pt x="1448" y="0"/>
                      <a:pt x="1527" y="78"/>
                      <a:pt x="1527" y="174"/>
                    </a:cubicBezTo>
                    <a:lnTo>
                      <a:pt x="1527" y="848"/>
                    </a:lnTo>
                    <a:close/>
                  </a:path>
                </a:pathLst>
              </a:custGeom>
              <a:solidFill>
                <a:srgbClr val="5E5D5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26" name="Freeform 15"/>
              <p:cNvSpPr/>
              <p:nvPr/>
            </p:nvSpPr>
            <p:spPr bwMode="auto">
              <a:xfrm>
                <a:off x="3352800" y="2192487"/>
                <a:ext cx="1457325" cy="1236663"/>
              </a:xfrm>
              <a:custGeom>
                <a:avLst/>
                <a:gdLst>
                  <a:gd name="T0" fmla="*/ 1457325 w 918"/>
                  <a:gd name="T1" fmla="*/ 0 h 779"/>
                  <a:gd name="T2" fmla="*/ 1130300 w 918"/>
                  <a:gd name="T3" fmla="*/ 550863 h 779"/>
                  <a:gd name="T4" fmla="*/ 633413 w 918"/>
                  <a:gd name="T5" fmla="*/ 617538 h 779"/>
                  <a:gd name="T6" fmla="*/ 306388 w 918"/>
                  <a:gd name="T7" fmla="*/ 1236663 h 779"/>
                  <a:gd name="T8" fmla="*/ 0 w 918"/>
                  <a:gd name="T9" fmla="*/ 1236663 h 779"/>
                  <a:gd name="T10" fmla="*/ 0 w 918"/>
                  <a:gd name="T11" fmla="*/ 1150938 h 779"/>
                  <a:gd name="T12" fmla="*/ 457200 w 918"/>
                  <a:gd name="T13" fmla="*/ 481013 h 779"/>
                  <a:gd name="T14" fmla="*/ 1012825 w 918"/>
                  <a:gd name="T15" fmla="*/ 419100 h 779"/>
                  <a:gd name="T16" fmla="*/ 1290638 w 918"/>
                  <a:gd name="T17" fmla="*/ 0 h 779"/>
                  <a:gd name="T18" fmla="*/ 1457325 w 918"/>
                  <a:gd name="T19" fmla="*/ 0 h 7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18" h="779">
                    <a:moveTo>
                      <a:pt x="918" y="0"/>
                    </a:moveTo>
                    <a:lnTo>
                      <a:pt x="712" y="347"/>
                    </a:lnTo>
                    <a:lnTo>
                      <a:pt x="399" y="389"/>
                    </a:lnTo>
                    <a:lnTo>
                      <a:pt x="193" y="779"/>
                    </a:lnTo>
                    <a:lnTo>
                      <a:pt x="0" y="779"/>
                    </a:lnTo>
                    <a:lnTo>
                      <a:pt x="0" y="725"/>
                    </a:lnTo>
                    <a:lnTo>
                      <a:pt x="288" y="303"/>
                    </a:lnTo>
                    <a:lnTo>
                      <a:pt x="638" y="264"/>
                    </a:lnTo>
                    <a:lnTo>
                      <a:pt x="813" y="0"/>
                    </a:lnTo>
                    <a:lnTo>
                      <a:pt x="918" y="0"/>
                    </a:lnTo>
                    <a:close/>
                  </a:path>
                </a:pathLst>
              </a:custGeom>
              <a:solidFill>
                <a:srgbClr val="000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27" name="Freeform 16"/>
              <p:cNvSpPr/>
              <p:nvPr/>
            </p:nvSpPr>
            <p:spPr bwMode="auto">
              <a:xfrm>
                <a:off x="3371431" y="2289460"/>
                <a:ext cx="1547813" cy="1139690"/>
              </a:xfrm>
              <a:custGeom>
                <a:avLst/>
                <a:gdLst>
                  <a:gd name="T0" fmla="*/ 1547813 w 1432"/>
                  <a:gd name="T1" fmla="*/ 1135315 h 1042"/>
                  <a:gd name="T2" fmla="*/ 1547813 w 1432"/>
                  <a:gd name="T3" fmla="*/ 4375 h 1042"/>
                  <a:gd name="T4" fmla="*/ 1544570 w 1432"/>
                  <a:gd name="T5" fmla="*/ 0 h 1042"/>
                  <a:gd name="T6" fmla="*/ 4324 w 1432"/>
                  <a:gd name="T7" fmla="*/ 0 h 1042"/>
                  <a:gd name="T8" fmla="*/ 0 w 1432"/>
                  <a:gd name="T9" fmla="*/ 4375 h 1042"/>
                  <a:gd name="T10" fmla="*/ 0 w 1432"/>
                  <a:gd name="T11" fmla="*/ 1135315 h 1042"/>
                  <a:gd name="T12" fmla="*/ 4324 w 1432"/>
                  <a:gd name="T13" fmla="*/ 1139690 h 1042"/>
                  <a:gd name="T14" fmla="*/ 1544570 w 1432"/>
                  <a:gd name="T15" fmla="*/ 1139690 h 1042"/>
                  <a:gd name="T16" fmla="*/ 1547813 w 1432"/>
                  <a:gd name="T17" fmla="*/ 1135315 h 1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32" h="1042">
                    <a:moveTo>
                      <a:pt x="1432" y="1038"/>
                    </a:moveTo>
                    <a:cubicBezTo>
                      <a:pt x="1432" y="4"/>
                      <a:pt x="1432" y="4"/>
                      <a:pt x="1432" y="4"/>
                    </a:cubicBezTo>
                    <a:cubicBezTo>
                      <a:pt x="1432" y="2"/>
                      <a:pt x="1431" y="0"/>
                      <a:pt x="1429" y="0"/>
                    </a:cubicBezTo>
                    <a:cubicBezTo>
                      <a:pt x="4" y="0"/>
                      <a:pt x="4" y="0"/>
                      <a:pt x="4" y="0"/>
                    </a:cubicBezTo>
                    <a:cubicBezTo>
                      <a:pt x="2" y="0"/>
                      <a:pt x="0" y="2"/>
                      <a:pt x="0" y="4"/>
                    </a:cubicBezTo>
                    <a:cubicBezTo>
                      <a:pt x="0" y="1038"/>
                      <a:pt x="0" y="1038"/>
                      <a:pt x="0" y="1038"/>
                    </a:cubicBezTo>
                    <a:cubicBezTo>
                      <a:pt x="0" y="1040"/>
                      <a:pt x="2" y="1042"/>
                      <a:pt x="4" y="1042"/>
                    </a:cubicBezTo>
                    <a:cubicBezTo>
                      <a:pt x="1429" y="1042"/>
                      <a:pt x="1429" y="1042"/>
                      <a:pt x="1429" y="1042"/>
                    </a:cubicBezTo>
                    <a:cubicBezTo>
                      <a:pt x="1431" y="1042"/>
                      <a:pt x="1432" y="1040"/>
                      <a:pt x="1432" y="10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28" name="Oval 18"/>
              <p:cNvSpPr>
                <a:spLocks noChangeArrowheads="1"/>
              </p:cNvSpPr>
              <p:nvPr/>
            </p:nvSpPr>
            <p:spPr bwMode="auto">
              <a:xfrm>
                <a:off x="3124200" y="2810093"/>
                <a:ext cx="96838" cy="98425"/>
              </a:xfrm>
              <a:prstGeom prst="ellipse">
                <a:avLst/>
              </a:prstGeom>
              <a:solidFill>
                <a:srgbClr val="5E5D5D"/>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zh-CN" altLang="zh-CN" sz="2485">
                  <a:solidFill>
                    <a:schemeClr val="tx1">
                      <a:lumMod val="75000"/>
                      <a:lumOff val="25000"/>
                    </a:schemeClr>
                  </a:solidFill>
                  <a:latin typeface="+mn-lt"/>
                  <a:ea typeface="+mn-ea"/>
                  <a:cs typeface="+mn-ea"/>
                  <a:sym typeface="+mn-lt"/>
                </a:endParaRPr>
              </a:p>
            </p:txBody>
          </p:sp>
        </p:grpSp>
        <p:grpSp>
          <p:nvGrpSpPr>
            <p:cNvPr id="20" name="Group 65"/>
            <p:cNvGrpSpPr/>
            <p:nvPr/>
          </p:nvGrpSpPr>
          <p:grpSpPr bwMode="auto">
            <a:xfrm>
              <a:off x="3663004" y="3957760"/>
              <a:ext cx="922882" cy="1493147"/>
              <a:chOff x="1463764" y="2275682"/>
              <a:chExt cx="549472" cy="889000"/>
            </a:xfrm>
          </p:grpSpPr>
          <p:sp>
            <p:nvSpPr>
              <p:cNvPr id="21" name="Freeform 66"/>
              <p:cNvSpPr/>
              <p:nvPr/>
            </p:nvSpPr>
            <p:spPr bwMode="auto">
              <a:xfrm>
                <a:off x="1470311" y="2275682"/>
                <a:ext cx="542925" cy="592138"/>
              </a:xfrm>
              <a:custGeom>
                <a:avLst/>
                <a:gdLst>
                  <a:gd name="T0" fmla="*/ 484639 w 503"/>
                  <a:gd name="T1" fmla="*/ 25933 h 548"/>
                  <a:gd name="T2" fmla="*/ 389654 w 503"/>
                  <a:gd name="T3" fmla="*/ 27014 h 548"/>
                  <a:gd name="T4" fmla="*/ 74477 w 503"/>
                  <a:gd name="T5" fmla="*/ 350096 h 548"/>
                  <a:gd name="T6" fmla="*/ 46413 w 503"/>
                  <a:gd name="T7" fmla="*/ 546755 h 548"/>
                  <a:gd name="T8" fmla="*/ 46413 w 503"/>
                  <a:gd name="T9" fmla="*/ 546755 h 548"/>
                  <a:gd name="T10" fmla="*/ 211557 w 503"/>
                  <a:gd name="T11" fmla="*/ 545675 h 548"/>
                  <a:gd name="T12" fmla="*/ 470607 w 503"/>
                  <a:gd name="T13" fmla="*/ 278780 h 548"/>
                  <a:gd name="T14" fmla="*/ 484639 w 503"/>
                  <a:gd name="T15" fmla="*/ 25933 h 54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3" h="548">
                    <a:moveTo>
                      <a:pt x="449" y="24"/>
                    </a:moveTo>
                    <a:cubicBezTo>
                      <a:pt x="425" y="0"/>
                      <a:pt x="385" y="0"/>
                      <a:pt x="361" y="25"/>
                    </a:cubicBezTo>
                    <a:cubicBezTo>
                      <a:pt x="69" y="324"/>
                      <a:pt x="69" y="324"/>
                      <a:pt x="69" y="324"/>
                    </a:cubicBezTo>
                    <a:cubicBezTo>
                      <a:pt x="28" y="367"/>
                      <a:pt x="0" y="464"/>
                      <a:pt x="43" y="506"/>
                    </a:cubicBezTo>
                    <a:cubicBezTo>
                      <a:pt x="43" y="506"/>
                      <a:pt x="43" y="506"/>
                      <a:pt x="43" y="506"/>
                    </a:cubicBezTo>
                    <a:cubicBezTo>
                      <a:pt x="85" y="548"/>
                      <a:pt x="154" y="547"/>
                      <a:pt x="196" y="505"/>
                    </a:cubicBezTo>
                    <a:cubicBezTo>
                      <a:pt x="436" y="258"/>
                      <a:pt x="436" y="258"/>
                      <a:pt x="436" y="258"/>
                    </a:cubicBezTo>
                    <a:cubicBezTo>
                      <a:pt x="503" y="189"/>
                      <a:pt x="502" y="75"/>
                      <a:pt x="449" y="24"/>
                    </a:cubicBezTo>
                    <a:close/>
                  </a:path>
                </a:pathLst>
              </a:custGeom>
              <a:solidFill>
                <a:srgbClr val="E7D1A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22" name="Freeform 67"/>
              <p:cNvSpPr/>
              <p:nvPr/>
            </p:nvSpPr>
            <p:spPr bwMode="auto">
              <a:xfrm>
                <a:off x="1463764" y="2655094"/>
                <a:ext cx="460375" cy="509588"/>
              </a:xfrm>
              <a:custGeom>
                <a:avLst/>
                <a:gdLst>
                  <a:gd name="T0" fmla="*/ 131844 w 426"/>
                  <a:gd name="T1" fmla="*/ 35628 h 472"/>
                  <a:gd name="T2" fmla="*/ 54035 w 426"/>
                  <a:gd name="T3" fmla="*/ 318493 h 472"/>
                  <a:gd name="T4" fmla="*/ 327450 w 426"/>
                  <a:gd name="T5" fmla="*/ 473960 h 472"/>
                  <a:gd name="T6" fmla="*/ 406340 w 426"/>
                  <a:gd name="T7" fmla="*/ 190016 h 472"/>
                  <a:gd name="T8" fmla="*/ 131844 w 426"/>
                  <a:gd name="T9" fmla="*/ 35628 h 4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6" h="472">
                    <a:moveTo>
                      <a:pt x="122" y="33"/>
                    </a:moveTo>
                    <a:cubicBezTo>
                      <a:pt x="32" y="66"/>
                      <a:pt x="0" y="183"/>
                      <a:pt x="50" y="295"/>
                    </a:cubicBezTo>
                    <a:cubicBezTo>
                      <a:pt x="100" y="407"/>
                      <a:pt x="213" y="472"/>
                      <a:pt x="303" y="439"/>
                    </a:cubicBezTo>
                    <a:cubicBezTo>
                      <a:pt x="393" y="406"/>
                      <a:pt x="426" y="288"/>
                      <a:pt x="376" y="176"/>
                    </a:cubicBezTo>
                    <a:cubicBezTo>
                      <a:pt x="326" y="64"/>
                      <a:pt x="212" y="0"/>
                      <a:pt x="122" y="33"/>
                    </a:cubicBezTo>
                    <a:close/>
                  </a:path>
                </a:pathLst>
              </a:custGeom>
              <a:solidFill>
                <a:srgbClr val="E7D1A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23" name="Freeform 68"/>
              <p:cNvSpPr/>
              <p:nvPr/>
            </p:nvSpPr>
            <p:spPr bwMode="auto">
              <a:xfrm>
                <a:off x="1792573" y="2279651"/>
                <a:ext cx="144463" cy="146050"/>
              </a:xfrm>
              <a:custGeom>
                <a:avLst/>
                <a:gdLst>
                  <a:gd name="T0" fmla="*/ 0 w 134"/>
                  <a:gd name="T1" fmla="*/ 101363 h 134"/>
                  <a:gd name="T2" fmla="*/ 102418 w 134"/>
                  <a:gd name="T3" fmla="*/ 146050 h 134"/>
                  <a:gd name="T4" fmla="*/ 99184 w 134"/>
                  <a:gd name="T5" fmla="*/ 0 h 134"/>
                  <a:gd name="T6" fmla="*/ 0 w 134"/>
                  <a:gd name="T7" fmla="*/ 101363 h 1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4" h="134">
                    <a:moveTo>
                      <a:pt x="0" y="93"/>
                    </a:moveTo>
                    <a:cubicBezTo>
                      <a:pt x="41" y="117"/>
                      <a:pt x="60" y="126"/>
                      <a:pt x="95" y="134"/>
                    </a:cubicBezTo>
                    <a:cubicBezTo>
                      <a:pt x="134" y="94"/>
                      <a:pt x="129" y="18"/>
                      <a:pt x="92" y="0"/>
                    </a:cubicBezTo>
                    <a:cubicBezTo>
                      <a:pt x="70" y="8"/>
                      <a:pt x="18" y="72"/>
                      <a:pt x="0" y="93"/>
                    </a:cubicBezTo>
                    <a:close/>
                  </a:path>
                </a:pathLst>
              </a:custGeom>
              <a:solidFill>
                <a:srgbClr val="F7EC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grpSp>
      </p:grpSp>
      <p:grpSp>
        <p:nvGrpSpPr>
          <p:cNvPr id="38" name="Group 83"/>
          <p:cNvGrpSpPr/>
          <p:nvPr/>
        </p:nvGrpSpPr>
        <p:grpSpPr bwMode="auto">
          <a:xfrm>
            <a:off x="3175902" y="1793435"/>
            <a:ext cx="3026429" cy="3581400"/>
            <a:chOff x="4975756" y="1890224"/>
            <a:chExt cx="3026290" cy="3580889"/>
          </a:xfrm>
          <a:solidFill>
            <a:srgbClr val="3E8853"/>
          </a:solidFill>
        </p:grpSpPr>
        <p:sp>
          <p:nvSpPr>
            <p:cNvPr id="39" name="Freeform 17"/>
            <p:cNvSpPr/>
            <p:nvPr/>
          </p:nvSpPr>
          <p:spPr bwMode="auto">
            <a:xfrm>
              <a:off x="4975756" y="3556912"/>
              <a:ext cx="2333043" cy="1914201"/>
            </a:xfrm>
            <a:custGeom>
              <a:avLst/>
              <a:gdLst>
                <a:gd name="T0" fmla="*/ 2333043 w 1287"/>
                <a:gd name="T1" fmla="*/ 0 h 1042"/>
                <a:gd name="T2" fmla="*/ 2041186 w 1287"/>
                <a:gd name="T3" fmla="*/ 0 h 1042"/>
                <a:gd name="T4" fmla="*/ 1698571 w 1287"/>
                <a:gd name="T5" fmla="*/ 525395 h 1042"/>
                <a:gd name="T6" fmla="*/ 766804 w 1287"/>
                <a:gd name="T7" fmla="*/ 630106 h 1042"/>
                <a:gd name="T8" fmla="*/ 0 w 1287"/>
                <a:gd name="T9" fmla="*/ 1769074 h 1042"/>
                <a:gd name="T10" fmla="*/ 0 w 1287"/>
                <a:gd name="T11" fmla="*/ 1906853 h 1042"/>
                <a:gd name="T12" fmla="*/ 5438 w 1287"/>
                <a:gd name="T13" fmla="*/ 1914201 h 1042"/>
                <a:gd name="T14" fmla="*/ 513016 w 1287"/>
                <a:gd name="T15" fmla="*/ 1914201 h 1042"/>
                <a:gd name="T16" fmla="*/ 1062287 w 1287"/>
                <a:gd name="T17" fmla="*/ 861574 h 1042"/>
                <a:gd name="T18" fmla="*/ 1896164 w 1287"/>
                <a:gd name="T19" fmla="*/ 749514 h 1042"/>
                <a:gd name="T20" fmla="*/ 2333043 w 1287"/>
                <a:gd name="T21" fmla="*/ 0 h 10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87" h="1042">
                  <a:moveTo>
                    <a:pt x="1287" y="0"/>
                  </a:moveTo>
                  <a:cubicBezTo>
                    <a:pt x="1126" y="0"/>
                    <a:pt x="1126" y="0"/>
                    <a:pt x="1126" y="0"/>
                  </a:cubicBezTo>
                  <a:cubicBezTo>
                    <a:pt x="937" y="286"/>
                    <a:pt x="937" y="286"/>
                    <a:pt x="937" y="286"/>
                  </a:cubicBezTo>
                  <a:cubicBezTo>
                    <a:pt x="423" y="343"/>
                    <a:pt x="423" y="343"/>
                    <a:pt x="423" y="343"/>
                  </a:cubicBezTo>
                  <a:cubicBezTo>
                    <a:pt x="0" y="963"/>
                    <a:pt x="0" y="963"/>
                    <a:pt x="0" y="963"/>
                  </a:cubicBezTo>
                  <a:cubicBezTo>
                    <a:pt x="0" y="1038"/>
                    <a:pt x="0" y="1038"/>
                    <a:pt x="0" y="1038"/>
                  </a:cubicBezTo>
                  <a:cubicBezTo>
                    <a:pt x="0" y="1040"/>
                    <a:pt x="1" y="1042"/>
                    <a:pt x="3" y="1042"/>
                  </a:cubicBezTo>
                  <a:cubicBezTo>
                    <a:pt x="283" y="1042"/>
                    <a:pt x="283" y="1042"/>
                    <a:pt x="283" y="1042"/>
                  </a:cubicBezTo>
                  <a:cubicBezTo>
                    <a:pt x="586" y="469"/>
                    <a:pt x="586" y="469"/>
                    <a:pt x="586" y="469"/>
                  </a:cubicBezTo>
                  <a:cubicBezTo>
                    <a:pt x="1046" y="408"/>
                    <a:pt x="1046" y="408"/>
                    <a:pt x="1046" y="408"/>
                  </a:cubicBezTo>
                  <a:lnTo>
                    <a:pt x="128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40" name="Freeform 23"/>
            <p:cNvSpPr/>
            <p:nvPr/>
          </p:nvSpPr>
          <p:spPr bwMode="auto">
            <a:xfrm>
              <a:off x="4975756" y="1890224"/>
              <a:ext cx="3026290" cy="3580889"/>
            </a:xfrm>
            <a:custGeom>
              <a:avLst/>
              <a:gdLst>
                <a:gd name="T0" fmla="*/ 1135 w 1135"/>
                <a:gd name="T1" fmla="*/ 185 h 1343"/>
                <a:gd name="T2" fmla="*/ 1133 w 1135"/>
                <a:gd name="T3" fmla="*/ 296 h 1343"/>
                <a:gd name="T4" fmla="*/ 1034 w 1135"/>
                <a:gd name="T5" fmla="*/ 242 h 1343"/>
                <a:gd name="T6" fmla="*/ 712 w 1135"/>
                <a:gd name="T7" fmla="*/ 857 h 1343"/>
                <a:gd name="T8" fmla="*/ 399 w 1135"/>
                <a:gd name="T9" fmla="*/ 903 h 1343"/>
                <a:gd name="T10" fmla="*/ 192 w 1135"/>
                <a:gd name="T11" fmla="*/ 1343 h 1343"/>
                <a:gd name="T12" fmla="*/ 0 w 1135"/>
                <a:gd name="T13" fmla="*/ 1343 h 1343"/>
                <a:gd name="T14" fmla="*/ 0 w 1135"/>
                <a:gd name="T15" fmla="*/ 1283 h 1343"/>
                <a:gd name="T16" fmla="*/ 287 w 1135"/>
                <a:gd name="T17" fmla="*/ 807 h 1343"/>
                <a:gd name="T18" fmla="*/ 637 w 1135"/>
                <a:gd name="T19" fmla="*/ 763 h 1343"/>
                <a:gd name="T20" fmla="*/ 965 w 1135"/>
                <a:gd name="T21" fmla="*/ 205 h 1343"/>
                <a:gd name="T22" fmla="*/ 867 w 1135"/>
                <a:gd name="T23" fmla="*/ 152 h 1343"/>
                <a:gd name="T24" fmla="*/ 1135 w 1135"/>
                <a:gd name="T25" fmla="*/ 0 h 1343"/>
                <a:gd name="T26" fmla="*/ 1135 w 1135"/>
                <a:gd name="T27" fmla="*/ 117 h 1343"/>
                <a:gd name="T28" fmla="*/ 1135 w 1135"/>
                <a:gd name="T29" fmla="*/ 185 h 1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5" h="1343">
                  <a:moveTo>
                    <a:pt x="1135" y="185"/>
                  </a:moveTo>
                  <a:lnTo>
                    <a:pt x="1133" y="296"/>
                  </a:lnTo>
                  <a:lnTo>
                    <a:pt x="1034" y="242"/>
                  </a:lnTo>
                  <a:lnTo>
                    <a:pt x="712" y="857"/>
                  </a:lnTo>
                  <a:lnTo>
                    <a:pt x="399" y="903"/>
                  </a:lnTo>
                  <a:lnTo>
                    <a:pt x="192" y="1343"/>
                  </a:lnTo>
                  <a:lnTo>
                    <a:pt x="0" y="1343"/>
                  </a:lnTo>
                  <a:lnTo>
                    <a:pt x="0" y="1283"/>
                  </a:lnTo>
                  <a:lnTo>
                    <a:pt x="287" y="807"/>
                  </a:lnTo>
                  <a:lnTo>
                    <a:pt x="637" y="763"/>
                  </a:lnTo>
                  <a:lnTo>
                    <a:pt x="965" y="205"/>
                  </a:lnTo>
                  <a:lnTo>
                    <a:pt x="867" y="152"/>
                  </a:lnTo>
                  <a:lnTo>
                    <a:pt x="1135" y="0"/>
                  </a:lnTo>
                  <a:lnTo>
                    <a:pt x="1135" y="117"/>
                  </a:lnTo>
                  <a:lnTo>
                    <a:pt x="1135" y="1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sz="2485" dirty="0">
                <a:solidFill>
                  <a:schemeClr val="tx1">
                    <a:lumMod val="75000"/>
                    <a:lumOff val="25000"/>
                  </a:schemeClr>
                </a:solidFill>
                <a:cs typeface="+mn-ea"/>
                <a:sym typeface="+mn-lt"/>
              </a:endParaRPr>
            </a:p>
          </p:txBody>
        </p:sp>
      </p:grpSp>
      <p:grpSp>
        <p:nvGrpSpPr>
          <p:cNvPr id="41" name="Group 86"/>
          <p:cNvGrpSpPr/>
          <p:nvPr/>
        </p:nvGrpSpPr>
        <p:grpSpPr bwMode="auto">
          <a:xfrm>
            <a:off x="4635954" y="3774633"/>
            <a:ext cx="2882010" cy="3586162"/>
            <a:chOff x="6861248" y="2767807"/>
            <a:chExt cx="1716456" cy="2135123"/>
          </a:xfrm>
        </p:grpSpPr>
        <p:sp>
          <p:nvSpPr>
            <p:cNvPr id="42" name="Freeform 25"/>
            <p:cNvSpPr/>
            <p:nvPr/>
          </p:nvSpPr>
          <p:spPr bwMode="auto">
            <a:xfrm>
              <a:off x="7571506" y="3771292"/>
              <a:ext cx="576902" cy="489668"/>
            </a:xfrm>
            <a:custGeom>
              <a:avLst/>
              <a:gdLst>
                <a:gd name="T0" fmla="*/ 19262 w 6709"/>
                <a:gd name="T1" fmla="*/ 423205 h 6535"/>
                <a:gd name="T2" fmla="*/ 553255 w 6709"/>
                <a:gd name="T3" fmla="*/ 43984 h 6535"/>
                <a:gd name="T4" fmla="*/ 19262 w 6709"/>
                <a:gd name="T5" fmla="*/ 423205 h 6535"/>
                <a:gd name="T6" fmla="*/ 0 60000 65536"/>
                <a:gd name="T7" fmla="*/ 0 60000 65536"/>
                <a:gd name="T8" fmla="*/ 0 60000 65536"/>
              </a:gdLst>
              <a:ahLst/>
              <a:cxnLst>
                <a:cxn ang="T6">
                  <a:pos x="T0" y="T1"/>
                </a:cxn>
                <a:cxn ang="T7">
                  <a:pos x="T2" y="T3"/>
                </a:cxn>
                <a:cxn ang="T8">
                  <a:pos x="T4" y="T5"/>
                </a:cxn>
              </a:cxnLst>
              <a:rect l="0" t="0" r="r" b="b"/>
              <a:pathLst>
                <a:path w="6709" h="6535">
                  <a:moveTo>
                    <a:pt x="224" y="5648"/>
                  </a:moveTo>
                  <a:cubicBezTo>
                    <a:pt x="-1276" y="2910"/>
                    <a:pt x="5226" y="-1618"/>
                    <a:pt x="6434" y="587"/>
                  </a:cubicBezTo>
                  <a:cubicBezTo>
                    <a:pt x="8087" y="3584"/>
                    <a:pt x="1835" y="8573"/>
                    <a:pt x="224" y="5648"/>
                  </a:cubicBezTo>
                  <a:close/>
                </a:path>
              </a:pathLst>
            </a:custGeom>
            <a:solidFill>
              <a:srgbClr val="44444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43" name="Freeform 26"/>
            <p:cNvSpPr/>
            <p:nvPr/>
          </p:nvSpPr>
          <p:spPr bwMode="auto">
            <a:xfrm>
              <a:off x="7572194" y="3747066"/>
              <a:ext cx="539522" cy="433666"/>
            </a:xfrm>
            <a:custGeom>
              <a:avLst/>
              <a:gdLst>
                <a:gd name="T0" fmla="*/ 14529 w 10435"/>
                <a:gd name="T1" fmla="*/ 368593 h 9430"/>
                <a:gd name="T2" fmla="*/ 521684 w 10435"/>
                <a:gd name="T3" fmla="*/ 42815 h 9430"/>
                <a:gd name="T4" fmla="*/ 14529 w 10435"/>
                <a:gd name="T5" fmla="*/ 368593 h 9430"/>
                <a:gd name="T6" fmla="*/ 0 60000 65536"/>
                <a:gd name="T7" fmla="*/ 0 60000 65536"/>
                <a:gd name="T8" fmla="*/ 0 60000 65536"/>
                <a:gd name="T9" fmla="*/ 0 w 10435"/>
                <a:gd name="T10" fmla="*/ 0 h 9430"/>
                <a:gd name="T11" fmla="*/ 10435 w 10435"/>
                <a:gd name="T12" fmla="*/ 9430 h 9430"/>
              </a:gdLst>
              <a:ahLst/>
              <a:cxnLst>
                <a:cxn ang="T6">
                  <a:pos x="T0" y="T1"/>
                </a:cxn>
                <a:cxn ang="T7">
                  <a:pos x="T2" y="T3"/>
                </a:cxn>
                <a:cxn ang="T8">
                  <a:pos x="T4" y="T5"/>
                </a:cxn>
              </a:cxnLst>
              <a:rect l="T9" t="T10" r="T11" b="T12"/>
              <a:pathLst>
                <a:path w="10435" h="9430">
                  <a:moveTo>
                    <a:pt x="281" y="8015"/>
                  </a:moveTo>
                  <a:cubicBezTo>
                    <a:pt x="-1810" y="3885"/>
                    <a:pt x="8418" y="-2377"/>
                    <a:pt x="10090" y="931"/>
                  </a:cubicBezTo>
                  <a:cubicBezTo>
                    <a:pt x="12391" y="5458"/>
                    <a:pt x="2540" y="12449"/>
                    <a:pt x="281" y="8015"/>
                  </a:cubicBezTo>
                  <a:close/>
                </a:path>
              </a:pathLst>
            </a:custGeom>
            <a:solidFill>
              <a:srgbClr val="C4C4C4"/>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n-US" altLang="zh-CN" sz="2485">
                  <a:solidFill>
                    <a:schemeClr val="tx1">
                      <a:lumMod val="75000"/>
                      <a:lumOff val="25000"/>
                    </a:schemeClr>
                  </a:solidFill>
                  <a:latin typeface="+mn-lt"/>
                  <a:ea typeface="+mn-ea"/>
                  <a:cs typeface="+mn-ea"/>
                  <a:sym typeface="+mn-lt"/>
                </a:rPr>
                <a:t>z</a:t>
              </a:r>
            </a:p>
          </p:txBody>
        </p:sp>
        <p:sp>
          <p:nvSpPr>
            <p:cNvPr id="44" name="Freeform 27"/>
            <p:cNvSpPr/>
            <p:nvPr/>
          </p:nvSpPr>
          <p:spPr bwMode="auto">
            <a:xfrm>
              <a:off x="7501732" y="3550959"/>
              <a:ext cx="800100" cy="804863"/>
            </a:xfrm>
            <a:custGeom>
              <a:avLst/>
              <a:gdLst>
                <a:gd name="T0" fmla="*/ 428625 w 504"/>
                <a:gd name="T1" fmla="*/ 0 h 507"/>
                <a:gd name="T2" fmla="*/ 800100 w 504"/>
                <a:gd name="T3" fmla="*/ 652463 h 507"/>
                <a:gd name="T4" fmla="*/ 760413 w 504"/>
                <a:gd name="T5" fmla="*/ 804863 h 507"/>
                <a:gd name="T6" fmla="*/ 215900 w 504"/>
                <a:gd name="T7" fmla="*/ 673100 h 507"/>
                <a:gd name="T8" fmla="*/ 0 w 504"/>
                <a:gd name="T9" fmla="*/ 292100 h 507"/>
                <a:gd name="T10" fmla="*/ 428625 w 504"/>
                <a:gd name="T11" fmla="*/ 0 h 5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4" h="507">
                  <a:moveTo>
                    <a:pt x="270" y="0"/>
                  </a:moveTo>
                  <a:lnTo>
                    <a:pt x="504" y="411"/>
                  </a:lnTo>
                  <a:lnTo>
                    <a:pt x="479" y="507"/>
                  </a:lnTo>
                  <a:lnTo>
                    <a:pt x="136" y="424"/>
                  </a:lnTo>
                  <a:lnTo>
                    <a:pt x="0" y="184"/>
                  </a:lnTo>
                  <a:lnTo>
                    <a:pt x="270" y="0"/>
                  </a:lnTo>
                  <a:close/>
                </a:path>
              </a:pathLst>
            </a:custGeom>
            <a:solidFill>
              <a:srgbClr val="E7D1A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45" name="Freeform 28"/>
            <p:cNvSpPr/>
            <p:nvPr/>
          </p:nvSpPr>
          <p:spPr bwMode="auto">
            <a:xfrm>
              <a:off x="7604126" y="3687763"/>
              <a:ext cx="717550" cy="655638"/>
            </a:xfrm>
            <a:custGeom>
              <a:avLst/>
              <a:gdLst>
                <a:gd name="T0" fmla="*/ 403082 w 664"/>
                <a:gd name="T1" fmla="*/ 0 h 607"/>
                <a:gd name="T2" fmla="*/ 717550 w 664"/>
                <a:gd name="T3" fmla="*/ 556266 h 607"/>
                <a:gd name="T4" fmla="*/ 691614 w 664"/>
                <a:gd name="T5" fmla="*/ 655638 h 607"/>
                <a:gd name="T6" fmla="*/ 464678 w 664"/>
                <a:gd name="T7" fmla="*/ 257071 h 607"/>
                <a:gd name="T8" fmla="*/ 67000 w 664"/>
                <a:gd name="T9" fmla="*/ 457974 h 607"/>
                <a:gd name="T10" fmla="*/ 0 w 664"/>
                <a:gd name="T11" fmla="*/ 348882 h 607"/>
                <a:gd name="T12" fmla="*/ 358775 w 664"/>
                <a:gd name="T13" fmla="*/ 170660 h 607"/>
                <a:gd name="T14" fmla="*/ 403082 w 664"/>
                <a:gd name="T15" fmla="*/ 0 h 6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64" h="607">
                  <a:moveTo>
                    <a:pt x="373" y="0"/>
                  </a:moveTo>
                  <a:cubicBezTo>
                    <a:pt x="664" y="515"/>
                    <a:pt x="664" y="515"/>
                    <a:pt x="664" y="515"/>
                  </a:cubicBezTo>
                  <a:cubicBezTo>
                    <a:pt x="640" y="607"/>
                    <a:pt x="640" y="607"/>
                    <a:pt x="640" y="607"/>
                  </a:cubicBezTo>
                  <a:cubicBezTo>
                    <a:pt x="430" y="238"/>
                    <a:pt x="430" y="238"/>
                    <a:pt x="430" y="238"/>
                  </a:cubicBezTo>
                  <a:cubicBezTo>
                    <a:pt x="62" y="424"/>
                    <a:pt x="62" y="424"/>
                    <a:pt x="62" y="424"/>
                  </a:cubicBezTo>
                  <a:cubicBezTo>
                    <a:pt x="0" y="323"/>
                    <a:pt x="0" y="323"/>
                    <a:pt x="0" y="323"/>
                  </a:cubicBezTo>
                  <a:cubicBezTo>
                    <a:pt x="128" y="320"/>
                    <a:pt x="244" y="290"/>
                    <a:pt x="332" y="158"/>
                  </a:cubicBezTo>
                  <a:cubicBezTo>
                    <a:pt x="368" y="105"/>
                    <a:pt x="375" y="55"/>
                    <a:pt x="373" y="0"/>
                  </a:cubicBezTo>
                  <a:close/>
                </a:path>
              </a:pathLst>
            </a:custGeom>
            <a:solidFill>
              <a:srgbClr val="D5B27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46" name="Freeform 29"/>
            <p:cNvSpPr/>
            <p:nvPr/>
          </p:nvSpPr>
          <p:spPr bwMode="auto">
            <a:xfrm>
              <a:off x="7594600" y="3787775"/>
              <a:ext cx="746125" cy="677863"/>
            </a:xfrm>
            <a:custGeom>
              <a:avLst/>
              <a:gdLst>
                <a:gd name="T0" fmla="*/ 495254 w 690"/>
                <a:gd name="T1" fmla="*/ 0 h 628"/>
                <a:gd name="T2" fmla="*/ 746125 w 690"/>
                <a:gd name="T3" fmla="*/ 440395 h 628"/>
                <a:gd name="T4" fmla="*/ 684489 w 690"/>
                <a:gd name="T5" fmla="*/ 677863 h 628"/>
                <a:gd name="T6" fmla="*/ 115703 w 690"/>
                <a:gd name="T7" fmla="*/ 540779 h 628"/>
                <a:gd name="T8" fmla="*/ 0 w 690"/>
                <a:gd name="T9" fmla="*/ 337852 h 628"/>
                <a:gd name="T10" fmla="*/ 310345 w 690"/>
                <a:gd name="T11" fmla="*/ 236389 h 628"/>
                <a:gd name="T12" fmla="*/ 495254 w 690"/>
                <a:gd name="T13" fmla="*/ 0 h 6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0" h="628">
                  <a:moveTo>
                    <a:pt x="458" y="0"/>
                  </a:moveTo>
                  <a:cubicBezTo>
                    <a:pt x="690" y="408"/>
                    <a:pt x="690" y="408"/>
                    <a:pt x="690" y="408"/>
                  </a:cubicBezTo>
                  <a:cubicBezTo>
                    <a:pt x="633" y="628"/>
                    <a:pt x="633" y="628"/>
                    <a:pt x="633" y="628"/>
                  </a:cubicBezTo>
                  <a:cubicBezTo>
                    <a:pt x="107" y="501"/>
                    <a:pt x="107" y="501"/>
                    <a:pt x="107" y="501"/>
                  </a:cubicBezTo>
                  <a:cubicBezTo>
                    <a:pt x="0" y="313"/>
                    <a:pt x="0" y="313"/>
                    <a:pt x="0" y="313"/>
                  </a:cubicBezTo>
                  <a:cubicBezTo>
                    <a:pt x="115" y="305"/>
                    <a:pt x="211" y="273"/>
                    <a:pt x="287" y="219"/>
                  </a:cubicBezTo>
                  <a:cubicBezTo>
                    <a:pt x="362" y="167"/>
                    <a:pt x="418" y="93"/>
                    <a:pt x="458" y="0"/>
                  </a:cubicBezTo>
                  <a:close/>
                </a:path>
              </a:pathLst>
            </a:custGeom>
            <a:solidFill>
              <a:srgbClr val="CFD0D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47" name="Freeform 30"/>
            <p:cNvSpPr/>
            <p:nvPr/>
          </p:nvSpPr>
          <p:spPr bwMode="auto">
            <a:xfrm>
              <a:off x="7594600" y="3829050"/>
              <a:ext cx="983104" cy="1073880"/>
            </a:xfrm>
            <a:custGeom>
              <a:avLst/>
              <a:gdLst>
                <a:gd name="T0" fmla="*/ 533850 w 12795"/>
                <a:gd name="T1" fmla="*/ 0 h 10203"/>
                <a:gd name="T2" fmla="*/ 983104 w 12795"/>
                <a:gd name="T3" fmla="*/ 764125 h 10203"/>
                <a:gd name="T4" fmla="*/ 768350 w 12795"/>
                <a:gd name="T5" fmla="*/ 1052514 h 10203"/>
                <a:gd name="T6" fmla="*/ 494971 w 12795"/>
                <a:gd name="T7" fmla="*/ 1052514 h 10203"/>
                <a:gd name="T8" fmla="*/ 0 w 12795"/>
                <a:gd name="T9" fmla="*/ 364907 h 10203"/>
                <a:gd name="T10" fmla="*/ 335001 w 12795"/>
                <a:gd name="T11" fmla="*/ 255866 h 10203"/>
                <a:gd name="T12" fmla="*/ 533850 w 12795"/>
                <a:gd name="T13" fmla="*/ 0 h 1020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795" h="10203">
                  <a:moveTo>
                    <a:pt x="6948" y="0"/>
                  </a:moveTo>
                  <a:cubicBezTo>
                    <a:pt x="10000" y="3867"/>
                    <a:pt x="12795" y="7260"/>
                    <a:pt x="12795" y="7260"/>
                  </a:cubicBezTo>
                  <a:cubicBezTo>
                    <a:pt x="12339" y="8979"/>
                    <a:pt x="11059" y="9543"/>
                    <a:pt x="10000" y="10000"/>
                  </a:cubicBezTo>
                  <a:cubicBezTo>
                    <a:pt x="8941" y="10457"/>
                    <a:pt x="6442" y="10000"/>
                    <a:pt x="6442" y="10000"/>
                  </a:cubicBezTo>
                  <a:lnTo>
                    <a:pt x="0" y="3467"/>
                  </a:lnTo>
                  <a:cubicBezTo>
                    <a:pt x="1758" y="3374"/>
                    <a:pt x="3207" y="3026"/>
                    <a:pt x="4360" y="2431"/>
                  </a:cubicBezTo>
                  <a:cubicBezTo>
                    <a:pt x="5485" y="1846"/>
                    <a:pt x="6343" y="1036"/>
                    <a:pt x="6948" y="0"/>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48" name="Freeform 31"/>
            <p:cNvSpPr/>
            <p:nvPr/>
          </p:nvSpPr>
          <p:spPr bwMode="auto">
            <a:xfrm>
              <a:off x="6951735" y="3330068"/>
              <a:ext cx="530225" cy="563563"/>
            </a:xfrm>
            <a:custGeom>
              <a:avLst/>
              <a:gdLst>
                <a:gd name="T0" fmla="*/ 35636 w 491"/>
                <a:gd name="T1" fmla="*/ 37787 h 522"/>
                <a:gd name="T2" fmla="*/ 19438 w 491"/>
                <a:gd name="T3" fmla="*/ 118758 h 522"/>
                <a:gd name="T4" fmla="*/ 230016 w 491"/>
                <a:gd name="T5" fmla="*/ 386505 h 522"/>
                <a:gd name="T6" fmla="*/ 483790 w 491"/>
                <a:gd name="T7" fmla="*/ 532254 h 522"/>
                <a:gd name="T8" fmla="*/ 420076 w 491"/>
                <a:gd name="T9" fmla="*/ 306613 h 522"/>
                <a:gd name="T10" fmla="*/ 247294 w 491"/>
                <a:gd name="T11" fmla="*/ 97166 h 522"/>
                <a:gd name="T12" fmla="*/ 35636 w 491"/>
                <a:gd name="T13" fmla="*/ 37787 h 5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1" h="522">
                  <a:moveTo>
                    <a:pt x="33" y="35"/>
                  </a:moveTo>
                  <a:cubicBezTo>
                    <a:pt x="8" y="52"/>
                    <a:pt x="0" y="87"/>
                    <a:pt x="18" y="110"/>
                  </a:cubicBezTo>
                  <a:cubicBezTo>
                    <a:pt x="213" y="358"/>
                    <a:pt x="213" y="358"/>
                    <a:pt x="213" y="358"/>
                  </a:cubicBezTo>
                  <a:cubicBezTo>
                    <a:pt x="245" y="399"/>
                    <a:pt x="405" y="522"/>
                    <a:pt x="448" y="493"/>
                  </a:cubicBezTo>
                  <a:cubicBezTo>
                    <a:pt x="491" y="465"/>
                    <a:pt x="421" y="324"/>
                    <a:pt x="389" y="284"/>
                  </a:cubicBezTo>
                  <a:cubicBezTo>
                    <a:pt x="229" y="90"/>
                    <a:pt x="229" y="90"/>
                    <a:pt x="229" y="90"/>
                  </a:cubicBezTo>
                  <a:cubicBezTo>
                    <a:pt x="175" y="25"/>
                    <a:pt x="86" y="0"/>
                    <a:pt x="33" y="35"/>
                  </a:cubicBezTo>
                  <a:close/>
                </a:path>
              </a:pathLst>
            </a:custGeom>
            <a:solidFill>
              <a:srgbClr val="D5B27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49" name="Freeform 32"/>
            <p:cNvSpPr/>
            <p:nvPr/>
          </p:nvSpPr>
          <p:spPr bwMode="auto">
            <a:xfrm>
              <a:off x="6955711" y="3391694"/>
              <a:ext cx="123825" cy="127000"/>
            </a:xfrm>
            <a:custGeom>
              <a:avLst/>
              <a:gdLst>
                <a:gd name="T0" fmla="*/ 74947 w 114"/>
                <a:gd name="T1" fmla="*/ 127000 h 117"/>
                <a:gd name="T2" fmla="*/ 123825 w 114"/>
                <a:gd name="T3" fmla="*/ 53188 h 117"/>
                <a:gd name="T4" fmla="*/ 0 w 114"/>
                <a:gd name="T5" fmla="*/ 29308 h 117"/>
                <a:gd name="T6" fmla="*/ 74947 w 114"/>
                <a:gd name="T7" fmla="*/ 127000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4" h="117">
                  <a:moveTo>
                    <a:pt x="69" y="117"/>
                  </a:moveTo>
                  <a:cubicBezTo>
                    <a:pt x="97" y="87"/>
                    <a:pt x="101" y="77"/>
                    <a:pt x="114" y="49"/>
                  </a:cubicBezTo>
                  <a:cubicBezTo>
                    <a:pt x="87" y="9"/>
                    <a:pt x="22" y="0"/>
                    <a:pt x="0" y="27"/>
                  </a:cubicBezTo>
                  <a:cubicBezTo>
                    <a:pt x="5" y="48"/>
                    <a:pt x="54" y="104"/>
                    <a:pt x="69" y="117"/>
                  </a:cubicBezTo>
                  <a:close/>
                </a:path>
              </a:pathLst>
            </a:custGeom>
            <a:solidFill>
              <a:srgbClr val="E0BF8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50" name="Freeform 33"/>
            <p:cNvSpPr/>
            <p:nvPr/>
          </p:nvSpPr>
          <p:spPr bwMode="auto">
            <a:xfrm>
              <a:off x="6861248" y="2767807"/>
              <a:ext cx="1160463" cy="1247775"/>
            </a:xfrm>
            <a:custGeom>
              <a:avLst/>
              <a:gdLst>
                <a:gd name="T0" fmla="*/ 248285 w 1075"/>
                <a:gd name="T1" fmla="*/ 110193 h 1155"/>
                <a:gd name="T2" fmla="*/ 368110 w 1075"/>
                <a:gd name="T3" fmla="*/ 356507 h 1155"/>
                <a:gd name="T4" fmla="*/ 554863 w 1075"/>
                <a:gd name="T5" fmla="*/ 330579 h 1155"/>
                <a:gd name="T6" fmla="*/ 730822 w 1075"/>
                <a:gd name="T7" fmla="*/ 275483 h 1155"/>
                <a:gd name="T8" fmla="*/ 912178 w 1075"/>
                <a:gd name="T9" fmla="*/ 263599 h 1155"/>
                <a:gd name="T10" fmla="*/ 1102170 w 1075"/>
                <a:gd name="T11" fmla="*/ 643874 h 1155"/>
                <a:gd name="T12" fmla="*/ 1110806 w 1075"/>
                <a:gd name="T13" fmla="*/ 1071682 h 1155"/>
                <a:gd name="T14" fmla="*/ 927291 w 1075"/>
                <a:gd name="T15" fmla="*/ 1109493 h 1155"/>
                <a:gd name="T16" fmla="*/ 688721 w 1075"/>
                <a:gd name="T17" fmla="*/ 1179715 h 1155"/>
                <a:gd name="T18" fmla="*/ 509524 w 1075"/>
                <a:gd name="T19" fmla="*/ 1046835 h 1155"/>
                <a:gd name="T20" fmla="*/ 69088 w 1075"/>
                <a:gd name="T21" fmla="*/ 197699 h 1155"/>
                <a:gd name="T22" fmla="*/ 248285 w 1075"/>
                <a:gd name="T23" fmla="*/ 110193 h 11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75" h="1155">
                  <a:moveTo>
                    <a:pt x="230" y="102"/>
                  </a:moveTo>
                  <a:cubicBezTo>
                    <a:pt x="341" y="330"/>
                    <a:pt x="341" y="330"/>
                    <a:pt x="341" y="330"/>
                  </a:cubicBezTo>
                  <a:cubicBezTo>
                    <a:pt x="352" y="253"/>
                    <a:pt x="468" y="235"/>
                    <a:pt x="514" y="306"/>
                  </a:cubicBezTo>
                  <a:cubicBezTo>
                    <a:pt x="514" y="225"/>
                    <a:pt x="623" y="199"/>
                    <a:pt x="677" y="255"/>
                  </a:cubicBezTo>
                  <a:cubicBezTo>
                    <a:pt x="689" y="180"/>
                    <a:pt x="806" y="168"/>
                    <a:pt x="845" y="244"/>
                  </a:cubicBezTo>
                  <a:cubicBezTo>
                    <a:pt x="1021" y="596"/>
                    <a:pt x="1021" y="596"/>
                    <a:pt x="1021" y="596"/>
                  </a:cubicBezTo>
                  <a:cubicBezTo>
                    <a:pt x="1075" y="704"/>
                    <a:pt x="1058" y="918"/>
                    <a:pt x="1029" y="992"/>
                  </a:cubicBezTo>
                  <a:cubicBezTo>
                    <a:pt x="1001" y="1061"/>
                    <a:pt x="904" y="994"/>
                    <a:pt x="859" y="1027"/>
                  </a:cubicBezTo>
                  <a:cubicBezTo>
                    <a:pt x="783" y="1081"/>
                    <a:pt x="745" y="1155"/>
                    <a:pt x="638" y="1092"/>
                  </a:cubicBezTo>
                  <a:cubicBezTo>
                    <a:pt x="560" y="1046"/>
                    <a:pt x="499" y="1021"/>
                    <a:pt x="472" y="969"/>
                  </a:cubicBezTo>
                  <a:cubicBezTo>
                    <a:pt x="64" y="183"/>
                    <a:pt x="64" y="183"/>
                    <a:pt x="64" y="183"/>
                  </a:cubicBezTo>
                  <a:cubicBezTo>
                    <a:pt x="0" y="60"/>
                    <a:pt x="180" y="0"/>
                    <a:pt x="230" y="102"/>
                  </a:cubicBezTo>
                  <a:close/>
                </a:path>
              </a:pathLst>
            </a:custGeom>
            <a:solidFill>
              <a:srgbClr val="E7D1A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51" name="Freeform 34"/>
            <p:cNvSpPr/>
            <p:nvPr/>
          </p:nvSpPr>
          <p:spPr bwMode="auto">
            <a:xfrm>
              <a:off x="6902523" y="2804097"/>
              <a:ext cx="204788" cy="190500"/>
            </a:xfrm>
            <a:custGeom>
              <a:avLst/>
              <a:gdLst>
                <a:gd name="T0" fmla="*/ 184309 w 190"/>
                <a:gd name="T1" fmla="*/ 80720 h 177"/>
                <a:gd name="T2" fmla="*/ 204788 w 190"/>
                <a:gd name="T3" fmla="*/ 123771 h 177"/>
                <a:gd name="T4" fmla="*/ 67903 w 190"/>
                <a:gd name="T5" fmla="*/ 190500 h 177"/>
                <a:gd name="T6" fmla="*/ 48502 w 190"/>
                <a:gd name="T7" fmla="*/ 150678 h 177"/>
                <a:gd name="T8" fmla="*/ 184309 w 190"/>
                <a:gd name="T9" fmla="*/ 80720 h 1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 h="177">
                  <a:moveTo>
                    <a:pt x="171" y="75"/>
                  </a:moveTo>
                  <a:cubicBezTo>
                    <a:pt x="190" y="115"/>
                    <a:pt x="190" y="115"/>
                    <a:pt x="190" y="115"/>
                  </a:cubicBezTo>
                  <a:cubicBezTo>
                    <a:pt x="161" y="144"/>
                    <a:pt x="115" y="169"/>
                    <a:pt x="63" y="177"/>
                  </a:cubicBezTo>
                  <a:cubicBezTo>
                    <a:pt x="45" y="140"/>
                    <a:pt x="45" y="140"/>
                    <a:pt x="45" y="140"/>
                  </a:cubicBezTo>
                  <a:cubicBezTo>
                    <a:pt x="0" y="49"/>
                    <a:pt x="133" y="0"/>
                    <a:pt x="171" y="75"/>
                  </a:cubicBezTo>
                  <a:close/>
                </a:path>
              </a:pathLst>
            </a:custGeom>
            <a:solidFill>
              <a:srgbClr val="F7EC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52" name="Freeform 35"/>
            <p:cNvSpPr/>
            <p:nvPr/>
          </p:nvSpPr>
          <p:spPr bwMode="auto">
            <a:xfrm>
              <a:off x="7574493" y="3028173"/>
              <a:ext cx="88900" cy="144463"/>
            </a:xfrm>
            <a:custGeom>
              <a:avLst/>
              <a:gdLst>
                <a:gd name="T0" fmla="*/ 88900 w 83"/>
                <a:gd name="T1" fmla="*/ 144463 h 133"/>
                <a:gd name="T2" fmla="*/ 20351 w 83"/>
                <a:gd name="T3" fmla="*/ 0 h 133"/>
                <a:gd name="T4" fmla="*/ 17137 w 83"/>
                <a:gd name="T5" fmla="*/ 13034 h 133"/>
                <a:gd name="T6" fmla="*/ 0 w 83"/>
                <a:gd name="T7" fmla="*/ 0 h 133"/>
                <a:gd name="T8" fmla="*/ 88900 w 83"/>
                <a:gd name="T9" fmla="*/ 144463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 h="133">
                  <a:moveTo>
                    <a:pt x="83" y="133"/>
                  </a:moveTo>
                  <a:cubicBezTo>
                    <a:pt x="83" y="133"/>
                    <a:pt x="49" y="62"/>
                    <a:pt x="19" y="0"/>
                  </a:cubicBezTo>
                  <a:cubicBezTo>
                    <a:pt x="17" y="4"/>
                    <a:pt x="16" y="8"/>
                    <a:pt x="16" y="12"/>
                  </a:cubicBezTo>
                  <a:cubicBezTo>
                    <a:pt x="11" y="8"/>
                    <a:pt x="6" y="3"/>
                    <a:pt x="0" y="0"/>
                  </a:cubicBezTo>
                  <a:cubicBezTo>
                    <a:pt x="37" y="60"/>
                    <a:pt x="83" y="133"/>
                    <a:pt x="83" y="133"/>
                  </a:cubicBezTo>
                  <a:close/>
                </a:path>
              </a:pathLst>
            </a:custGeom>
            <a:solidFill>
              <a:srgbClr val="D5B27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53" name="Freeform 36"/>
            <p:cNvSpPr/>
            <p:nvPr/>
          </p:nvSpPr>
          <p:spPr bwMode="auto">
            <a:xfrm>
              <a:off x="7224353" y="3111285"/>
              <a:ext cx="101600" cy="206375"/>
            </a:xfrm>
            <a:custGeom>
              <a:avLst/>
              <a:gdLst>
                <a:gd name="T0" fmla="*/ 0 w 94"/>
                <a:gd name="T1" fmla="*/ 21610 h 191"/>
                <a:gd name="T2" fmla="*/ 6485 w 94"/>
                <a:gd name="T3" fmla="*/ 0 h 191"/>
                <a:gd name="T4" fmla="*/ 101600 w 94"/>
                <a:gd name="T5" fmla="*/ 206375 h 191"/>
                <a:gd name="T6" fmla="*/ 0 w 94"/>
                <a:gd name="T7" fmla="*/ 23771 h 191"/>
                <a:gd name="T8" fmla="*/ 0 w 94"/>
                <a:gd name="T9" fmla="*/ 21610 h 1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91">
                  <a:moveTo>
                    <a:pt x="0" y="20"/>
                  </a:moveTo>
                  <a:cubicBezTo>
                    <a:pt x="1" y="13"/>
                    <a:pt x="3" y="6"/>
                    <a:pt x="6" y="0"/>
                  </a:cubicBezTo>
                  <a:cubicBezTo>
                    <a:pt x="39" y="71"/>
                    <a:pt x="94" y="191"/>
                    <a:pt x="94" y="191"/>
                  </a:cubicBezTo>
                  <a:cubicBezTo>
                    <a:pt x="94" y="191"/>
                    <a:pt x="26" y="73"/>
                    <a:pt x="0" y="22"/>
                  </a:cubicBezTo>
                  <a:cubicBezTo>
                    <a:pt x="0" y="23"/>
                    <a:pt x="0" y="22"/>
                    <a:pt x="0" y="20"/>
                  </a:cubicBezTo>
                  <a:close/>
                </a:path>
              </a:pathLst>
            </a:custGeom>
            <a:solidFill>
              <a:srgbClr val="D5B27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sp>
          <p:nvSpPr>
            <p:cNvPr id="54" name="Freeform 37"/>
            <p:cNvSpPr/>
            <p:nvPr/>
          </p:nvSpPr>
          <p:spPr bwMode="auto">
            <a:xfrm>
              <a:off x="7391139" y="3074194"/>
              <a:ext cx="109538" cy="177800"/>
            </a:xfrm>
            <a:custGeom>
              <a:avLst/>
              <a:gdLst>
                <a:gd name="T0" fmla="*/ 0 w 101"/>
                <a:gd name="T1" fmla="*/ 0 h 164"/>
                <a:gd name="T2" fmla="*/ 26029 w 101"/>
                <a:gd name="T3" fmla="*/ 27104 h 164"/>
                <a:gd name="T4" fmla="*/ 27113 w 101"/>
                <a:gd name="T5" fmla="*/ 10841 h 164"/>
                <a:gd name="T6" fmla="*/ 109538 w 101"/>
                <a:gd name="T7" fmla="*/ 177800 h 164"/>
                <a:gd name="T8" fmla="*/ 0 w 101"/>
                <a:gd name="T9" fmla="*/ 0 h 1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 h="164">
                  <a:moveTo>
                    <a:pt x="0" y="0"/>
                  </a:moveTo>
                  <a:cubicBezTo>
                    <a:pt x="9" y="7"/>
                    <a:pt x="17" y="15"/>
                    <a:pt x="24" y="25"/>
                  </a:cubicBezTo>
                  <a:cubicBezTo>
                    <a:pt x="24" y="20"/>
                    <a:pt x="25" y="15"/>
                    <a:pt x="25" y="10"/>
                  </a:cubicBezTo>
                  <a:cubicBezTo>
                    <a:pt x="59" y="79"/>
                    <a:pt x="101" y="164"/>
                    <a:pt x="101" y="164"/>
                  </a:cubicBezTo>
                  <a:cubicBezTo>
                    <a:pt x="101" y="164"/>
                    <a:pt x="38" y="63"/>
                    <a:pt x="0" y="0"/>
                  </a:cubicBezTo>
                  <a:close/>
                </a:path>
              </a:pathLst>
            </a:custGeom>
            <a:solidFill>
              <a:srgbClr val="D5B27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85">
                <a:solidFill>
                  <a:schemeClr val="tx1">
                    <a:lumMod val="75000"/>
                    <a:lumOff val="25000"/>
                  </a:schemeClr>
                </a:solidFill>
                <a:cs typeface="+mn-ea"/>
                <a:sym typeface="+mn-lt"/>
              </a:endParaRPr>
            </a:p>
          </p:txBody>
        </p:sp>
      </p:grpSp>
      <p:sp>
        <p:nvSpPr>
          <p:cNvPr id="55"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arn(inVertical)">
                                      <p:cBhvr>
                                        <p:cTn id="7" dur="500"/>
                                        <p:tgtEl>
                                          <p:spTgt spid="5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1000"/>
                                        <p:tgtEl>
                                          <p:spTgt spid="41"/>
                                        </p:tgtEl>
                                      </p:cBhvr>
                                    </p:animEffect>
                                    <p:anim calcmode="lin" valueType="num">
                                      <p:cBhvr>
                                        <p:cTn id="18" dur="1000" fill="hold"/>
                                        <p:tgtEl>
                                          <p:spTgt spid="41"/>
                                        </p:tgtEl>
                                        <p:attrNameLst>
                                          <p:attrName>ppt_x</p:attrName>
                                        </p:attrNameLst>
                                      </p:cBhvr>
                                      <p:tavLst>
                                        <p:tav tm="0">
                                          <p:val>
                                            <p:strVal val="#ppt_x"/>
                                          </p:val>
                                        </p:tav>
                                        <p:tav tm="100000">
                                          <p:val>
                                            <p:strVal val="#ppt_x"/>
                                          </p:val>
                                        </p:tav>
                                      </p:tavLst>
                                    </p:anim>
                                    <p:anim calcmode="lin" valueType="num">
                                      <p:cBhvr>
                                        <p:cTn id="19" dur="1000" fill="hold"/>
                                        <p:tgtEl>
                                          <p:spTgt spid="4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500"/>
                                        <p:tgtEl>
                                          <p:spTgt spid="15"/>
                                        </p:tgtEl>
                                      </p:cBhvr>
                                    </p:animEffect>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4"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wipe(down)">
                                      <p:cBhvr>
                                        <p:cTn id="3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5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reeform 11"/>
          <p:cNvSpPr/>
          <p:nvPr/>
        </p:nvSpPr>
        <p:spPr bwMode="auto">
          <a:xfrm>
            <a:off x="5220539" y="1858351"/>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45" name="Freeform 11"/>
          <p:cNvSpPr/>
          <p:nvPr/>
        </p:nvSpPr>
        <p:spPr bwMode="auto">
          <a:xfrm>
            <a:off x="5610772" y="1650736"/>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46" name="Freeform 11"/>
          <p:cNvSpPr/>
          <p:nvPr/>
        </p:nvSpPr>
        <p:spPr bwMode="auto">
          <a:xfrm>
            <a:off x="6992746" y="1952616"/>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47" name="Freeform 11"/>
          <p:cNvSpPr/>
          <p:nvPr/>
        </p:nvSpPr>
        <p:spPr bwMode="auto">
          <a:xfrm>
            <a:off x="6003211" y="2877428"/>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48" name="Freeform 11"/>
          <p:cNvSpPr/>
          <p:nvPr/>
        </p:nvSpPr>
        <p:spPr bwMode="auto">
          <a:xfrm>
            <a:off x="5522419" y="2448652"/>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49" name="Freeform 11"/>
          <p:cNvSpPr/>
          <p:nvPr/>
        </p:nvSpPr>
        <p:spPr bwMode="auto">
          <a:xfrm>
            <a:off x="6741367" y="2707407"/>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50" name="Freeform 11"/>
          <p:cNvSpPr/>
          <p:nvPr/>
        </p:nvSpPr>
        <p:spPr bwMode="auto">
          <a:xfrm>
            <a:off x="6963480" y="2315532"/>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51" name="Freeform 11"/>
          <p:cNvSpPr/>
          <p:nvPr/>
        </p:nvSpPr>
        <p:spPr bwMode="auto">
          <a:xfrm>
            <a:off x="4946286" y="2195793"/>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52" name="Freeform 11"/>
          <p:cNvSpPr/>
          <p:nvPr/>
        </p:nvSpPr>
        <p:spPr bwMode="auto">
          <a:xfrm>
            <a:off x="4769950" y="2636935"/>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53" name="Freeform 11"/>
          <p:cNvSpPr/>
          <p:nvPr/>
        </p:nvSpPr>
        <p:spPr bwMode="auto">
          <a:xfrm>
            <a:off x="5083210" y="2448652"/>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54" name="Freeform 11"/>
          <p:cNvSpPr/>
          <p:nvPr/>
        </p:nvSpPr>
        <p:spPr bwMode="auto">
          <a:xfrm>
            <a:off x="7303419" y="2315532"/>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55" name="Freeform 11"/>
          <p:cNvSpPr/>
          <p:nvPr/>
        </p:nvSpPr>
        <p:spPr bwMode="auto">
          <a:xfrm>
            <a:off x="7306386" y="3324799"/>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56" name="Freeform 11"/>
          <p:cNvSpPr/>
          <p:nvPr/>
        </p:nvSpPr>
        <p:spPr bwMode="auto">
          <a:xfrm>
            <a:off x="7411431" y="2870475"/>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57" name="Freeform 11"/>
          <p:cNvSpPr/>
          <p:nvPr/>
        </p:nvSpPr>
        <p:spPr bwMode="auto">
          <a:xfrm>
            <a:off x="5219918" y="3839805"/>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58" name="Freeform 11"/>
          <p:cNvSpPr/>
          <p:nvPr/>
        </p:nvSpPr>
        <p:spPr bwMode="auto">
          <a:xfrm>
            <a:off x="5349228" y="4210531"/>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59" name="Freeform 11"/>
          <p:cNvSpPr/>
          <p:nvPr/>
        </p:nvSpPr>
        <p:spPr bwMode="auto">
          <a:xfrm>
            <a:off x="6228686" y="4919817"/>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60" name="Freeform 11"/>
          <p:cNvSpPr/>
          <p:nvPr/>
        </p:nvSpPr>
        <p:spPr bwMode="auto">
          <a:xfrm>
            <a:off x="6367678" y="4226151"/>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61" name="Freeform 11"/>
          <p:cNvSpPr/>
          <p:nvPr/>
        </p:nvSpPr>
        <p:spPr bwMode="auto">
          <a:xfrm>
            <a:off x="6826555" y="4234164"/>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62" name="Freeform 11"/>
          <p:cNvSpPr/>
          <p:nvPr/>
        </p:nvSpPr>
        <p:spPr bwMode="auto">
          <a:xfrm>
            <a:off x="6664443" y="4744173"/>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63" name="Freeform 11"/>
          <p:cNvSpPr/>
          <p:nvPr/>
        </p:nvSpPr>
        <p:spPr bwMode="auto">
          <a:xfrm>
            <a:off x="6949190" y="4138280"/>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sp>
        <p:nvSpPr>
          <p:cNvPr id="64" name="Freeform 11"/>
          <p:cNvSpPr/>
          <p:nvPr/>
        </p:nvSpPr>
        <p:spPr bwMode="auto">
          <a:xfrm>
            <a:off x="6908859" y="4379631"/>
            <a:ext cx="136924" cy="138409"/>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rgbClr val="B0B0B0"/>
          </a:solidFill>
          <a:ln>
            <a:noFill/>
          </a:ln>
        </p:spPr>
        <p:txBody>
          <a:bodyPr vert="horz" wrap="square" lIns="121920" tIns="60960" rIns="121920" bIns="60960" numCol="1" anchor="t" anchorCtr="0" compatLnSpc="1"/>
          <a:lstStyle/>
          <a:p>
            <a:endParaRPr lang="en-US" sz="2535">
              <a:cs typeface="+mn-ea"/>
              <a:sym typeface="+mn-lt"/>
            </a:endParaRPr>
          </a:p>
        </p:txBody>
      </p:sp>
      <p:grpSp>
        <p:nvGrpSpPr>
          <p:cNvPr id="65" name="Group 42"/>
          <p:cNvGrpSpPr/>
          <p:nvPr/>
        </p:nvGrpSpPr>
        <p:grpSpPr>
          <a:xfrm>
            <a:off x="5627008" y="5195391"/>
            <a:ext cx="1114359" cy="1124496"/>
            <a:chOff x="3721102" y="3935601"/>
            <a:chExt cx="749300" cy="756115"/>
          </a:xfrm>
          <a:solidFill>
            <a:schemeClr val="tx1">
              <a:lumMod val="65000"/>
              <a:lumOff val="35000"/>
            </a:schemeClr>
          </a:solidFill>
        </p:grpSpPr>
        <p:sp>
          <p:nvSpPr>
            <p:cNvPr id="108" name="Freeform 43"/>
            <p:cNvSpPr/>
            <p:nvPr/>
          </p:nvSpPr>
          <p:spPr bwMode="auto">
            <a:xfrm>
              <a:off x="3746502" y="4448829"/>
              <a:ext cx="698500" cy="66675"/>
            </a:xfrm>
            <a:custGeom>
              <a:avLst/>
              <a:gdLst>
                <a:gd name="T0" fmla="*/ 11 w 226"/>
                <a:gd name="T1" fmla="*/ 22 h 22"/>
                <a:gd name="T2" fmla="*/ 215 w 226"/>
                <a:gd name="T3" fmla="*/ 22 h 22"/>
                <a:gd name="T4" fmla="*/ 226 w 226"/>
                <a:gd name="T5" fmla="*/ 0 h 22"/>
                <a:gd name="T6" fmla="*/ 0 w 226"/>
                <a:gd name="T7" fmla="*/ 0 h 22"/>
                <a:gd name="T8" fmla="*/ 11 w 226"/>
                <a:gd name="T9" fmla="*/ 22 h 22"/>
              </a:gdLst>
              <a:ahLst/>
              <a:cxnLst>
                <a:cxn ang="0">
                  <a:pos x="T0" y="T1"/>
                </a:cxn>
                <a:cxn ang="0">
                  <a:pos x="T2" y="T3"/>
                </a:cxn>
                <a:cxn ang="0">
                  <a:pos x="T4" y="T5"/>
                </a:cxn>
                <a:cxn ang="0">
                  <a:pos x="T6" y="T7"/>
                </a:cxn>
                <a:cxn ang="0">
                  <a:pos x="T8" y="T9"/>
                </a:cxn>
              </a:cxnLst>
              <a:rect l="0" t="0" r="r" b="b"/>
              <a:pathLst>
                <a:path w="226" h="22">
                  <a:moveTo>
                    <a:pt x="11" y="22"/>
                  </a:moveTo>
                  <a:cubicBezTo>
                    <a:pt x="215" y="22"/>
                    <a:pt x="215" y="22"/>
                    <a:pt x="215" y="22"/>
                  </a:cubicBezTo>
                  <a:cubicBezTo>
                    <a:pt x="220" y="15"/>
                    <a:pt x="223" y="8"/>
                    <a:pt x="226" y="0"/>
                  </a:cubicBezTo>
                  <a:cubicBezTo>
                    <a:pt x="0" y="0"/>
                    <a:pt x="0" y="0"/>
                    <a:pt x="0" y="0"/>
                  </a:cubicBezTo>
                  <a:cubicBezTo>
                    <a:pt x="3" y="8"/>
                    <a:pt x="7" y="15"/>
                    <a:pt x="11"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09" name="Freeform 44"/>
            <p:cNvSpPr/>
            <p:nvPr/>
          </p:nvSpPr>
          <p:spPr bwMode="auto">
            <a:xfrm>
              <a:off x="3835402" y="4586941"/>
              <a:ext cx="519112" cy="104775"/>
            </a:xfrm>
            <a:custGeom>
              <a:avLst/>
              <a:gdLst>
                <a:gd name="T0" fmla="*/ 84 w 168"/>
                <a:gd name="T1" fmla="*/ 34 h 34"/>
                <a:gd name="T2" fmla="*/ 168 w 168"/>
                <a:gd name="T3" fmla="*/ 0 h 34"/>
                <a:gd name="T4" fmla="*/ 0 w 168"/>
                <a:gd name="T5" fmla="*/ 0 h 34"/>
                <a:gd name="T6" fmla="*/ 84 w 168"/>
                <a:gd name="T7" fmla="*/ 34 h 34"/>
              </a:gdLst>
              <a:ahLst/>
              <a:cxnLst>
                <a:cxn ang="0">
                  <a:pos x="T0" y="T1"/>
                </a:cxn>
                <a:cxn ang="0">
                  <a:pos x="T2" y="T3"/>
                </a:cxn>
                <a:cxn ang="0">
                  <a:pos x="T4" y="T5"/>
                </a:cxn>
                <a:cxn ang="0">
                  <a:pos x="T6" y="T7"/>
                </a:cxn>
              </a:cxnLst>
              <a:rect l="0" t="0" r="r" b="b"/>
              <a:pathLst>
                <a:path w="168" h="34">
                  <a:moveTo>
                    <a:pt x="84" y="34"/>
                  </a:moveTo>
                  <a:cubicBezTo>
                    <a:pt x="117" y="34"/>
                    <a:pt x="146" y="21"/>
                    <a:pt x="168" y="0"/>
                  </a:cubicBezTo>
                  <a:cubicBezTo>
                    <a:pt x="0" y="0"/>
                    <a:pt x="0" y="0"/>
                    <a:pt x="0" y="0"/>
                  </a:cubicBezTo>
                  <a:cubicBezTo>
                    <a:pt x="22" y="21"/>
                    <a:pt x="51" y="34"/>
                    <a:pt x="8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10" name="Freeform 45"/>
            <p:cNvSpPr/>
            <p:nvPr/>
          </p:nvSpPr>
          <p:spPr bwMode="auto">
            <a:xfrm>
              <a:off x="3721102" y="3935601"/>
              <a:ext cx="749300" cy="441791"/>
            </a:xfrm>
            <a:custGeom>
              <a:avLst/>
              <a:gdLst>
                <a:gd name="T0" fmla="*/ 242 w 242"/>
                <a:gd name="T1" fmla="*/ 0 h 165"/>
                <a:gd name="T2" fmla="*/ 0 w 242"/>
                <a:gd name="T3" fmla="*/ 0 h 165"/>
                <a:gd name="T4" fmla="*/ 0 w 242"/>
                <a:gd name="T5" fmla="*/ 146 h 165"/>
                <a:gd name="T6" fmla="*/ 2 w 242"/>
                <a:gd name="T7" fmla="*/ 165 h 165"/>
                <a:gd name="T8" fmla="*/ 240 w 242"/>
                <a:gd name="T9" fmla="*/ 165 h 165"/>
                <a:gd name="T10" fmla="*/ 242 w 242"/>
                <a:gd name="T11" fmla="*/ 146 h 165"/>
                <a:gd name="T12" fmla="*/ 242 w 242"/>
                <a:gd name="T13" fmla="*/ 0 h 165"/>
              </a:gdLst>
              <a:ahLst/>
              <a:cxnLst>
                <a:cxn ang="0">
                  <a:pos x="T0" y="T1"/>
                </a:cxn>
                <a:cxn ang="0">
                  <a:pos x="T2" y="T3"/>
                </a:cxn>
                <a:cxn ang="0">
                  <a:pos x="T4" y="T5"/>
                </a:cxn>
                <a:cxn ang="0">
                  <a:pos x="T6" y="T7"/>
                </a:cxn>
                <a:cxn ang="0">
                  <a:pos x="T8" y="T9"/>
                </a:cxn>
                <a:cxn ang="0">
                  <a:pos x="T10" y="T11"/>
                </a:cxn>
                <a:cxn ang="0">
                  <a:pos x="T12" y="T13"/>
                </a:cxn>
              </a:cxnLst>
              <a:rect l="0" t="0" r="r" b="b"/>
              <a:pathLst>
                <a:path w="242" h="165">
                  <a:moveTo>
                    <a:pt x="242" y="0"/>
                  </a:moveTo>
                  <a:cubicBezTo>
                    <a:pt x="0" y="0"/>
                    <a:pt x="0" y="0"/>
                    <a:pt x="0" y="0"/>
                  </a:cubicBezTo>
                  <a:cubicBezTo>
                    <a:pt x="0" y="146"/>
                    <a:pt x="0" y="146"/>
                    <a:pt x="0" y="146"/>
                  </a:cubicBezTo>
                  <a:cubicBezTo>
                    <a:pt x="0" y="153"/>
                    <a:pt x="1" y="159"/>
                    <a:pt x="2" y="165"/>
                  </a:cubicBezTo>
                  <a:cubicBezTo>
                    <a:pt x="240" y="165"/>
                    <a:pt x="240" y="165"/>
                    <a:pt x="240" y="165"/>
                  </a:cubicBezTo>
                  <a:cubicBezTo>
                    <a:pt x="241" y="159"/>
                    <a:pt x="242" y="153"/>
                    <a:pt x="242" y="146"/>
                  </a:cubicBezTo>
                  <a:lnTo>
                    <a:pt x="2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grpSp>
      <p:grpSp>
        <p:nvGrpSpPr>
          <p:cNvPr id="111" name="组合 110"/>
          <p:cNvGrpSpPr/>
          <p:nvPr/>
        </p:nvGrpSpPr>
        <p:grpSpPr>
          <a:xfrm>
            <a:off x="5601551" y="1506430"/>
            <a:ext cx="1391193" cy="1394148"/>
            <a:chOff x="4802023" y="1230923"/>
            <a:chExt cx="1043395" cy="1045611"/>
          </a:xfrm>
          <a:solidFill>
            <a:srgbClr val="50A83F"/>
          </a:solidFill>
        </p:grpSpPr>
        <p:sp>
          <p:nvSpPr>
            <p:cNvPr id="112" name="Freeform 10"/>
            <p:cNvSpPr>
              <a:spLocks noEditPoints="1"/>
            </p:cNvSpPr>
            <p:nvPr/>
          </p:nvSpPr>
          <p:spPr bwMode="auto">
            <a:xfrm>
              <a:off x="4802023" y="1230923"/>
              <a:ext cx="1043395" cy="10456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grpSp>
          <p:nvGrpSpPr>
            <p:cNvPr id="113" name="Group 47"/>
            <p:cNvGrpSpPr/>
            <p:nvPr/>
          </p:nvGrpSpPr>
          <p:grpSpPr>
            <a:xfrm>
              <a:off x="5125223" y="1512853"/>
              <a:ext cx="396995" cy="497771"/>
              <a:chOff x="5106627" y="2260366"/>
              <a:chExt cx="324452" cy="406813"/>
            </a:xfrm>
            <a:grpFill/>
          </p:grpSpPr>
          <p:sp>
            <p:nvSpPr>
              <p:cNvPr id="114"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15"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16"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17"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grpSp>
      </p:grpSp>
      <p:grpSp>
        <p:nvGrpSpPr>
          <p:cNvPr id="118" name="组合 117"/>
          <p:cNvGrpSpPr/>
          <p:nvPr/>
        </p:nvGrpSpPr>
        <p:grpSpPr>
          <a:xfrm>
            <a:off x="5912443" y="2840017"/>
            <a:ext cx="1391193" cy="1394148"/>
            <a:chOff x="5035192" y="2231113"/>
            <a:chExt cx="1043395" cy="1045611"/>
          </a:xfrm>
          <a:solidFill>
            <a:srgbClr val="005828"/>
          </a:solidFill>
        </p:grpSpPr>
        <p:sp>
          <p:nvSpPr>
            <p:cNvPr id="119" name="Freeform 10"/>
            <p:cNvSpPr>
              <a:spLocks noEditPoints="1"/>
            </p:cNvSpPr>
            <p:nvPr/>
          </p:nvSpPr>
          <p:spPr bwMode="auto">
            <a:xfrm>
              <a:off x="5035192" y="2231113"/>
              <a:ext cx="1043395" cy="10456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grpSp>
          <p:nvGrpSpPr>
            <p:cNvPr id="120" name="Group 52"/>
            <p:cNvGrpSpPr/>
            <p:nvPr/>
          </p:nvGrpSpPr>
          <p:grpSpPr>
            <a:xfrm>
              <a:off x="5356770" y="2523058"/>
              <a:ext cx="366458" cy="476395"/>
              <a:chOff x="6421904" y="4798576"/>
              <a:chExt cx="299494" cy="389342"/>
            </a:xfrm>
            <a:grpFill/>
          </p:grpSpPr>
          <p:sp>
            <p:nvSpPr>
              <p:cNvPr id="121"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22"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grpSp>
      </p:grpSp>
      <p:grpSp>
        <p:nvGrpSpPr>
          <p:cNvPr id="123" name="组合 122"/>
          <p:cNvGrpSpPr/>
          <p:nvPr/>
        </p:nvGrpSpPr>
        <p:grpSpPr>
          <a:xfrm>
            <a:off x="4729959" y="2563016"/>
            <a:ext cx="1273252" cy="1275956"/>
            <a:chOff x="4148329" y="2023362"/>
            <a:chExt cx="954939" cy="956967"/>
          </a:xfrm>
          <a:solidFill>
            <a:srgbClr val="005828"/>
          </a:solidFill>
        </p:grpSpPr>
        <p:sp>
          <p:nvSpPr>
            <p:cNvPr id="124" name="Freeform 10"/>
            <p:cNvSpPr>
              <a:spLocks noEditPoints="1"/>
            </p:cNvSpPr>
            <p:nvPr/>
          </p:nvSpPr>
          <p:spPr bwMode="auto">
            <a:xfrm>
              <a:off x="4148329" y="2023362"/>
              <a:ext cx="954939" cy="956967"/>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grpSp>
          <p:nvGrpSpPr>
            <p:cNvPr id="125" name="Group 55"/>
            <p:cNvGrpSpPr/>
            <p:nvPr/>
          </p:nvGrpSpPr>
          <p:grpSpPr>
            <a:xfrm>
              <a:off x="4410140" y="2319313"/>
              <a:ext cx="394891" cy="388623"/>
              <a:chOff x="1587575" y="2265358"/>
              <a:chExt cx="314468" cy="309477"/>
            </a:xfrm>
            <a:grpFill/>
          </p:grpSpPr>
          <p:sp>
            <p:nvSpPr>
              <p:cNvPr id="126"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27"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grpSp>
      </p:grpSp>
      <p:grpSp>
        <p:nvGrpSpPr>
          <p:cNvPr id="128" name="组合 127"/>
          <p:cNvGrpSpPr/>
          <p:nvPr/>
        </p:nvGrpSpPr>
        <p:grpSpPr>
          <a:xfrm>
            <a:off x="5414023" y="4059951"/>
            <a:ext cx="1009284" cy="1011425"/>
            <a:chOff x="4661377" y="3146063"/>
            <a:chExt cx="756963" cy="758569"/>
          </a:xfrm>
          <a:solidFill>
            <a:srgbClr val="50A83F"/>
          </a:solidFill>
        </p:grpSpPr>
        <p:sp>
          <p:nvSpPr>
            <p:cNvPr id="129" name="Freeform 10"/>
            <p:cNvSpPr>
              <a:spLocks noEditPoints="1"/>
            </p:cNvSpPr>
            <p:nvPr/>
          </p:nvSpPr>
          <p:spPr bwMode="auto">
            <a:xfrm>
              <a:off x="4661377" y="3146063"/>
              <a:ext cx="756963" cy="758569"/>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grpSp>
          <p:nvGrpSpPr>
            <p:cNvPr id="130" name="Group 58"/>
            <p:cNvGrpSpPr/>
            <p:nvPr/>
          </p:nvGrpSpPr>
          <p:grpSpPr>
            <a:xfrm>
              <a:off x="4802023" y="3356331"/>
              <a:ext cx="457643" cy="338032"/>
              <a:chOff x="2563427" y="3717902"/>
              <a:chExt cx="439257" cy="324452"/>
            </a:xfrm>
            <a:grpFill/>
          </p:grpSpPr>
          <p:sp>
            <p:nvSpPr>
              <p:cNvPr id="131"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32"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33"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grpSp>
      </p:grpSp>
      <p:grpSp>
        <p:nvGrpSpPr>
          <p:cNvPr id="134" name="组合 133"/>
          <p:cNvGrpSpPr/>
          <p:nvPr/>
        </p:nvGrpSpPr>
        <p:grpSpPr>
          <a:xfrm>
            <a:off x="5096906" y="2012140"/>
            <a:ext cx="504643" cy="505715"/>
            <a:chOff x="4423540" y="1610206"/>
            <a:chExt cx="378482" cy="379286"/>
          </a:xfrm>
          <a:solidFill>
            <a:srgbClr val="B0B0B0"/>
          </a:solidFill>
        </p:grpSpPr>
        <p:sp>
          <p:nvSpPr>
            <p:cNvPr id="135" name="Freeform 10"/>
            <p:cNvSpPr>
              <a:spLocks noEditPoints="1"/>
            </p:cNvSpPr>
            <p:nvPr/>
          </p:nvSpPr>
          <p:spPr bwMode="auto">
            <a:xfrm>
              <a:off x="4423540" y="1610206"/>
              <a:ext cx="378482" cy="379286"/>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grpSp>
          <p:nvGrpSpPr>
            <p:cNvPr id="136" name="Group 62"/>
            <p:cNvGrpSpPr/>
            <p:nvPr/>
          </p:nvGrpSpPr>
          <p:grpSpPr>
            <a:xfrm flipH="1">
              <a:off x="4500297" y="1684916"/>
              <a:ext cx="224968" cy="183062"/>
              <a:chOff x="1550139" y="1314466"/>
              <a:chExt cx="509139" cy="414300"/>
            </a:xfrm>
            <a:grpFill/>
          </p:grpSpPr>
          <p:sp>
            <p:nvSpPr>
              <p:cNvPr id="137"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38"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39"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grpSp>
      </p:grpSp>
      <p:grpSp>
        <p:nvGrpSpPr>
          <p:cNvPr id="140" name="组合 139"/>
          <p:cNvGrpSpPr/>
          <p:nvPr/>
        </p:nvGrpSpPr>
        <p:grpSpPr>
          <a:xfrm>
            <a:off x="6898906" y="2433615"/>
            <a:ext cx="580988" cy="582221"/>
            <a:chOff x="5775039" y="1926312"/>
            <a:chExt cx="435741" cy="436666"/>
          </a:xfrm>
          <a:solidFill>
            <a:srgbClr val="B0B0B0"/>
          </a:solidFill>
        </p:grpSpPr>
        <p:sp>
          <p:nvSpPr>
            <p:cNvPr id="141" name="Freeform 11"/>
            <p:cNvSpPr>
              <a:spLocks noEditPoints="1"/>
            </p:cNvSpPr>
            <p:nvPr/>
          </p:nvSpPr>
          <p:spPr bwMode="auto">
            <a:xfrm>
              <a:off x="5775039" y="1926312"/>
              <a:ext cx="435741" cy="436666"/>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grpSp>
          <p:nvGrpSpPr>
            <p:cNvPr id="142" name="Group 66"/>
            <p:cNvGrpSpPr/>
            <p:nvPr/>
          </p:nvGrpSpPr>
          <p:grpSpPr>
            <a:xfrm flipH="1">
              <a:off x="5898804" y="2042807"/>
              <a:ext cx="193923" cy="218727"/>
              <a:chOff x="5513440" y="1766202"/>
              <a:chExt cx="429274" cy="484183"/>
            </a:xfrm>
            <a:grpFill/>
          </p:grpSpPr>
          <p:sp>
            <p:nvSpPr>
              <p:cNvPr id="143"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44"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45"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grpSp>
      </p:grpSp>
      <p:grpSp>
        <p:nvGrpSpPr>
          <p:cNvPr id="146" name="组合 145"/>
          <p:cNvGrpSpPr/>
          <p:nvPr/>
        </p:nvGrpSpPr>
        <p:grpSpPr>
          <a:xfrm>
            <a:off x="6423306" y="4279736"/>
            <a:ext cx="475600" cy="476609"/>
            <a:chOff x="5418340" y="3310902"/>
            <a:chExt cx="356700" cy="357457"/>
          </a:xfrm>
          <a:solidFill>
            <a:srgbClr val="B0B0B0"/>
          </a:solidFill>
        </p:grpSpPr>
        <p:sp>
          <p:nvSpPr>
            <p:cNvPr id="147" name="Freeform 19"/>
            <p:cNvSpPr>
              <a:spLocks noEditPoints="1"/>
            </p:cNvSpPr>
            <p:nvPr/>
          </p:nvSpPr>
          <p:spPr bwMode="auto">
            <a:xfrm>
              <a:off x="5418340" y="3310902"/>
              <a:ext cx="356700" cy="357457"/>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grpSp>
          <p:nvGrpSpPr>
            <p:cNvPr id="148" name="Group 78"/>
            <p:cNvGrpSpPr/>
            <p:nvPr/>
          </p:nvGrpSpPr>
          <p:grpSpPr>
            <a:xfrm>
              <a:off x="5535539" y="3403913"/>
              <a:ext cx="136728" cy="171436"/>
              <a:chOff x="5106627" y="2260366"/>
              <a:chExt cx="324452" cy="406813"/>
            </a:xfrm>
            <a:grpFill/>
          </p:grpSpPr>
          <p:sp>
            <p:nvSpPr>
              <p:cNvPr id="149"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50"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51"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52"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grpSp>
      </p:grpSp>
      <p:grpSp>
        <p:nvGrpSpPr>
          <p:cNvPr id="153" name="组合 152"/>
          <p:cNvGrpSpPr/>
          <p:nvPr/>
        </p:nvGrpSpPr>
        <p:grpSpPr>
          <a:xfrm>
            <a:off x="5317531" y="3909011"/>
            <a:ext cx="301241" cy="301881"/>
            <a:chOff x="4589008" y="3032858"/>
            <a:chExt cx="225931" cy="226411"/>
          </a:xfrm>
          <a:solidFill>
            <a:srgbClr val="B0B0B0"/>
          </a:solidFill>
        </p:grpSpPr>
        <p:sp>
          <p:nvSpPr>
            <p:cNvPr id="154" name="Freeform 18"/>
            <p:cNvSpPr>
              <a:spLocks noEditPoints="1"/>
            </p:cNvSpPr>
            <p:nvPr/>
          </p:nvSpPr>
          <p:spPr bwMode="auto">
            <a:xfrm>
              <a:off x="4589008" y="3032858"/>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grpSp>
          <p:nvGrpSpPr>
            <p:cNvPr id="155" name="Group 83"/>
            <p:cNvGrpSpPr/>
            <p:nvPr/>
          </p:nvGrpSpPr>
          <p:grpSpPr>
            <a:xfrm flipH="1">
              <a:off x="4645731" y="3100298"/>
              <a:ext cx="112484" cy="91531"/>
              <a:chOff x="1550139" y="1314466"/>
              <a:chExt cx="509139" cy="414300"/>
            </a:xfrm>
            <a:grpFill/>
          </p:grpSpPr>
          <p:sp>
            <p:nvSpPr>
              <p:cNvPr id="156"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57"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5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grpSp>
      </p:grpSp>
      <p:grpSp>
        <p:nvGrpSpPr>
          <p:cNvPr id="159" name="组合 158"/>
          <p:cNvGrpSpPr/>
          <p:nvPr/>
        </p:nvGrpSpPr>
        <p:grpSpPr>
          <a:xfrm>
            <a:off x="7244349" y="3015839"/>
            <a:ext cx="301241" cy="301881"/>
            <a:chOff x="6034121" y="2362979"/>
            <a:chExt cx="225931" cy="226411"/>
          </a:xfrm>
          <a:solidFill>
            <a:srgbClr val="B0B0B0"/>
          </a:solidFill>
        </p:grpSpPr>
        <p:sp>
          <p:nvSpPr>
            <p:cNvPr id="160" name="Freeform 12"/>
            <p:cNvSpPr>
              <a:spLocks noEditPoints="1"/>
            </p:cNvSpPr>
            <p:nvPr/>
          </p:nvSpPr>
          <p:spPr bwMode="auto">
            <a:xfrm>
              <a:off x="6034121" y="2362979"/>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sp>
          <p:nvSpPr>
            <p:cNvPr id="161" name="Freeform 10"/>
            <p:cNvSpPr>
              <a:spLocks noEditPoints="1"/>
            </p:cNvSpPr>
            <p:nvPr/>
          </p:nvSpPr>
          <p:spPr bwMode="auto">
            <a:xfrm>
              <a:off x="6082632" y="2409243"/>
              <a:ext cx="128908" cy="113296"/>
            </a:xfrm>
            <a:custGeom>
              <a:avLst/>
              <a:gdLst>
                <a:gd name="T0" fmla="*/ 121 w 122"/>
                <a:gd name="T1" fmla="*/ 103 h 107"/>
                <a:gd name="T2" fmla="*/ 63 w 122"/>
                <a:gd name="T3" fmla="*/ 1 h 107"/>
                <a:gd name="T4" fmla="*/ 61 w 122"/>
                <a:gd name="T5" fmla="*/ 0 h 107"/>
                <a:gd name="T6" fmla="*/ 59 w 122"/>
                <a:gd name="T7" fmla="*/ 1 h 107"/>
                <a:gd name="T8" fmla="*/ 1 w 122"/>
                <a:gd name="T9" fmla="*/ 103 h 107"/>
                <a:gd name="T10" fmla="*/ 0 w 122"/>
                <a:gd name="T11" fmla="*/ 105 h 107"/>
                <a:gd name="T12" fmla="*/ 0 w 122"/>
                <a:gd name="T13" fmla="*/ 106 h 107"/>
                <a:gd name="T14" fmla="*/ 3 w 122"/>
                <a:gd name="T15" fmla="*/ 107 h 107"/>
                <a:gd name="T16" fmla="*/ 119 w 122"/>
                <a:gd name="T17" fmla="*/ 107 h 107"/>
                <a:gd name="T18" fmla="*/ 121 w 122"/>
                <a:gd name="T19" fmla="*/ 106 h 107"/>
                <a:gd name="T20" fmla="*/ 121 w 122"/>
                <a:gd name="T21" fmla="*/ 103 h 107"/>
                <a:gd name="T22" fmla="*/ 55 w 122"/>
                <a:gd name="T23" fmla="*/ 38 h 107"/>
                <a:gd name="T24" fmla="*/ 67 w 122"/>
                <a:gd name="T25" fmla="*/ 38 h 107"/>
                <a:gd name="T26" fmla="*/ 67 w 122"/>
                <a:gd name="T27" fmla="*/ 76 h 107"/>
                <a:gd name="T28" fmla="*/ 55 w 122"/>
                <a:gd name="T29" fmla="*/ 76 h 107"/>
                <a:gd name="T30" fmla="*/ 55 w 122"/>
                <a:gd name="T31" fmla="*/ 38 h 107"/>
                <a:gd name="T32" fmla="*/ 61 w 122"/>
                <a:gd name="T33" fmla="*/ 97 h 107"/>
                <a:gd name="T34" fmla="*/ 55 w 122"/>
                <a:gd name="T35" fmla="*/ 91 h 107"/>
                <a:gd name="T36" fmla="*/ 61 w 122"/>
                <a:gd name="T37" fmla="*/ 86 h 107"/>
                <a:gd name="T38" fmla="*/ 67 w 122"/>
                <a:gd name="T39" fmla="*/ 91 h 107"/>
                <a:gd name="T40" fmla="*/ 61 w 122"/>
                <a:gd name="T41" fmla="*/ 9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grpSp>
      <p:grpSp>
        <p:nvGrpSpPr>
          <p:cNvPr id="162" name="组合 161"/>
          <p:cNvGrpSpPr/>
          <p:nvPr/>
        </p:nvGrpSpPr>
        <p:grpSpPr>
          <a:xfrm>
            <a:off x="6359863" y="4756345"/>
            <a:ext cx="301241" cy="301881"/>
            <a:chOff x="5370757" y="3668359"/>
            <a:chExt cx="225931" cy="226411"/>
          </a:xfrm>
          <a:solidFill>
            <a:srgbClr val="B0B0B0"/>
          </a:solidFill>
        </p:grpSpPr>
        <p:sp>
          <p:nvSpPr>
            <p:cNvPr id="163" name="Freeform 20"/>
            <p:cNvSpPr>
              <a:spLocks noEditPoints="1"/>
            </p:cNvSpPr>
            <p:nvPr/>
          </p:nvSpPr>
          <p:spPr bwMode="auto">
            <a:xfrm>
              <a:off x="5370757" y="3668359"/>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sp>
          <p:nvSpPr>
            <p:cNvPr id="164" name="Freeform 13"/>
            <p:cNvSpPr>
              <a:spLocks noEditPoints="1"/>
            </p:cNvSpPr>
            <p:nvPr/>
          </p:nvSpPr>
          <p:spPr bwMode="auto">
            <a:xfrm>
              <a:off x="5420512" y="3735467"/>
              <a:ext cx="121590" cy="107399"/>
            </a:xfrm>
            <a:custGeom>
              <a:avLst/>
              <a:gdLst>
                <a:gd name="T0" fmla="*/ 132 w 134"/>
                <a:gd name="T1" fmla="*/ 16 h 118"/>
                <a:gd name="T2" fmla="*/ 120 w 134"/>
                <a:gd name="T3" fmla="*/ 4 h 118"/>
                <a:gd name="T4" fmla="*/ 115 w 134"/>
                <a:gd name="T5" fmla="*/ 4 h 118"/>
                <a:gd name="T6" fmla="*/ 113 w 134"/>
                <a:gd name="T7" fmla="*/ 8 h 118"/>
                <a:gd name="T8" fmla="*/ 111 w 134"/>
                <a:gd name="T9" fmla="*/ 8 h 118"/>
                <a:gd name="T10" fmla="*/ 111 w 134"/>
                <a:gd name="T11" fmla="*/ 8 h 118"/>
                <a:gd name="T12" fmla="*/ 80 w 134"/>
                <a:gd name="T13" fmla="*/ 39 h 118"/>
                <a:gd name="T14" fmla="*/ 78 w 134"/>
                <a:gd name="T15" fmla="*/ 47 h 118"/>
                <a:gd name="T16" fmla="*/ 82 w 134"/>
                <a:gd name="T17" fmla="*/ 50 h 118"/>
                <a:gd name="T18" fmla="*/ 82 w 134"/>
                <a:gd name="T19" fmla="*/ 50 h 118"/>
                <a:gd name="T20" fmla="*/ 82 w 134"/>
                <a:gd name="T21" fmla="*/ 50 h 118"/>
                <a:gd name="T22" fmla="*/ 75 w 134"/>
                <a:gd name="T23" fmla="*/ 57 h 118"/>
                <a:gd name="T24" fmla="*/ 53 w 134"/>
                <a:gd name="T25" fmla="*/ 35 h 118"/>
                <a:gd name="T26" fmla="*/ 46 w 134"/>
                <a:gd name="T27" fmla="*/ 9 h 118"/>
                <a:gd name="T28" fmla="*/ 21 w 134"/>
                <a:gd name="T29" fmla="*/ 2 h 118"/>
                <a:gd name="T30" fmla="*/ 36 w 134"/>
                <a:gd name="T31" fmla="*/ 17 h 118"/>
                <a:gd name="T32" fmla="*/ 32 w 134"/>
                <a:gd name="T33" fmla="*/ 32 h 118"/>
                <a:gd name="T34" fmla="*/ 17 w 134"/>
                <a:gd name="T35" fmla="*/ 36 h 118"/>
                <a:gd name="T36" fmla="*/ 2 w 134"/>
                <a:gd name="T37" fmla="*/ 21 h 118"/>
                <a:gd name="T38" fmla="*/ 9 w 134"/>
                <a:gd name="T39" fmla="*/ 46 h 118"/>
                <a:gd name="T40" fmla="*/ 36 w 134"/>
                <a:gd name="T41" fmla="*/ 53 h 118"/>
                <a:gd name="T42" fmla="*/ 36 w 134"/>
                <a:gd name="T43" fmla="*/ 53 h 118"/>
                <a:gd name="T44" fmla="*/ 58 w 134"/>
                <a:gd name="T45" fmla="*/ 74 h 118"/>
                <a:gd name="T46" fmla="*/ 37 w 134"/>
                <a:gd name="T47" fmla="*/ 95 h 118"/>
                <a:gd name="T48" fmla="*/ 36 w 134"/>
                <a:gd name="T49" fmla="*/ 94 h 118"/>
                <a:gd name="T50" fmla="*/ 30 w 134"/>
                <a:gd name="T51" fmla="*/ 99 h 118"/>
                <a:gd name="T52" fmla="*/ 20 w 134"/>
                <a:gd name="T53" fmla="*/ 114 h 118"/>
                <a:gd name="T54" fmla="*/ 23 w 134"/>
                <a:gd name="T55" fmla="*/ 116 h 118"/>
                <a:gd name="T56" fmla="*/ 38 w 134"/>
                <a:gd name="T57" fmla="*/ 107 h 118"/>
                <a:gd name="T58" fmla="*/ 43 w 134"/>
                <a:gd name="T59" fmla="*/ 101 h 118"/>
                <a:gd name="T60" fmla="*/ 42 w 134"/>
                <a:gd name="T61" fmla="*/ 100 h 118"/>
                <a:gd name="T62" fmla="*/ 62 w 134"/>
                <a:gd name="T63" fmla="*/ 79 h 118"/>
                <a:gd name="T64" fmla="*/ 98 w 134"/>
                <a:gd name="T65" fmla="*/ 114 h 118"/>
                <a:gd name="T66" fmla="*/ 106 w 134"/>
                <a:gd name="T67" fmla="*/ 118 h 118"/>
                <a:gd name="T68" fmla="*/ 115 w 134"/>
                <a:gd name="T69" fmla="*/ 114 h 118"/>
                <a:gd name="T70" fmla="*/ 115 w 134"/>
                <a:gd name="T71" fmla="*/ 97 h 118"/>
                <a:gd name="T72" fmla="*/ 80 w 134"/>
                <a:gd name="T73" fmla="*/ 62 h 118"/>
                <a:gd name="T74" fmla="*/ 87 w 134"/>
                <a:gd name="T75" fmla="*/ 55 h 118"/>
                <a:gd name="T76" fmla="*/ 90 w 134"/>
                <a:gd name="T77" fmla="*/ 58 h 118"/>
                <a:gd name="T78" fmla="*/ 97 w 134"/>
                <a:gd name="T79" fmla="*/ 56 h 118"/>
                <a:gd name="T80" fmla="*/ 127 w 134"/>
                <a:gd name="T81" fmla="*/ 26 h 118"/>
                <a:gd name="T82" fmla="*/ 128 w 134"/>
                <a:gd name="T83" fmla="*/ 25 h 118"/>
                <a:gd name="T84" fmla="*/ 128 w 134"/>
                <a:gd name="T85" fmla="*/ 25 h 118"/>
                <a:gd name="T86" fmla="*/ 129 w 134"/>
                <a:gd name="T87" fmla="*/ 23 h 118"/>
                <a:gd name="T88" fmla="*/ 132 w 134"/>
                <a:gd name="T89" fmla="*/ 22 h 118"/>
                <a:gd name="T90" fmla="*/ 132 w 134"/>
                <a:gd name="T91" fmla="*/ 16 h 118"/>
                <a:gd name="T92" fmla="*/ 108 w 134"/>
                <a:gd name="T93" fmla="*/ 103 h 118"/>
                <a:gd name="T94" fmla="*/ 112 w 134"/>
                <a:gd name="T95" fmla="*/ 108 h 118"/>
                <a:gd name="T96" fmla="*/ 108 w 134"/>
                <a:gd name="T97" fmla="*/ 112 h 118"/>
                <a:gd name="T98" fmla="*/ 103 w 134"/>
                <a:gd name="T99" fmla="*/ 108 h 118"/>
                <a:gd name="T100" fmla="*/ 108 w 134"/>
                <a:gd name="T101" fmla="*/ 103 h 118"/>
                <a:gd name="T102" fmla="*/ 90 w 134"/>
                <a:gd name="T103" fmla="*/ 41 h 118"/>
                <a:gd name="T104" fmla="*/ 88 w 134"/>
                <a:gd name="T105" fmla="*/ 39 h 118"/>
                <a:gd name="T106" fmla="*/ 111 w 134"/>
                <a:gd name="T107" fmla="*/ 16 h 118"/>
                <a:gd name="T108" fmla="*/ 113 w 134"/>
                <a:gd name="T109" fmla="*/ 18 h 118"/>
                <a:gd name="T110" fmla="*/ 90 w 134"/>
                <a:gd name="T111" fmla="*/ 41 h 118"/>
                <a:gd name="T112" fmla="*/ 98 w 134"/>
                <a:gd name="T113" fmla="*/ 48 h 118"/>
                <a:gd name="T114" fmla="*/ 96 w 134"/>
                <a:gd name="T115" fmla="*/ 46 h 118"/>
                <a:gd name="T116" fmla="*/ 118 w 134"/>
                <a:gd name="T117" fmla="*/ 23 h 118"/>
                <a:gd name="T118" fmla="*/ 120 w 134"/>
                <a:gd name="T119" fmla="*/ 25 h 118"/>
                <a:gd name="T120" fmla="*/ 98 w 134"/>
                <a:gd name="T121"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grpSp>
      <p:grpSp>
        <p:nvGrpSpPr>
          <p:cNvPr id="165" name="组合 164"/>
          <p:cNvGrpSpPr/>
          <p:nvPr/>
        </p:nvGrpSpPr>
        <p:grpSpPr>
          <a:xfrm>
            <a:off x="5645637" y="3758071"/>
            <a:ext cx="301241" cy="301881"/>
            <a:chOff x="4835087" y="2919653"/>
            <a:chExt cx="225931" cy="226411"/>
          </a:xfrm>
          <a:solidFill>
            <a:srgbClr val="B0B0B0"/>
          </a:solidFill>
        </p:grpSpPr>
        <p:sp>
          <p:nvSpPr>
            <p:cNvPr id="166" name="Freeform 17"/>
            <p:cNvSpPr>
              <a:spLocks noEditPoints="1"/>
            </p:cNvSpPr>
            <p:nvPr/>
          </p:nvSpPr>
          <p:spPr bwMode="auto">
            <a:xfrm>
              <a:off x="4835087" y="2919653"/>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grpSp>
          <p:nvGrpSpPr>
            <p:cNvPr id="167" name="Group 89"/>
            <p:cNvGrpSpPr/>
            <p:nvPr/>
          </p:nvGrpSpPr>
          <p:grpSpPr>
            <a:xfrm flipH="1">
              <a:off x="4897963" y="2995315"/>
              <a:ext cx="100179" cy="71606"/>
              <a:chOff x="1585913" y="1584325"/>
              <a:chExt cx="461963" cy="330201"/>
            </a:xfrm>
            <a:grpFill/>
          </p:grpSpPr>
          <p:sp>
            <p:nvSpPr>
              <p:cNvPr id="168" name="Freeform 13"/>
              <p:cNvSpPr/>
              <p:nvPr/>
            </p:nvSpPr>
            <p:spPr bwMode="auto">
              <a:xfrm>
                <a:off x="1585913" y="1646238"/>
                <a:ext cx="461963" cy="268288"/>
              </a:xfrm>
              <a:custGeom>
                <a:avLst/>
                <a:gdLst>
                  <a:gd name="T0" fmla="*/ 0 w 291"/>
                  <a:gd name="T1" fmla="*/ 0 h 169"/>
                  <a:gd name="T2" fmla="*/ 0 w 291"/>
                  <a:gd name="T3" fmla="*/ 169 h 169"/>
                  <a:gd name="T4" fmla="*/ 291 w 291"/>
                  <a:gd name="T5" fmla="*/ 169 h 169"/>
                  <a:gd name="T6" fmla="*/ 291 w 291"/>
                  <a:gd name="T7" fmla="*/ 0 h 169"/>
                  <a:gd name="T8" fmla="*/ 146 w 291"/>
                  <a:gd name="T9" fmla="*/ 105 h 169"/>
                  <a:gd name="T10" fmla="*/ 0 w 291"/>
                  <a:gd name="T11" fmla="*/ 0 h 169"/>
                </a:gdLst>
                <a:ahLst/>
                <a:cxnLst>
                  <a:cxn ang="0">
                    <a:pos x="T0" y="T1"/>
                  </a:cxn>
                  <a:cxn ang="0">
                    <a:pos x="T2" y="T3"/>
                  </a:cxn>
                  <a:cxn ang="0">
                    <a:pos x="T4" y="T5"/>
                  </a:cxn>
                  <a:cxn ang="0">
                    <a:pos x="T6" y="T7"/>
                  </a:cxn>
                  <a:cxn ang="0">
                    <a:pos x="T8" y="T9"/>
                  </a:cxn>
                  <a:cxn ang="0">
                    <a:pos x="T10" y="T11"/>
                  </a:cxn>
                </a:cxnLst>
                <a:rect l="0" t="0" r="r" b="b"/>
                <a:pathLst>
                  <a:path w="291" h="169">
                    <a:moveTo>
                      <a:pt x="0" y="0"/>
                    </a:moveTo>
                    <a:lnTo>
                      <a:pt x="0" y="169"/>
                    </a:lnTo>
                    <a:lnTo>
                      <a:pt x="291" y="169"/>
                    </a:lnTo>
                    <a:lnTo>
                      <a:pt x="291" y="0"/>
                    </a:lnTo>
                    <a:lnTo>
                      <a:pt x="146" y="10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69" name="Freeform 14"/>
              <p:cNvSpPr/>
              <p:nvPr/>
            </p:nvSpPr>
            <p:spPr bwMode="auto">
              <a:xfrm>
                <a:off x="1585913" y="1584325"/>
                <a:ext cx="461963" cy="192088"/>
              </a:xfrm>
              <a:custGeom>
                <a:avLst/>
                <a:gdLst>
                  <a:gd name="T0" fmla="*/ 291 w 291"/>
                  <a:gd name="T1" fmla="*/ 17 h 121"/>
                  <a:gd name="T2" fmla="*/ 291 w 291"/>
                  <a:gd name="T3" fmla="*/ 0 h 121"/>
                  <a:gd name="T4" fmla="*/ 0 w 291"/>
                  <a:gd name="T5" fmla="*/ 0 h 121"/>
                  <a:gd name="T6" fmla="*/ 0 w 291"/>
                  <a:gd name="T7" fmla="*/ 17 h 121"/>
                  <a:gd name="T8" fmla="*/ 146 w 291"/>
                  <a:gd name="T9" fmla="*/ 121 h 121"/>
                  <a:gd name="T10" fmla="*/ 291 w 291"/>
                  <a:gd name="T11" fmla="*/ 17 h 121"/>
                </a:gdLst>
                <a:ahLst/>
                <a:cxnLst>
                  <a:cxn ang="0">
                    <a:pos x="T0" y="T1"/>
                  </a:cxn>
                  <a:cxn ang="0">
                    <a:pos x="T2" y="T3"/>
                  </a:cxn>
                  <a:cxn ang="0">
                    <a:pos x="T4" y="T5"/>
                  </a:cxn>
                  <a:cxn ang="0">
                    <a:pos x="T6" y="T7"/>
                  </a:cxn>
                  <a:cxn ang="0">
                    <a:pos x="T8" y="T9"/>
                  </a:cxn>
                  <a:cxn ang="0">
                    <a:pos x="T10" y="T11"/>
                  </a:cxn>
                </a:cxnLst>
                <a:rect l="0" t="0" r="r" b="b"/>
                <a:pathLst>
                  <a:path w="291" h="121">
                    <a:moveTo>
                      <a:pt x="291" y="17"/>
                    </a:moveTo>
                    <a:lnTo>
                      <a:pt x="291" y="0"/>
                    </a:lnTo>
                    <a:lnTo>
                      <a:pt x="0" y="0"/>
                    </a:lnTo>
                    <a:lnTo>
                      <a:pt x="0" y="17"/>
                    </a:lnTo>
                    <a:lnTo>
                      <a:pt x="146" y="121"/>
                    </a:lnTo>
                    <a:lnTo>
                      <a:pt x="291"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grpSp>
      </p:grpSp>
      <p:grpSp>
        <p:nvGrpSpPr>
          <p:cNvPr id="170" name="组合 169"/>
          <p:cNvGrpSpPr/>
          <p:nvPr/>
        </p:nvGrpSpPr>
        <p:grpSpPr>
          <a:xfrm>
            <a:off x="7031942" y="2082856"/>
            <a:ext cx="301241" cy="301881"/>
            <a:chOff x="5874816" y="1663242"/>
            <a:chExt cx="225931" cy="226411"/>
          </a:xfrm>
          <a:solidFill>
            <a:srgbClr val="B0B0B0"/>
          </a:solidFill>
        </p:grpSpPr>
        <p:sp>
          <p:nvSpPr>
            <p:cNvPr id="171" name="Freeform 14"/>
            <p:cNvSpPr>
              <a:spLocks noEditPoints="1"/>
            </p:cNvSpPr>
            <p:nvPr/>
          </p:nvSpPr>
          <p:spPr bwMode="auto">
            <a:xfrm>
              <a:off x="5874816" y="1663242"/>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grpSp>
          <p:nvGrpSpPr>
            <p:cNvPr id="172" name="Group 92"/>
            <p:cNvGrpSpPr/>
            <p:nvPr/>
          </p:nvGrpSpPr>
          <p:grpSpPr>
            <a:xfrm>
              <a:off x="5924491" y="1733830"/>
              <a:ext cx="136835" cy="85234"/>
              <a:chOff x="5172076" y="1938338"/>
              <a:chExt cx="471488" cy="293688"/>
            </a:xfrm>
            <a:grpFill/>
          </p:grpSpPr>
          <p:sp>
            <p:nvSpPr>
              <p:cNvPr id="173"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cs typeface="+mn-ea"/>
                  <a:sym typeface="+mn-lt"/>
                </a:endParaRPr>
              </a:p>
            </p:txBody>
          </p:sp>
          <p:sp>
            <p:nvSpPr>
              <p:cNvPr id="174"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cs typeface="+mn-ea"/>
                  <a:sym typeface="+mn-lt"/>
                </a:endParaRPr>
              </a:p>
            </p:txBody>
          </p:sp>
          <p:sp>
            <p:nvSpPr>
              <p:cNvPr id="175"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cs typeface="+mn-ea"/>
                  <a:sym typeface="+mn-lt"/>
                </a:endParaRPr>
              </a:p>
            </p:txBody>
          </p:sp>
        </p:grpSp>
      </p:grpSp>
      <p:grpSp>
        <p:nvGrpSpPr>
          <p:cNvPr id="176" name="组合 175"/>
          <p:cNvGrpSpPr/>
          <p:nvPr/>
        </p:nvGrpSpPr>
        <p:grpSpPr>
          <a:xfrm>
            <a:off x="5366585" y="1719940"/>
            <a:ext cx="301241" cy="301881"/>
            <a:chOff x="4625798" y="1391055"/>
            <a:chExt cx="225931" cy="226411"/>
          </a:xfrm>
          <a:solidFill>
            <a:srgbClr val="B0B0B0"/>
          </a:solidFill>
        </p:grpSpPr>
        <p:sp>
          <p:nvSpPr>
            <p:cNvPr id="177" name="Freeform 16"/>
            <p:cNvSpPr>
              <a:spLocks noEditPoints="1"/>
            </p:cNvSpPr>
            <p:nvPr/>
          </p:nvSpPr>
          <p:spPr bwMode="auto">
            <a:xfrm>
              <a:off x="4625798" y="1391055"/>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sp>
          <p:nvSpPr>
            <p:cNvPr id="178" name="Freeform 10"/>
            <p:cNvSpPr>
              <a:spLocks noEditPoints="1"/>
            </p:cNvSpPr>
            <p:nvPr/>
          </p:nvSpPr>
          <p:spPr bwMode="auto">
            <a:xfrm>
              <a:off x="4672886" y="1433470"/>
              <a:ext cx="128908" cy="113296"/>
            </a:xfrm>
            <a:custGeom>
              <a:avLst/>
              <a:gdLst>
                <a:gd name="T0" fmla="*/ 121 w 122"/>
                <a:gd name="T1" fmla="*/ 103 h 107"/>
                <a:gd name="T2" fmla="*/ 63 w 122"/>
                <a:gd name="T3" fmla="*/ 1 h 107"/>
                <a:gd name="T4" fmla="*/ 61 w 122"/>
                <a:gd name="T5" fmla="*/ 0 h 107"/>
                <a:gd name="T6" fmla="*/ 59 w 122"/>
                <a:gd name="T7" fmla="*/ 1 h 107"/>
                <a:gd name="T8" fmla="*/ 1 w 122"/>
                <a:gd name="T9" fmla="*/ 103 h 107"/>
                <a:gd name="T10" fmla="*/ 0 w 122"/>
                <a:gd name="T11" fmla="*/ 105 h 107"/>
                <a:gd name="T12" fmla="*/ 0 w 122"/>
                <a:gd name="T13" fmla="*/ 106 h 107"/>
                <a:gd name="T14" fmla="*/ 3 w 122"/>
                <a:gd name="T15" fmla="*/ 107 h 107"/>
                <a:gd name="T16" fmla="*/ 119 w 122"/>
                <a:gd name="T17" fmla="*/ 107 h 107"/>
                <a:gd name="T18" fmla="*/ 121 w 122"/>
                <a:gd name="T19" fmla="*/ 106 h 107"/>
                <a:gd name="T20" fmla="*/ 121 w 122"/>
                <a:gd name="T21" fmla="*/ 103 h 107"/>
                <a:gd name="T22" fmla="*/ 55 w 122"/>
                <a:gd name="T23" fmla="*/ 38 h 107"/>
                <a:gd name="T24" fmla="*/ 67 w 122"/>
                <a:gd name="T25" fmla="*/ 38 h 107"/>
                <a:gd name="T26" fmla="*/ 67 w 122"/>
                <a:gd name="T27" fmla="*/ 76 h 107"/>
                <a:gd name="T28" fmla="*/ 55 w 122"/>
                <a:gd name="T29" fmla="*/ 76 h 107"/>
                <a:gd name="T30" fmla="*/ 55 w 122"/>
                <a:gd name="T31" fmla="*/ 38 h 107"/>
                <a:gd name="T32" fmla="*/ 61 w 122"/>
                <a:gd name="T33" fmla="*/ 97 h 107"/>
                <a:gd name="T34" fmla="*/ 55 w 122"/>
                <a:gd name="T35" fmla="*/ 91 h 107"/>
                <a:gd name="T36" fmla="*/ 61 w 122"/>
                <a:gd name="T37" fmla="*/ 86 h 107"/>
                <a:gd name="T38" fmla="*/ 67 w 122"/>
                <a:gd name="T39" fmla="*/ 91 h 107"/>
                <a:gd name="T40" fmla="*/ 61 w 122"/>
                <a:gd name="T41" fmla="*/ 9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grpSp>
      <p:grpSp>
        <p:nvGrpSpPr>
          <p:cNvPr id="179" name="组合 178"/>
          <p:cNvGrpSpPr/>
          <p:nvPr/>
        </p:nvGrpSpPr>
        <p:grpSpPr>
          <a:xfrm>
            <a:off x="4795666" y="2348015"/>
            <a:ext cx="301241" cy="301881"/>
            <a:chOff x="4197609" y="1862111"/>
            <a:chExt cx="225931" cy="226411"/>
          </a:xfrm>
          <a:solidFill>
            <a:srgbClr val="B0B0B0"/>
          </a:solidFill>
        </p:grpSpPr>
        <p:sp>
          <p:nvSpPr>
            <p:cNvPr id="180" name="Freeform 15"/>
            <p:cNvSpPr>
              <a:spLocks noEditPoints="1"/>
            </p:cNvSpPr>
            <p:nvPr/>
          </p:nvSpPr>
          <p:spPr bwMode="auto">
            <a:xfrm>
              <a:off x="4197609" y="1862111"/>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sp>
          <p:nvSpPr>
            <p:cNvPr id="181" name="Freeform 13"/>
            <p:cNvSpPr>
              <a:spLocks noEditPoints="1"/>
            </p:cNvSpPr>
            <p:nvPr/>
          </p:nvSpPr>
          <p:spPr bwMode="auto">
            <a:xfrm>
              <a:off x="4249779" y="1921616"/>
              <a:ext cx="121590" cy="107399"/>
            </a:xfrm>
            <a:custGeom>
              <a:avLst/>
              <a:gdLst>
                <a:gd name="T0" fmla="*/ 132 w 134"/>
                <a:gd name="T1" fmla="*/ 16 h 118"/>
                <a:gd name="T2" fmla="*/ 120 w 134"/>
                <a:gd name="T3" fmla="*/ 4 h 118"/>
                <a:gd name="T4" fmla="*/ 115 w 134"/>
                <a:gd name="T5" fmla="*/ 4 h 118"/>
                <a:gd name="T6" fmla="*/ 113 w 134"/>
                <a:gd name="T7" fmla="*/ 8 h 118"/>
                <a:gd name="T8" fmla="*/ 111 w 134"/>
                <a:gd name="T9" fmla="*/ 8 h 118"/>
                <a:gd name="T10" fmla="*/ 111 w 134"/>
                <a:gd name="T11" fmla="*/ 8 h 118"/>
                <a:gd name="T12" fmla="*/ 80 w 134"/>
                <a:gd name="T13" fmla="*/ 39 h 118"/>
                <a:gd name="T14" fmla="*/ 78 w 134"/>
                <a:gd name="T15" fmla="*/ 47 h 118"/>
                <a:gd name="T16" fmla="*/ 82 w 134"/>
                <a:gd name="T17" fmla="*/ 50 h 118"/>
                <a:gd name="T18" fmla="*/ 82 w 134"/>
                <a:gd name="T19" fmla="*/ 50 h 118"/>
                <a:gd name="T20" fmla="*/ 82 w 134"/>
                <a:gd name="T21" fmla="*/ 50 h 118"/>
                <a:gd name="T22" fmla="*/ 75 w 134"/>
                <a:gd name="T23" fmla="*/ 57 h 118"/>
                <a:gd name="T24" fmla="*/ 53 w 134"/>
                <a:gd name="T25" fmla="*/ 35 h 118"/>
                <a:gd name="T26" fmla="*/ 46 w 134"/>
                <a:gd name="T27" fmla="*/ 9 h 118"/>
                <a:gd name="T28" fmla="*/ 21 w 134"/>
                <a:gd name="T29" fmla="*/ 2 h 118"/>
                <a:gd name="T30" fmla="*/ 36 w 134"/>
                <a:gd name="T31" fmla="*/ 17 h 118"/>
                <a:gd name="T32" fmla="*/ 32 w 134"/>
                <a:gd name="T33" fmla="*/ 32 h 118"/>
                <a:gd name="T34" fmla="*/ 17 w 134"/>
                <a:gd name="T35" fmla="*/ 36 h 118"/>
                <a:gd name="T36" fmla="*/ 2 w 134"/>
                <a:gd name="T37" fmla="*/ 21 h 118"/>
                <a:gd name="T38" fmla="*/ 9 w 134"/>
                <a:gd name="T39" fmla="*/ 46 h 118"/>
                <a:gd name="T40" fmla="*/ 36 w 134"/>
                <a:gd name="T41" fmla="*/ 53 h 118"/>
                <a:gd name="T42" fmla="*/ 36 w 134"/>
                <a:gd name="T43" fmla="*/ 53 h 118"/>
                <a:gd name="T44" fmla="*/ 58 w 134"/>
                <a:gd name="T45" fmla="*/ 74 h 118"/>
                <a:gd name="T46" fmla="*/ 37 w 134"/>
                <a:gd name="T47" fmla="*/ 95 h 118"/>
                <a:gd name="T48" fmla="*/ 36 w 134"/>
                <a:gd name="T49" fmla="*/ 94 h 118"/>
                <a:gd name="T50" fmla="*/ 30 w 134"/>
                <a:gd name="T51" fmla="*/ 99 h 118"/>
                <a:gd name="T52" fmla="*/ 20 w 134"/>
                <a:gd name="T53" fmla="*/ 114 h 118"/>
                <a:gd name="T54" fmla="*/ 23 w 134"/>
                <a:gd name="T55" fmla="*/ 116 h 118"/>
                <a:gd name="T56" fmla="*/ 38 w 134"/>
                <a:gd name="T57" fmla="*/ 107 h 118"/>
                <a:gd name="T58" fmla="*/ 43 w 134"/>
                <a:gd name="T59" fmla="*/ 101 h 118"/>
                <a:gd name="T60" fmla="*/ 42 w 134"/>
                <a:gd name="T61" fmla="*/ 100 h 118"/>
                <a:gd name="T62" fmla="*/ 62 w 134"/>
                <a:gd name="T63" fmla="*/ 79 h 118"/>
                <a:gd name="T64" fmla="*/ 98 w 134"/>
                <a:gd name="T65" fmla="*/ 114 h 118"/>
                <a:gd name="T66" fmla="*/ 106 w 134"/>
                <a:gd name="T67" fmla="*/ 118 h 118"/>
                <a:gd name="T68" fmla="*/ 115 w 134"/>
                <a:gd name="T69" fmla="*/ 114 h 118"/>
                <a:gd name="T70" fmla="*/ 115 w 134"/>
                <a:gd name="T71" fmla="*/ 97 h 118"/>
                <a:gd name="T72" fmla="*/ 80 w 134"/>
                <a:gd name="T73" fmla="*/ 62 h 118"/>
                <a:gd name="T74" fmla="*/ 87 w 134"/>
                <a:gd name="T75" fmla="*/ 55 h 118"/>
                <a:gd name="T76" fmla="*/ 90 w 134"/>
                <a:gd name="T77" fmla="*/ 58 h 118"/>
                <a:gd name="T78" fmla="*/ 97 w 134"/>
                <a:gd name="T79" fmla="*/ 56 h 118"/>
                <a:gd name="T80" fmla="*/ 127 w 134"/>
                <a:gd name="T81" fmla="*/ 26 h 118"/>
                <a:gd name="T82" fmla="*/ 128 w 134"/>
                <a:gd name="T83" fmla="*/ 25 h 118"/>
                <a:gd name="T84" fmla="*/ 128 w 134"/>
                <a:gd name="T85" fmla="*/ 25 h 118"/>
                <a:gd name="T86" fmla="*/ 129 w 134"/>
                <a:gd name="T87" fmla="*/ 23 h 118"/>
                <a:gd name="T88" fmla="*/ 132 w 134"/>
                <a:gd name="T89" fmla="*/ 22 h 118"/>
                <a:gd name="T90" fmla="*/ 132 w 134"/>
                <a:gd name="T91" fmla="*/ 16 h 118"/>
                <a:gd name="T92" fmla="*/ 108 w 134"/>
                <a:gd name="T93" fmla="*/ 103 h 118"/>
                <a:gd name="T94" fmla="*/ 112 w 134"/>
                <a:gd name="T95" fmla="*/ 108 h 118"/>
                <a:gd name="T96" fmla="*/ 108 w 134"/>
                <a:gd name="T97" fmla="*/ 112 h 118"/>
                <a:gd name="T98" fmla="*/ 103 w 134"/>
                <a:gd name="T99" fmla="*/ 108 h 118"/>
                <a:gd name="T100" fmla="*/ 108 w 134"/>
                <a:gd name="T101" fmla="*/ 103 h 118"/>
                <a:gd name="T102" fmla="*/ 90 w 134"/>
                <a:gd name="T103" fmla="*/ 41 h 118"/>
                <a:gd name="T104" fmla="*/ 88 w 134"/>
                <a:gd name="T105" fmla="*/ 39 h 118"/>
                <a:gd name="T106" fmla="*/ 111 w 134"/>
                <a:gd name="T107" fmla="*/ 16 h 118"/>
                <a:gd name="T108" fmla="*/ 113 w 134"/>
                <a:gd name="T109" fmla="*/ 18 h 118"/>
                <a:gd name="T110" fmla="*/ 90 w 134"/>
                <a:gd name="T111" fmla="*/ 41 h 118"/>
                <a:gd name="T112" fmla="*/ 98 w 134"/>
                <a:gd name="T113" fmla="*/ 48 h 118"/>
                <a:gd name="T114" fmla="*/ 96 w 134"/>
                <a:gd name="T115" fmla="*/ 46 h 118"/>
                <a:gd name="T116" fmla="*/ 118 w 134"/>
                <a:gd name="T117" fmla="*/ 23 h 118"/>
                <a:gd name="T118" fmla="*/ 120 w 134"/>
                <a:gd name="T119" fmla="*/ 25 h 118"/>
                <a:gd name="T120" fmla="*/ 98 w 134"/>
                <a:gd name="T121"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grpFill/>
            <a:ln>
              <a:noFill/>
            </a:ln>
          </p:spPr>
          <p:txBody>
            <a:bodyPr vert="horz" wrap="square" lIns="121920" tIns="60960" rIns="121920" bIns="60960" numCol="1" anchor="t" anchorCtr="0" compatLnSpc="1"/>
            <a:lstStyle/>
            <a:p>
              <a:endParaRPr lang="en-US" sz="2535">
                <a:cs typeface="+mn-ea"/>
                <a:sym typeface="+mn-lt"/>
              </a:endParaRPr>
            </a:p>
          </p:txBody>
        </p:sp>
      </p:grpSp>
      <p:sp>
        <p:nvSpPr>
          <p:cNvPr id="182" name="Freeform 6"/>
          <p:cNvSpPr/>
          <p:nvPr/>
        </p:nvSpPr>
        <p:spPr bwMode="auto">
          <a:xfrm>
            <a:off x="1818948" y="1812201"/>
            <a:ext cx="2810232" cy="1290945"/>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005828"/>
            </a:solidFill>
          </a:ln>
        </p:spPr>
        <p:txBody>
          <a:bodyPr vert="horz" wrap="square" lIns="121920" tIns="60960" rIns="121920" bIns="60960" numCol="1" anchor="t" anchorCtr="0" compatLnSpc="1"/>
          <a:lstStyle/>
          <a:p>
            <a:endParaRPr lang="en-US" sz="2535">
              <a:cs typeface="+mn-ea"/>
              <a:sym typeface="+mn-lt"/>
            </a:endParaRPr>
          </a:p>
        </p:txBody>
      </p:sp>
      <p:sp>
        <p:nvSpPr>
          <p:cNvPr id="183" name="Freeform 6"/>
          <p:cNvSpPr/>
          <p:nvPr/>
        </p:nvSpPr>
        <p:spPr bwMode="auto">
          <a:xfrm>
            <a:off x="1371339" y="3365455"/>
            <a:ext cx="2810231" cy="13165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005828"/>
          </a:solidFill>
          <a:ln>
            <a:noFill/>
          </a:ln>
        </p:spPr>
        <p:txBody>
          <a:bodyPr vert="horz" wrap="square" lIns="121920" tIns="60960" rIns="121920" bIns="60960" numCol="1" anchor="t" anchorCtr="0" compatLnSpc="1"/>
          <a:lstStyle/>
          <a:p>
            <a:endParaRPr lang="en-US" sz="2535">
              <a:cs typeface="+mn-ea"/>
              <a:sym typeface="+mn-lt"/>
            </a:endParaRPr>
          </a:p>
        </p:txBody>
      </p:sp>
      <p:sp>
        <p:nvSpPr>
          <p:cNvPr id="184" name="Freeform 6"/>
          <p:cNvSpPr/>
          <p:nvPr/>
        </p:nvSpPr>
        <p:spPr bwMode="auto">
          <a:xfrm>
            <a:off x="1892968" y="4890646"/>
            <a:ext cx="2810231" cy="13165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005828"/>
            </a:solidFill>
          </a:ln>
        </p:spPr>
        <p:txBody>
          <a:bodyPr vert="horz" wrap="square" lIns="121920" tIns="60960" rIns="121920" bIns="60960" numCol="1" anchor="t" anchorCtr="0" compatLnSpc="1"/>
          <a:lstStyle/>
          <a:p>
            <a:endParaRPr lang="en-US" sz="2535">
              <a:cs typeface="+mn-ea"/>
              <a:sym typeface="+mn-lt"/>
            </a:endParaRPr>
          </a:p>
        </p:txBody>
      </p:sp>
      <p:sp>
        <p:nvSpPr>
          <p:cNvPr id="185" name="Freeform 6"/>
          <p:cNvSpPr/>
          <p:nvPr/>
        </p:nvSpPr>
        <p:spPr bwMode="auto">
          <a:xfrm flipH="1">
            <a:off x="7705165" y="1812201"/>
            <a:ext cx="2810232" cy="1290945"/>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005828"/>
            </a:solidFill>
          </a:ln>
        </p:spPr>
        <p:txBody>
          <a:bodyPr vert="horz" wrap="square" lIns="121920" tIns="60960" rIns="121920" bIns="60960" numCol="1" anchor="t" anchorCtr="0" compatLnSpc="1"/>
          <a:lstStyle/>
          <a:p>
            <a:endParaRPr lang="en-US" sz="2535">
              <a:cs typeface="+mn-ea"/>
              <a:sym typeface="+mn-lt"/>
            </a:endParaRPr>
          </a:p>
        </p:txBody>
      </p:sp>
      <p:sp>
        <p:nvSpPr>
          <p:cNvPr id="186" name="Freeform 6"/>
          <p:cNvSpPr/>
          <p:nvPr/>
        </p:nvSpPr>
        <p:spPr bwMode="auto">
          <a:xfrm flipH="1">
            <a:off x="8014470" y="3365455"/>
            <a:ext cx="2810231" cy="13165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005828"/>
          </a:solidFill>
          <a:ln>
            <a:noFill/>
          </a:ln>
        </p:spPr>
        <p:txBody>
          <a:bodyPr vert="horz" wrap="square" lIns="121920" tIns="60960" rIns="121920" bIns="60960" numCol="1" anchor="t" anchorCtr="0" compatLnSpc="1"/>
          <a:lstStyle/>
          <a:p>
            <a:endParaRPr lang="en-US" sz="2535">
              <a:cs typeface="+mn-ea"/>
              <a:sym typeface="+mn-lt"/>
            </a:endParaRPr>
          </a:p>
        </p:txBody>
      </p:sp>
      <p:sp>
        <p:nvSpPr>
          <p:cNvPr id="187" name="Freeform 6"/>
          <p:cNvSpPr/>
          <p:nvPr/>
        </p:nvSpPr>
        <p:spPr bwMode="auto">
          <a:xfrm flipH="1">
            <a:off x="7564830" y="4890646"/>
            <a:ext cx="2810231" cy="13165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005828"/>
            </a:solidFill>
          </a:ln>
        </p:spPr>
        <p:txBody>
          <a:bodyPr vert="horz" wrap="square" lIns="121920" tIns="60960" rIns="121920" bIns="60960" numCol="1" anchor="t" anchorCtr="0" compatLnSpc="1"/>
          <a:lstStyle/>
          <a:p>
            <a:endParaRPr lang="en-US" sz="2535">
              <a:cs typeface="+mn-ea"/>
              <a:sym typeface="+mn-lt"/>
            </a:endParaRPr>
          </a:p>
        </p:txBody>
      </p:sp>
      <p:sp>
        <p:nvSpPr>
          <p:cNvPr id="188" name="矩形 187"/>
          <p:cNvSpPr/>
          <p:nvPr/>
        </p:nvSpPr>
        <p:spPr>
          <a:xfrm>
            <a:off x="3096746" y="1827389"/>
            <a:ext cx="1313162" cy="430879"/>
          </a:xfrm>
          <a:prstGeom prst="rect">
            <a:avLst/>
          </a:prstGeom>
        </p:spPr>
        <p:txBody>
          <a:bodyPr wrap="none" lIns="91431" tIns="45716" rIns="91431" bIns="45716">
            <a:spAutoFit/>
          </a:bodyPr>
          <a:lstStyle/>
          <a:p>
            <a:pPr algn="r"/>
            <a:r>
              <a:rPr lang="zh-CN" altLang="en-US" sz="2200" b="1" dirty="0" smtClean="0">
                <a:solidFill>
                  <a:schemeClr val="tx2">
                    <a:lumMod val="75000"/>
                  </a:schemeClr>
                </a:solidFill>
                <a:cs typeface="+mn-ea"/>
                <a:sym typeface="+mn-lt"/>
              </a:rPr>
              <a:t>输入内容</a:t>
            </a:r>
            <a:endParaRPr lang="en-US" altLang="zh-CN" sz="2200" b="1" dirty="0">
              <a:solidFill>
                <a:schemeClr val="tx2">
                  <a:lumMod val="75000"/>
                </a:schemeClr>
              </a:solidFill>
              <a:cs typeface="+mn-ea"/>
              <a:sym typeface="+mn-lt"/>
            </a:endParaRPr>
          </a:p>
        </p:txBody>
      </p:sp>
      <p:sp>
        <p:nvSpPr>
          <p:cNvPr id="189" name="矩形 47"/>
          <p:cNvSpPr>
            <a:spLocks noChangeArrowheads="1"/>
          </p:cNvSpPr>
          <p:nvPr/>
        </p:nvSpPr>
        <p:spPr bwMode="auto">
          <a:xfrm>
            <a:off x="1820187" y="2224809"/>
            <a:ext cx="259603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dirty="0">
                <a:solidFill>
                  <a:schemeClr val="tx1">
                    <a:lumMod val="75000"/>
                    <a:lumOff val="25000"/>
                  </a:schemeClr>
                </a:solidFill>
                <a:latin typeface="+mn-lt"/>
                <a:ea typeface="+mn-ea"/>
                <a:cs typeface="+mn-ea"/>
                <a:sym typeface="+mn-lt"/>
              </a:rPr>
              <a:t>在此录入图表的描述说明，在此录入图表的描述说明，在此录入图表的描述说明。</a:t>
            </a:r>
          </a:p>
        </p:txBody>
      </p:sp>
      <p:sp>
        <p:nvSpPr>
          <p:cNvPr id="190" name="矩形 189"/>
          <p:cNvSpPr/>
          <p:nvPr/>
        </p:nvSpPr>
        <p:spPr>
          <a:xfrm>
            <a:off x="3115607" y="4908770"/>
            <a:ext cx="1313162" cy="430879"/>
          </a:xfrm>
          <a:prstGeom prst="rect">
            <a:avLst/>
          </a:prstGeom>
        </p:spPr>
        <p:txBody>
          <a:bodyPr wrap="none" lIns="91431" tIns="45716" rIns="91431" bIns="45716">
            <a:spAutoFit/>
          </a:bodyPr>
          <a:lstStyle/>
          <a:p>
            <a:pPr algn="r"/>
            <a:r>
              <a:rPr lang="zh-CN" altLang="en-US" sz="2200" b="1" dirty="0" smtClean="0">
                <a:solidFill>
                  <a:schemeClr val="tx2">
                    <a:lumMod val="75000"/>
                  </a:schemeClr>
                </a:solidFill>
                <a:cs typeface="+mn-ea"/>
                <a:sym typeface="+mn-lt"/>
              </a:rPr>
              <a:t>输入内容</a:t>
            </a:r>
            <a:endParaRPr lang="en-US" altLang="zh-CN" sz="2200" b="1" dirty="0">
              <a:solidFill>
                <a:schemeClr val="tx2">
                  <a:lumMod val="75000"/>
                </a:schemeClr>
              </a:solidFill>
              <a:cs typeface="+mn-ea"/>
              <a:sym typeface="+mn-lt"/>
            </a:endParaRPr>
          </a:p>
        </p:txBody>
      </p:sp>
      <p:sp>
        <p:nvSpPr>
          <p:cNvPr id="191" name="矩形 47"/>
          <p:cNvSpPr>
            <a:spLocks noChangeArrowheads="1"/>
          </p:cNvSpPr>
          <p:nvPr/>
        </p:nvSpPr>
        <p:spPr bwMode="auto">
          <a:xfrm>
            <a:off x="1887174" y="5322232"/>
            <a:ext cx="259603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dirty="0">
                <a:solidFill>
                  <a:schemeClr val="tx1">
                    <a:lumMod val="75000"/>
                    <a:lumOff val="25000"/>
                  </a:schemeClr>
                </a:solidFill>
                <a:latin typeface="+mn-lt"/>
                <a:ea typeface="+mn-ea"/>
                <a:cs typeface="+mn-ea"/>
                <a:sym typeface="+mn-lt"/>
              </a:rPr>
              <a:t>在此录入图表的描述说明，在此录入图表的描述说明，在此录入图表的描述说明。</a:t>
            </a:r>
          </a:p>
        </p:txBody>
      </p:sp>
      <p:sp>
        <p:nvSpPr>
          <p:cNvPr id="192" name="矩形 191"/>
          <p:cNvSpPr/>
          <p:nvPr/>
        </p:nvSpPr>
        <p:spPr>
          <a:xfrm>
            <a:off x="2586517" y="3380511"/>
            <a:ext cx="1313162" cy="430879"/>
          </a:xfrm>
          <a:prstGeom prst="rect">
            <a:avLst/>
          </a:prstGeom>
        </p:spPr>
        <p:txBody>
          <a:bodyPr wrap="none" lIns="91431" tIns="45716" rIns="91431" bIns="45716">
            <a:spAutoFit/>
          </a:bodyPr>
          <a:lstStyle/>
          <a:p>
            <a:pPr algn="r"/>
            <a:r>
              <a:rPr lang="zh-CN" altLang="en-US" sz="2200" b="1" dirty="0" smtClean="0">
                <a:solidFill>
                  <a:schemeClr val="bg1">
                    <a:lumMod val="95000"/>
                  </a:schemeClr>
                </a:solidFill>
                <a:cs typeface="+mn-ea"/>
                <a:sym typeface="+mn-lt"/>
              </a:rPr>
              <a:t>输入内容</a:t>
            </a:r>
            <a:endParaRPr lang="en-US" altLang="zh-CN" sz="2200" b="1" dirty="0">
              <a:solidFill>
                <a:schemeClr val="bg1">
                  <a:lumMod val="95000"/>
                </a:schemeClr>
              </a:solidFill>
              <a:cs typeface="+mn-ea"/>
              <a:sym typeface="+mn-lt"/>
            </a:endParaRPr>
          </a:p>
        </p:txBody>
      </p:sp>
      <p:sp>
        <p:nvSpPr>
          <p:cNvPr id="193" name="矩形 47"/>
          <p:cNvSpPr>
            <a:spLocks noChangeArrowheads="1"/>
          </p:cNvSpPr>
          <p:nvPr/>
        </p:nvSpPr>
        <p:spPr bwMode="auto">
          <a:xfrm>
            <a:off x="1342042" y="3793973"/>
            <a:ext cx="259603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dirty="0">
                <a:solidFill>
                  <a:schemeClr val="bg1">
                    <a:lumMod val="95000"/>
                  </a:schemeClr>
                </a:solidFill>
                <a:latin typeface="+mn-lt"/>
                <a:ea typeface="+mn-ea"/>
                <a:cs typeface="+mn-ea"/>
                <a:sym typeface="+mn-lt"/>
              </a:rPr>
              <a:t>在此录入图表的描述说明，在此录入图表的描述说明，在此录入图表的描述说明。</a:t>
            </a:r>
          </a:p>
        </p:txBody>
      </p:sp>
      <p:sp>
        <p:nvSpPr>
          <p:cNvPr id="194" name="矩形 193"/>
          <p:cNvSpPr/>
          <p:nvPr/>
        </p:nvSpPr>
        <p:spPr>
          <a:xfrm>
            <a:off x="7985204" y="1827389"/>
            <a:ext cx="1313162" cy="430879"/>
          </a:xfrm>
          <a:prstGeom prst="rect">
            <a:avLst/>
          </a:prstGeom>
        </p:spPr>
        <p:txBody>
          <a:bodyPr wrap="none" lIns="91431" tIns="45716" rIns="91431" bIns="45716">
            <a:spAutoFit/>
          </a:bodyPr>
          <a:lstStyle/>
          <a:p>
            <a:r>
              <a:rPr lang="zh-CN" altLang="en-US" sz="2200" b="1" dirty="0" smtClean="0">
                <a:solidFill>
                  <a:schemeClr val="tx2">
                    <a:lumMod val="75000"/>
                  </a:schemeClr>
                </a:solidFill>
                <a:cs typeface="+mn-ea"/>
                <a:sym typeface="+mn-lt"/>
              </a:rPr>
              <a:t>输入内容</a:t>
            </a:r>
            <a:endParaRPr lang="en-US" altLang="zh-CN" sz="2200" b="1" dirty="0">
              <a:solidFill>
                <a:schemeClr val="tx2">
                  <a:lumMod val="75000"/>
                </a:schemeClr>
              </a:solidFill>
              <a:cs typeface="+mn-ea"/>
              <a:sym typeface="+mn-lt"/>
            </a:endParaRPr>
          </a:p>
        </p:txBody>
      </p:sp>
      <p:sp>
        <p:nvSpPr>
          <p:cNvPr id="195" name="矩形 47"/>
          <p:cNvSpPr>
            <a:spLocks noChangeArrowheads="1"/>
          </p:cNvSpPr>
          <p:nvPr/>
        </p:nvSpPr>
        <p:spPr bwMode="auto">
          <a:xfrm>
            <a:off x="7959881" y="2224809"/>
            <a:ext cx="259603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75000"/>
                    <a:lumOff val="25000"/>
                  </a:schemeClr>
                </a:solidFill>
                <a:latin typeface="+mn-lt"/>
                <a:ea typeface="+mn-ea"/>
                <a:cs typeface="+mn-ea"/>
                <a:sym typeface="+mn-lt"/>
              </a:rPr>
              <a:t>在此录入图表的描述说明，在此录入图表的描述说明，在此录入图表的描述说明。</a:t>
            </a:r>
          </a:p>
        </p:txBody>
      </p:sp>
      <p:sp>
        <p:nvSpPr>
          <p:cNvPr id="196" name="矩形 195"/>
          <p:cNvSpPr/>
          <p:nvPr/>
        </p:nvSpPr>
        <p:spPr>
          <a:xfrm>
            <a:off x="7849576" y="4924812"/>
            <a:ext cx="1313162" cy="430879"/>
          </a:xfrm>
          <a:prstGeom prst="rect">
            <a:avLst/>
          </a:prstGeom>
        </p:spPr>
        <p:txBody>
          <a:bodyPr wrap="none" lIns="91431" tIns="45716" rIns="91431" bIns="45716">
            <a:spAutoFit/>
          </a:bodyPr>
          <a:lstStyle/>
          <a:p>
            <a:r>
              <a:rPr lang="zh-CN" altLang="en-US" sz="2200" b="1" dirty="0" smtClean="0">
                <a:solidFill>
                  <a:schemeClr val="tx2">
                    <a:lumMod val="75000"/>
                  </a:schemeClr>
                </a:solidFill>
                <a:cs typeface="+mn-ea"/>
                <a:sym typeface="+mn-lt"/>
              </a:rPr>
              <a:t>输入内容</a:t>
            </a:r>
            <a:endParaRPr lang="en-US" altLang="zh-CN" sz="2200" b="1" dirty="0">
              <a:solidFill>
                <a:schemeClr val="tx2">
                  <a:lumMod val="75000"/>
                </a:schemeClr>
              </a:solidFill>
              <a:cs typeface="+mn-ea"/>
              <a:sym typeface="+mn-lt"/>
            </a:endParaRPr>
          </a:p>
        </p:txBody>
      </p:sp>
      <p:sp>
        <p:nvSpPr>
          <p:cNvPr id="197" name="矩形 47"/>
          <p:cNvSpPr>
            <a:spLocks noChangeArrowheads="1"/>
          </p:cNvSpPr>
          <p:nvPr/>
        </p:nvSpPr>
        <p:spPr bwMode="auto">
          <a:xfrm>
            <a:off x="7824253" y="5322232"/>
            <a:ext cx="259603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75000"/>
                    <a:lumOff val="25000"/>
                  </a:schemeClr>
                </a:solidFill>
                <a:latin typeface="+mn-lt"/>
                <a:ea typeface="+mn-ea"/>
                <a:cs typeface="+mn-ea"/>
                <a:sym typeface="+mn-lt"/>
              </a:rPr>
              <a:t>在此录入图表的描述说明，在此录入图表的描述说明，在此录入图表的描述说明。</a:t>
            </a:r>
          </a:p>
        </p:txBody>
      </p:sp>
      <p:sp>
        <p:nvSpPr>
          <p:cNvPr id="198" name="矩形 197"/>
          <p:cNvSpPr/>
          <p:nvPr/>
        </p:nvSpPr>
        <p:spPr>
          <a:xfrm>
            <a:off x="8309330" y="3396553"/>
            <a:ext cx="1313162" cy="430879"/>
          </a:xfrm>
          <a:prstGeom prst="rect">
            <a:avLst/>
          </a:prstGeom>
        </p:spPr>
        <p:txBody>
          <a:bodyPr wrap="none" lIns="91431" tIns="45716" rIns="91431" bIns="45716">
            <a:spAutoFit/>
          </a:bodyPr>
          <a:lstStyle/>
          <a:p>
            <a:r>
              <a:rPr lang="zh-CN" altLang="en-US" sz="2200" b="1" dirty="0" smtClean="0">
                <a:solidFill>
                  <a:schemeClr val="bg1">
                    <a:lumMod val="95000"/>
                  </a:schemeClr>
                </a:solidFill>
                <a:cs typeface="+mn-ea"/>
                <a:sym typeface="+mn-lt"/>
              </a:rPr>
              <a:t>输入内容</a:t>
            </a:r>
            <a:endParaRPr lang="en-US" altLang="zh-CN" sz="2200" b="1" dirty="0">
              <a:solidFill>
                <a:schemeClr val="bg1">
                  <a:lumMod val="95000"/>
                </a:schemeClr>
              </a:solidFill>
              <a:cs typeface="+mn-ea"/>
              <a:sym typeface="+mn-lt"/>
            </a:endParaRPr>
          </a:p>
        </p:txBody>
      </p:sp>
      <p:sp>
        <p:nvSpPr>
          <p:cNvPr id="199" name="矩形 47"/>
          <p:cNvSpPr>
            <a:spLocks noChangeArrowheads="1"/>
          </p:cNvSpPr>
          <p:nvPr/>
        </p:nvSpPr>
        <p:spPr bwMode="auto">
          <a:xfrm>
            <a:off x="8267965" y="3793973"/>
            <a:ext cx="259603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95000"/>
                  </a:schemeClr>
                </a:solidFill>
                <a:latin typeface="+mn-lt"/>
                <a:ea typeface="+mn-ea"/>
                <a:cs typeface="+mn-ea"/>
                <a:sym typeface="+mn-lt"/>
              </a:rPr>
              <a:t>在此录入图表的描述说明，在此录入图表的描述说明，在此录入图表的描述说明。</a:t>
            </a:r>
          </a:p>
        </p:txBody>
      </p:sp>
      <p:sp>
        <p:nvSpPr>
          <p:cNvPr id="200"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barn(inVertical)">
                                      <p:cBhvr>
                                        <p:cTn id="7" dur="500"/>
                                        <p:tgtEl>
                                          <p:spTgt spid="200"/>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500"/>
                                        <p:tgtEl>
                                          <p:spTgt spid="65"/>
                                        </p:tgtEl>
                                      </p:cBhvr>
                                    </p:animEffect>
                                    <p:anim calcmode="lin" valueType="num">
                                      <p:cBhvr>
                                        <p:cTn id="12" dur="500" fill="hold"/>
                                        <p:tgtEl>
                                          <p:spTgt spid="65"/>
                                        </p:tgtEl>
                                        <p:attrNameLst>
                                          <p:attrName>ppt_x</p:attrName>
                                        </p:attrNameLst>
                                      </p:cBhvr>
                                      <p:tavLst>
                                        <p:tav tm="0">
                                          <p:val>
                                            <p:strVal val="#ppt_x"/>
                                          </p:val>
                                        </p:tav>
                                        <p:tav tm="100000">
                                          <p:val>
                                            <p:strVal val="#ppt_x"/>
                                          </p:val>
                                        </p:tav>
                                      </p:tavLst>
                                    </p:anim>
                                    <p:anim calcmode="lin" valueType="num">
                                      <p:cBhvr>
                                        <p:cTn id="13" dur="500" fill="hold"/>
                                        <p:tgtEl>
                                          <p:spTgt spid="6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28"/>
                                        </p:tgtEl>
                                        <p:attrNameLst>
                                          <p:attrName>style.visibility</p:attrName>
                                        </p:attrNameLst>
                                      </p:cBhvr>
                                      <p:to>
                                        <p:strVal val="visible"/>
                                      </p:to>
                                    </p:set>
                                    <p:anim calcmode="lin" valueType="num">
                                      <p:cBhvr additive="base">
                                        <p:cTn id="17" dur="250" fill="hold"/>
                                        <p:tgtEl>
                                          <p:spTgt spid="128"/>
                                        </p:tgtEl>
                                        <p:attrNameLst>
                                          <p:attrName>ppt_x</p:attrName>
                                        </p:attrNameLst>
                                      </p:cBhvr>
                                      <p:tavLst>
                                        <p:tav tm="0">
                                          <p:val>
                                            <p:strVal val="#ppt_x"/>
                                          </p:val>
                                        </p:tav>
                                        <p:tav tm="100000">
                                          <p:val>
                                            <p:strVal val="#ppt_x"/>
                                          </p:val>
                                        </p:tav>
                                      </p:tavLst>
                                    </p:anim>
                                    <p:anim calcmode="lin" valueType="num">
                                      <p:cBhvr additive="base">
                                        <p:cTn id="18" dur="250" fill="hold"/>
                                        <p:tgtEl>
                                          <p:spTgt spid="12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2"/>
                                        </p:tgtEl>
                                        <p:attrNameLst>
                                          <p:attrName>style.visibility</p:attrName>
                                        </p:attrNameLst>
                                      </p:cBhvr>
                                      <p:to>
                                        <p:strVal val="visible"/>
                                      </p:to>
                                    </p:set>
                                    <p:anim calcmode="lin" valueType="num">
                                      <p:cBhvr additive="base">
                                        <p:cTn id="21" dur="250" fill="hold"/>
                                        <p:tgtEl>
                                          <p:spTgt spid="162"/>
                                        </p:tgtEl>
                                        <p:attrNameLst>
                                          <p:attrName>ppt_x</p:attrName>
                                        </p:attrNameLst>
                                      </p:cBhvr>
                                      <p:tavLst>
                                        <p:tav tm="0">
                                          <p:val>
                                            <p:strVal val="#ppt_x"/>
                                          </p:val>
                                        </p:tav>
                                        <p:tav tm="100000">
                                          <p:val>
                                            <p:strVal val="#ppt_x"/>
                                          </p:val>
                                        </p:tav>
                                      </p:tavLst>
                                    </p:anim>
                                    <p:anim calcmode="lin" valueType="num">
                                      <p:cBhvr additive="base">
                                        <p:cTn id="22" dur="250" fill="hold"/>
                                        <p:tgtEl>
                                          <p:spTgt spid="162"/>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150"/>
                                  </p:stCondLst>
                                  <p:childTnLst>
                                    <p:set>
                                      <p:cBhvr>
                                        <p:cTn id="24" dur="1" fill="hold">
                                          <p:stCondLst>
                                            <p:cond delay="0"/>
                                          </p:stCondLst>
                                        </p:cTn>
                                        <p:tgtEl>
                                          <p:spTgt spid="146"/>
                                        </p:tgtEl>
                                        <p:attrNameLst>
                                          <p:attrName>style.visibility</p:attrName>
                                        </p:attrNameLst>
                                      </p:cBhvr>
                                      <p:to>
                                        <p:strVal val="visible"/>
                                      </p:to>
                                    </p:set>
                                    <p:anim calcmode="lin" valueType="num">
                                      <p:cBhvr additive="base">
                                        <p:cTn id="25" dur="250" fill="hold"/>
                                        <p:tgtEl>
                                          <p:spTgt spid="146"/>
                                        </p:tgtEl>
                                        <p:attrNameLst>
                                          <p:attrName>ppt_x</p:attrName>
                                        </p:attrNameLst>
                                      </p:cBhvr>
                                      <p:tavLst>
                                        <p:tav tm="0">
                                          <p:val>
                                            <p:strVal val="#ppt_x"/>
                                          </p:val>
                                        </p:tav>
                                        <p:tav tm="100000">
                                          <p:val>
                                            <p:strVal val="#ppt_x"/>
                                          </p:val>
                                        </p:tav>
                                      </p:tavLst>
                                    </p:anim>
                                    <p:anim calcmode="lin" valueType="num">
                                      <p:cBhvr additive="base">
                                        <p:cTn id="26" dur="250" fill="hold"/>
                                        <p:tgtEl>
                                          <p:spTgt spid="14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1000"/>
                                  </p:stCondLst>
                                  <p:childTnLst>
                                    <p:set>
                                      <p:cBhvr>
                                        <p:cTn id="28" dur="1" fill="hold">
                                          <p:stCondLst>
                                            <p:cond delay="0"/>
                                          </p:stCondLst>
                                        </p:cTn>
                                        <p:tgtEl>
                                          <p:spTgt spid="111"/>
                                        </p:tgtEl>
                                        <p:attrNameLst>
                                          <p:attrName>style.visibility</p:attrName>
                                        </p:attrNameLst>
                                      </p:cBhvr>
                                      <p:to>
                                        <p:strVal val="visible"/>
                                      </p:to>
                                    </p:set>
                                    <p:anim calcmode="lin" valueType="num">
                                      <p:cBhvr additive="base">
                                        <p:cTn id="29" dur="250" fill="hold"/>
                                        <p:tgtEl>
                                          <p:spTgt spid="111"/>
                                        </p:tgtEl>
                                        <p:attrNameLst>
                                          <p:attrName>ppt_x</p:attrName>
                                        </p:attrNameLst>
                                      </p:cBhvr>
                                      <p:tavLst>
                                        <p:tav tm="0">
                                          <p:val>
                                            <p:strVal val="#ppt_x"/>
                                          </p:val>
                                        </p:tav>
                                        <p:tav tm="100000">
                                          <p:val>
                                            <p:strVal val="#ppt_x"/>
                                          </p:val>
                                        </p:tav>
                                      </p:tavLst>
                                    </p:anim>
                                    <p:anim calcmode="lin" valueType="num">
                                      <p:cBhvr additive="base">
                                        <p:cTn id="30" dur="250" fill="hold"/>
                                        <p:tgtEl>
                                          <p:spTgt spid="111"/>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350"/>
                                  </p:stCondLst>
                                  <p:childTnLst>
                                    <p:set>
                                      <p:cBhvr>
                                        <p:cTn id="32" dur="1" fill="hold">
                                          <p:stCondLst>
                                            <p:cond delay="0"/>
                                          </p:stCondLst>
                                        </p:cTn>
                                        <p:tgtEl>
                                          <p:spTgt spid="118"/>
                                        </p:tgtEl>
                                        <p:attrNameLst>
                                          <p:attrName>style.visibility</p:attrName>
                                        </p:attrNameLst>
                                      </p:cBhvr>
                                      <p:to>
                                        <p:strVal val="visible"/>
                                      </p:to>
                                    </p:set>
                                    <p:anim calcmode="lin" valueType="num">
                                      <p:cBhvr additive="base">
                                        <p:cTn id="33" dur="250" fill="hold"/>
                                        <p:tgtEl>
                                          <p:spTgt spid="118"/>
                                        </p:tgtEl>
                                        <p:attrNameLst>
                                          <p:attrName>ppt_x</p:attrName>
                                        </p:attrNameLst>
                                      </p:cBhvr>
                                      <p:tavLst>
                                        <p:tav tm="0">
                                          <p:val>
                                            <p:strVal val="#ppt_x"/>
                                          </p:val>
                                        </p:tav>
                                        <p:tav tm="100000">
                                          <p:val>
                                            <p:strVal val="#ppt_x"/>
                                          </p:val>
                                        </p:tav>
                                      </p:tavLst>
                                    </p:anim>
                                    <p:anim calcmode="lin" valueType="num">
                                      <p:cBhvr additive="base">
                                        <p:cTn id="34" dur="250" fill="hold"/>
                                        <p:tgtEl>
                                          <p:spTgt spid="11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500"/>
                                  </p:stCondLst>
                                  <p:childTnLst>
                                    <p:set>
                                      <p:cBhvr>
                                        <p:cTn id="36" dur="1" fill="hold">
                                          <p:stCondLst>
                                            <p:cond delay="0"/>
                                          </p:stCondLst>
                                        </p:cTn>
                                        <p:tgtEl>
                                          <p:spTgt spid="123"/>
                                        </p:tgtEl>
                                        <p:attrNameLst>
                                          <p:attrName>style.visibility</p:attrName>
                                        </p:attrNameLst>
                                      </p:cBhvr>
                                      <p:to>
                                        <p:strVal val="visible"/>
                                      </p:to>
                                    </p:set>
                                    <p:anim calcmode="lin" valueType="num">
                                      <p:cBhvr additive="base">
                                        <p:cTn id="37" dur="250" fill="hold"/>
                                        <p:tgtEl>
                                          <p:spTgt spid="123"/>
                                        </p:tgtEl>
                                        <p:attrNameLst>
                                          <p:attrName>ppt_x</p:attrName>
                                        </p:attrNameLst>
                                      </p:cBhvr>
                                      <p:tavLst>
                                        <p:tav tm="0">
                                          <p:val>
                                            <p:strVal val="#ppt_x"/>
                                          </p:val>
                                        </p:tav>
                                        <p:tav tm="100000">
                                          <p:val>
                                            <p:strVal val="#ppt_x"/>
                                          </p:val>
                                        </p:tav>
                                      </p:tavLst>
                                    </p:anim>
                                    <p:anim calcmode="lin" valueType="num">
                                      <p:cBhvr additive="base">
                                        <p:cTn id="38" dur="250" fill="hold"/>
                                        <p:tgtEl>
                                          <p:spTgt spid="12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750"/>
                                  </p:stCondLst>
                                  <p:childTnLst>
                                    <p:set>
                                      <p:cBhvr>
                                        <p:cTn id="40" dur="1" fill="hold">
                                          <p:stCondLst>
                                            <p:cond delay="0"/>
                                          </p:stCondLst>
                                        </p:cTn>
                                        <p:tgtEl>
                                          <p:spTgt spid="134"/>
                                        </p:tgtEl>
                                        <p:attrNameLst>
                                          <p:attrName>style.visibility</p:attrName>
                                        </p:attrNameLst>
                                      </p:cBhvr>
                                      <p:to>
                                        <p:strVal val="visible"/>
                                      </p:to>
                                    </p:set>
                                    <p:anim calcmode="lin" valueType="num">
                                      <p:cBhvr additive="base">
                                        <p:cTn id="41" dur="250" fill="hold"/>
                                        <p:tgtEl>
                                          <p:spTgt spid="134"/>
                                        </p:tgtEl>
                                        <p:attrNameLst>
                                          <p:attrName>ppt_x</p:attrName>
                                        </p:attrNameLst>
                                      </p:cBhvr>
                                      <p:tavLst>
                                        <p:tav tm="0">
                                          <p:val>
                                            <p:strVal val="#ppt_x"/>
                                          </p:val>
                                        </p:tav>
                                        <p:tav tm="100000">
                                          <p:val>
                                            <p:strVal val="#ppt_x"/>
                                          </p:val>
                                        </p:tav>
                                      </p:tavLst>
                                    </p:anim>
                                    <p:anim calcmode="lin" valueType="num">
                                      <p:cBhvr additive="base">
                                        <p:cTn id="42" dur="250" fill="hold"/>
                                        <p:tgtEl>
                                          <p:spTgt spid="134"/>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650"/>
                                  </p:stCondLst>
                                  <p:childTnLst>
                                    <p:set>
                                      <p:cBhvr>
                                        <p:cTn id="44" dur="1" fill="hold">
                                          <p:stCondLst>
                                            <p:cond delay="0"/>
                                          </p:stCondLst>
                                        </p:cTn>
                                        <p:tgtEl>
                                          <p:spTgt spid="140"/>
                                        </p:tgtEl>
                                        <p:attrNameLst>
                                          <p:attrName>style.visibility</p:attrName>
                                        </p:attrNameLst>
                                      </p:cBhvr>
                                      <p:to>
                                        <p:strVal val="visible"/>
                                      </p:to>
                                    </p:set>
                                    <p:anim calcmode="lin" valueType="num">
                                      <p:cBhvr additive="base">
                                        <p:cTn id="45" dur="250" fill="hold"/>
                                        <p:tgtEl>
                                          <p:spTgt spid="140"/>
                                        </p:tgtEl>
                                        <p:attrNameLst>
                                          <p:attrName>ppt_x</p:attrName>
                                        </p:attrNameLst>
                                      </p:cBhvr>
                                      <p:tavLst>
                                        <p:tav tm="0">
                                          <p:val>
                                            <p:strVal val="#ppt_x"/>
                                          </p:val>
                                        </p:tav>
                                        <p:tav tm="100000">
                                          <p:val>
                                            <p:strVal val="#ppt_x"/>
                                          </p:val>
                                        </p:tav>
                                      </p:tavLst>
                                    </p:anim>
                                    <p:anim calcmode="lin" valueType="num">
                                      <p:cBhvr additive="base">
                                        <p:cTn id="46" dur="250" fill="hold"/>
                                        <p:tgtEl>
                                          <p:spTgt spid="140"/>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250"/>
                                  </p:stCondLst>
                                  <p:childTnLst>
                                    <p:set>
                                      <p:cBhvr>
                                        <p:cTn id="48" dur="1" fill="hold">
                                          <p:stCondLst>
                                            <p:cond delay="0"/>
                                          </p:stCondLst>
                                        </p:cTn>
                                        <p:tgtEl>
                                          <p:spTgt spid="153"/>
                                        </p:tgtEl>
                                        <p:attrNameLst>
                                          <p:attrName>style.visibility</p:attrName>
                                        </p:attrNameLst>
                                      </p:cBhvr>
                                      <p:to>
                                        <p:strVal val="visible"/>
                                      </p:to>
                                    </p:set>
                                    <p:anim calcmode="lin" valueType="num">
                                      <p:cBhvr additive="base">
                                        <p:cTn id="49" dur="250" fill="hold"/>
                                        <p:tgtEl>
                                          <p:spTgt spid="153"/>
                                        </p:tgtEl>
                                        <p:attrNameLst>
                                          <p:attrName>ppt_x</p:attrName>
                                        </p:attrNameLst>
                                      </p:cBhvr>
                                      <p:tavLst>
                                        <p:tav tm="0">
                                          <p:val>
                                            <p:strVal val="#ppt_x"/>
                                          </p:val>
                                        </p:tav>
                                        <p:tav tm="100000">
                                          <p:val>
                                            <p:strVal val="#ppt_x"/>
                                          </p:val>
                                        </p:tav>
                                      </p:tavLst>
                                    </p:anim>
                                    <p:anim calcmode="lin" valueType="num">
                                      <p:cBhvr additive="base">
                                        <p:cTn id="50" dur="250" fill="hold"/>
                                        <p:tgtEl>
                                          <p:spTgt spid="153"/>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500"/>
                                  </p:stCondLst>
                                  <p:childTnLst>
                                    <p:set>
                                      <p:cBhvr>
                                        <p:cTn id="52" dur="1" fill="hold">
                                          <p:stCondLst>
                                            <p:cond delay="0"/>
                                          </p:stCondLst>
                                        </p:cTn>
                                        <p:tgtEl>
                                          <p:spTgt spid="159"/>
                                        </p:tgtEl>
                                        <p:attrNameLst>
                                          <p:attrName>style.visibility</p:attrName>
                                        </p:attrNameLst>
                                      </p:cBhvr>
                                      <p:to>
                                        <p:strVal val="visible"/>
                                      </p:to>
                                    </p:set>
                                    <p:anim calcmode="lin" valueType="num">
                                      <p:cBhvr additive="base">
                                        <p:cTn id="53" dur="250" fill="hold"/>
                                        <p:tgtEl>
                                          <p:spTgt spid="159"/>
                                        </p:tgtEl>
                                        <p:attrNameLst>
                                          <p:attrName>ppt_x</p:attrName>
                                        </p:attrNameLst>
                                      </p:cBhvr>
                                      <p:tavLst>
                                        <p:tav tm="0">
                                          <p:val>
                                            <p:strVal val="#ppt_x"/>
                                          </p:val>
                                        </p:tav>
                                        <p:tav tm="100000">
                                          <p:val>
                                            <p:strVal val="#ppt_x"/>
                                          </p:val>
                                        </p:tav>
                                      </p:tavLst>
                                    </p:anim>
                                    <p:anim calcmode="lin" valueType="num">
                                      <p:cBhvr additive="base">
                                        <p:cTn id="54" dur="250" fill="hold"/>
                                        <p:tgtEl>
                                          <p:spTgt spid="159"/>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350"/>
                                  </p:stCondLst>
                                  <p:childTnLst>
                                    <p:set>
                                      <p:cBhvr>
                                        <p:cTn id="56" dur="1" fill="hold">
                                          <p:stCondLst>
                                            <p:cond delay="0"/>
                                          </p:stCondLst>
                                        </p:cTn>
                                        <p:tgtEl>
                                          <p:spTgt spid="165"/>
                                        </p:tgtEl>
                                        <p:attrNameLst>
                                          <p:attrName>style.visibility</p:attrName>
                                        </p:attrNameLst>
                                      </p:cBhvr>
                                      <p:to>
                                        <p:strVal val="visible"/>
                                      </p:to>
                                    </p:set>
                                    <p:anim calcmode="lin" valueType="num">
                                      <p:cBhvr additive="base">
                                        <p:cTn id="57" dur="250" fill="hold"/>
                                        <p:tgtEl>
                                          <p:spTgt spid="165"/>
                                        </p:tgtEl>
                                        <p:attrNameLst>
                                          <p:attrName>ppt_x</p:attrName>
                                        </p:attrNameLst>
                                      </p:cBhvr>
                                      <p:tavLst>
                                        <p:tav tm="0">
                                          <p:val>
                                            <p:strVal val="#ppt_x"/>
                                          </p:val>
                                        </p:tav>
                                        <p:tav tm="100000">
                                          <p:val>
                                            <p:strVal val="#ppt_x"/>
                                          </p:val>
                                        </p:tav>
                                      </p:tavLst>
                                    </p:anim>
                                    <p:anim calcmode="lin" valueType="num">
                                      <p:cBhvr additive="base">
                                        <p:cTn id="58" dur="250" fill="hold"/>
                                        <p:tgtEl>
                                          <p:spTgt spid="165"/>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750"/>
                                  </p:stCondLst>
                                  <p:childTnLst>
                                    <p:set>
                                      <p:cBhvr>
                                        <p:cTn id="60" dur="1" fill="hold">
                                          <p:stCondLst>
                                            <p:cond delay="0"/>
                                          </p:stCondLst>
                                        </p:cTn>
                                        <p:tgtEl>
                                          <p:spTgt spid="170"/>
                                        </p:tgtEl>
                                        <p:attrNameLst>
                                          <p:attrName>style.visibility</p:attrName>
                                        </p:attrNameLst>
                                      </p:cBhvr>
                                      <p:to>
                                        <p:strVal val="visible"/>
                                      </p:to>
                                    </p:set>
                                    <p:anim calcmode="lin" valueType="num">
                                      <p:cBhvr additive="base">
                                        <p:cTn id="61" dur="250" fill="hold"/>
                                        <p:tgtEl>
                                          <p:spTgt spid="170"/>
                                        </p:tgtEl>
                                        <p:attrNameLst>
                                          <p:attrName>ppt_x</p:attrName>
                                        </p:attrNameLst>
                                      </p:cBhvr>
                                      <p:tavLst>
                                        <p:tav tm="0">
                                          <p:val>
                                            <p:strVal val="#ppt_x"/>
                                          </p:val>
                                        </p:tav>
                                        <p:tav tm="100000">
                                          <p:val>
                                            <p:strVal val="#ppt_x"/>
                                          </p:val>
                                        </p:tav>
                                      </p:tavLst>
                                    </p:anim>
                                    <p:anim calcmode="lin" valueType="num">
                                      <p:cBhvr additive="base">
                                        <p:cTn id="62" dur="250" fill="hold"/>
                                        <p:tgtEl>
                                          <p:spTgt spid="170"/>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950"/>
                                  </p:stCondLst>
                                  <p:childTnLst>
                                    <p:set>
                                      <p:cBhvr>
                                        <p:cTn id="64" dur="1" fill="hold">
                                          <p:stCondLst>
                                            <p:cond delay="0"/>
                                          </p:stCondLst>
                                        </p:cTn>
                                        <p:tgtEl>
                                          <p:spTgt spid="176"/>
                                        </p:tgtEl>
                                        <p:attrNameLst>
                                          <p:attrName>style.visibility</p:attrName>
                                        </p:attrNameLst>
                                      </p:cBhvr>
                                      <p:to>
                                        <p:strVal val="visible"/>
                                      </p:to>
                                    </p:set>
                                    <p:anim calcmode="lin" valueType="num">
                                      <p:cBhvr additive="base">
                                        <p:cTn id="65" dur="250" fill="hold"/>
                                        <p:tgtEl>
                                          <p:spTgt spid="176"/>
                                        </p:tgtEl>
                                        <p:attrNameLst>
                                          <p:attrName>ppt_x</p:attrName>
                                        </p:attrNameLst>
                                      </p:cBhvr>
                                      <p:tavLst>
                                        <p:tav tm="0">
                                          <p:val>
                                            <p:strVal val="#ppt_x"/>
                                          </p:val>
                                        </p:tav>
                                        <p:tav tm="100000">
                                          <p:val>
                                            <p:strVal val="#ppt_x"/>
                                          </p:val>
                                        </p:tav>
                                      </p:tavLst>
                                    </p:anim>
                                    <p:anim calcmode="lin" valueType="num">
                                      <p:cBhvr additive="base">
                                        <p:cTn id="66" dur="250" fill="hold"/>
                                        <p:tgtEl>
                                          <p:spTgt spid="176"/>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650"/>
                                  </p:stCondLst>
                                  <p:childTnLst>
                                    <p:set>
                                      <p:cBhvr>
                                        <p:cTn id="68" dur="1" fill="hold">
                                          <p:stCondLst>
                                            <p:cond delay="0"/>
                                          </p:stCondLst>
                                        </p:cTn>
                                        <p:tgtEl>
                                          <p:spTgt spid="179"/>
                                        </p:tgtEl>
                                        <p:attrNameLst>
                                          <p:attrName>style.visibility</p:attrName>
                                        </p:attrNameLst>
                                      </p:cBhvr>
                                      <p:to>
                                        <p:strVal val="visible"/>
                                      </p:to>
                                    </p:set>
                                    <p:anim calcmode="lin" valueType="num">
                                      <p:cBhvr additive="base">
                                        <p:cTn id="69" dur="250" fill="hold"/>
                                        <p:tgtEl>
                                          <p:spTgt spid="179"/>
                                        </p:tgtEl>
                                        <p:attrNameLst>
                                          <p:attrName>ppt_x</p:attrName>
                                        </p:attrNameLst>
                                      </p:cBhvr>
                                      <p:tavLst>
                                        <p:tav tm="0">
                                          <p:val>
                                            <p:strVal val="#ppt_x"/>
                                          </p:val>
                                        </p:tav>
                                        <p:tav tm="100000">
                                          <p:val>
                                            <p:strVal val="#ppt_x"/>
                                          </p:val>
                                        </p:tav>
                                      </p:tavLst>
                                    </p:anim>
                                    <p:anim calcmode="lin" valueType="num">
                                      <p:cBhvr additive="base">
                                        <p:cTn id="70" dur="250" fill="hold"/>
                                        <p:tgtEl>
                                          <p:spTgt spid="179"/>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850"/>
                                  </p:stCondLst>
                                  <p:childTnLst>
                                    <p:set>
                                      <p:cBhvr>
                                        <p:cTn id="72" dur="1" fill="hold">
                                          <p:stCondLst>
                                            <p:cond delay="0"/>
                                          </p:stCondLst>
                                        </p:cTn>
                                        <p:tgtEl>
                                          <p:spTgt spid="44"/>
                                        </p:tgtEl>
                                        <p:attrNameLst>
                                          <p:attrName>style.visibility</p:attrName>
                                        </p:attrNameLst>
                                      </p:cBhvr>
                                      <p:to>
                                        <p:strVal val="visible"/>
                                      </p:to>
                                    </p:set>
                                    <p:anim calcmode="lin" valueType="num">
                                      <p:cBhvr additive="base">
                                        <p:cTn id="73" dur="250" fill="hold"/>
                                        <p:tgtEl>
                                          <p:spTgt spid="44"/>
                                        </p:tgtEl>
                                        <p:attrNameLst>
                                          <p:attrName>ppt_x</p:attrName>
                                        </p:attrNameLst>
                                      </p:cBhvr>
                                      <p:tavLst>
                                        <p:tav tm="0">
                                          <p:val>
                                            <p:strVal val="#ppt_x"/>
                                          </p:val>
                                        </p:tav>
                                        <p:tav tm="100000">
                                          <p:val>
                                            <p:strVal val="#ppt_x"/>
                                          </p:val>
                                        </p:tav>
                                      </p:tavLst>
                                    </p:anim>
                                    <p:anim calcmode="lin" valueType="num">
                                      <p:cBhvr additive="base">
                                        <p:cTn id="74" dur="250" fill="hold"/>
                                        <p:tgtEl>
                                          <p:spTgt spid="44"/>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850"/>
                                  </p:stCondLst>
                                  <p:childTnLst>
                                    <p:set>
                                      <p:cBhvr>
                                        <p:cTn id="76" dur="1" fill="hold">
                                          <p:stCondLst>
                                            <p:cond delay="0"/>
                                          </p:stCondLst>
                                        </p:cTn>
                                        <p:tgtEl>
                                          <p:spTgt spid="45"/>
                                        </p:tgtEl>
                                        <p:attrNameLst>
                                          <p:attrName>style.visibility</p:attrName>
                                        </p:attrNameLst>
                                      </p:cBhvr>
                                      <p:to>
                                        <p:strVal val="visible"/>
                                      </p:to>
                                    </p:set>
                                    <p:anim calcmode="lin" valueType="num">
                                      <p:cBhvr additive="base">
                                        <p:cTn id="77" dur="250" fill="hold"/>
                                        <p:tgtEl>
                                          <p:spTgt spid="45"/>
                                        </p:tgtEl>
                                        <p:attrNameLst>
                                          <p:attrName>ppt_x</p:attrName>
                                        </p:attrNameLst>
                                      </p:cBhvr>
                                      <p:tavLst>
                                        <p:tav tm="0">
                                          <p:val>
                                            <p:strVal val="#ppt_x"/>
                                          </p:val>
                                        </p:tav>
                                        <p:tav tm="100000">
                                          <p:val>
                                            <p:strVal val="#ppt_x"/>
                                          </p:val>
                                        </p:tav>
                                      </p:tavLst>
                                    </p:anim>
                                    <p:anim calcmode="lin" valueType="num">
                                      <p:cBhvr additive="base">
                                        <p:cTn id="78" dur="250" fill="hold"/>
                                        <p:tgtEl>
                                          <p:spTgt spid="45"/>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850"/>
                                  </p:stCondLst>
                                  <p:childTnLst>
                                    <p:set>
                                      <p:cBhvr>
                                        <p:cTn id="80" dur="1" fill="hold">
                                          <p:stCondLst>
                                            <p:cond delay="0"/>
                                          </p:stCondLst>
                                        </p:cTn>
                                        <p:tgtEl>
                                          <p:spTgt spid="46"/>
                                        </p:tgtEl>
                                        <p:attrNameLst>
                                          <p:attrName>style.visibility</p:attrName>
                                        </p:attrNameLst>
                                      </p:cBhvr>
                                      <p:to>
                                        <p:strVal val="visible"/>
                                      </p:to>
                                    </p:set>
                                    <p:anim calcmode="lin" valueType="num">
                                      <p:cBhvr additive="base">
                                        <p:cTn id="81" dur="250" fill="hold"/>
                                        <p:tgtEl>
                                          <p:spTgt spid="46"/>
                                        </p:tgtEl>
                                        <p:attrNameLst>
                                          <p:attrName>ppt_x</p:attrName>
                                        </p:attrNameLst>
                                      </p:cBhvr>
                                      <p:tavLst>
                                        <p:tav tm="0">
                                          <p:val>
                                            <p:strVal val="#ppt_x"/>
                                          </p:val>
                                        </p:tav>
                                        <p:tav tm="100000">
                                          <p:val>
                                            <p:strVal val="#ppt_x"/>
                                          </p:val>
                                        </p:tav>
                                      </p:tavLst>
                                    </p:anim>
                                    <p:anim calcmode="lin" valueType="num">
                                      <p:cBhvr additive="base">
                                        <p:cTn id="82" dur="250" fill="hold"/>
                                        <p:tgtEl>
                                          <p:spTgt spid="46"/>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60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250" fill="hold"/>
                                        <p:tgtEl>
                                          <p:spTgt spid="47"/>
                                        </p:tgtEl>
                                        <p:attrNameLst>
                                          <p:attrName>ppt_x</p:attrName>
                                        </p:attrNameLst>
                                      </p:cBhvr>
                                      <p:tavLst>
                                        <p:tav tm="0">
                                          <p:val>
                                            <p:strVal val="#ppt_x"/>
                                          </p:val>
                                        </p:tav>
                                        <p:tav tm="100000">
                                          <p:val>
                                            <p:strVal val="#ppt_x"/>
                                          </p:val>
                                        </p:tav>
                                      </p:tavLst>
                                    </p:anim>
                                    <p:anim calcmode="lin" valueType="num">
                                      <p:cBhvr additive="base">
                                        <p:cTn id="86" dur="250" fill="hold"/>
                                        <p:tgtEl>
                                          <p:spTgt spid="47"/>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65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250" fill="hold"/>
                                        <p:tgtEl>
                                          <p:spTgt spid="48"/>
                                        </p:tgtEl>
                                        <p:attrNameLst>
                                          <p:attrName>ppt_x</p:attrName>
                                        </p:attrNameLst>
                                      </p:cBhvr>
                                      <p:tavLst>
                                        <p:tav tm="0">
                                          <p:val>
                                            <p:strVal val="#ppt_x"/>
                                          </p:val>
                                        </p:tav>
                                        <p:tav tm="100000">
                                          <p:val>
                                            <p:strVal val="#ppt_x"/>
                                          </p:val>
                                        </p:tav>
                                      </p:tavLst>
                                    </p:anim>
                                    <p:anim calcmode="lin" valueType="num">
                                      <p:cBhvr additive="base">
                                        <p:cTn id="90" dur="250" fill="hold"/>
                                        <p:tgtEl>
                                          <p:spTgt spid="4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500"/>
                                  </p:stCondLst>
                                  <p:childTnLst>
                                    <p:set>
                                      <p:cBhvr>
                                        <p:cTn id="92" dur="1" fill="hold">
                                          <p:stCondLst>
                                            <p:cond delay="0"/>
                                          </p:stCondLst>
                                        </p:cTn>
                                        <p:tgtEl>
                                          <p:spTgt spid="49"/>
                                        </p:tgtEl>
                                        <p:attrNameLst>
                                          <p:attrName>style.visibility</p:attrName>
                                        </p:attrNameLst>
                                      </p:cBhvr>
                                      <p:to>
                                        <p:strVal val="visible"/>
                                      </p:to>
                                    </p:set>
                                    <p:anim calcmode="lin" valueType="num">
                                      <p:cBhvr additive="base">
                                        <p:cTn id="93" dur="250" fill="hold"/>
                                        <p:tgtEl>
                                          <p:spTgt spid="49"/>
                                        </p:tgtEl>
                                        <p:attrNameLst>
                                          <p:attrName>ppt_x</p:attrName>
                                        </p:attrNameLst>
                                      </p:cBhvr>
                                      <p:tavLst>
                                        <p:tav tm="0">
                                          <p:val>
                                            <p:strVal val="#ppt_x"/>
                                          </p:val>
                                        </p:tav>
                                        <p:tav tm="100000">
                                          <p:val>
                                            <p:strVal val="#ppt_x"/>
                                          </p:val>
                                        </p:tav>
                                      </p:tavLst>
                                    </p:anim>
                                    <p:anim calcmode="lin" valueType="num">
                                      <p:cBhvr additive="base">
                                        <p:cTn id="94" dur="250" fill="hold"/>
                                        <p:tgtEl>
                                          <p:spTgt spid="49"/>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750"/>
                                  </p:stCondLst>
                                  <p:childTnLst>
                                    <p:set>
                                      <p:cBhvr>
                                        <p:cTn id="96" dur="1" fill="hold">
                                          <p:stCondLst>
                                            <p:cond delay="0"/>
                                          </p:stCondLst>
                                        </p:cTn>
                                        <p:tgtEl>
                                          <p:spTgt spid="50"/>
                                        </p:tgtEl>
                                        <p:attrNameLst>
                                          <p:attrName>style.visibility</p:attrName>
                                        </p:attrNameLst>
                                      </p:cBhvr>
                                      <p:to>
                                        <p:strVal val="visible"/>
                                      </p:to>
                                    </p:set>
                                    <p:anim calcmode="lin" valueType="num">
                                      <p:cBhvr additive="base">
                                        <p:cTn id="97" dur="250" fill="hold"/>
                                        <p:tgtEl>
                                          <p:spTgt spid="50"/>
                                        </p:tgtEl>
                                        <p:attrNameLst>
                                          <p:attrName>ppt_x</p:attrName>
                                        </p:attrNameLst>
                                      </p:cBhvr>
                                      <p:tavLst>
                                        <p:tav tm="0">
                                          <p:val>
                                            <p:strVal val="#ppt_x"/>
                                          </p:val>
                                        </p:tav>
                                        <p:tav tm="100000">
                                          <p:val>
                                            <p:strVal val="#ppt_x"/>
                                          </p:val>
                                        </p:tav>
                                      </p:tavLst>
                                    </p:anim>
                                    <p:anim calcmode="lin" valueType="num">
                                      <p:cBhvr additive="base">
                                        <p:cTn id="98" dur="250" fill="hold"/>
                                        <p:tgtEl>
                                          <p:spTgt spid="50"/>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750"/>
                                  </p:stCondLst>
                                  <p:childTnLst>
                                    <p:set>
                                      <p:cBhvr>
                                        <p:cTn id="100" dur="1" fill="hold">
                                          <p:stCondLst>
                                            <p:cond delay="0"/>
                                          </p:stCondLst>
                                        </p:cTn>
                                        <p:tgtEl>
                                          <p:spTgt spid="51"/>
                                        </p:tgtEl>
                                        <p:attrNameLst>
                                          <p:attrName>style.visibility</p:attrName>
                                        </p:attrNameLst>
                                      </p:cBhvr>
                                      <p:to>
                                        <p:strVal val="visible"/>
                                      </p:to>
                                    </p:set>
                                    <p:anim calcmode="lin" valueType="num">
                                      <p:cBhvr additive="base">
                                        <p:cTn id="101" dur="250" fill="hold"/>
                                        <p:tgtEl>
                                          <p:spTgt spid="51"/>
                                        </p:tgtEl>
                                        <p:attrNameLst>
                                          <p:attrName>ppt_x</p:attrName>
                                        </p:attrNameLst>
                                      </p:cBhvr>
                                      <p:tavLst>
                                        <p:tav tm="0">
                                          <p:val>
                                            <p:strVal val="#ppt_x"/>
                                          </p:val>
                                        </p:tav>
                                        <p:tav tm="100000">
                                          <p:val>
                                            <p:strVal val="#ppt_x"/>
                                          </p:val>
                                        </p:tav>
                                      </p:tavLst>
                                    </p:anim>
                                    <p:anim calcmode="lin" valueType="num">
                                      <p:cBhvr additive="base">
                                        <p:cTn id="102" dur="250" fill="hold"/>
                                        <p:tgtEl>
                                          <p:spTgt spid="51"/>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500"/>
                                  </p:stCondLst>
                                  <p:childTnLst>
                                    <p:set>
                                      <p:cBhvr>
                                        <p:cTn id="104" dur="1" fill="hold">
                                          <p:stCondLst>
                                            <p:cond delay="0"/>
                                          </p:stCondLst>
                                        </p:cTn>
                                        <p:tgtEl>
                                          <p:spTgt spid="52"/>
                                        </p:tgtEl>
                                        <p:attrNameLst>
                                          <p:attrName>style.visibility</p:attrName>
                                        </p:attrNameLst>
                                      </p:cBhvr>
                                      <p:to>
                                        <p:strVal val="visible"/>
                                      </p:to>
                                    </p:set>
                                    <p:anim calcmode="lin" valueType="num">
                                      <p:cBhvr additive="base">
                                        <p:cTn id="105" dur="250" fill="hold"/>
                                        <p:tgtEl>
                                          <p:spTgt spid="52"/>
                                        </p:tgtEl>
                                        <p:attrNameLst>
                                          <p:attrName>ppt_x</p:attrName>
                                        </p:attrNameLst>
                                      </p:cBhvr>
                                      <p:tavLst>
                                        <p:tav tm="0">
                                          <p:val>
                                            <p:strVal val="#ppt_x"/>
                                          </p:val>
                                        </p:tav>
                                        <p:tav tm="100000">
                                          <p:val>
                                            <p:strVal val="#ppt_x"/>
                                          </p:val>
                                        </p:tav>
                                      </p:tavLst>
                                    </p:anim>
                                    <p:anim calcmode="lin" valueType="num">
                                      <p:cBhvr additive="base">
                                        <p:cTn id="106" dur="250" fill="hold"/>
                                        <p:tgtEl>
                                          <p:spTgt spid="52"/>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650"/>
                                  </p:stCondLst>
                                  <p:childTnLst>
                                    <p:set>
                                      <p:cBhvr>
                                        <p:cTn id="108" dur="1" fill="hold">
                                          <p:stCondLst>
                                            <p:cond delay="0"/>
                                          </p:stCondLst>
                                        </p:cTn>
                                        <p:tgtEl>
                                          <p:spTgt spid="53"/>
                                        </p:tgtEl>
                                        <p:attrNameLst>
                                          <p:attrName>style.visibility</p:attrName>
                                        </p:attrNameLst>
                                      </p:cBhvr>
                                      <p:to>
                                        <p:strVal val="visible"/>
                                      </p:to>
                                    </p:set>
                                    <p:anim calcmode="lin" valueType="num">
                                      <p:cBhvr additive="base">
                                        <p:cTn id="109" dur="250" fill="hold"/>
                                        <p:tgtEl>
                                          <p:spTgt spid="53"/>
                                        </p:tgtEl>
                                        <p:attrNameLst>
                                          <p:attrName>ppt_x</p:attrName>
                                        </p:attrNameLst>
                                      </p:cBhvr>
                                      <p:tavLst>
                                        <p:tav tm="0">
                                          <p:val>
                                            <p:strVal val="#ppt_x"/>
                                          </p:val>
                                        </p:tav>
                                        <p:tav tm="100000">
                                          <p:val>
                                            <p:strVal val="#ppt_x"/>
                                          </p:val>
                                        </p:tav>
                                      </p:tavLst>
                                    </p:anim>
                                    <p:anim calcmode="lin" valueType="num">
                                      <p:cBhvr additive="base">
                                        <p:cTn id="110" dur="250" fill="hold"/>
                                        <p:tgtEl>
                                          <p:spTgt spid="53"/>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750"/>
                                  </p:stCondLst>
                                  <p:childTnLst>
                                    <p:set>
                                      <p:cBhvr>
                                        <p:cTn id="112" dur="1" fill="hold">
                                          <p:stCondLst>
                                            <p:cond delay="0"/>
                                          </p:stCondLst>
                                        </p:cTn>
                                        <p:tgtEl>
                                          <p:spTgt spid="54"/>
                                        </p:tgtEl>
                                        <p:attrNameLst>
                                          <p:attrName>style.visibility</p:attrName>
                                        </p:attrNameLst>
                                      </p:cBhvr>
                                      <p:to>
                                        <p:strVal val="visible"/>
                                      </p:to>
                                    </p:set>
                                    <p:anim calcmode="lin" valueType="num">
                                      <p:cBhvr additive="base">
                                        <p:cTn id="113" dur="250" fill="hold"/>
                                        <p:tgtEl>
                                          <p:spTgt spid="54"/>
                                        </p:tgtEl>
                                        <p:attrNameLst>
                                          <p:attrName>ppt_x</p:attrName>
                                        </p:attrNameLst>
                                      </p:cBhvr>
                                      <p:tavLst>
                                        <p:tav tm="0">
                                          <p:val>
                                            <p:strVal val="#ppt_x"/>
                                          </p:val>
                                        </p:tav>
                                        <p:tav tm="100000">
                                          <p:val>
                                            <p:strVal val="#ppt_x"/>
                                          </p:val>
                                        </p:tav>
                                      </p:tavLst>
                                    </p:anim>
                                    <p:anim calcmode="lin" valueType="num">
                                      <p:cBhvr additive="base">
                                        <p:cTn id="114" dur="250" fill="hold"/>
                                        <p:tgtEl>
                                          <p:spTgt spid="54"/>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500"/>
                                  </p:stCondLst>
                                  <p:childTnLst>
                                    <p:set>
                                      <p:cBhvr>
                                        <p:cTn id="116" dur="1" fill="hold">
                                          <p:stCondLst>
                                            <p:cond delay="0"/>
                                          </p:stCondLst>
                                        </p:cTn>
                                        <p:tgtEl>
                                          <p:spTgt spid="55"/>
                                        </p:tgtEl>
                                        <p:attrNameLst>
                                          <p:attrName>style.visibility</p:attrName>
                                        </p:attrNameLst>
                                      </p:cBhvr>
                                      <p:to>
                                        <p:strVal val="visible"/>
                                      </p:to>
                                    </p:set>
                                    <p:anim calcmode="lin" valueType="num">
                                      <p:cBhvr additive="base">
                                        <p:cTn id="117" dur="250" fill="hold"/>
                                        <p:tgtEl>
                                          <p:spTgt spid="55"/>
                                        </p:tgtEl>
                                        <p:attrNameLst>
                                          <p:attrName>ppt_x</p:attrName>
                                        </p:attrNameLst>
                                      </p:cBhvr>
                                      <p:tavLst>
                                        <p:tav tm="0">
                                          <p:val>
                                            <p:strVal val="#ppt_x"/>
                                          </p:val>
                                        </p:tav>
                                        <p:tav tm="100000">
                                          <p:val>
                                            <p:strVal val="#ppt_x"/>
                                          </p:val>
                                        </p:tav>
                                      </p:tavLst>
                                    </p:anim>
                                    <p:anim calcmode="lin" valueType="num">
                                      <p:cBhvr additive="base">
                                        <p:cTn id="118" dur="250" fill="hold"/>
                                        <p:tgtEl>
                                          <p:spTgt spid="55"/>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600"/>
                                  </p:stCondLst>
                                  <p:childTnLst>
                                    <p:set>
                                      <p:cBhvr>
                                        <p:cTn id="120" dur="1" fill="hold">
                                          <p:stCondLst>
                                            <p:cond delay="0"/>
                                          </p:stCondLst>
                                        </p:cTn>
                                        <p:tgtEl>
                                          <p:spTgt spid="56"/>
                                        </p:tgtEl>
                                        <p:attrNameLst>
                                          <p:attrName>style.visibility</p:attrName>
                                        </p:attrNameLst>
                                      </p:cBhvr>
                                      <p:to>
                                        <p:strVal val="visible"/>
                                      </p:to>
                                    </p:set>
                                    <p:anim calcmode="lin" valueType="num">
                                      <p:cBhvr additive="base">
                                        <p:cTn id="121" dur="250" fill="hold"/>
                                        <p:tgtEl>
                                          <p:spTgt spid="56"/>
                                        </p:tgtEl>
                                        <p:attrNameLst>
                                          <p:attrName>ppt_x</p:attrName>
                                        </p:attrNameLst>
                                      </p:cBhvr>
                                      <p:tavLst>
                                        <p:tav tm="0">
                                          <p:val>
                                            <p:strVal val="#ppt_x"/>
                                          </p:val>
                                        </p:tav>
                                        <p:tav tm="100000">
                                          <p:val>
                                            <p:strVal val="#ppt_x"/>
                                          </p:val>
                                        </p:tav>
                                      </p:tavLst>
                                    </p:anim>
                                    <p:anim calcmode="lin" valueType="num">
                                      <p:cBhvr additive="base">
                                        <p:cTn id="122" dur="250" fill="hold"/>
                                        <p:tgtEl>
                                          <p:spTgt spid="56"/>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400"/>
                                  </p:stCondLst>
                                  <p:childTnLst>
                                    <p:set>
                                      <p:cBhvr>
                                        <p:cTn id="124" dur="1" fill="hold">
                                          <p:stCondLst>
                                            <p:cond delay="0"/>
                                          </p:stCondLst>
                                        </p:cTn>
                                        <p:tgtEl>
                                          <p:spTgt spid="57"/>
                                        </p:tgtEl>
                                        <p:attrNameLst>
                                          <p:attrName>style.visibility</p:attrName>
                                        </p:attrNameLst>
                                      </p:cBhvr>
                                      <p:to>
                                        <p:strVal val="visible"/>
                                      </p:to>
                                    </p:set>
                                    <p:anim calcmode="lin" valueType="num">
                                      <p:cBhvr additive="base">
                                        <p:cTn id="125" dur="250" fill="hold"/>
                                        <p:tgtEl>
                                          <p:spTgt spid="57"/>
                                        </p:tgtEl>
                                        <p:attrNameLst>
                                          <p:attrName>ppt_x</p:attrName>
                                        </p:attrNameLst>
                                      </p:cBhvr>
                                      <p:tavLst>
                                        <p:tav tm="0">
                                          <p:val>
                                            <p:strVal val="#ppt_x"/>
                                          </p:val>
                                        </p:tav>
                                        <p:tav tm="100000">
                                          <p:val>
                                            <p:strVal val="#ppt_x"/>
                                          </p:val>
                                        </p:tav>
                                      </p:tavLst>
                                    </p:anim>
                                    <p:anim calcmode="lin" valueType="num">
                                      <p:cBhvr additive="base">
                                        <p:cTn id="126" dur="250" fill="hold"/>
                                        <p:tgtEl>
                                          <p:spTgt spid="57"/>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250"/>
                                  </p:stCondLst>
                                  <p:childTnLst>
                                    <p:set>
                                      <p:cBhvr>
                                        <p:cTn id="128" dur="1" fill="hold">
                                          <p:stCondLst>
                                            <p:cond delay="0"/>
                                          </p:stCondLst>
                                        </p:cTn>
                                        <p:tgtEl>
                                          <p:spTgt spid="58"/>
                                        </p:tgtEl>
                                        <p:attrNameLst>
                                          <p:attrName>style.visibility</p:attrName>
                                        </p:attrNameLst>
                                      </p:cBhvr>
                                      <p:to>
                                        <p:strVal val="visible"/>
                                      </p:to>
                                    </p:set>
                                    <p:anim calcmode="lin" valueType="num">
                                      <p:cBhvr additive="base">
                                        <p:cTn id="129" dur="250" fill="hold"/>
                                        <p:tgtEl>
                                          <p:spTgt spid="58"/>
                                        </p:tgtEl>
                                        <p:attrNameLst>
                                          <p:attrName>ppt_x</p:attrName>
                                        </p:attrNameLst>
                                      </p:cBhvr>
                                      <p:tavLst>
                                        <p:tav tm="0">
                                          <p:val>
                                            <p:strVal val="#ppt_x"/>
                                          </p:val>
                                        </p:tav>
                                        <p:tav tm="100000">
                                          <p:val>
                                            <p:strVal val="#ppt_x"/>
                                          </p:val>
                                        </p:tav>
                                      </p:tavLst>
                                    </p:anim>
                                    <p:anim calcmode="lin" valueType="num">
                                      <p:cBhvr additive="base">
                                        <p:cTn id="130" dur="250" fill="hold"/>
                                        <p:tgtEl>
                                          <p:spTgt spid="58"/>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0"/>
                                  </p:stCondLst>
                                  <p:childTnLst>
                                    <p:set>
                                      <p:cBhvr>
                                        <p:cTn id="132" dur="1" fill="hold">
                                          <p:stCondLst>
                                            <p:cond delay="0"/>
                                          </p:stCondLst>
                                        </p:cTn>
                                        <p:tgtEl>
                                          <p:spTgt spid="59"/>
                                        </p:tgtEl>
                                        <p:attrNameLst>
                                          <p:attrName>style.visibility</p:attrName>
                                        </p:attrNameLst>
                                      </p:cBhvr>
                                      <p:to>
                                        <p:strVal val="visible"/>
                                      </p:to>
                                    </p:set>
                                    <p:anim calcmode="lin" valueType="num">
                                      <p:cBhvr additive="base">
                                        <p:cTn id="133" dur="250" fill="hold"/>
                                        <p:tgtEl>
                                          <p:spTgt spid="59"/>
                                        </p:tgtEl>
                                        <p:attrNameLst>
                                          <p:attrName>ppt_x</p:attrName>
                                        </p:attrNameLst>
                                      </p:cBhvr>
                                      <p:tavLst>
                                        <p:tav tm="0">
                                          <p:val>
                                            <p:strVal val="#ppt_x"/>
                                          </p:val>
                                        </p:tav>
                                        <p:tav tm="100000">
                                          <p:val>
                                            <p:strVal val="#ppt_x"/>
                                          </p:val>
                                        </p:tav>
                                      </p:tavLst>
                                    </p:anim>
                                    <p:anim calcmode="lin" valueType="num">
                                      <p:cBhvr additive="base">
                                        <p:cTn id="134" dur="250" fill="hold"/>
                                        <p:tgtEl>
                                          <p:spTgt spid="59"/>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250"/>
                                  </p:stCondLst>
                                  <p:childTnLst>
                                    <p:set>
                                      <p:cBhvr>
                                        <p:cTn id="136" dur="1" fill="hold">
                                          <p:stCondLst>
                                            <p:cond delay="0"/>
                                          </p:stCondLst>
                                        </p:cTn>
                                        <p:tgtEl>
                                          <p:spTgt spid="60"/>
                                        </p:tgtEl>
                                        <p:attrNameLst>
                                          <p:attrName>style.visibility</p:attrName>
                                        </p:attrNameLst>
                                      </p:cBhvr>
                                      <p:to>
                                        <p:strVal val="visible"/>
                                      </p:to>
                                    </p:set>
                                    <p:anim calcmode="lin" valueType="num">
                                      <p:cBhvr additive="base">
                                        <p:cTn id="137" dur="250" fill="hold"/>
                                        <p:tgtEl>
                                          <p:spTgt spid="60"/>
                                        </p:tgtEl>
                                        <p:attrNameLst>
                                          <p:attrName>ppt_x</p:attrName>
                                        </p:attrNameLst>
                                      </p:cBhvr>
                                      <p:tavLst>
                                        <p:tav tm="0">
                                          <p:val>
                                            <p:strVal val="#ppt_x"/>
                                          </p:val>
                                        </p:tav>
                                        <p:tav tm="100000">
                                          <p:val>
                                            <p:strVal val="#ppt_x"/>
                                          </p:val>
                                        </p:tav>
                                      </p:tavLst>
                                    </p:anim>
                                    <p:anim calcmode="lin" valueType="num">
                                      <p:cBhvr additive="base">
                                        <p:cTn id="138" dur="250" fill="hold"/>
                                        <p:tgtEl>
                                          <p:spTgt spid="60"/>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250"/>
                                  </p:stCondLst>
                                  <p:childTnLst>
                                    <p:set>
                                      <p:cBhvr>
                                        <p:cTn id="140" dur="1" fill="hold">
                                          <p:stCondLst>
                                            <p:cond delay="0"/>
                                          </p:stCondLst>
                                        </p:cTn>
                                        <p:tgtEl>
                                          <p:spTgt spid="61"/>
                                        </p:tgtEl>
                                        <p:attrNameLst>
                                          <p:attrName>style.visibility</p:attrName>
                                        </p:attrNameLst>
                                      </p:cBhvr>
                                      <p:to>
                                        <p:strVal val="visible"/>
                                      </p:to>
                                    </p:set>
                                    <p:anim calcmode="lin" valueType="num">
                                      <p:cBhvr additive="base">
                                        <p:cTn id="141" dur="250" fill="hold"/>
                                        <p:tgtEl>
                                          <p:spTgt spid="61"/>
                                        </p:tgtEl>
                                        <p:attrNameLst>
                                          <p:attrName>ppt_x</p:attrName>
                                        </p:attrNameLst>
                                      </p:cBhvr>
                                      <p:tavLst>
                                        <p:tav tm="0">
                                          <p:val>
                                            <p:strVal val="#ppt_x"/>
                                          </p:val>
                                        </p:tav>
                                        <p:tav tm="100000">
                                          <p:val>
                                            <p:strVal val="#ppt_x"/>
                                          </p:val>
                                        </p:tav>
                                      </p:tavLst>
                                    </p:anim>
                                    <p:anim calcmode="lin" valueType="num">
                                      <p:cBhvr additive="base">
                                        <p:cTn id="142" dur="250" fill="hold"/>
                                        <p:tgtEl>
                                          <p:spTgt spid="61"/>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100"/>
                                  </p:stCondLst>
                                  <p:childTnLst>
                                    <p:set>
                                      <p:cBhvr>
                                        <p:cTn id="144" dur="1" fill="hold">
                                          <p:stCondLst>
                                            <p:cond delay="0"/>
                                          </p:stCondLst>
                                        </p:cTn>
                                        <p:tgtEl>
                                          <p:spTgt spid="62"/>
                                        </p:tgtEl>
                                        <p:attrNameLst>
                                          <p:attrName>style.visibility</p:attrName>
                                        </p:attrNameLst>
                                      </p:cBhvr>
                                      <p:to>
                                        <p:strVal val="visible"/>
                                      </p:to>
                                    </p:set>
                                    <p:anim calcmode="lin" valueType="num">
                                      <p:cBhvr additive="base">
                                        <p:cTn id="145" dur="250" fill="hold"/>
                                        <p:tgtEl>
                                          <p:spTgt spid="62"/>
                                        </p:tgtEl>
                                        <p:attrNameLst>
                                          <p:attrName>ppt_x</p:attrName>
                                        </p:attrNameLst>
                                      </p:cBhvr>
                                      <p:tavLst>
                                        <p:tav tm="0">
                                          <p:val>
                                            <p:strVal val="#ppt_x"/>
                                          </p:val>
                                        </p:tav>
                                        <p:tav tm="100000">
                                          <p:val>
                                            <p:strVal val="#ppt_x"/>
                                          </p:val>
                                        </p:tav>
                                      </p:tavLst>
                                    </p:anim>
                                    <p:anim calcmode="lin" valueType="num">
                                      <p:cBhvr additive="base">
                                        <p:cTn id="146" dur="250" fill="hold"/>
                                        <p:tgtEl>
                                          <p:spTgt spid="62"/>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250"/>
                                  </p:stCondLst>
                                  <p:childTnLst>
                                    <p:set>
                                      <p:cBhvr>
                                        <p:cTn id="148" dur="1" fill="hold">
                                          <p:stCondLst>
                                            <p:cond delay="0"/>
                                          </p:stCondLst>
                                        </p:cTn>
                                        <p:tgtEl>
                                          <p:spTgt spid="63"/>
                                        </p:tgtEl>
                                        <p:attrNameLst>
                                          <p:attrName>style.visibility</p:attrName>
                                        </p:attrNameLst>
                                      </p:cBhvr>
                                      <p:to>
                                        <p:strVal val="visible"/>
                                      </p:to>
                                    </p:set>
                                    <p:anim calcmode="lin" valueType="num">
                                      <p:cBhvr additive="base">
                                        <p:cTn id="149" dur="250" fill="hold"/>
                                        <p:tgtEl>
                                          <p:spTgt spid="63"/>
                                        </p:tgtEl>
                                        <p:attrNameLst>
                                          <p:attrName>ppt_x</p:attrName>
                                        </p:attrNameLst>
                                      </p:cBhvr>
                                      <p:tavLst>
                                        <p:tav tm="0">
                                          <p:val>
                                            <p:strVal val="#ppt_x"/>
                                          </p:val>
                                        </p:tav>
                                        <p:tav tm="100000">
                                          <p:val>
                                            <p:strVal val="#ppt_x"/>
                                          </p:val>
                                        </p:tav>
                                      </p:tavLst>
                                    </p:anim>
                                    <p:anim calcmode="lin" valueType="num">
                                      <p:cBhvr additive="base">
                                        <p:cTn id="150" dur="250" fill="hold"/>
                                        <p:tgtEl>
                                          <p:spTgt spid="63"/>
                                        </p:tgtEl>
                                        <p:attrNameLst>
                                          <p:attrName>ppt_y</p:attrName>
                                        </p:attrNameLst>
                                      </p:cBhvr>
                                      <p:tavLst>
                                        <p:tav tm="0">
                                          <p:val>
                                            <p:strVal val="1+#ppt_h/2"/>
                                          </p:val>
                                        </p:tav>
                                        <p:tav tm="100000">
                                          <p:val>
                                            <p:strVal val="#ppt_y"/>
                                          </p:val>
                                        </p:tav>
                                      </p:tavLst>
                                    </p:anim>
                                  </p:childTnLst>
                                </p:cTn>
                              </p:par>
                              <p:par>
                                <p:cTn id="151" presetID="2" presetClass="entr" presetSubtype="4" fill="hold" grpId="0" nodeType="withEffect">
                                  <p:stCondLst>
                                    <p:cond delay="250"/>
                                  </p:stCondLst>
                                  <p:childTnLst>
                                    <p:set>
                                      <p:cBhvr>
                                        <p:cTn id="152" dur="1" fill="hold">
                                          <p:stCondLst>
                                            <p:cond delay="0"/>
                                          </p:stCondLst>
                                        </p:cTn>
                                        <p:tgtEl>
                                          <p:spTgt spid="64"/>
                                        </p:tgtEl>
                                        <p:attrNameLst>
                                          <p:attrName>style.visibility</p:attrName>
                                        </p:attrNameLst>
                                      </p:cBhvr>
                                      <p:to>
                                        <p:strVal val="visible"/>
                                      </p:to>
                                    </p:set>
                                    <p:anim calcmode="lin" valueType="num">
                                      <p:cBhvr additive="base">
                                        <p:cTn id="153" dur="250" fill="hold"/>
                                        <p:tgtEl>
                                          <p:spTgt spid="64"/>
                                        </p:tgtEl>
                                        <p:attrNameLst>
                                          <p:attrName>ppt_x</p:attrName>
                                        </p:attrNameLst>
                                      </p:cBhvr>
                                      <p:tavLst>
                                        <p:tav tm="0">
                                          <p:val>
                                            <p:strVal val="#ppt_x"/>
                                          </p:val>
                                        </p:tav>
                                        <p:tav tm="100000">
                                          <p:val>
                                            <p:strVal val="#ppt_x"/>
                                          </p:val>
                                        </p:tav>
                                      </p:tavLst>
                                    </p:anim>
                                    <p:anim calcmode="lin" valueType="num">
                                      <p:cBhvr additive="base">
                                        <p:cTn id="154" dur="250" fill="hold"/>
                                        <p:tgtEl>
                                          <p:spTgt spid="64"/>
                                        </p:tgtEl>
                                        <p:attrNameLst>
                                          <p:attrName>ppt_y</p:attrName>
                                        </p:attrNameLst>
                                      </p:cBhvr>
                                      <p:tavLst>
                                        <p:tav tm="0">
                                          <p:val>
                                            <p:strVal val="1+#ppt_h/2"/>
                                          </p:val>
                                        </p:tav>
                                        <p:tav tm="100000">
                                          <p:val>
                                            <p:strVal val="#ppt_y"/>
                                          </p:val>
                                        </p:tav>
                                      </p:tavLst>
                                    </p:anim>
                                  </p:childTnLst>
                                </p:cTn>
                              </p:par>
                            </p:childTnLst>
                          </p:cTn>
                        </p:par>
                        <p:par>
                          <p:cTn id="155" fill="hold">
                            <p:stCondLst>
                              <p:cond delay="1500"/>
                            </p:stCondLst>
                            <p:childTnLst>
                              <p:par>
                                <p:cTn id="156" presetID="12" presetClass="entr" presetSubtype="2" fill="hold" grpId="0" nodeType="afterEffect">
                                  <p:stCondLst>
                                    <p:cond delay="0"/>
                                  </p:stCondLst>
                                  <p:childTnLst>
                                    <p:set>
                                      <p:cBhvr>
                                        <p:cTn id="157" dur="1" fill="hold">
                                          <p:stCondLst>
                                            <p:cond delay="0"/>
                                          </p:stCondLst>
                                        </p:cTn>
                                        <p:tgtEl>
                                          <p:spTgt spid="182"/>
                                        </p:tgtEl>
                                        <p:attrNameLst>
                                          <p:attrName>style.visibility</p:attrName>
                                        </p:attrNameLst>
                                      </p:cBhvr>
                                      <p:to>
                                        <p:strVal val="visible"/>
                                      </p:to>
                                    </p:set>
                                    <p:anim calcmode="lin" valueType="num">
                                      <p:cBhvr additive="base">
                                        <p:cTn id="158" dur="500"/>
                                        <p:tgtEl>
                                          <p:spTgt spid="182"/>
                                        </p:tgtEl>
                                        <p:attrNameLst>
                                          <p:attrName>ppt_x</p:attrName>
                                        </p:attrNameLst>
                                      </p:cBhvr>
                                      <p:tavLst>
                                        <p:tav tm="0">
                                          <p:val>
                                            <p:strVal val="#ppt_x+#ppt_w*1.125000"/>
                                          </p:val>
                                        </p:tav>
                                        <p:tav tm="100000">
                                          <p:val>
                                            <p:strVal val="#ppt_x"/>
                                          </p:val>
                                        </p:tav>
                                      </p:tavLst>
                                    </p:anim>
                                    <p:animEffect transition="in" filter="wipe(left)">
                                      <p:cBhvr>
                                        <p:cTn id="159" dur="500"/>
                                        <p:tgtEl>
                                          <p:spTgt spid="182"/>
                                        </p:tgtEl>
                                      </p:cBhvr>
                                    </p:animEffect>
                                  </p:childTnLst>
                                </p:cTn>
                              </p:par>
                            </p:childTnLst>
                          </p:cTn>
                        </p:par>
                        <p:par>
                          <p:cTn id="160" fill="hold">
                            <p:stCondLst>
                              <p:cond delay="2000"/>
                            </p:stCondLst>
                            <p:childTnLst>
                              <p:par>
                                <p:cTn id="161" presetID="14" presetClass="entr" presetSubtype="10" fill="hold" grpId="0" nodeType="afterEffect">
                                  <p:stCondLst>
                                    <p:cond delay="0"/>
                                  </p:stCondLst>
                                  <p:childTnLst>
                                    <p:set>
                                      <p:cBhvr>
                                        <p:cTn id="162" dur="1" fill="hold">
                                          <p:stCondLst>
                                            <p:cond delay="0"/>
                                          </p:stCondLst>
                                        </p:cTn>
                                        <p:tgtEl>
                                          <p:spTgt spid="188"/>
                                        </p:tgtEl>
                                        <p:attrNameLst>
                                          <p:attrName>style.visibility</p:attrName>
                                        </p:attrNameLst>
                                      </p:cBhvr>
                                      <p:to>
                                        <p:strVal val="visible"/>
                                      </p:to>
                                    </p:set>
                                    <p:animEffect transition="in" filter="randombar(horizontal)">
                                      <p:cBhvr>
                                        <p:cTn id="163" dur="500"/>
                                        <p:tgtEl>
                                          <p:spTgt spid="188"/>
                                        </p:tgtEl>
                                      </p:cBhvr>
                                    </p:animEffect>
                                  </p:childTnLst>
                                </p:cTn>
                              </p:par>
                              <p:par>
                                <p:cTn id="164" presetID="14" presetClass="entr" presetSubtype="10" fill="hold" grpId="0" nodeType="withEffect">
                                  <p:stCondLst>
                                    <p:cond delay="0"/>
                                  </p:stCondLst>
                                  <p:childTnLst>
                                    <p:set>
                                      <p:cBhvr>
                                        <p:cTn id="165" dur="1" fill="hold">
                                          <p:stCondLst>
                                            <p:cond delay="0"/>
                                          </p:stCondLst>
                                        </p:cTn>
                                        <p:tgtEl>
                                          <p:spTgt spid="189"/>
                                        </p:tgtEl>
                                        <p:attrNameLst>
                                          <p:attrName>style.visibility</p:attrName>
                                        </p:attrNameLst>
                                      </p:cBhvr>
                                      <p:to>
                                        <p:strVal val="visible"/>
                                      </p:to>
                                    </p:set>
                                    <p:animEffect transition="in" filter="randombar(horizontal)">
                                      <p:cBhvr>
                                        <p:cTn id="166" dur="500"/>
                                        <p:tgtEl>
                                          <p:spTgt spid="189"/>
                                        </p:tgtEl>
                                      </p:cBhvr>
                                    </p:animEffect>
                                  </p:childTnLst>
                                </p:cTn>
                              </p:par>
                            </p:childTnLst>
                          </p:cTn>
                        </p:par>
                        <p:par>
                          <p:cTn id="167" fill="hold">
                            <p:stCondLst>
                              <p:cond delay="2500"/>
                            </p:stCondLst>
                            <p:childTnLst>
                              <p:par>
                                <p:cTn id="168" presetID="12" presetClass="entr" presetSubtype="8" fill="hold" grpId="0" nodeType="afterEffect">
                                  <p:stCondLst>
                                    <p:cond delay="0"/>
                                  </p:stCondLst>
                                  <p:childTnLst>
                                    <p:set>
                                      <p:cBhvr>
                                        <p:cTn id="169" dur="1" fill="hold">
                                          <p:stCondLst>
                                            <p:cond delay="0"/>
                                          </p:stCondLst>
                                        </p:cTn>
                                        <p:tgtEl>
                                          <p:spTgt spid="185"/>
                                        </p:tgtEl>
                                        <p:attrNameLst>
                                          <p:attrName>style.visibility</p:attrName>
                                        </p:attrNameLst>
                                      </p:cBhvr>
                                      <p:to>
                                        <p:strVal val="visible"/>
                                      </p:to>
                                    </p:set>
                                    <p:anim calcmode="lin" valueType="num">
                                      <p:cBhvr additive="base">
                                        <p:cTn id="170" dur="500"/>
                                        <p:tgtEl>
                                          <p:spTgt spid="185"/>
                                        </p:tgtEl>
                                        <p:attrNameLst>
                                          <p:attrName>ppt_x</p:attrName>
                                        </p:attrNameLst>
                                      </p:cBhvr>
                                      <p:tavLst>
                                        <p:tav tm="0">
                                          <p:val>
                                            <p:strVal val="#ppt_x-#ppt_w*1.125000"/>
                                          </p:val>
                                        </p:tav>
                                        <p:tav tm="100000">
                                          <p:val>
                                            <p:strVal val="#ppt_x"/>
                                          </p:val>
                                        </p:tav>
                                      </p:tavLst>
                                    </p:anim>
                                    <p:animEffect transition="in" filter="wipe(right)">
                                      <p:cBhvr>
                                        <p:cTn id="171" dur="500"/>
                                        <p:tgtEl>
                                          <p:spTgt spid="185"/>
                                        </p:tgtEl>
                                      </p:cBhvr>
                                    </p:animEffect>
                                  </p:childTnLst>
                                </p:cTn>
                              </p:par>
                            </p:childTnLst>
                          </p:cTn>
                        </p:par>
                        <p:par>
                          <p:cTn id="172" fill="hold">
                            <p:stCondLst>
                              <p:cond delay="3000"/>
                            </p:stCondLst>
                            <p:childTnLst>
                              <p:par>
                                <p:cTn id="173" presetID="14" presetClass="entr" presetSubtype="10" fill="hold" grpId="0" nodeType="afterEffect">
                                  <p:stCondLst>
                                    <p:cond delay="0"/>
                                  </p:stCondLst>
                                  <p:childTnLst>
                                    <p:set>
                                      <p:cBhvr>
                                        <p:cTn id="174" dur="1" fill="hold">
                                          <p:stCondLst>
                                            <p:cond delay="0"/>
                                          </p:stCondLst>
                                        </p:cTn>
                                        <p:tgtEl>
                                          <p:spTgt spid="194"/>
                                        </p:tgtEl>
                                        <p:attrNameLst>
                                          <p:attrName>style.visibility</p:attrName>
                                        </p:attrNameLst>
                                      </p:cBhvr>
                                      <p:to>
                                        <p:strVal val="visible"/>
                                      </p:to>
                                    </p:set>
                                    <p:animEffect transition="in" filter="randombar(horizontal)">
                                      <p:cBhvr>
                                        <p:cTn id="175" dur="500"/>
                                        <p:tgtEl>
                                          <p:spTgt spid="194"/>
                                        </p:tgtEl>
                                      </p:cBhvr>
                                    </p:animEffect>
                                  </p:childTnLst>
                                </p:cTn>
                              </p:par>
                              <p:par>
                                <p:cTn id="176" presetID="14" presetClass="entr" presetSubtype="10" fill="hold" grpId="0" nodeType="withEffect">
                                  <p:stCondLst>
                                    <p:cond delay="0"/>
                                  </p:stCondLst>
                                  <p:childTnLst>
                                    <p:set>
                                      <p:cBhvr>
                                        <p:cTn id="177" dur="1" fill="hold">
                                          <p:stCondLst>
                                            <p:cond delay="0"/>
                                          </p:stCondLst>
                                        </p:cTn>
                                        <p:tgtEl>
                                          <p:spTgt spid="195"/>
                                        </p:tgtEl>
                                        <p:attrNameLst>
                                          <p:attrName>style.visibility</p:attrName>
                                        </p:attrNameLst>
                                      </p:cBhvr>
                                      <p:to>
                                        <p:strVal val="visible"/>
                                      </p:to>
                                    </p:set>
                                    <p:animEffect transition="in" filter="randombar(horizontal)">
                                      <p:cBhvr>
                                        <p:cTn id="178" dur="500"/>
                                        <p:tgtEl>
                                          <p:spTgt spid="195"/>
                                        </p:tgtEl>
                                      </p:cBhvr>
                                    </p:animEffect>
                                  </p:childTnLst>
                                </p:cTn>
                              </p:par>
                            </p:childTnLst>
                          </p:cTn>
                        </p:par>
                        <p:par>
                          <p:cTn id="179" fill="hold">
                            <p:stCondLst>
                              <p:cond delay="3500"/>
                            </p:stCondLst>
                            <p:childTnLst>
                              <p:par>
                                <p:cTn id="180" presetID="12" presetClass="entr" presetSubtype="2" fill="hold" grpId="0" nodeType="afterEffect">
                                  <p:stCondLst>
                                    <p:cond delay="0"/>
                                  </p:stCondLst>
                                  <p:childTnLst>
                                    <p:set>
                                      <p:cBhvr>
                                        <p:cTn id="181" dur="1" fill="hold">
                                          <p:stCondLst>
                                            <p:cond delay="0"/>
                                          </p:stCondLst>
                                        </p:cTn>
                                        <p:tgtEl>
                                          <p:spTgt spid="183"/>
                                        </p:tgtEl>
                                        <p:attrNameLst>
                                          <p:attrName>style.visibility</p:attrName>
                                        </p:attrNameLst>
                                      </p:cBhvr>
                                      <p:to>
                                        <p:strVal val="visible"/>
                                      </p:to>
                                    </p:set>
                                    <p:anim calcmode="lin" valueType="num">
                                      <p:cBhvr additive="base">
                                        <p:cTn id="182" dur="500"/>
                                        <p:tgtEl>
                                          <p:spTgt spid="183"/>
                                        </p:tgtEl>
                                        <p:attrNameLst>
                                          <p:attrName>ppt_x</p:attrName>
                                        </p:attrNameLst>
                                      </p:cBhvr>
                                      <p:tavLst>
                                        <p:tav tm="0">
                                          <p:val>
                                            <p:strVal val="#ppt_x+#ppt_w*1.125000"/>
                                          </p:val>
                                        </p:tav>
                                        <p:tav tm="100000">
                                          <p:val>
                                            <p:strVal val="#ppt_x"/>
                                          </p:val>
                                        </p:tav>
                                      </p:tavLst>
                                    </p:anim>
                                    <p:animEffect transition="in" filter="wipe(left)">
                                      <p:cBhvr>
                                        <p:cTn id="183" dur="500"/>
                                        <p:tgtEl>
                                          <p:spTgt spid="183"/>
                                        </p:tgtEl>
                                      </p:cBhvr>
                                    </p:animEffect>
                                  </p:childTnLst>
                                </p:cTn>
                              </p:par>
                            </p:childTnLst>
                          </p:cTn>
                        </p:par>
                        <p:par>
                          <p:cTn id="184" fill="hold">
                            <p:stCondLst>
                              <p:cond delay="4000"/>
                            </p:stCondLst>
                            <p:childTnLst>
                              <p:par>
                                <p:cTn id="185" presetID="14" presetClass="entr" presetSubtype="10" fill="hold" grpId="0" nodeType="afterEffect">
                                  <p:stCondLst>
                                    <p:cond delay="0"/>
                                  </p:stCondLst>
                                  <p:childTnLst>
                                    <p:set>
                                      <p:cBhvr>
                                        <p:cTn id="186" dur="1" fill="hold">
                                          <p:stCondLst>
                                            <p:cond delay="0"/>
                                          </p:stCondLst>
                                        </p:cTn>
                                        <p:tgtEl>
                                          <p:spTgt spid="192"/>
                                        </p:tgtEl>
                                        <p:attrNameLst>
                                          <p:attrName>style.visibility</p:attrName>
                                        </p:attrNameLst>
                                      </p:cBhvr>
                                      <p:to>
                                        <p:strVal val="visible"/>
                                      </p:to>
                                    </p:set>
                                    <p:animEffect transition="in" filter="randombar(horizontal)">
                                      <p:cBhvr>
                                        <p:cTn id="187" dur="500"/>
                                        <p:tgtEl>
                                          <p:spTgt spid="192"/>
                                        </p:tgtEl>
                                      </p:cBhvr>
                                    </p:animEffect>
                                  </p:childTnLst>
                                </p:cTn>
                              </p:par>
                              <p:par>
                                <p:cTn id="188" presetID="14" presetClass="entr" presetSubtype="10" fill="hold" grpId="0" nodeType="withEffect">
                                  <p:stCondLst>
                                    <p:cond delay="0"/>
                                  </p:stCondLst>
                                  <p:childTnLst>
                                    <p:set>
                                      <p:cBhvr>
                                        <p:cTn id="189" dur="1" fill="hold">
                                          <p:stCondLst>
                                            <p:cond delay="0"/>
                                          </p:stCondLst>
                                        </p:cTn>
                                        <p:tgtEl>
                                          <p:spTgt spid="193"/>
                                        </p:tgtEl>
                                        <p:attrNameLst>
                                          <p:attrName>style.visibility</p:attrName>
                                        </p:attrNameLst>
                                      </p:cBhvr>
                                      <p:to>
                                        <p:strVal val="visible"/>
                                      </p:to>
                                    </p:set>
                                    <p:animEffect transition="in" filter="randombar(horizontal)">
                                      <p:cBhvr>
                                        <p:cTn id="190" dur="500"/>
                                        <p:tgtEl>
                                          <p:spTgt spid="193"/>
                                        </p:tgtEl>
                                      </p:cBhvr>
                                    </p:animEffect>
                                  </p:childTnLst>
                                </p:cTn>
                              </p:par>
                            </p:childTnLst>
                          </p:cTn>
                        </p:par>
                        <p:par>
                          <p:cTn id="191" fill="hold">
                            <p:stCondLst>
                              <p:cond delay="4500"/>
                            </p:stCondLst>
                            <p:childTnLst>
                              <p:par>
                                <p:cTn id="192" presetID="12" presetClass="entr" presetSubtype="8" fill="hold" grpId="0" nodeType="afterEffect">
                                  <p:stCondLst>
                                    <p:cond delay="0"/>
                                  </p:stCondLst>
                                  <p:childTnLst>
                                    <p:set>
                                      <p:cBhvr>
                                        <p:cTn id="193" dur="1" fill="hold">
                                          <p:stCondLst>
                                            <p:cond delay="0"/>
                                          </p:stCondLst>
                                        </p:cTn>
                                        <p:tgtEl>
                                          <p:spTgt spid="186"/>
                                        </p:tgtEl>
                                        <p:attrNameLst>
                                          <p:attrName>style.visibility</p:attrName>
                                        </p:attrNameLst>
                                      </p:cBhvr>
                                      <p:to>
                                        <p:strVal val="visible"/>
                                      </p:to>
                                    </p:set>
                                    <p:anim calcmode="lin" valueType="num">
                                      <p:cBhvr additive="base">
                                        <p:cTn id="194" dur="500"/>
                                        <p:tgtEl>
                                          <p:spTgt spid="186"/>
                                        </p:tgtEl>
                                        <p:attrNameLst>
                                          <p:attrName>ppt_x</p:attrName>
                                        </p:attrNameLst>
                                      </p:cBhvr>
                                      <p:tavLst>
                                        <p:tav tm="0">
                                          <p:val>
                                            <p:strVal val="#ppt_x-#ppt_w*1.125000"/>
                                          </p:val>
                                        </p:tav>
                                        <p:tav tm="100000">
                                          <p:val>
                                            <p:strVal val="#ppt_x"/>
                                          </p:val>
                                        </p:tav>
                                      </p:tavLst>
                                    </p:anim>
                                    <p:animEffect transition="in" filter="wipe(right)">
                                      <p:cBhvr>
                                        <p:cTn id="195" dur="500"/>
                                        <p:tgtEl>
                                          <p:spTgt spid="186"/>
                                        </p:tgtEl>
                                      </p:cBhvr>
                                    </p:animEffect>
                                  </p:childTnLst>
                                </p:cTn>
                              </p:par>
                            </p:childTnLst>
                          </p:cTn>
                        </p:par>
                        <p:par>
                          <p:cTn id="196" fill="hold">
                            <p:stCondLst>
                              <p:cond delay="5000"/>
                            </p:stCondLst>
                            <p:childTnLst>
                              <p:par>
                                <p:cTn id="197" presetID="14" presetClass="entr" presetSubtype="10" fill="hold" grpId="0" nodeType="afterEffect">
                                  <p:stCondLst>
                                    <p:cond delay="0"/>
                                  </p:stCondLst>
                                  <p:childTnLst>
                                    <p:set>
                                      <p:cBhvr>
                                        <p:cTn id="198" dur="1" fill="hold">
                                          <p:stCondLst>
                                            <p:cond delay="0"/>
                                          </p:stCondLst>
                                        </p:cTn>
                                        <p:tgtEl>
                                          <p:spTgt spid="198"/>
                                        </p:tgtEl>
                                        <p:attrNameLst>
                                          <p:attrName>style.visibility</p:attrName>
                                        </p:attrNameLst>
                                      </p:cBhvr>
                                      <p:to>
                                        <p:strVal val="visible"/>
                                      </p:to>
                                    </p:set>
                                    <p:animEffect transition="in" filter="randombar(horizontal)">
                                      <p:cBhvr>
                                        <p:cTn id="199" dur="500"/>
                                        <p:tgtEl>
                                          <p:spTgt spid="198"/>
                                        </p:tgtEl>
                                      </p:cBhvr>
                                    </p:animEffect>
                                  </p:childTnLst>
                                </p:cTn>
                              </p:par>
                              <p:par>
                                <p:cTn id="200" presetID="14" presetClass="entr" presetSubtype="10" fill="hold" grpId="0" nodeType="withEffect">
                                  <p:stCondLst>
                                    <p:cond delay="0"/>
                                  </p:stCondLst>
                                  <p:childTnLst>
                                    <p:set>
                                      <p:cBhvr>
                                        <p:cTn id="201" dur="1" fill="hold">
                                          <p:stCondLst>
                                            <p:cond delay="0"/>
                                          </p:stCondLst>
                                        </p:cTn>
                                        <p:tgtEl>
                                          <p:spTgt spid="199"/>
                                        </p:tgtEl>
                                        <p:attrNameLst>
                                          <p:attrName>style.visibility</p:attrName>
                                        </p:attrNameLst>
                                      </p:cBhvr>
                                      <p:to>
                                        <p:strVal val="visible"/>
                                      </p:to>
                                    </p:set>
                                    <p:animEffect transition="in" filter="randombar(horizontal)">
                                      <p:cBhvr>
                                        <p:cTn id="202" dur="500"/>
                                        <p:tgtEl>
                                          <p:spTgt spid="199"/>
                                        </p:tgtEl>
                                      </p:cBhvr>
                                    </p:animEffect>
                                  </p:childTnLst>
                                </p:cTn>
                              </p:par>
                            </p:childTnLst>
                          </p:cTn>
                        </p:par>
                        <p:par>
                          <p:cTn id="203" fill="hold">
                            <p:stCondLst>
                              <p:cond delay="5500"/>
                            </p:stCondLst>
                            <p:childTnLst>
                              <p:par>
                                <p:cTn id="204" presetID="12" presetClass="entr" presetSubtype="2" fill="hold" grpId="0" nodeType="afterEffect">
                                  <p:stCondLst>
                                    <p:cond delay="0"/>
                                  </p:stCondLst>
                                  <p:childTnLst>
                                    <p:set>
                                      <p:cBhvr>
                                        <p:cTn id="205" dur="1" fill="hold">
                                          <p:stCondLst>
                                            <p:cond delay="0"/>
                                          </p:stCondLst>
                                        </p:cTn>
                                        <p:tgtEl>
                                          <p:spTgt spid="184"/>
                                        </p:tgtEl>
                                        <p:attrNameLst>
                                          <p:attrName>style.visibility</p:attrName>
                                        </p:attrNameLst>
                                      </p:cBhvr>
                                      <p:to>
                                        <p:strVal val="visible"/>
                                      </p:to>
                                    </p:set>
                                    <p:anim calcmode="lin" valueType="num">
                                      <p:cBhvr additive="base">
                                        <p:cTn id="206" dur="500"/>
                                        <p:tgtEl>
                                          <p:spTgt spid="184"/>
                                        </p:tgtEl>
                                        <p:attrNameLst>
                                          <p:attrName>ppt_x</p:attrName>
                                        </p:attrNameLst>
                                      </p:cBhvr>
                                      <p:tavLst>
                                        <p:tav tm="0">
                                          <p:val>
                                            <p:strVal val="#ppt_x+#ppt_w*1.125000"/>
                                          </p:val>
                                        </p:tav>
                                        <p:tav tm="100000">
                                          <p:val>
                                            <p:strVal val="#ppt_x"/>
                                          </p:val>
                                        </p:tav>
                                      </p:tavLst>
                                    </p:anim>
                                    <p:animEffect transition="in" filter="wipe(left)">
                                      <p:cBhvr>
                                        <p:cTn id="207" dur="500"/>
                                        <p:tgtEl>
                                          <p:spTgt spid="184"/>
                                        </p:tgtEl>
                                      </p:cBhvr>
                                    </p:animEffect>
                                  </p:childTnLst>
                                </p:cTn>
                              </p:par>
                            </p:childTnLst>
                          </p:cTn>
                        </p:par>
                        <p:par>
                          <p:cTn id="208" fill="hold">
                            <p:stCondLst>
                              <p:cond delay="6000"/>
                            </p:stCondLst>
                            <p:childTnLst>
                              <p:par>
                                <p:cTn id="209" presetID="14" presetClass="entr" presetSubtype="10" fill="hold" grpId="0" nodeType="afterEffect">
                                  <p:stCondLst>
                                    <p:cond delay="0"/>
                                  </p:stCondLst>
                                  <p:childTnLst>
                                    <p:set>
                                      <p:cBhvr>
                                        <p:cTn id="210" dur="1" fill="hold">
                                          <p:stCondLst>
                                            <p:cond delay="0"/>
                                          </p:stCondLst>
                                        </p:cTn>
                                        <p:tgtEl>
                                          <p:spTgt spid="190"/>
                                        </p:tgtEl>
                                        <p:attrNameLst>
                                          <p:attrName>style.visibility</p:attrName>
                                        </p:attrNameLst>
                                      </p:cBhvr>
                                      <p:to>
                                        <p:strVal val="visible"/>
                                      </p:to>
                                    </p:set>
                                    <p:animEffect transition="in" filter="randombar(horizontal)">
                                      <p:cBhvr>
                                        <p:cTn id="211" dur="500"/>
                                        <p:tgtEl>
                                          <p:spTgt spid="190"/>
                                        </p:tgtEl>
                                      </p:cBhvr>
                                    </p:animEffect>
                                  </p:childTnLst>
                                </p:cTn>
                              </p:par>
                              <p:par>
                                <p:cTn id="212" presetID="14" presetClass="entr" presetSubtype="10" fill="hold" grpId="0" nodeType="withEffect">
                                  <p:stCondLst>
                                    <p:cond delay="0"/>
                                  </p:stCondLst>
                                  <p:childTnLst>
                                    <p:set>
                                      <p:cBhvr>
                                        <p:cTn id="213" dur="1" fill="hold">
                                          <p:stCondLst>
                                            <p:cond delay="0"/>
                                          </p:stCondLst>
                                        </p:cTn>
                                        <p:tgtEl>
                                          <p:spTgt spid="191"/>
                                        </p:tgtEl>
                                        <p:attrNameLst>
                                          <p:attrName>style.visibility</p:attrName>
                                        </p:attrNameLst>
                                      </p:cBhvr>
                                      <p:to>
                                        <p:strVal val="visible"/>
                                      </p:to>
                                    </p:set>
                                    <p:animEffect transition="in" filter="randombar(horizontal)">
                                      <p:cBhvr>
                                        <p:cTn id="214" dur="500"/>
                                        <p:tgtEl>
                                          <p:spTgt spid="191"/>
                                        </p:tgtEl>
                                      </p:cBhvr>
                                    </p:animEffect>
                                  </p:childTnLst>
                                </p:cTn>
                              </p:par>
                            </p:childTnLst>
                          </p:cTn>
                        </p:par>
                        <p:par>
                          <p:cTn id="215" fill="hold">
                            <p:stCondLst>
                              <p:cond delay="6500"/>
                            </p:stCondLst>
                            <p:childTnLst>
                              <p:par>
                                <p:cTn id="216" presetID="12" presetClass="entr" presetSubtype="8" fill="hold" grpId="0" nodeType="afterEffect">
                                  <p:stCondLst>
                                    <p:cond delay="0"/>
                                  </p:stCondLst>
                                  <p:childTnLst>
                                    <p:set>
                                      <p:cBhvr>
                                        <p:cTn id="217" dur="1" fill="hold">
                                          <p:stCondLst>
                                            <p:cond delay="0"/>
                                          </p:stCondLst>
                                        </p:cTn>
                                        <p:tgtEl>
                                          <p:spTgt spid="187"/>
                                        </p:tgtEl>
                                        <p:attrNameLst>
                                          <p:attrName>style.visibility</p:attrName>
                                        </p:attrNameLst>
                                      </p:cBhvr>
                                      <p:to>
                                        <p:strVal val="visible"/>
                                      </p:to>
                                    </p:set>
                                    <p:anim calcmode="lin" valueType="num">
                                      <p:cBhvr additive="base">
                                        <p:cTn id="218" dur="500"/>
                                        <p:tgtEl>
                                          <p:spTgt spid="187"/>
                                        </p:tgtEl>
                                        <p:attrNameLst>
                                          <p:attrName>ppt_x</p:attrName>
                                        </p:attrNameLst>
                                      </p:cBhvr>
                                      <p:tavLst>
                                        <p:tav tm="0">
                                          <p:val>
                                            <p:strVal val="#ppt_x-#ppt_w*1.125000"/>
                                          </p:val>
                                        </p:tav>
                                        <p:tav tm="100000">
                                          <p:val>
                                            <p:strVal val="#ppt_x"/>
                                          </p:val>
                                        </p:tav>
                                      </p:tavLst>
                                    </p:anim>
                                    <p:animEffect transition="in" filter="wipe(right)">
                                      <p:cBhvr>
                                        <p:cTn id="219" dur="500"/>
                                        <p:tgtEl>
                                          <p:spTgt spid="187"/>
                                        </p:tgtEl>
                                      </p:cBhvr>
                                    </p:animEffect>
                                  </p:childTnLst>
                                </p:cTn>
                              </p:par>
                            </p:childTnLst>
                          </p:cTn>
                        </p:par>
                        <p:par>
                          <p:cTn id="220" fill="hold">
                            <p:stCondLst>
                              <p:cond delay="7000"/>
                            </p:stCondLst>
                            <p:childTnLst>
                              <p:par>
                                <p:cTn id="221" presetID="14" presetClass="entr" presetSubtype="10" fill="hold" grpId="0" nodeType="afterEffect">
                                  <p:stCondLst>
                                    <p:cond delay="0"/>
                                  </p:stCondLst>
                                  <p:childTnLst>
                                    <p:set>
                                      <p:cBhvr>
                                        <p:cTn id="222" dur="1" fill="hold">
                                          <p:stCondLst>
                                            <p:cond delay="0"/>
                                          </p:stCondLst>
                                        </p:cTn>
                                        <p:tgtEl>
                                          <p:spTgt spid="196"/>
                                        </p:tgtEl>
                                        <p:attrNameLst>
                                          <p:attrName>style.visibility</p:attrName>
                                        </p:attrNameLst>
                                      </p:cBhvr>
                                      <p:to>
                                        <p:strVal val="visible"/>
                                      </p:to>
                                    </p:set>
                                    <p:animEffect transition="in" filter="randombar(horizontal)">
                                      <p:cBhvr>
                                        <p:cTn id="223" dur="500"/>
                                        <p:tgtEl>
                                          <p:spTgt spid="196"/>
                                        </p:tgtEl>
                                      </p:cBhvr>
                                    </p:animEffect>
                                  </p:childTnLst>
                                </p:cTn>
                              </p:par>
                              <p:par>
                                <p:cTn id="224" presetID="14" presetClass="entr" presetSubtype="10" fill="hold" grpId="0" nodeType="withEffect">
                                  <p:stCondLst>
                                    <p:cond delay="0"/>
                                  </p:stCondLst>
                                  <p:childTnLst>
                                    <p:set>
                                      <p:cBhvr>
                                        <p:cTn id="225" dur="1" fill="hold">
                                          <p:stCondLst>
                                            <p:cond delay="0"/>
                                          </p:stCondLst>
                                        </p:cTn>
                                        <p:tgtEl>
                                          <p:spTgt spid="197"/>
                                        </p:tgtEl>
                                        <p:attrNameLst>
                                          <p:attrName>style.visibility</p:attrName>
                                        </p:attrNameLst>
                                      </p:cBhvr>
                                      <p:to>
                                        <p:strVal val="visible"/>
                                      </p:to>
                                    </p:set>
                                    <p:animEffect transition="in" filter="randombar(horizontal)">
                                      <p:cBhvr>
                                        <p:cTn id="226" dur="500"/>
                                        <p:tgtEl>
                                          <p:spTgt spid="197"/>
                                        </p:tgtEl>
                                      </p:cBhvr>
                                    </p:animEffect>
                                  </p:childTnLst>
                                </p:cTn>
                              </p:par>
                            </p:childTnLst>
                          </p:cTn>
                        </p:par>
                        <p:par>
                          <p:cTn id="227" fill="hold">
                            <p:stCondLst>
                              <p:cond delay="7500"/>
                            </p:stCondLst>
                            <p:childTnLst>
                              <p:par>
                                <p:cTn id="228" presetID="8" presetClass="emph" presetSubtype="0" fill="hold" nodeType="afterEffect">
                                  <p:stCondLst>
                                    <p:cond delay="0"/>
                                  </p:stCondLst>
                                  <p:childTnLst>
                                    <p:animRot by="21600000">
                                      <p:cBhvr>
                                        <p:cTn id="229" dur="1750" fill="hold"/>
                                        <p:tgtEl>
                                          <p:spTgt spid="128"/>
                                        </p:tgtEl>
                                        <p:attrNameLst>
                                          <p:attrName>r</p:attrName>
                                        </p:attrNameLst>
                                      </p:cBhvr>
                                    </p:animRot>
                                  </p:childTnLst>
                                </p:cTn>
                              </p:par>
                              <p:par>
                                <p:cTn id="230" presetID="8" presetClass="emph" presetSubtype="0" fill="hold" nodeType="withEffect">
                                  <p:stCondLst>
                                    <p:cond delay="0"/>
                                  </p:stCondLst>
                                  <p:childTnLst>
                                    <p:animRot by="21600000">
                                      <p:cBhvr>
                                        <p:cTn id="231" dur="1750" fill="hold"/>
                                        <p:tgtEl>
                                          <p:spTgt spid="111"/>
                                        </p:tgtEl>
                                        <p:attrNameLst>
                                          <p:attrName>r</p:attrName>
                                        </p:attrNameLst>
                                      </p:cBhvr>
                                    </p:animRot>
                                  </p:childTnLst>
                                </p:cTn>
                              </p:par>
                              <p:par>
                                <p:cTn id="232" presetID="8" presetClass="emph" presetSubtype="0" fill="hold" nodeType="withEffect">
                                  <p:stCondLst>
                                    <p:cond delay="0"/>
                                  </p:stCondLst>
                                  <p:childTnLst>
                                    <p:animRot by="21600000">
                                      <p:cBhvr>
                                        <p:cTn id="233" dur="1750" fill="hold"/>
                                        <p:tgtEl>
                                          <p:spTgt spid="118"/>
                                        </p:tgtEl>
                                        <p:attrNameLst>
                                          <p:attrName>r</p:attrName>
                                        </p:attrNameLst>
                                      </p:cBhvr>
                                    </p:animRot>
                                  </p:childTnLst>
                                </p:cTn>
                              </p:par>
                              <p:par>
                                <p:cTn id="234" presetID="8" presetClass="emph" presetSubtype="0" fill="hold" nodeType="withEffect">
                                  <p:stCondLst>
                                    <p:cond delay="0"/>
                                  </p:stCondLst>
                                  <p:childTnLst>
                                    <p:animRot by="21600000">
                                      <p:cBhvr>
                                        <p:cTn id="235" dur="1750" fill="hold"/>
                                        <p:tgtEl>
                                          <p:spTgt spid="1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182" grpId="0" animBg="1"/>
      <p:bldP spid="183" grpId="0" animBg="1"/>
      <p:bldP spid="184" grpId="0" animBg="1"/>
      <p:bldP spid="185" grpId="0" animBg="1"/>
      <p:bldP spid="186" grpId="0" animBg="1"/>
      <p:bldP spid="187" grpId="0" animBg="1"/>
      <p:bldP spid="188" grpId="0"/>
      <p:bldP spid="189" grpId="0"/>
      <p:bldP spid="190" grpId="0"/>
      <p:bldP spid="191" grpId="0"/>
      <p:bldP spid="192" grpId="0"/>
      <p:bldP spid="193" grpId="0"/>
      <p:bldP spid="194" grpId="0"/>
      <p:bldP spid="195" grpId="0"/>
      <p:bldP spid="196" grpId="0"/>
      <p:bldP spid="197" grpId="0"/>
      <p:bldP spid="198" grpId="0"/>
      <p:bldP spid="199" grpId="0"/>
      <p:bldP spid="20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3"/>
          <p:cNvSpPr>
            <a:spLocks noChangeArrowheads="1"/>
          </p:cNvSpPr>
          <p:nvPr/>
        </p:nvSpPr>
        <p:spPr bwMode="auto">
          <a:xfrm>
            <a:off x="911424" y="334397"/>
            <a:ext cx="6120680"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3600" b="1" dirty="0">
                <a:solidFill>
                  <a:schemeClr val="bg1"/>
                </a:solidFill>
                <a:cs typeface="+mn-ea"/>
                <a:sym typeface="+mn-lt"/>
              </a:rPr>
              <a:t>请在这里添加您的标题</a:t>
            </a:r>
          </a:p>
        </p:txBody>
      </p:sp>
      <p:grpSp>
        <p:nvGrpSpPr>
          <p:cNvPr id="3" name="组合 2"/>
          <p:cNvGrpSpPr/>
          <p:nvPr/>
        </p:nvGrpSpPr>
        <p:grpSpPr>
          <a:xfrm>
            <a:off x="5681649" y="3048001"/>
            <a:ext cx="1018385" cy="2141787"/>
            <a:chOff x="374650" y="68263"/>
            <a:chExt cx="2339975" cy="4921250"/>
          </a:xfrm>
          <a:solidFill>
            <a:srgbClr val="005828"/>
          </a:solidFill>
        </p:grpSpPr>
        <p:sp>
          <p:nvSpPr>
            <p:cNvPr id="4" name="Freeform 5"/>
            <p:cNvSpPr/>
            <p:nvPr/>
          </p:nvSpPr>
          <p:spPr bwMode="auto">
            <a:xfrm>
              <a:off x="955675" y="87313"/>
              <a:ext cx="774700" cy="774700"/>
            </a:xfrm>
            <a:custGeom>
              <a:avLst/>
              <a:gdLst>
                <a:gd name="T0" fmla="*/ 488 w 488"/>
                <a:gd name="T1" fmla="*/ 244 h 488"/>
                <a:gd name="T2" fmla="*/ 482 w 488"/>
                <a:gd name="T3" fmla="*/ 292 h 488"/>
                <a:gd name="T4" fmla="*/ 468 w 488"/>
                <a:gd name="T5" fmla="*/ 338 h 488"/>
                <a:gd name="T6" fmla="*/ 446 w 488"/>
                <a:gd name="T7" fmla="*/ 380 h 488"/>
                <a:gd name="T8" fmla="*/ 416 w 488"/>
                <a:gd name="T9" fmla="*/ 416 h 488"/>
                <a:gd name="T10" fmla="*/ 380 w 488"/>
                <a:gd name="T11" fmla="*/ 446 h 488"/>
                <a:gd name="T12" fmla="*/ 338 w 488"/>
                <a:gd name="T13" fmla="*/ 468 h 488"/>
                <a:gd name="T14" fmla="*/ 292 w 488"/>
                <a:gd name="T15" fmla="*/ 482 h 488"/>
                <a:gd name="T16" fmla="*/ 244 w 488"/>
                <a:gd name="T17" fmla="*/ 488 h 488"/>
                <a:gd name="T18" fmla="*/ 218 w 488"/>
                <a:gd name="T19" fmla="*/ 486 h 488"/>
                <a:gd name="T20" fmla="*/ 170 w 488"/>
                <a:gd name="T21" fmla="*/ 476 h 488"/>
                <a:gd name="T22" fmla="*/ 126 w 488"/>
                <a:gd name="T23" fmla="*/ 458 h 488"/>
                <a:gd name="T24" fmla="*/ 88 w 488"/>
                <a:gd name="T25" fmla="*/ 432 h 488"/>
                <a:gd name="T26" fmla="*/ 54 w 488"/>
                <a:gd name="T27" fmla="*/ 398 h 488"/>
                <a:gd name="T28" fmla="*/ 28 w 488"/>
                <a:gd name="T29" fmla="*/ 360 h 488"/>
                <a:gd name="T30" fmla="*/ 10 w 488"/>
                <a:gd name="T31" fmla="*/ 316 h 488"/>
                <a:gd name="T32" fmla="*/ 0 w 488"/>
                <a:gd name="T33" fmla="*/ 268 h 488"/>
                <a:gd name="T34" fmla="*/ 0 w 488"/>
                <a:gd name="T35" fmla="*/ 244 h 488"/>
                <a:gd name="T36" fmla="*/ 4 w 488"/>
                <a:gd name="T37" fmla="*/ 194 h 488"/>
                <a:gd name="T38" fmla="*/ 18 w 488"/>
                <a:gd name="T39" fmla="*/ 148 h 488"/>
                <a:gd name="T40" fmla="*/ 40 w 488"/>
                <a:gd name="T41" fmla="*/ 106 h 488"/>
                <a:gd name="T42" fmla="*/ 70 w 488"/>
                <a:gd name="T43" fmla="*/ 70 h 488"/>
                <a:gd name="T44" fmla="*/ 106 w 488"/>
                <a:gd name="T45" fmla="*/ 40 h 488"/>
                <a:gd name="T46" fmla="*/ 148 w 488"/>
                <a:gd name="T47" fmla="*/ 18 h 488"/>
                <a:gd name="T48" fmla="*/ 194 w 488"/>
                <a:gd name="T49" fmla="*/ 4 h 488"/>
                <a:gd name="T50" fmla="*/ 244 w 488"/>
                <a:gd name="T51" fmla="*/ 0 h 488"/>
                <a:gd name="T52" fmla="*/ 268 w 488"/>
                <a:gd name="T53" fmla="*/ 0 h 488"/>
                <a:gd name="T54" fmla="*/ 316 w 488"/>
                <a:gd name="T55" fmla="*/ 10 h 488"/>
                <a:gd name="T56" fmla="*/ 360 w 488"/>
                <a:gd name="T57" fmla="*/ 28 h 488"/>
                <a:gd name="T58" fmla="*/ 398 w 488"/>
                <a:gd name="T59" fmla="*/ 56 h 488"/>
                <a:gd name="T60" fmla="*/ 432 w 488"/>
                <a:gd name="T61" fmla="*/ 88 h 488"/>
                <a:gd name="T62" fmla="*/ 458 w 488"/>
                <a:gd name="T63" fmla="*/ 128 h 488"/>
                <a:gd name="T64" fmla="*/ 476 w 488"/>
                <a:gd name="T65" fmla="*/ 170 h 488"/>
                <a:gd name="T66" fmla="*/ 486 w 488"/>
                <a:gd name="T67" fmla="*/ 218 h 488"/>
                <a:gd name="T68" fmla="*/ 488 w 488"/>
                <a:gd name="T69" fmla="*/ 244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488" y="244"/>
                  </a:moveTo>
                  <a:lnTo>
                    <a:pt x="488" y="244"/>
                  </a:lnTo>
                  <a:lnTo>
                    <a:pt x="486" y="268"/>
                  </a:lnTo>
                  <a:lnTo>
                    <a:pt x="482" y="292"/>
                  </a:lnTo>
                  <a:lnTo>
                    <a:pt x="476" y="316"/>
                  </a:lnTo>
                  <a:lnTo>
                    <a:pt x="468" y="338"/>
                  </a:lnTo>
                  <a:lnTo>
                    <a:pt x="458" y="360"/>
                  </a:lnTo>
                  <a:lnTo>
                    <a:pt x="446" y="380"/>
                  </a:lnTo>
                  <a:lnTo>
                    <a:pt x="432" y="398"/>
                  </a:lnTo>
                  <a:lnTo>
                    <a:pt x="416" y="416"/>
                  </a:lnTo>
                  <a:lnTo>
                    <a:pt x="398" y="432"/>
                  </a:lnTo>
                  <a:lnTo>
                    <a:pt x="380" y="446"/>
                  </a:lnTo>
                  <a:lnTo>
                    <a:pt x="360" y="458"/>
                  </a:lnTo>
                  <a:lnTo>
                    <a:pt x="338" y="468"/>
                  </a:lnTo>
                  <a:lnTo>
                    <a:pt x="316" y="476"/>
                  </a:lnTo>
                  <a:lnTo>
                    <a:pt x="292" y="482"/>
                  </a:lnTo>
                  <a:lnTo>
                    <a:pt x="268" y="486"/>
                  </a:lnTo>
                  <a:lnTo>
                    <a:pt x="244" y="488"/>
                  </a:lnTo>
                  <a:lnTo>
                    <a:pt x="244" y="488"/>
                  </a:lnTo>
                  <a:lnTo>
                    <a:pt x="218" y="486"/>
                  </a:lnTo>
                  <a:lnTo>
                    <a:pt x="194" y="482"/>
                  </a:lnTo>
                  <a:lnTo>
                    <a:pt x="170" y="476"/>
                  </a:lnTo>
                  <a:lnTo>
                    <a:pt x="148" y="468"/>
                  </a:lnTo>
                  <a:lnTo>
                    <a:pt x="126" y="458"/>
                  </a:lnTo>
                  <a:lnTo>
                    <a:pt x="106" y="446"/>
                  </a:lnTo>
                  <a:lnTo>
                    <a:pt x="88" y="432"/>
                  </a:lnTo>
                  <a:lnTo>
                    <a:pt x="70" y="416"/>
                  </a:lnTo>
                  <a:lnTo>
                    <a:pt x="54" y="398"/>
                  </a:lnTo>
                  <a:lnTo>
                    <a:pt x="40" y="380"/>
                  </a:lnTo>
                  <a:lnTo>
                    <a:pt x="28" y="360"/>
                  </a:lnTo>
                  <a:lnTo>
                    <a:pt x="18" y="338"/>
                  </a:lnTo>
                  <a:lnTo>
                    <a:pt x="10" y="316"/>
                  </a:lnTo>
                  <a:lnTo>
                    <a:pt x="4" y="292"/>
                  </a:lnTo>
                  <a:lnTo>
                    <a:pt x="0" y="268"/>
                  </a:lnTo>
                  <a:lnTo>
                    <a:pt x="0" y="244"/>
                  </a:lnTo>
                  <a:lnTo>
                    <a:pt x="0" y="244"/>
                  </a:lnTo>
                  <a:lnTo>
                    <a:pt x="0" y="218"/>
                  </a:lnTo>
                  <a:lnTo>
                    <a:pt x="4" y="194"/>
                  </a:lnTo>
                  <a:lnTo>
                    <a:pt x="10" y="170"/>
                  </a:lnTo>
                  <a:lnTo>
                    <a:pt x="18" y="148"/>
                  </a:lnTo>
                  <a:lnTo>
                    <a:pt x="28" y="128"/>
                  </a:lnTo>
                  <a:lnTo>
                    <a:pt x="40" y="106"/>
                  </a:lnTo>
                  <a:lnTo>
                    <a:pt x="54" y="88"/>
                  </a:lnTo>
                  <a:lnTo>
                    <a:pt x="70" y="70"/>
                  </a:lnTo>
                  <a:lnTo>
                    <a:pt x="88" y="56"/>
                  </a:lnTo>
                  <a:lnTo>
                    <a:pt x="106" y="40"/>
                  </a:lnTo>
                  <a:lnTo>
                    <a:pt x="126" y="28"/>
                  </a:lnTo>
                  <a:lnTo>
                    <a:pt x="148" y="18"/>
                  </a:lnTo>
                  <a:lnTo>
                    <a:pt x="170" y="10"/>
                  </a:lnTo>
                  <a:lnTo>
                    <a:pt x="194" y="4"/>
                  </a:lnTo>
                  <a:lnTo>
                    <a:pt x="218" y="0"/>
                  </a:lnTo>
                  <a:lnTo>
                    <a:pt x="244" y="0"/>
                  </a:lnTo>
                  <a:lnTo>
                    <a:pt x="244" y="0"/>
                  </a:lnTo>
                  <a:lnTo>
                    <a:pt x="268" y="0"/>
                  </a:lnTo>
                  <a:lnTo>
                    <a:pt x="292" y="4"/>
                  </a:lnTo>
                  <a:lnTo>
                    <a:pt x="316" y="10"/>
                  </a:lnTo>
                  <a:lnTo>
                    <a:pt x="338" y="18"/>
                  </a:lnTo>
                  <a:lnTo>
                    <a:pt x="360" y="28"/>
                  </a:lnTo>
                  <a:lnTo>
                    <a:pt x="380" y="40"/>
                  </a:lnTo>
                  <a:lnTo>
                    <a:pt x="398" y="56"/>
                  </a:lnTo>
                  <a:lnTo>
                    <a:pt x="416" y="70"/>
                  </a:lnTo>
                  <a:lnTo>
                    <a:pt x="432" y="88"/>
                  </a:lnTo>
                  <a:lnTo>
                    <a:pt x="446" y="106"/>
                  </a:lnTo>
                  <a:lnTo>
                    <a:pt x="458" y="128"/>
                  </a:lnTo>
                  <a:lnTo>
                    <a:pt x="468" y="148"/>
                  </a:lnTo>
                  <a:lnTo>
                    <a:pt x="476" y="170"/>
                  </a:lnTo>
                  <a:lnTo>
                    <a:pt x="482" y="194"/>
                  </a:lnTo>
                  <a:lnTo>
                    <a:pt x="486" y="218"/>
                  </a:lnTo>
                  <a:lnTo>
                    <a:pt x="488" y="244"/>
                  </a:lnTo>
                  <a:lnTo>
                    <a:pt x="488" y="2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5" name="Freeform 6"/>
            <p:cNvSpPr/>
            <p:nvPr/>
          </p:nvSpPr>
          <p:spPr bwMode="auto">
            <a:xfrm>
              <a:off x="374650" y="68263"/>
              <a:ext cx="2339975" cy="4921250"/>
            </a:xfrm>
            <a:custGeom>
              <a:avLst/>
              <a:gdLst>
                <a:gd name="T0" fmla="*/ 1354 w 1474"/>
                <a:gd name="T1" fmla="*/ 2 h 3100"/>
                <a:gd name="T2" fmla="*/ 1304 w 1474"/>
                <a:gd name="T3" fmla="*/ 30 h 3100"/>
                <a:gd name="T4" fmla="*/ 1278 w 1474"/>
                <a:gd name="T5" fmla="*/ 80 h 3100"/>
                <a:gd name="T6" fmla="*/ 1218 w 1474"/>
                <a:gd name="T7" fmla="*/ 538 h 3100"/>
                <a:gd name="T8" fmla="*/ 786 w 1474"/>
                <a:gd name="T9" fmla="*/ 538 h 3100"/>
                <a:gd name="T10" fmla="*/ 770 w 1474"/>
                <a:gd name="T11" fmla="*/ 690 h 3100"/>
                <a:gd name="T12" fmla="*/ 734 w 1474"/>
                <a:gd name="T13" fmla="*/ 842 h 3100"/>
                <a:gd name="T14" fmla="*/ 700 w 1474"/>
                <a:gd name="T15" fmla="*/ 930 h 3100"/>
                <a:gd name="T16" fmla="*/ 682 w 1474"/>
                <a:gd name="T17" fmla="*/ 858 h 3100"/>
                <a:gd name="T18" fmla="*/ 636 w 1474"/>
                <a:gd name="T19" fmla="*/ 734 h 3100"/>
                <a:gd name="T20" fmla="*/ 608 w 1474"/>
                <a:gd name="T21" fmla="*/ 598 h 3100"/>
                <a:gd name="T22" fmla="*/ 590 w 1474"/>
                <a:gd name="T23" fmla="*/ 714 h 3100"/>
                <a:gd name="T24" fmla="*/ 546 w 1474"/>
                <a:gd name="T25" fmla="*/ 822 h 3100"/>
                <a:gd name="T26" fmla="*/ 518 w 1474"/>
                <a:gd name="T27" fmla="*/ 930 h 3100"/>
                <a:gd name="T28" fmla="*/ 492 w 1474"/>
                <a:gd name="T29" fmla="*/ 872 h 3100"/>
                <a:gd name="T30" fmla="*/ 458 w 1474"/>
                <a:gd name="T31" fmla="*/ 750 h 3100"/>
                <a:gd name="T32" fmla="*/ 434 w 1474"/>
                <a:gd name="T33" fmla="*/ 592 h 3100"/>
                <a:gd name="T34" fmla="*/ 258 w 1474"/>
                <a:gd name="T35" fmla="*/ 538 h 3100"/>
                <a:gd name="T36" fmla="*/ 182 w 1474"/>
                <a:gd name="T37" fmla="*/ 550 h 3100"/>
                <a:gd name="T38" fmla="*/ 114 w 1474"/>
                <a:gd name="T39" fmla="*/ 582 h 3100"/>
                <a:gd name="T40" fmla="*/ 60 w 1474"/>
                <a:gd name="T41" fmla="*/ 632 h 3100"/>
                <a:gd name="T42" fmla="*/ 20 w 1474"/>
                <a:gd name="T43" fmla="*/ 696 h 3100"/>
                <a:gd name="T44" fmla="*/ 2 w 1474"/>
                <a:gd name="T45" fmla="*/ 770 h 3100"/>
                <a:gd name="T46" fmla="*/ 0 w 1474"/>
                <a:gd name="T47" fmla="*/ 1678 h 3100"/>
                <a:gd name="T48" fmla="*/ 16 w 1474"/>
                <a:gd name="T49" fmla="*/ 1732 h 3100"/>
                <a:gd name="T50" fmla="*/ 58 w 1474"/>
                <a:gd name="T51" fmla="*/ 1770 h 3100"/>
                <a:gd name="T52" fmla="*/ 94 w 1474"/>
                <a:gd name="T53" fmla="*/ 1778 h 3100"/>
                <a:gd name="T54" fmla="*/ 150 w 1474"/>
                <a:gd name="T55" fmla="*/ 1764 h 3100"/>
                <a:gd name="T56" fmla="*/ 186 w 1474"/>
                <a:gd name="T57" fmla="*/ 1720 h 3100"/>
                <a:gd name="T58" fmla="*/ 194 w 1474"/>
                <a:gd name="T59" fmla="*/ 938 h 3100"/>
                <a:gd name="T60" fmla="*/ 304 w 1474"/>
                <a:gd name="T61" fmla="*/ 2970 h 3100"/>
                <a:gd name="T62" fmla="*/ 324 w 1474"/>
                <a:gd name="T63" fmla="*/ 3040 h 3100"/>
                <a:gd name="T64" fmla="*/ 376 w 1474"/>
                <a:gd name="T65" fmla="*/ 3088 h 3100"/>
                <a:gd name="T66" fmla="*/ 410 w 1474"/>
                <a:gd name="T67" fmla="*/ 3098 h 3100"/>
                <a:gd name="T68" fmla="*/ 436 w 1474"/>
                <a:gd name="T69" fmla="*/ 3100 h 3100"/>
                <a:gd name="T70" fmla="*/ 476 w 1474"/>
                <a:gd name="T71" fmla="*/ 3092 h 3100"/>
                <a:gd name="T72" fmla="*/ 508 w 1474"/>
                <a:gd name="T73" fmla="*/ 3074 h 3100"/>
                <a:gd name="T74" fmla="*/ 534 w 1474"/>
                <a:gd name="T75" fmla="*/ 3046 h 3100"/>
                <a:gd name="T76" fmla="*/ 552 w 1474"/>
                <a:gd name="T77" fmla="*/ 3012 h 3100"/>
                <a:gd name="T78" fmla="*/ 558 w 1474"/>
                <a:gd name="T79" fmla="*/ 2974 h 3100"/>
                <a:gd name="T80" fmla="*/ 660 w 1474"/>
                <a:gd name="T81" fmla="*/ 2970 h 3100"/>
                <a:gd name="T82" fmla="*/ 670 w 1474"/>
                <a:gd name="T83" fmla="*/ 3018 h 3100"/>
                <a:gd name="T84" fmla="*/ 712 w 1474"/>
                <a:gd name="T85" fmla="*/ 3074 h 3100"/>
                <a:gd name="T86" fmla="*/ 754 w 1474"/>
                <a:gd name="T87" fmla="*/ 3096 h 3100"/>
                <a:gd name="T88" fmla="*/ 778 w 1474"/>
                <a:gd name="T89" fmla="*/ 3100 h 3100"/>
                <a:gd name="T90" fmla="*/ 818 w 1474"/>
                <a:gd name="T91" fmla="*/ 3096 h 3100"/>
                <a:gd name="T92" fmla="*/ 854 w 1474"/>
                <a:gd name="T93" fmla="*/ 3082 h 3100"/>
                <a:gd name="T94" fmla="*/ 882 w 1474"/>
                <a:gd name="T95" fmla="*/ 3056 h 3100"/>
                <a:gd name="T96" fmla="*/ 904 w 1474"/>
                <a:gd name="T97" fmla="*/ 3024 h 3100"/>
                <a:gd name="T98" fmla="*/ 914 w 1474"/>
                <a:gd name="T99" fmla="*/ 2988 h 3100"/>
                <a:gd name="T100" fmla="*/ 914 w 1474"/>
                <a:gd name="T101" fmla="*/ 926 h 3100"/>
                <a:gd name="T102" fmla="*/ 1218 w 1474"/>
                <a:gd name="T103" fmla="*/ 736 h 3100"/>
                <a:gd name="T104" fmla="*/ 1474 w 1474"/>
                <a:gd name="T105" fmla="*/ 538 h 3100"/>
                <a:gd name="T106" fmla="*/ 1472 w 1474"/>
                <a:gd name="T107" fmla="*/ 80 h 3100"/>
                <a:gd name="T108" fmla="*/ 1444 w 1474"/>
                <a:gd name="T109" fmla="*/ 30 h 3100"/>
                <a:gd name="T110" fmla="*/ 1394 w 1474"/>
                <a:gd name="T111" fmla="*/ 2 h 3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74" h="3100">
                  <a:moveTo>
                    <a:pt x="1374" y="0"/>
                  </a:moveTo>
                  <a:lnTo>
                    <a:pt x="1374" y="0"/>
                  </a:lnTo>
                  <a:lnTo>
                    <a:pt x="1354" y="2"/>
                  </a:lnTo>
                  <a:lnTo>
                    <a:pt x="1336" y="8"/>
                  </a:lnTo>
                  <a:lnTo>
                    <a:pt x="1320" y="18"/>
                  </a:lnTo>
                  <a:lnTo>
                    <a:pt x="1304" y="30"/>
                  </a:lnTo>
                  <a:lnTo>
                    <a:pt x="1292" y="44"/>
                  </a:lnTo>
                  <a:lnTo>
                    <a:pt x="1284" y="60"/>
                  </a:lnTo>
                  <a:lnTo>
                    <a:pt x="1278" y="80"/>
                  </a:lnTo>
                  <a:lnTo>
                    <a:pt x="1276" y="100"/>
                  </a:lnTo>
                  <a:lnTo>
                    <a:pt x="1276" y="538"/>
                  </a:lnTo>
                  <a:lnTo>
                    <a:pt x="1218" y="538"/>
                  </a:lnTo>
                  <a:lnTo>
                    <a:pt x="1028" y="538"/>
                  </a:lnTo>
                  <a:lnTo>
                    <a:pt x="786" y="538"/>
                  </a:lnTo>
                  <a:lnTo>
                    <a:pt x="786" y="538"/>
                  </a:lnTo>
                  <a:lnTo>
                    <a:pt x="782" y="592"/>
                  </a:lnTo>
                  <a:lnTo>
                    <a:pt x="778" y="636"/>
                  </a:lnTo>
                  <a:lnTo>
                    <a:pt x="770" y="690"/>
                  </a:lnTo>
                  <a:lnTo>
                    <a:pt x="758" y="750"/>
                  </a:lnTo>
                  <a:lnTo>
                    <a:pt x="744" y="810"/>
                  </a:lnTo>
                  <a:lnTo>
                    <a:pt x="734" y="842"/>
                  </a:lnTo>
                  <a:lnTo>
                    <a:pt x="724" y="872"/>
                  </a:lnTo>
                  <a:lnTo>
                    <a:pt x="712" y="902"/>
                  </a:lnTo>
                  <a:lnTo>
                    <a:pt x="700" y="930"/>
                  </a:lnTo>
                  <a:lnTo>
                    <a:pt x="700" y="930"/>
                  </a:lnTo>
                  <a:lnTo>
                    <a:pt x="692" y="896"/>
                  </a:lnTo>
                  <a:lnTo>
                    <a:pt x="682" y="858"/>
                  </a:lnTo>
                  <a:lnTo>
                    <a:pt x="670" y="822"/>
                  </a:lnTo>
                  <a:lnTo>
                    <a:pt x="658" y="788"/>
                  </a:lnTo>
                  <a:lnTo>
                    <a:pt x="636" y="734"/>
                  </a:lnTo>
                  <a:lnTo>
                    <a:pt x="626" y="714"/>
                  </a:lnTo>
                  <a:lnTo>
                    <a:pt x="676" y="664"/>
                  </a:lnTo>
                  <a:lnTo>
                    <a:pt x="608" y="598"/>
                  </a:lnTo>
                  <a:lnTo>
                    <a:pt x="542" y="664"/>
                  </a:lnTo>
                  <a:lnTo>
                    <a:pt x="590" y="714"/>
                  </a:lnTo>
                  <a:lnTo>
                    <a:pt x="590" y="714"/>
                  </a:lnTo>
                  <a:lnTo>
                    <a:pt x="580" y="734"/>
                  </a:lnTo>
                  <a:lnTo>
                    <a:pt x="558" y="788"/>
                  </a:lnTo>
                  <a:lnTo>
                    <a:pt x="546" y="822"/>
                  </a:lnTo>
                  <a:lnTo>
                    <a:pt x="534" y="858"/>
                  </a:lnTo>
                  <a:lnTo>
                    <a:pt x="524" y="896"/>
                  </a:lnTo>
                  <a:lnTo>
                    <a:pt x="518" y="930"/>
                  </a:lnTo>
                  <a:lnTo>
                    <a:pt x="518" y="930"/>
                  </a:lnTo>
                  <a:lnTo>
                    <a:pt x="504" y="902"/>
                  </a:lnTo>
                  <a:lnTo>
                    <a:pt x="492" y="872"/>
                  </a:lnTo>
                  <a:lnTo>
                    <a:pt x="482" y="842"/>
                  </a:lnTo>
                  <a:lnTo>
                    <a:pt x="474" y="810"/>
                  </a:lnTo>
                  <a:lnTo>
                    <a:pt x="458" y="750"/>
                  </a:lnTo>
                  <a:lnTo>
                    <a:pt x="448" y="690"/>
                  </a:lnTo>
                  <a:lnTo>
                    <a:pt x="440" y="636"/>
                  </a:lnTo>
                  <a:lnTo>
                    <a:pt x="434" y="592"/>
                  </a:lnTo>
                  <a:lnTo>
                    <a:pt x="430" y="538"/>
                  </a:lnTo>
                  <a:lnTo>
                    <a:pt x="258" y="538"/>
                  </a:lnTo>
                  <a:lnTo>
                    <a:pt x="258" y="538"/>
                  </a:lnTo>
                  <a:lnTo>
                    <a:pt x="232" y="540"/>
                  </a:lnTo>
                  <a:lnTo>
                    <a:pt x="206" y="544"/>
                  </a:lnTo>
                  <a:lnTo>
                    <a:pt x="182" y="550"/>
                  </a:lnTo>
                  <a:lnTo>
                    <a:pt x="158" y="558"/>
                  </a:lnTo>
                  <a:lnTo>
                    <a:pt x="136" y="570"/>
                  </a:lnTo>
                  <a:lnTo>
                    <a:pt x="114" y="582"/>
                  </a:lnTo>
                  <a:lnTo>
                    <a:pt x="94" y="598"/>
                  </a:lnTo>
                  <a:lnTo>
                    <a:pt x="76" y="614"/>
                  </a:lnTo>
                  <a:lnTo>
                    <a:pt x="60" y="632"/>
                  </a:lnTo>
                  <a:lnTo>
                    <a:pt x="44" y="652"/>
                  </a:lnTo>
                  <a:lnTo>
                    <a:pt x="32" y="674"/>
                  </a:lnTo>
                  <a:lnTo>
                    <a:pt x="20" y="696"/>
                  </a:lnTo>
                  <a:lnTo>
                    <a:pt x="12" y="720"/>
                  </a:lnTo>
                  <a:lnTo>
                    <a:pt x="6" y="744"/>
                  </a:lnTo>
                  <a:lnTo>
                    <a:pt x="2" y="770"/>
                  </a:lnTo>
                  <a:lnTo>
                    <a:pt x="0" y="796"/>
                  </a:lnTo>
                  <a:lnTo>
                    <a:pt x="0" y="1678"/>
                  </a:lnTo>
                  <a:lnTo>
                    <a:pt x="0" y="1678"/>
                  </a:lnTo>
                  <a:lnTo>
                    <a:pt x="2" y="1698"/>
                  </a:lnTo>
                  <a:lnTo>
                    <a:pt x="8" y="1716"/>
                  </a:lnTo>
                  <a:lnTo>
                    <a:pt x="16" y="1732"/>
                  </a:lnTo>
                  <a:lnTo>
                    <a:pt x="28" y="1748"/>
                  </a:lnTo>
                  <a:lnTo>
                    <a:pt x="42" y="1760"/>
                  </a:lnTo>
                  <a:lnTo>
                    <a:pt x="58" y="1770"/>
                  </a:lnTo>
                  <a:lnTo>
                    <a:pt x="74" y="1776"/>
                  </a:lnTo>
                  <a:lnTo>
                    <a:pt x="94" y="1778"/>
                  </a:lnTo>
                  <a:lnTo>
                    <a:pt x="94" y="1778"/>
                  </a:lnTo>
                  <a:lnTo>
                    <a:pt x="114" y="1778"/>
                  </a:lnTo>
                  <a:lnTo>
                    <a:pt x="134" y="1772"/>
                  </a:lnTo>
                  <a:lnTo>
                    <a:pt x="150" y="1764"/>
                  </a:lnTo>
                  <a:lnTo>
                    <a:pt x="166" y="1752"/>
                  </a:lnTo>
                  <a:lnTo>
                    <a:pt x="178" y="1736"/>
                  </a:lnTo>
                  <a:lnTo>
                    <a:pt x="186" y="1720"/>
                  </a:lnTo>
                  <a:lnTo>
                    <a:pt x="192" y="1702"/>
                  </a:lnTo>
                  <a:lnTo>
                    <a:pt x="194" y="1682"/>
                  </a:lnTo>
                  <a:lnTo>
                    <a:pt x="194" y="938"/>
                  </a:lnTo>
                  <a:lnTo>
                    <a:pt x="304" y="938"/>
                  </a:lnTo>
                  <a:lnTo>
                    <a:pt x="304" y="2970"/>
                  </a:lnTo>
                  <a:lnTo>
                    <a:pt x="304" y="2970"/>
                  </a:lnTo>
                  <a:lnTo>
                    <a:pt x="306" y="2994"/>
                  </a:lnTo>
                  <a:lnTo>
                    <a:pt x="314" y="3018"/>
                  </a:lnTo>
                  <a:lnTo>
                    <a:pt x="324" y="3040"/>
                  </a:lnTo>
                  <a:lnTo>
                    <a:pt x="338" y="3058"/>
                  </a:lnTo>
                  <a:lnTo>
                    <a:pt x="356" y="3074"/>
                  </a:lnTo>
                  <a:lnTo>
                    <a:pt x="376" y="3088"/>
                  </a:lnTo>
                  <a:lnTo>
                    <a:pt x="386" y="3092"/>
                  </a:lnTo>
                  <a:lnTo>
                    <a:pt x="398" y="3096"/>
                  </a:lnTo>
                  <a:lnTo>
                    <a:pt x="410" y="3098"/>
                  </a:lnTo>
                  <a:lnTo>
                    <a:pt x="422" y="3100"/>
                  </a:lnTo>
                  <a:lnTo>
                    <a:pt x="422" y="3100"/>
                  </a:lnTo>
                  <a:lnTo>
                    <a:pt x="436" y="3100"/>
                  </a:lnTo>
                  <a:lnTo>
                    <a:pt x="450" y="3098"/>
                  </a:lnTo>
                  <a:lnTo>
                    <a:pt x="462" y="3096"/>
                  </a:lnTo>
                  <a:lnTo>
                    <a:pt x="476" y="3092"/>
                  </a:lnTo>
                  <a:lnTo>
                    <a:pt x="486" y="3088"/>
                  </a:lnTo>
                  <a:lnTo>
                    <a:pt x="498" y="3082"/>
                  </a:lnTo>
                  <a:lnTo>
                    <a:pt x="508" y="3074"/>
                  </a:lnTo>
                  <a:lnTo>
                    <a:pt x="518" y="3066"/>
                  </a:lnTo>
                  <a:lnTo>
                    <a:pt x="526" y="3056"/>
                  </a:lnTo>
                  <a:lnTo>
                    <a:pt x="534" y="3046"/>
                  </a:lnTo>
                  <a:lnTo>
                    <a:pt x="542" y="3036"/>
                  </a:lnTo>
                  <a:lnTo>
                    <a:pt x="548" y="3024"/>
                  </a:lnTo>
                  <a:lnTo>
                    <a:pt x="552" y="3012"/>
                  </a:lnTo>
                  <a:lnTo>
                    <a:pt x="556" y="3000"/>
                  </a:lnTo>
                  <a:lnTo>
                    <a:pt x="558" y="2988"/>
                  </a:lnTo>
                  <a:lnTo>
                    <a:pt x="558" y="2974"/>
                  </a:lnTo>
                  <a:lnTo>
                    <a:pt x="558" y="1778"/>
                  </a:lnTo>
                  <a:lnTo>
                    <a:pt x="660" y="1778"/>
                  </a:lnTo>
                  <a:lnTo>
                    <a:pt x="660" y="2970"/>
                  </a:lnTo>
                  <a:lnTo>
                    <a:pt x="660" y="2970"/>
                  </a:lnTo>
                  <a:lnTo>
                    <a:pt x="664" y="2994"/>
                  </a:lnTo>
                  <a:lnTo>
                    <a:pt x="670" y="3018"/>
                  </a:lnTo>
                  <a:lnTo>
                    <a:pt x="680" y="3040"/>
                  </a:lnTo>
                  <a:lnTo>
                    <a:pt x="694" y="3058"/>
                  </a:lnTo>
                  <a:lnTo>
                    <a:pt x="712" y="3074"/>
                  </a:lnTo>
                  <a:lnTo>
                    <a:pt x="732" y="3088"/>
                  </a:lnTo>
                  <a:lnTo>
                    <a:pt x="744" y="3092"/>
                  </a:lnTo>
                  <a:lnTo>
                    <a:pt x="754" y="3096"/>
                  </a:lnTo>
                  <a:lnTo>
                    <a:pt x="766" y="3098"/>
                  </a:lnTo>
                  <a:lnTo>
                    <a:pt x="778" y="3100"/>
                  </a:lnTo>
                  <a:lnTo>
                    <a:pt x="778" y="3100"/>
                  </a:lnTo>
                  <a:lnTo>
                    <a:pt x="792" y="3100"/>
                  </a:lnTo>
                  <a:lnTo>
                    <a:pt x="806" y="3098"/>
                  </a:lnTo>
                  <a:lnTo>
                    <a:pt x="818" y="3096"/>
                  </a:lnTo>
                  <a:lnTo>
                    <a:pt x="832" y="3092"/>
                  </a:lnTo>
                  <a:lnTo>
                    <a:pt x="842" y="3088"/>
                  </a:lnTo>
                  <a:lnTo>
                    <a:pt x="854" y="3082"/>
                  </a:lnTo>
                  <a:lnTo>
                    <a:pt x="864" y="3074"/>
                  </a:lnTo>
                  <a:lnTo>
                    <a:pt x="874" y="3066"/>
                  </a:lnTo>
                  <a:lnTo>
                    <a:pt x="882" y="3056"/>
                  </a:lnTo>
                  <a:lnTo>
                    <a:pt x="890" y="3046"/>
                  </a:lnTo>
                  <a:lnTo>
                    <a:pt x="898" y="3036"/>
                  </a:lnTo>
                  <a:lnTo>
                    <a:pt x="904" y="3024"/>
                  </a:lnTo>
                  <a:lnTo>
                    <a:pt x="908" y="3012"/>
                  </a:lnTo>
                  <a:lnTo>
                    <a:pt x="912" y="3000"/>
                  </a:lnTo>
                  <a:lnTo>
                    <a:pt x="914" y="2988"/>
                  </a:lnTo>
                  <a:lnTo>
                    <a:pt x="914" y="2974"/>
                  </a:lnTo>
                  <a:lnTo>
                    <a:pt x="914" y="938"/>
                  </a:lnTo>
                  <a:lnTo>
                    <a:pt x="914" y="926"/>
                  </a:lnTo>
                  <a:lnTo>
                    <a:pt x="914" y="736"/>
                  </a:lnTo>
                  <a:lnTo>
                    <a:pt x="1028" y="736"/>
                  </a:lnTo>
                  <a:lnTo>
                    <a:pt x="1218" y="736"/>
                  </a:lnTo>
                  <a:lnTo>
                    <a:pt x="1276" y="736"/>
                  </a:lnTo>
                  <a:lnTo>
                    <a:pt x="1474" y="736"/>
                  </a:lnTo>
                  <a:lnTo>
                    <a:pt x="1474" y="538"/>
                  </a:lnTo>
                  <a:lnTo>
                    <a:pt x="1474" y="100"/>
                  </a:lnTo>
                  <a:lnTo>
                    <a:pt x="1474" y="100"/>
                  </a:lnTo>
                  <a:lnTo>
                    <a:pt x="1472" y="80"/>
                  </a:lnTo>
                  <a:lnTo>
                    <a:pt x="1466" y="60"/>
                  </a:lnTo>
                  <a:lnTo>
                    <a:pt x="1456" y="44"/>
                  </a:lnTo>
                  <a:lnTo>
                    <a:pt x="1444" y="30"/>
                  </a:lnTo>
                  <a:lnTo>
                    <a:pt x="1430" y="18"/>
                  </a:lnTo>
                  <a:lnTo>
                    <a:pt x="1414" y="8"/>
                  </a:lnTo>
                  <a:lnTo>
                    <a:pt x="1394" y="2"/>
                  </a:lnTo>
                  <a:lnTo>
                    <a:pt x="1374" y="0"/>
                  </a:lnTo>
                  <a:lnTo>
                    <a:pt x="137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grpSp>
        <p:nvGrpSpPr>
          <p:cNvPr id="6" name="组合 5"/>
          <p:cNvGrpSpPr/>
          <p:nvPr/>
        </p:nvGrpSpPr>
        <p:grpSpPr>
          <a:xfrm>
            <a:off x="5668744" y="2063811"/>
            <a:ext cx="856160" cy="876240"/>
            <a:chOff x="3895725" y="87313"/>
            <a:chExt cx="4873625" cy="4987925"/>
          </a:xfrm>
          <a:solidFill>
            <a:srgbClr val="00823B"/>
          </a:solidFill>
        </p:grpSpPr>
        <p:sp>
          <p:nvSpPr>
            <p:cNvPr id="7" name="Freeform 7"/>
            <p:cNvSpPr>
              <a:spLocks noEditPoints="1"/>
            </p:cNvSpPr>
            <p:nvPr/>
          </p:nvSpPr>
          <p:spPr bwMode="auto">
            <a:xfrm>
              <a:off x="5051425" y="1185863"/>
              <a:ext cx="2533650" cy="3048000"/>
            </a:xfrm>
            <a:custGeom>
              <a:avLst/>
              <a:gdLst>
                <a:gd name="T0" fmla="*/ 638 w 1596"/>
                <a:gd name="T1" fmla="*/ 18 h 1920"/>
                <a:gd name="T2" fmla="*/ 418 w 1596"/>
                <a:gd name="T3" fmla="*/ 104 h 1920"/>
                <a:gd name="T4" fmla="*/ 234 w 1596"/>
                <a:gd name="T5" fmla="*/ 250 h 1920"/>
                <a:gd name="T6" fmla="*/ 96 w 1596"/>
                <a:gd name="T7" fmla="*/ 446 h 1920"/>
                <a:gd name="T8" fmla="*/ 16 w 1596"/>
                <a:gd name="T9" fmla="*/ 680 h 1920"/>
                <a:gd name="T10" fmla="*/ 0 w 1596"/>
                <a:gd name="T11" fmla="*/ 892 h 1920"/>
                <a:gd name="T12" fmla="*/ 40 w 1596"/>
                <a:gd name="T13" fmla="*/ 1122 h 1920"/>
                <a:gd name="T14" fmla="*/ 138 w 1596"/>
                <a:gd name="T15" fmla="*/ 1330 h 1920"/>
                <a:gd name="T16" fmla="*/ 264 w 1596"/>
                <a:gd name="T17" fmla="*/ 1504 h 1920"/>
                <a:gd name="T18" fmla="*/ 342 w 1596"/>
                <a:gd name="T19" fmla="*/ 1776 h 1920"/>
                <a:gd name="T20" fmla="*/ 362 w 1596"/>
                <a:gd name="T21" fmla="*/ 1866 h 1920"/>
                <a:gd name="T22" fmla="*/ 448 w 1596"/>
                <a:gd name="T23" fmla="*/ 1918 h 1920"/>
                <a:gd name="T24" fmla="*/ 1192 w 1596"/>
                <a:gd name="T25" fmla="*/ 1910 h 1920"/>
                <a:gd name="T26" fmla="*/ 1264 w 1596"/>
                <a:gd name="T27" fmla="*/ 1812 h 1920"/>
                <a:gd name="T28" fmla="*/ 1284 w 1596"/>
                <a:gd name="T29" fmla="*/ 1628 h 1920"/>
                <a:gd name="T30" fmla="*/ 1396 w 1596"/>
                <a:gd name="T31" fmla="*/ 1416 h 1920"/>
                <a:gd name="T32" fmla="*/ 1516 w 1596"/>
                <a:gd name="T33" fmla="*/ 1224 h 1920"/>
                <a:gd name="T34" fmla="*/ 1584 w 1596"/>
                <a:gd name="T35" fmla="*/ 1006 h 1920"/>
                <a:gd name="T36" fmla="*/ 1596 w 1596"/>
                <a:gd name="T37" fmla="*/ 808 h 1920"/>
                <a:gd name="T38" fmla="*/ 1548 w 1596"/>
                <a:gd name="T39" fmla="*/ 560 h 1920"/>
                <a:gd name="T40" fmla="*/ 1438 w 1596"/>
                <a:gd name="T41" fmla="*/ 342 h 1920"/>
                <a:gd name="T42" fmla="*/ 1276 w 1596"/>
                <a:gd name="T43" fmla="*/ 170 h 1920"/>
                <a:gd name="T44" fmla="*/ 1072 w 1596"/>
                <a:gd name="T45" fmla="*/ 52 h 1920"/>
                <a:gd name="T46" fmla="*/ 840 w 1596"/>
                <a:gd name="T47" fmla="*/ 2 h 1920"/>
                <a:gd name="T48" fmla="*/ 670 w 1596"/>
                <a:gd name="T49" fmla="*/ 1226 h 1920"/>
                <a:gd name="T50" fmla="*/ 742 w 1596"/>
                <a:gd name="T51" fmla="*/ 1176 h 1920"/>
                <a:gd name="T52" fmla="*/ 814 w 1596"/>
                <a:gd name="T53" fmla="*/ 1226 h 1920"/>
                <a:gd name="T54" fmla="*/ 914 w 1596"/>
                <a:gd name="T55" fmla="*/ 1236 h 1920"/>
                <a:gd name="T56" fmla="*/ 702 w 1596"/>
                <a:gd name="T57" fmla="*/ 1770 h 1920"/>
                <a:gd name="T58" fmla="*/ 1210 w 1596"/>
                <a:gd name="T59" fmla="*/ 1424 h 1920"/>
                <a:gd name="T60" fmla="*/ 1140 w 1596"/>
                <a:gd name="T61" fmla="*/ 1590 h 1920"/>
                <a:gd name="T62" fmla="*/ 1116 w 1596"/>
                <a:gd name="T63" fmla="*/ 1766 h 1920"/>
                <a:gd name="T64" fmla="*/ 1100 w 1596"/>
                <a:gd name="T65" fmla="*/ 1130 h 1920"/>
                <a:gd name="T66" fmla="*/ 1070 w 1596"/>
                <a:gd name="T67" fmla="*/ 1100 h 1920"/>
                <a:gd name="T68" fmla="*/ 1038 w 1596"/>
                <a:gd name="T69" fmla="*/ 1110 h 1920"/>
                <a:gd name="T70" fmla="*/ 986 w 1596"/>
                <a:gd name="T71" fmla="*/ 1140 h 1920"/>
                <a:gd name="T72" fmla="*/ 914 w 1596"/>
                <a:gd name="T73" fmla="*/ 1188 h 1920"/>
                <a:gd name="T74" fmla="*/ 848 w 1596"/>
                <a:gd name="T75" fmla="*/ 1134 h 1920"/>
                <a:gd name="T76" fmla="*/ 742 w 1596"/>
                <a:gd name="T77" fmla="*/ 1130 h 1920"/>
                <a:gd name="T78" fmla="*/ 634 w 1596"/>
                <a:gd name="T79" fmla="*/ 1132 h 1920"/>
                <a:gd name="T80" fmla="*/ 570 w 1596"/>
                <a:gd name="T81" fmla="*/ 1128 h 1920"/>
                <a:gd name="T82" fmla="*/ 540 w 1596"/>
                <a:gd name="T83" fmla="*/ 1100 h 1920"/>
                <a:gd name="T84" fmla="*/ 506 w 1596"/>
                <a:gd name="T85" fmla="*/ 1110 h 1920"/>
                <a:gd name="T86" fmla="*/ 626 w 1596"/>
                <a:gd name="T87" fmla="*/ 1770 h 1920"/>
                <a:gd name="T88" fmla="*/ 478 w 1596"/>
                <a:gd name="T89" fmla="*/ 1652 h 1920"/>
                <a:gd name="T90" fmla="*/ 420 w 1596"/>
                <a:gd name="T91" fmla="*/ 1482 h 1920"/>
                <a:gd name="T92" fmla="*/ 320 w 1596"/>
                <a:gd name="T93" fmla="*/ 1326 h 1920"/>
                <a:gd name="T94" fmla="*/ 230 w 1596"/>
                <a:gd name="T95" fmla="*/ 1194 h 1920"/>
                <a:gd name="T96" fmla="*/ 166 w 1596"/>
                <a:gd name="T97" fmla="*/ 1014 h 1920"/>
                <a:gd name="T98" fmla="*/ 148 w 1596"/>
                <a:gd name="T99" fmla="*/ 852 h 1920"/>
                <a:gd name="T100" fmla="*/ 178 w 1596"/>
                <a:gd name="T101" fmla="*/ 644 h 1920"/>
                <a:gd name="T102" fmla="*/ 260 w 1596"/>
                <a:gd name="T103" fmla="*/ 460 h 1920"/>
                <a:gd name="T104" fmla="*/ 386 w 1596"/>
                <a:gd name="T105" fmla="*/ 310 h 1920"/>
                <a:gd name="T106" fmla="*/ 546 w 1596"/>
                <a:gd name="T107" fmla="*/ 204 h 1920"/>
                <a:gd name="T108" fmla="*/ 732 w 1596"/>
                <a:gd name="T109" fmla="*/ 152 h 1920"/>
                <a:gd name="T110" fmla="*/ 898 w 1596"/>
                <a:gd name="T111" fmla="*/ 158 h 1920"/>
                <a:gd name="T112" fmla="*/ 1080 w 1596"/>
                <a:gd name="T113" fmla="*/ 218 h 1920"/>
                <a:gd name="T114" fmla="*/ 1234 w 1596"/>
                <a:gd name="T115" fmla="*/ 332 h 1920"/>
                <a:gd name="T116" fmla="*/ 1354 w 1596"/>
                <a:gd name="T117" fmla="*/ 488 h 1920"/>
                <a:gd name="T118" fmla="*/ 1428 w 1596"/>
                <a:gd name="T119" fmla="*/ 676 h 1920"/>
                <a:gd name="T120" fmla="*/ 1448 w 1596"/>
                <a:gd name="T121" fmla="*/ 852 h 1920"/>
                <a:gd name="T122" fmla="*/ 1424 w 1596"/>
                <a:gd name="T123" fmla="*/ 1042 h 1920"/>
                <a:gd name="T124" fmla="*/ 1352 w 1596"/>
                <a:gd name="T125" fmla="*/ 1218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96" h="1920">
                  <a:moveTo>
                    <a:pt x="798" y="0"/>
                  </a:moveTo>
                  <a:lnTo>
                    <a:pt x="798" y="0"/>
                  </a:lnTo>
                  <a:lnTo>
                    <a:pt x="758" y="2"/>
                  </a:lnTo>
                  <a:lnTo>
                    <a:pt x="716" y="4"/>
                  </a:lnTo>
                  <a:lnTo>
                    <a:pt x="676" y="10"/>
                  </a:lnTo>
                  <a:lnTo>
                    <a:pt x="638" y="18"/>
                  </a:lnTo>
                  <a:lnTo>
                    <a:pt x="598" y="26"/>
                  </a:lnTo>
                  <a:lnTo>
                    <a:pt x="560" y="38"/>
                  </a:lnTo>
                  <a:lnTo>
                    <a:pt x="524" y="52"/>
                  </a:lnTo>
                  <a:lnTo>
                    <a:pt x="488" y="68"/>
                  </a:lnTo>
                  <a:lnTo>
                    <a:pt x="452" y="84"/>
                  </a:lnTo>
                  <a:lnTo>
                    <a:pt x="418" y="104"/>
                  </a:lnTo>
                  <a:lnTo>
                    <a:pt x="384" y="124"/>
                  </a:lnTo>
                  <a:lnTo>
                    <a:pt x="352" y="146"/>
                  </a:lnTo>
                  <a:lnTo>
                    <a:pt x="320" y="170"/>
                  </a:lnTo>
                  <a:lnTo>
                    <a:pt x="290" y="194"/>
                  </a:lnTo>
                  <a:lnTo>
                    <a:pt x="262" y="222"/>
                  </a:lnTo>
                  <a:lnTo>
                    <a:pt x="234" y="250"/>
                  </a:lnTo>
                  <a:lnTo>
                    <a:pt x="208" y="280"/>
                  </a:lnTo>
                  <a:lnTo>
                    <a:pt x="182" y="310"/>
                  </a:lnTo>
                  <a:lnTo>
                    <a:pt x="158" y="342"/>
                  </a:lnTo>
                  <a:lnTo>
                    <a:pt x="136" y="376"/>
                  </a:lnTo>
                  <a:lnTo>
                    <a:pt x="116" y="410"/>
                  </a:lnTo>
                  <a:lnTo>
                    <a:pt x="96" y="446"/>
                  </a:lnTo>
                  <a:lnTo>
                    <a:pt x="78" y="484"/>
                  </a:lnTo>
                  <a:lnTo>
                    <a:pt x="62" y="522"/>
                  </a:lnTo>
                  <a:lnTo>
                    <a:pt x="48" y="560"/>
                  </a:lnTo>
                  <a:lnTo>
                    <a:pt x="36" y="600"/>
                  </a:lnTo>
                  <a:lnTo>
                    <a:pt x="24" y="640"/>
                  </a:lnTo>
                  <a:lnTo>
                    <a:pt x="16" y="680"/>
                  </a:lnTo>
                  <a:lnTo>
                    <a:pt x="8" y="722"/>
                  </a:lnTo>
                  <a:lnTo>
                    <a:pt x="4" y="766"/>
                  </a:lnTo>
                  <a:lnTo>
                    <a:pt x="0" y="808"/>
                  </a:lnTo>
                  <a:lnTo>
                    <a:pt x="0" y="852"/>
                  </a:lnTo>
                  <a:lnTo>
                    <a:pt x="0" y="852"/>
                  </a:lnTo>
                  <a:lnTo>
                    <a:pt x="0" y="892"/>
                  </a:lnTo>
                  <a:lnTo>
                    <a:pt x="2" y="932"/>
                  </a:lnTo>
                  <a:lnTo>
                    <a:pt x="8" y="970"/>
                  </a:lnTo>
                  <a:lnTo>
                    <a:pt x="12" y="1008"/>
                  </a:lnTo>
                  <a:lnTo>
                    <a:pt x="20" y="1046"/>
                  </a:lnTo>
                  <a:lnTo>
                    <a:pt x="30" y="1084"/>
                  </a:lnTo>
                  <a:lnTo>
                    <a:pt x="40" y="1122"/>
                  </a:lnTo>
                  <a:lnTo>
                    <a:pt x="52" y="1158"/>
                  </a:lnTo>
                  <a:lnTo>
                    <a:pt x="66" y="1194"/>
                  </a:lnTo>
                  <a:lnTo>
                    <a:pt x="82" y="1230"/>
                  </a:lnTo>
                  <a:lnTo>
                    <a:pt x="98" y="1264"/>
                  </a:lnTo>
                  <a:lnTo>
                    <a:pt x="118" y="1298"/>
                  </a:lnTo>
                  <a:lnTo>
                    <a:pt x="138" y="1330"/>
                  </a:lnTo>
                  <a:lnTo>
                    <a:pt x="158" y="1362"/>
                  </a:lnTo>
                  <a:lnTo>
                    <a:pt x="182" y="1394"/>
                  </a:lnTo>
                  <a:lnTo>
                    <a:pt x="206" y="1424"/>
                  </a:lnTo>
                  <a:lnTo>
                    <a:pt x="206" y="1424"/>
                  </a:lnTo>
                  <a:lnTo>
                    <a:pt x="236" y="1462"/>
                  </a:lnTo>
                  <a:lnTo>
                    <a:pt x="264" y="1504"/>
                  </a:lnTo>
                  <a:lnTo>
                    <a:pt x="286" y="1548"/>
                  </a:lnTo>
                  <a:lnTo>
                    <a:pt x="306" y="1592"/>
                  </a:lnTo>
                  <a:lnTo>
                    <a:pt x="322" y="1638"/>
                  </a:lnTo>
                  <a:lnTo>
                    <a:pt x="332" y="1684"/>
                  </a:lnTo>
                  <a:lnTo>
                    <a:pt x="340" y="1730"/>
                  </a:lnTo>
                  <a:lnTo>
                    <a:pt x="342" y="1776"/>
                  </a:lnTo>
                  <a:lnTo>
                    <a:pt x="342" y="1796"/>
                  </a:lnTo>
                  <a:lnTo>
                    <a:pt x="342" y="1796"/>
                  </a:lnTo>
                  <a:lnTo>
                    <a:pt x="342" y="1808"/>
                  </a:lnTo>
                  <a:lnTo>
                    <a:pt x="344" y="1820"/>
                  </a:lnTo>
                  <a:lnTo>
                    <a:pt x="350" y="1844"/>
                  </a:lnTo>
                  <a:lnTo>
                    <a:pt x="362" y="1866"/>
                  </a:lnTo>
                  <a:lnTo>
                    <a:pt x="376" y="1884"/>
                  </a:lnTo>
                  <a:lnTo>
                    <a:pt x="394" y="1898"/>
                  </a:lnTo>
                  <a:lnTo>
                    <a:pt x="414" y="1910"/>
                  </a:lnTo>
                  <a:lnTo>
                    <a:pt x="426" y="1914"/>
                  </a:lnTo>
                  <a:lnTo>
                    <a:pt x="436" y="1918"/>
                  </a:lnTo>
                  <a:lnTo>
                    <a:pt x="448" y="1918"/>
                  </a:lnTo>
                  <a:lnTo>
                    <a:pt x="462" y="1920"/>
                  </a:lnTo>
                  <a:lnTo>
                    <a:pt x="1144" y="1920"/>
                  </a:lnTo>
                  <a:lnTo>
                    <a:pt x="1144" y="1920"/>
                  </a:lnTo>
                  <a:lnTo>
                    <a:pt x="1156" y="1918"/>
                  </a:lnTo>
                  <a:lnTo>
                    <a:pt x="1168" y="1918"/>
                  </a:lnTo>
                  <a:lnTo>
                    <a:pt x="1192" y="1910"/>
                  </a:lnTo>
                  <a:lnTo>
                    <a:pt x="1212" y="1900"/>
                  </a:lnTo>
                  <a:lnTo>
                    <a:pt x="1230" y="1884"/>
                  </a:lnTo>
                  <a:lnTo>
                    <a:pt x="1244" y="1866"/>
                  </a:lnTo>
                  <a:lnTo>
                    <a:pt x="1254" y="1846"/>
                  </a:lnTo>
                  <a:lnTo>
                    <a:pt x="1262" y="1824"/>
                  </a:lnTo>
                  <a:lnTo>
                    <a:pt x="1264" y="1812"/>
                  </a:lnTo>
                  <a:lnTo>
                    <a:pt x="1264" y="1800"/>
                  </a:lnTo>
                  <a:lnTo>
                    <a:pt x="1264" y="1766"/>
                  </a:lnTo>
                  <a:lnTo>
                    <a:pt x="1264" y="1766"/>
                  </a:lnTo>
                  <a:lnTo>
                    <a:pt x="1266" y="1720"/>
                  </a:lnTo>
                  <a:lnTo>
                    <a:pt x="1274" y="1674"/>
                  </a:lnTo>
                  <a:lnTo>
                    <a:pt x="1284" y="1628"/>
                  </a:lnTo>
                  <a:lnTo>
                    <a:pt x="1298" y="1584"/>
                  </a:lnTo>
                  <a:lnTo>
                    <a:pt x="1318" y="1540"/>
                  </a:lnTo>
                  <a:lnTo>
                    <a:pt x="1340" y="1498"/>
                  </a:lnTo>
                  <a:lnTo>
                    <a:pt x="1366" y="1456"/>
                  </a:lnTo>
                  <a:lnTo>
                    <a:pt x="1396" y="1416"/>
                  </a:lnTo>
                  <a:lnTo>
                    <a:pt x="1396" y="1416"/>
                  </a:lnTo>
                  <a:lnTo>
                    <a:pt x="1420" y="1386"/>
                  </a:lnTo>
                  <a:lnTo>
                    <a:pt x="1442" y="1356"/>
                  </a:lnTo>
                  <a:lnTo>
                    <a:pt x="1464" y="1324"/>
                  </a:lnTo>
                  <a:lnTo>
                    <a:pt x="1482" y="1292"/>
                  </a:lnTo>
                  <a:lnTo>
                    <a:pt x="1500" y="1258"/>
                  </a:lnTo>
                  <a:lnTo>
                    <a:pt x="1516" y="1224"/>
                  </a:lnTo>
                  <a:lnTo>
                    <a:pt x="1532" y="1190"/>
                  </a:lnTo>
                  <a:lnTo>
                    <a:pt x="1546" y="1154"/>
                  </a:lnTo>
                  <a:lnTo>
                    <a:pt x="1558" y="1118"/>
                  </a:lnTo>
                  <a:lnTo>
                    <a:pt x="1568" y="1082"/>
                  </a:lnTo>
                  <a:lnTo>
                    <a:pt x="1576" y="1044"/>
                  </a:lnTo>
                  <a:lnTo>
                    <a:pt x="1584" y="1006"/>
                  </a:lnTo>
                  <a:lnTo>
                    <a:pt x="1590" y="968"/>
                  </a:lnTo>
                  <a:lnTo>
                    <a:pt x="1594" y="930"/>
                  </a:lnTo>
                  <a:lnTo>
                    <a:pt x="1596" y="892"/>
                  </a:lnTo>
                  <a:lnTo>
                    <a:pt x="1596" y="852"/>
                  </a:lnTo>
                  <a:lnTo>
                    <a:pt x="1596" y="852"/>
                  </a:lnTo>
                  <a:lnTo>
                    <a:pt x="1596" y="808"/>
                  </a:lnTo>
                  <a:lnTo>
                    <a:pt x="1592" y="766"/>
                  </a:lnTo>
                  <a:lnTo>
                    <a:pt x="1588" y="722"/>
                  </a:lnTo>
                  <a:lnTo>
                    <a:pt x="1580" y="680"/>
                  </a:lnTo>
                  <a:lnTo>
                    <a:pt x="1572" y="640"/>
                  </a:lnTo>
                  <a:lnTo>
                    <a:pt x="1562" y="600"/>
                  </a:lnTo>
                  <a:lnTo>
                    <a:pt x="1548" y="560"/>
                  </a:lnTo>
                  <a:lnTo>
                    <a:pt x="1534" y="522"/>
                  </a:lnTo>
                  <a:lnTo>
                    <a:pt x="1518" y="484"/>
                  </a:lnTo>
                  <a:lnTo>
                    <a:pt x="1500" y="446"/>
                  </a:lnTo>
                  <a:lnTo>
                    <a:pt x="1482" y="410"/>
                  </a:lnTo>
                  <a:lnTo>
                    <a:pt x="1460" y="376"/>
                  </a:lnTo>
                  <a:lnTo>
                    <a:pt x="1438" y="342"/>
                  </a:lnTo>
                  <a:lnTo>
                    <a:pt x="1414" y="310"/>
                  </a:lnTo>
                  <a:lnTo>
                    <a:pt x="1390" y="280"/>
                  </a:lnTo>
                  <a:lnTo>
                    <a:pt x="1362" y="250"/>
                  </a:lnTo>
                  <a:lnTo>
                    <a:pt x="1336" y="222"/>
                  </a:lnTo>
                  <a:lnTo>
                    <a:pt x="1306" y="194"/>
                  </a:lnTo>
                  <a:lnTo>
                    <a:pt x="1276" y="170"/>
                  </a:lnTo>
                  <a:lnTo>
                    <a:pt x="1244" y="146"/>
                  </a:lnTo>
                  <a:lnTo>
                    <a:pt x="1212" y="124"/>
                  </a:lnTo>
                  <a:lnTo>
                    <a:pt x="1178" y="104"/>
                  </a:lnTo>
                  <a:lnTo>
                    <a:pt x="1144" y="84"/>
                  </a:lnTo>
                  <a:lnTo>
                    <a:pt x="1108" y="68"/>
                  </a:lnTo>
                  <a:lnTo>
                    <a:pt x="1072" y="52"/>
                  </a:lnTo>
                  <a:lnTo>
                    <a:pt x="1036" y="38"/>
                  </a:lnTo>
                  <a:lnTo>
                    <a:pt x="998" y="26"/>
                  </a:lnTo>
                  <a:lnTo>
                    <a:pt x="958" y="18"/>
                  </a:lnTo>
                  <a:lnTo>
                    <a:pt x="920" y="10"/>
                  </a:lnTo>
                  <a:lnTo>
                    <a:pt x="880" y="4"/>
                  </a:lnTo>
                  <a:lnTo>
                    <a:pt x="840" y="2"/>
                  </a:lnTo>
                  <a:lnTo>
                    <a:pt x="798" y="0"/>
                  </a:lnTo>
                  <a:lnTo>
                    <a:pt x="798" y="0"/>
                  </a:lnTo>
                  <a:close/>
                  <a:moveTo>
                    <a:pt x="702" y="1770"/>
                  </a:moveTo>
                  <a:lnTo>
                    <a:pt x="588" y="1220"/>
                  </a:lnTo>
                  <a:lnTo>
                    <a:pt x="626" y="1176"/>
                  </a:lnTo>
                  <a:lnTo>
                    <a:pt x="670" y="1226"/>
                  </a:lnTo>
                  <a:lnTo>
                    <a:pt x="670" y="1226"/>
                  </a:lnTo>
                  <a:lnTo>
                    <a:pt x="676" y="1230"/>
                  </a:lnTo>
                  <a:lnTo>
                    <a:pt x="684" y="1232"/>
                  </a:lnTo>
                  <a:lnTo>
                    <a:pt x="690" y="1230"/>
                  </a:lnTo>
                  <a:lnTo>
                    <a:pt x="698" y="1226"/>
                  </a:lnTo>
                  <a:lnTo>
                    <a:pt x="742" y="1176"/>
                  </a:lnTo>
                  <a:lnTo>
                    <a:pt x="786" y="1226"/>
                  </a:lnTo>
                  <a:lnTo>
                    <a:pt x="786" y="1226"/>
                  </a:lnTo>
                  <a:lnTo>
                    <a:pt x="792" y="1232"/>
                  </a:lnTo>
                  <a:lnTo>
                    <a:pt x="800" y="1232"/>
                  </a:lnTo>
                  <a:lnTo>
                    <a:pt x="808" y="1232"/>
                  </a:lnTo>
                  <a:lnTo>
                    <a:pt x="814" y="1226"/>
                  </a:lnTo>
                  <a:lnTo>
                    <a:pt x="856" y="1178"/>
                  </a:lnTo>
                  <a:lnTo>
                    <a:pt x="900" y="1230"/>
                  </a:lnTo>
                  <a:lnTo>
                    <a:pt x="900" y="1230"/>
                  </a:lnTo>
                  <a:lnTo>
                    <a:pt x="906" y="1234"/>
                  </a:lnTo>
                  <a:lnTo>
                    <a:pt x="914" y="1236"/>
                  </a:lnTo>
                  <a:lnTo>
                    <a:pt x="914" y="1236"/>
                  </a:lnTo>
                  <a:lnTo>
                    <a:pt x="922" y="1234"/>
                  </a:lnTo>
                  <a:lnTo>
                    <a:pt x="928" y="1230"/>
                  </a:lnTo>
                  <a:lnTo>
                    <a:pt x="972" y="1180"/>
                  </a:lnTo>
                  <a:lnTo>
                    <a:pt x="1008" y="1220"/>
                  </a:lnTo>
                  <a:lnTo>
                    <a:pt x="894" y="1770"/>
                  </a:lnTo>
                  <a:lnTo>
                    <a:pt x="702" y="1770"/>
                  </a:lnTo>
                  <a:close/>
                  <a:moveTo>
                    <a:pt x="1282" y="1322"/>
                  </a:moveTo>
                  <a:lnTo>
                    <a:pt x="1282" y="1322"/>
                  </a:lnTo>
                  <a:lnTo>
                    <a:pt x="1262" y="1346"/>
                  </a:lnTo>
                  <a:lnTo>
                    <a:pt x="1244" y="1372"/>
                  </a:lnTo>
                  <a:lnTo>
                    <a:pt x="1226" y="1396"/>
                  </a:lnTo>
                  <a:lnTo>
                    <a:pt x="1210" y="1424"/>
                  </a:lnTo>
                  <a:lnTo>
                    <a:pt x="1196" y="1450"/>
                  </a:lnTo>
                  <a:lnTo>
                    <a:pt x="1182" y="1478"/>
                  </a:lnTo>
                  <a:lnTo>
                    <a:pt x="1170" y="1506"/>
                  </a:lnTo>
                  <a:lnTo>
                    <a:pt x="1158" y="1534"/>
                  </a:lnTo>
                  <a:lnTo>
                    <a:pt x="1148" y="1562"/>
                  </a:lnTo>
                  <a:lnTo>
                    <a:pt x="1140" y="1590"/>
                  </a:lnTo>
                  <a:lnTo>
                    <a:pt x="1132" y="1620"/>
                  </a:lnTo>
                  <a:lnTo>
                    <a:pt x="1126" y="1648"/>
                  </a:lnTo>
                  <a:lnTo>
                    <a:pt x="1122" y="1678"/>
                  </a:lnTo>
                  <a:lnTo>
                    <a:pt x="1118" y="1708"/>
                  </a:lnTo>
                  <a:lnTo>
                    <a:pt x="1116" y="1738"/>
                  </a:lnTo>
                  <a:lnTo>
                    <a:pt x="1116" y="1766"/>
                  </a:lnTo>
                  <a:lnTo>
                    <a:pt x="1116" y="1770"/>
                  </a:lnTo>
                  <a:lnTo>
                    <a:pt x="970" y="1770"/>
                  </a:lnTo>
                  <a:lnTo>
                    <a:pt x="1100" y="1144"/>
                  </a:lnTo>
                  <a:lnTo>
                    <a:pt x="1100" y="1144"/>
                  </a:lnTo>
                  <a:lnTo>
                    <a:pt x="1100" y="1136"/>
                  </a:lnTo>
                  <a:lnTo>
                    <a:pt x="1100" y="1130"/>
                  </a:lnTo>
                  <a:lnTo>
                    <a:pt x="1098" y="1122"/>
                  </a:lnTo>
                  <a:lnTo>
                    <a:pt x="1094" y="1116"/>
                  </a:lnTo>
                  <a:lnTo>
                    <a:pt x="1090" y="1110"/>
                  </a:lnTo>
                  <a:lnTo>
                    <a:pt x="1084" y="1106"/>
                  </a:lnTo>
                  <a:lnTo>
                    <a:pt x="1078" y="1102"/>
                  </a:lnTo>
                  <a:lnTo>
                    <a:pt x="1070" y="1100"/>
                  </a:lnTo>
                  <a:lnTo>
                    <a:pt x="1070" y="1100"/>
                  </a:lnTo>
                  <a:lnTo>
                    <a:pt x="1064" y="1098"/>
                  </a:lnTo>
                  <a:lnTo>
                    <a:pt x="1056" y="1100"/>
                  </a:lnTo>
                  <a:lnTo>
                    <a:pt x="1050" y="1102"/>
                  </a:lnTo>
                  <a:lnTo>
                    <a:pt x="1042" y="1106"/>
                  </a:lnTo>
                  <a:lnTo>
                    <a:pt x="1038" y="1110"/>
                  </a:lnTo>
                  <a:lnTo>
                    <a:pt x="1032" y="1116"/>
                  </a:lnTo>
                  <a:lnTo>
                    <a:pt x="1028" y="1122"/>
                  </a:lnTo>
                  <a:lnTo>
                    <a:pt x="1026" y="1128"/>
                  </a:lnTo>
                  <a:lnTo>
                    <a:pt x="1018" y="1176"/>
                  </a:lnTo>
                  <a:lnTo>
                    <a:pt x="986" y="1140"/>
                  </a:lnTo>
                  <a:lnTo>
                    <a:pt x="986" y="1140"/>
                  </a:lnTo>
                  <a:lnTo>
                    <a:pt x="980" y="1134"/>
                  </a:lnTo>
                  <a:lnTo>
                    <a:pt x="972" y="1134"/>
                  </a:lnTo>
                  <a:lnTo>
                    <a:pt x="972" y="1134"/>
                  </a:lnTo>
                  <a:lnTo>
                    <a:pt x="964" y="1134"/>
                  </a:lnTo>
                  <a:lnTo>
                    <a:pt x="958" y="1140"/>
                  </a:lnTo>
                  <a:lnTo>
                    <a:pt x="914" y="1188"/>
                  </a:lnTo>
                  <a:lnTo>
                    <a:pt x="870" y="1138"/>
                  </a:lnTo>
                  <a:lnTo>
                    <a:pt x="870" y="1138"/>
                  </a:lnTo>
                  <a:lnTo>
                    <a:pt x="864" y="1134"/>
                  </a:lnTo>
                  <a:lnTo>
                    <a:pt x="856" y="1132"/>
                  </a:lnTo>
                  <a:lnTo>
                    <a:pt x="856" y="1132"/>
                  </a:lnTo>
                  <a:lnTo>
                    <a:pt x="848" y="1134"/>
                  </a:lnTo>
                  <a:lnTo>
                    <a:pt x="842" y="1138"/>
                  </a:lnTo>
                  <a:lnTo>
                    <a:pt x="800" y="1186"/>
                  </a:lnTo>
                  <a:lnTo>
                    <a:pt x="756" y="1136"/>
                  </a:lnTo>
                  <a:lnTo>
                    <a:pt x="756" y="1136"/>
                  </a:lnTo>
                  <a:lnTo>
                    <a:pt x="748" y="1130"/>
                  </a:lnTo>
                  <a:lnTo>
                    <a:pt x="742" y="1130"/>
                  </a:lnTo>
                  <a:lnTo>
                    <a:pt x="734" y="1130"/>
                  </a:lnTo>
                  <a:lnTo>
                    <a:pt x="728" y="1136"/>
                  </a:lnTo>
                  <a:lnTo>
                    <a:pt x="684" y="1186"/>
                  </a:lnTo>
                  <a:lnTo>
                    <a:pt x="640" y="1136"/>
                  </a:lnTo>
                  <a:lnTo>
                    <a:pt x="640" y="1136"/>
                  </a:lnTo>
                  <a:lnTo>
                    <a:pt x="634" y="1132"/>
                  </a:lnTo>
                  <a:lnTo>
                    <a:pt x="626" y="1130"/>
                  </a:lnTo>
                  <a:lnTo>
                    <a:pt x="618" y="1132"/>
                  </a:lnTo>
                  <a:lnTo>
                    <a:pt x="612" y="1136"/>
                  </a:lnTo>
                  <a:lnTo>
                    <a:pt x="580" y="1174"/>
                  </a:lnTo>
                  <a:lnTo>
                    <a:pt x="570" y="1128"/>
                  </a:lnTo>
                  <a:lnTo>
                    <a:pt x="570" y="1128"/>
                  </a:lnTo>
                  <a:lnTo>
                    <a:pt x="568" y="1122"/>
                  </a:lnTo>
                  <a:lnTo>
                    <a:pt x="564" y="1116"/>
                  </a:lnTo>
                  <a:lnTo>
                    <a:pt x="560" y="1110"/>
                  </a:lnTo>
                  <a:lnTo>
                    <a:pt x="554" y="1106"/>
                  </a:lnTo>
                  <a:lnTo>
                    <a:pt x="548" y="1102"/>
                  </a:lnTo>
                  <a:lnTo>
                    <a:pt x="540" y="1100"/>
                  </a:lnTo>
                  <a:lnTo>
                    <a:pt x="534" y="1100"/>
                  </a:lnTo>
                  <a:lnTo>
                    <a:pt x="526" y="1100"/>
                  </a:lnTo>
                  <a:lnTo>
                    <a:pt x="526" y="1100"/>
                  </a:lnTo>
                  <a:lnTo>
                    <a:pt x="518" y="1102"/>
                  </a:lnTo>
                  <a:lnTo>
                    <a:pt x="512" y="1106"/>
                  </a:lnTo>
                  <a:lnTo>
                    <a:pt x="506" y="1110"/>
                  </a:lnTo>
                  <a:lnTo>
                    <a:pt x="502" y="1116"/>
                  </a:lnTo>
                  <a:lnTo>
                    <a:pt x="498" y="1122"/>
                  </a:lnTo>
                  <a:lnTo>
                    <a:pt x="496" y="1130"/>
                  </a:lnTo>
                  <a:lnTo>
                    <a:pt x="496" y="1136"/>
                  </a:lnTo>
                  <a:lnTo>
                    <a:pt x="496" y="1144"/>
                  </a:lnTo>
                  <a:lnTo>
                    <a:pt x="626" y="1770"/>
                  </a:lnTo>
                  <a:lnTo>
                    <a:pt x="490" y="1770"/>
                  </a:lnTo>
                  <a:lnTo>
                    <a:pt x="490" y="1770"/>
                  </a:lnTo>
                  <a:lnTo>
                    <a:pt x="490" y="1740"/>
                  </a:lnTo>
                  <a:lnTo>
                    <a:pt x="488" y="1712"/>
                  </a:lnTo>
                  <a:lnTo>
                    <a:pt x="484" y="1682"/>
                  </a:lnTo>
                  <a:lnTo>
                    <a:pt x="478" y="1652"/>
                  </a:lnTo>
                  <a:lnTo>
                    <a:pt x="472" y="1624"/>
                  </a:lnTo>
                  <a:lnTo>
                    <a:pt x="464" y="1594"/>
                  </a:lnTo>
                  <a:lnTo>
                    <a:pt x="456" y="1566"/>
                  </a:lnTo>
                  <a:lnTo>
                    <a:pt x="446" y="1538"/>
                  </a:lnTo>
                  <a:lnTo>
                    <a:pt x="434" y="1510"/>
                  </a:lnTo>
                  <a:lnTo>
                    <a:pt x="420" y="1482"/>
                  </a:lnTo>
                  <a:lnTo>
                    <a:pt x="406" y="1454"/>
                  </a:lnTo>
                  <a:lnTo>
                    <a:pt x="392" y="1428"/>
                  </a:lnTo>
                  <a:lnTo>
                    <a:pt x="376" y="1402"/>
                  </a:lnTo>
                  <a:lnTo>
                    <a:pt x="358" y="1376"/>
                  </a:lnTo>
                  <a:lnTo>
                    <a:pt x="340" y="1350"/>
                  </a:lnTo>
                  <a:lnTo>
                    <a:pt x="320" y="1326"/>
                  </a:lnTo>
                  <a:lnTo>
                    <a:pt x="320" y="1326"/>
                  </a:lnTo>
                  <a:lnTo>
                    <a:pt x="300" y="1302"/>
                  </a:lnTo>
                  <a:lnTo>
                    <a:pt x="280" y="1276"/>
                  </a:lnTo>
                  <a:lnTo>
                    <a:pt x="262" y="1250"/>
                  </a:lnTo>
                  <a:lnTo>
                    <a:pt x="246" y="1222"/>
                  </a:lnTo>
                  <a:lnTo>
                    <a:pt x="230" y="1194"/>
                  </a:lnTo>
                  <a:lnTo>
                    <a:pt x="216" y="1166"/>
                  </a:lnTo>
                  <a:lnTo>
                    <a:pt x="204" y="1136"/>
                  </a:lnTo>
                  <a:lnTo>
                    <a:pt x="192" y="1106"/>
                  </a:lnTo>
                  <a:lnTo>
                    <a:pt x="182" y="1076"/>
                  </a:lnTo>
                  <a:lnTo>
                    <a:pt x="174" y="1046"/>
                  </a:lnTo>
                  <a:lnTo>
                    <a:pt x="166" y="1014"/>
                  </a:lnTo>
                  <a:lnTo>
                    <a:pt x="160" y="982"/>
                  </a:lnTo>
                  <a:lnTo>
                    <a:pt x="154" y="950"/>
                  </a:lnTo>
                  <a:lnTo>
                    <a:pt x="152" y="918"/>
                  </a:lnTo>
                  <a:lnTo>
                    <a:pt x="150" y="886"/>
                  </a:lnTo>
                  <a:lnTo>
                    <a:pt x="148" y="852"/>
                  </a:lnTo>
                  <a:lnTo>
                    <a:pt x="148" y="852"/>
                  </a:lnTo>
                  <a:lnTo>
                    <a:pt x="150" y="816"/>
                  </a:lnTo>
                  <a:lnTo>
                    <a:pt x="152" y="780"/>
                  </a:lnTo>
                  <a:lnTo>
                    <a:pt x="156" y="746"/>
                  </a:lnTo>
                  <a:lnTo>
                    <a:pt x="162" y="710"/>
                  </a:lnTo>
                  <a:lnTo>
                    <a:pt x="170" y="676"/>
                  </a:lnTo>
                  <a:lnTo>
                    <a:pt x="178" y="644"/>
                  </a:lnTo>
                  <a:lnTo>
                    <a:pt x="188" y="610"/>
                  </a:lnTo>
                  <a:lnTo>
                    <a:pt x="200" y="580"/>
                  </a:lnTo>
                  <a:lnTo>
                    <a:pt x="212" y="548"/>
                  </a:lnTo>
                  <a:lnTo>
                    <a:pt x="228" y="518"/>
                  </a:lnTo>
                  <a:lnTo>
                    <a:pt x="242" y="488"/>
                  </a:lnTo>
                  <a:lnTo>
                    <a:pt x="260" y="460"/>
                  </a:lnTo>
                  <a:lnTo>
                    <a:pt x="278" y="432"/>
                  </a:lnTo>
                  <a:lnTo>
                    <a:pt x="298" y="406"/>
                  </a:lnTo>
                  <a:lnTo>
                    <a:pt x="318" y="380"/>
                  </a:lnTo>
                  <a:lnTo>
                    <a:pt x="340" y="356"/>
                  </a:lnTo>
                  <a:lnTo>
                    <a:pt x="362" y="332"/>
                  </a:lnTo>
                  <a:lnTo>
                    <a:pt x="386" y="310"/>
                  </a:lnTo>
                  <a:lnTo>
                    <a:pt x="410" y="290"/>
                  </a:lnTo>
                  <a:lnTo>
                    <a:pt x="436" y="270"/>
                  </a:lnTo>
                  <a:lnTo>
                    <a:pt x="462" y="252"/>
                  </a:lnTo>
                  <a:lnTo>
                    <a:pt x="488" y="234"/>
                  </a:lnTo>
                  <a:lnTo>
                    <a:pt x="516" y="218"/>
                  </a:lnTo>
                  <a:lnTo>
                    <a:pt x="546" y="204"/>
                  </a:lnTo>
                  <a:lnTo>
                    <a:pt x="576" y="192"/>
                  </a:lnTo>
                  <a:lnTo>
                    <a:pt x="606" y="180"/>
                  </a:lnTo>
                  <a:lnTo>
                    <a:pt x="636" y="172"/>
                  </a:lnTo>
                  <a:lnTo>
                    <a:pt x="668" y="164"/>
                  </a:lnTo>
                  <a:lnTo>
                    <a:pt x="700" y="158"/>
                  </a:lnTo>
                  <a:lnTo>
                    <a:pt x="732" y="152"/>
                  </a:lnTo>
                  <a:lnTo>
                    <a:pt x="764" y="150"/>
                  </a:lnTo>
                  <a:lnTo>
                    <a:pt x="798" y="150"/>
                  </a:lnTo>
                  <a:lnTo>
                    <a:pt x="798" y="150"/>
                  </a:lnTo>
                  <a:lnTo>
                    <a:pt x="832" y="150"/>
                  </a:lnTo>
                  <a:lnTo>
                    <a:pt x="864" y="152"/>
                  </a:lnTo>
                  <a:lnTo>
                    <a:pt x="898" y="158"/>
                  </a:lnTo>
                  <a:lnTo>
                    <a:pt x="928" y="164"/>
                  </a:lnTo>
                  <a:lnTo>
                    <a:pt x="960" y="172"/>
                  </a:lnTo>
                  <a:lnTo>
                    <a:pt x="992" y="180"/>
                  </a:lnTo>
                  <a:lnTo>
                    <a:pt x="1022" y="192"/>
                  </a:lnTo>
                  <a:lnTo>
                    <a:pt x="1050" y="204"/>
                  </a:lnTo>
                  <a:lnTo>
                    <a:pt x="1080" y="218"/>
                  </a:lnTo>
                  <a:lnTo>
                    <a:pt x="1108" y="234"/>
                  </a:lnTo>
                  <a:lnTo>
                    <a:pt x="1134" y="252"/>
                  </a:lnTo>
                  <a:lnTo>
                    <a:pt x="1162" y="270"/>
                  </a:lnTo>
                  <a:lnTo>
                    <a:pt x="1186" y="290"/>
                  </a:lnTo>
                  <a:lnTo>
                    <a:pt x="1212" y="310"/>
                  </a:lnTo>
                  <a:lnTo>
                    <a:pt x="1234" y="332"/>
                  </a:lnTo>
                  <a:lnTo>
                    <a:pt x="1258" y="356"/>
                  </a:lnTo>
                  <a:lnTo>
                    <a:pt x="1278" y="380"/>
                  </a:lnTo>
                  <a:lnTo>
                    <a:pt x="1300" y="406"/>
                  </a:lnTo>
                  <a:lnTo>
                    <a:pt x="1318" y="432"/>
                  </a:lnTo>
                  <a:lnTo>
                    <a:pt x="1336" y="460"/>
                  </a:lnTo>
                  <a:lnTo>
                    <a:pt x="1354" y="488"/>
                  </a:lnTo>
                  <a:lnTo>
                    <a:pt x="1370" y="518"/>
                  </a:lnTo>
                  <a:lnTo>
                    <a:pt x="1384" y="548"/>
                  </a:lnTo>
                  <a:lnTo>
                    <a:pt x="1396" y="580"/>
                  </a:lnTo>
                  <a:lnTo>
                    <a:pt x="1408" y="610"/>
                  </a:lnTo>
                  <a:lnTo>
                    <a:pt x="1418" y="644"/>
                  </a:lnTo>
                  <a:lnTo>
                    <a:pt x="1428" y="676"/>
                  </a:lnTo>
                  <a:lnTo>
                    <a:pt x="1434" y="710"/>
                  </a:lnTo>
                  <a:lnTo>
                    <a:pt x="1440" y="746"/>
                  </a:lnTo>
                  <a:lnTo>
                    <a:pt x="1444" y="780"/>
                  </a:lnTo>
                  <a:lnTo>
                    <a:pt x="1446" y="816"/>
                  </a:lnTo>
                  <a:lnTo>
                    <a:pt x="1448" y="852"/>
                  </a:lnTo>
                  <a:lnTo>
                    <a:pt x="1448" y="852"/>
                  </a:lnTo>
                  <a:lnTo>
                    <a:pt x="1448" y="884"/>
                  </a:lnTo>
                  <a:lnTo>
                    <a:pt x="1446" y="918"/>
                  </a:lnTo>
                  <a:lnTo>
                    <a:pt x="1442" y="950"/>
                  </a:lnTo>
                  <a:lnTo>
                    <a:pt x="1436" y="980"/>
                  </a:lnTo>
                  <a:lnTo>
                    <a:pt x="1430" y="1012"/>
                  </a:lnTo>
                  <a:lnTo>
                    <a:pt x="1424" y="1042"/>
                  </a:lnTo>
                  <a:lnTo>
                    <a:pt x="1414" y="1074"/>
                  </a:lnTo>
                  <a:lnTo>
                    <a:pt x="1404" y="1104"/>
                  </a:lnTo>
                  <a:lnTo>
                    <a:pt x="1394" y="1132"/>
                  </a:lnTo>
                  <a:lnTo>
                    <a:pt x="1382" y="1162"/>
                  </a:lnTo>
                  <a:lnTo>
                    <a:pt x="1368" y="1190"/>
                  </a:lnTo>
                  <a:lnTo>
                    <a:pt x="1352" y="1218"/>
                  </a:lnTo>
                  <a:lnTo>
                    <a:pt x="1336" y="1244"/>
                  </a:lnTo>
                  <a:lnTo>
                    <a:pt x="1320" y="1272"/>
                  </a:lnTo>
                  <a:lnTo>
                    <a:pt x="1302" y="1296"/>
                  </a:lnTo>
                  <a:lnTo>
                    <a:pt x="1282" y="1322"/>
                  </a:lnTo>
                  <a:lnTo>
                    <a:pt x="1282" y="13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 name="Freeform 8"/>
            <p:cNvSpPr/>
            <p:nvPr/>
          </p:nvSpPr>
          <p:spPr bwMode="auto">
            <a:xfrm>
              <a:off x="5689600" y="4322763"/>
              <a:ext cx="1257300" cy="177800"/>
            </a:xfrm>
            <a:custGeom>
              <a:avLst/>
              <a:gdLst>
                <a:gd name="T0" fmla="*/ 736 w 792"/>
                <a:gd name="T1" fmla="*/ 0 h 112"/>
                <a:gd name="T2" fmla="*/ 56 w 792"/>
                <a:gd name="T3" fmla="*/ 0 h 112"/>
                <a:gd name="T4" fmla="*/ 56 w 792"/>
                <a:gd name="T5" fmla="*/ 0 h 112"/>
                <a:gd name="T6" fmla="*/ 44 w 792"/>
                <a:gd name="T7" fmla="*/ 2 h 112"/>
                <a:gd name="T8" fmla="*/ 34 w 792"/>
                <a:gd name="T9" fmla="*/ 6 h 112"/>
                <a:gd name="T10" fmla="*/ 24 w 792"/>
                <a:gd name="T11" fmla="*/ 10 h 112"/>
                <a:gd name="T12" fmla="*/ 16 w 792"/>
                <a:gd name="T13" fmla="*/ 18 h 112"/>
                <a:gd name="T14" fmla="*/ 10 w 792"/>
                <a:gd name="T15" fmla="*/ 26 h 112"/>
                <a:gd name="T16" fmla="*/ 4 w 792"/>
                <a:gd name="T17" fmla="*/ 34 h 112"/>
                <a:gd name="T18" fmla="*/ 2 w 792"/>
                <a:gd name="T19" fmla="*/ 46 h 112"/>
                <a:gd name="T20" fmla="*/ 0 w 792"/>
                <a:gd name="T21" fmla="*/ 56 h 112"/>
                <a:gd name="T22" fmla="*/ 0 w 792"/>
                <a:gd name="T23" fmla="*/ 56 h 112"/>
                <a:gd name="T24" fmla="*/ 2 w 792"/>
                <a:gd name="T25" fmla="*/ 68 h 112"/>
                <a:gd name="T26" fmla="*/ 4 w 792"/>
                <a:gd name="T27" fmla="*/ 78 h 112"/>
                <a:gd name="T28" fmla="*/ 10 w 792"/>
                <a:gd name="T29" fmla="*/ 88 h 112"/>
                <a:gd name="T30" fmla="*/ 16 w 792"/>
                <a:gd name="T31" fmla="*/ 96 h 112"/>
                <a:gd name="T32" fmla="*/ 24 w 792"/>
                <a:gd name="T33" fmla="*/ 104 h 112"/>
                <a:gd name="T34" fmla="*/ 34 w 792"/>
                <a:gd name="T35" fmla="*/ 108 h 112"/>
                <a:gd name="T36" fmla="*/ 44 w 792"/>
                <a:gd name="T37" fmla="*/ 112 h 112"/>
                <a:gd name="T38" fmla="*/ 56 w 792"/>
                <a:gd name="T39" fmla="*/ 112 h 112"/>
                <a:gd name="T40" fmla="*/ 736 w 792"/>
                <a:gd name="T41" fmla="*/ 112 h 112"/>
                <a:gd name="T42" fmla="*/ 736 w 792"/>
                <a:gd name="T43" fmla="*/ 112 h 112"/>
                <a:gd name="T44" fmla="*/ 748 w 792"/>
                <a:gd name="T45" fmla="*/ 112 h 112"/>
                <a:gd name="T46" fmla="*/ 758 w 792"/>
                <a:gd name="T47" fmla="*/ 108 h 112"/>
                <a:gd name="T48" fmla="*/ 768 w 792"/>
                <a:gd name="T49" fmla="*/ 104 h 112"/>
                <a:gd name="T50" fmla="*/ 776 w 792"/>
                <a:gd name="T51" fmla="*/ 96 h 112"/>
                <a:gd name="T52" fmla="*/ 782 w 792"/>
                <a:gd name="T53" fmla="*/ 88 h 112"/>
                <a:gd name="T54" fmla="*/ 788 w 792"/>
                <a:gd name="T55" fmla="*/ 78 h 112"/>
                <a:gd name="T56" fmla="*/ 792 w 792"/>
                <a:gd name="T57" fmla="*/ 68 h 112"/>
                <a:gd name="T58" fmla="*/ 792 w 792"/>
                <a:gd name="T59" fmla="*/ 56 h 112"/>
                <a:gd name="T60" fmla="*/ 792 w 792"/>
                <a:gd name="T61" fmla="*/ 56 h 112"/>
                <a:gd name="T62" fmla="*/ 792 w 792"/>
                <a:gd name="T63" fmla="*/ 46 h 112"/>
                <a:gd name="T64" fmla="*/ 788 w 792"/>
                <a:gd name="T65" fmla="*/ 34 h 112"/>
                <a:gd name="T66" fmla="*/ 782 w 792"/>
                <a:gd name="T67" fmla="*/ 26 h 112"/>
                <a:gd name="T68" fmla="*/ 776 w 792"/>
                <a:gd name="T69" fmla="*/ 18 h 112"/>
                <a:gd name="T70" fmla="*/ 768 w 792"/>
                <a:gd name="T71" fmla="*/ 10 h 112"/>
                <a:gd name="T72" fmla="*/ 758 w 792"/>
                <a:gd name="T73" fmla="*/ 6 h 112"/>
                <a:gd name="T74" fmla="*/ 748 w 792"/>
                <a:gd name="T75" fmla="*/ 2 h 112"/>
                <a:gd name="T76" fmla="*/ 736 w 792"/>
                <a:gd name="T77" fmla="*/ 0 h 112"/>
                <a:gd name="T78" fmla="*/ 736 w 792"/>
                <a:gd name="T7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2" h="112">
                  <a:moveTo>
                    <a:pt x="736" y="0"/>
                  </a:moveTo>
                  <a:lnTo>
                    <a:pt x="56" y="0"/>
                  </a:lnTo>
                  <a:lnTo>
                    <a:pt x="56" y="0"/>
                  </a:lnTo>
                  <a:lnTo>
                    <a:pt x="44" y="2"/>
                  </a:lnTo>
                  <a:lnTo>
                    <a:pt x="34" y="6"/>
                  </a:lnTo>
                  <a:lnTo>
                    <a:pt x="24" y="10"/>
                  </a:lnTo>
                  <a:lnTo>
                    <a:pt x="16" y="18"/>
                  </a:lnTo>
                  <a:lnTo>
                    <a:pt x="10" y="26"/>
                  </a:lnTo>
                  <a:lnTo>
                    <a:pt x="4" y="34"/>
                  </a:lnTo>
                  <a:lnTo>
                    <a:pt x="2" y="46"/>
                  </a:lnTo>
                  <a:lnTo>
                    <a:pt x="0" y="56"/>
                  </a:lnTo>
                  <a:lnTo>
                    <a:pt x="0" y="56"/>
                  </a:lnTo>
                  <a:lnTo>
                    <a:pt x="2" y="68"/>
                  </a:lnTo>
                  <a:lnTo>
                    <a:pt x="4" y="78"/>
                  </a:lnTo>
                  <a:lnTo>
                    <a:pt x="10" y="88"/>
                  </a:lnTo>
                  <a:lnTo>
                    <a:pt x="16" y="96"/>
                  </a:lnTo>
                  <a:lnTo>
                    <a:pt x="24" y="104"/>
                  </a:lnTo>
                  <a:lnTo>
                    <a:pt x="34" y="108"/>
                  </a:lnTo>
                  <a:lnTo>
                    <a:pt x="44" y="112"/>
                  </a:lnTo>
                  <a:lnTo>
                    <a:pt x="56" y="112"/>
                  </a:lnTo>
                  <a:lnTo>
                    <a:pt x="736" y="112"/>
                  </a:lnTo>
                  <a:lnTo>
                    <a:pt x="736" y="112"/>
                  </a:lnTo>
                  <a:lnTo>
                    <a:pt x="748" y="112"/>
                  </a:lnTo>
                  <a:lnTo>
                    <a:pt x="758" y="108"/>
                  </a:lnTo>
                  <a:lnTo>
                    <a:pt x="768" y="104"/>
                  </a:lnTo>
                  <a:lnTo>
                    <a:pt x="776" y="96"/>
                  </a:lnTo>
                  <a:lnTo>
                    <a:pt x="782" y="88"/>
                  </a:lnTo>
                  <a:lnTo>
                    <a:pt x="788" y="78"/>
                  </a:lnTo>
                  <a:lnTo>
                    <a:pt x="792" y="68"/>
                  </a:lnTo>
                  <a:lnTo>
                    <a:pt x="792" y="56"/>
                  </a:lnTo>
                  <a:lnTo>
                    <a:pt x="792" y="56"/>
                  </a:lnTo>
                  <a:lnTo>
                    <a:pt x="792" y="46"/>
                  </a:lnTo>
                  <a:lnTo>
                    <a:pt x="788" y="34"/>
                  </a:lnTo>
                  <a:lnTo>
                    <a:pt x="782" y="26"/>
                  </a:lnTo>
                  <a:lnTo>
                    <a:pt x="776" y="18"/>
                  </a:lnTo>
                  <a:lnTo>
                    <a:pt x="768" y="10"/>
                  </a:lnTo>
                  <a:lnTo>
                    <a:pt x="758" y="6"/>
                  </a:lnTo>
                  <a:lnTo>
                    <a:pt x="748" y="2"/>
                  </a:lnTo>
                  <a:lnTo>
                    <a:pt x="736" y="0"/>
                  </a:lnTo>
                  <a:lnTo>
                    <a:pt x="7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9" name="Freeform 9"/>
            <p:cNvSpPr/>
            <p:nvPr/>
          </p:nvSpPr>
          <p:spPr bwMode="auto">
            <a:xfrm>
              <a:off x="5743575" y="4611688"/>
              <a:ext cx="1149350" cy="177800"/>
            </a:xfrm>
            <a:custGeom>
              <a:avLst/>
              <a:gdLst>
                <a:gd name="T0" fmla="*/ 668 w 724"/>
                <a:gd name="T1" fmla="*/ 0 h 112"/>
                <a:gd name="T2" fmla="*/ 56 w 724"/>
                <a:gd name="T3" fmla="*/ 0 h 112"/>
                <a:gd name="T4" fmla="*/ 56 w 724"/>
                <a:gd name="T5" fmla="*/ 0 h 112"/>
                <a:gd name="T6" fmla="*/ 44 w 724"/>
                <a:gd name="T7" fmla="*/ 2 h 112"/>
                <a:gd name="T8" fmla="*/ 34 w 724"/>
                <a:gd name="T9" fmla="*/ 4 h 112"/>
                <a:gd name="T10" fmla="*/ 24 w 724"/>
                <a:gd name="T11" fmla="*/ 10 h 112"/>
                <a:gd name="T12" fmla="*/ 16 w 724"/>
                <a:gd name="T13" fmla="*/ 16 h 112"/>
                <a:gd name="T14" fmla="*/ 10 w 724"/>
                <a:gd name="T15" fmla="*/ 24 h 112"/>
                <a:gd name="T16" fmla="*/ 4 w 724"/>
                <a:gd name="T17" fmla="*/ 34 h 112"/>
                <a:gd name="T18" fmla="*/ 2 w 724"/>
                <a:gd name="T19" fmla="*/ 44 h 112"/>
                <a:gd name="T20" fmla="*/ 0 w 724"/>
                <a:gd name="T21" fmla="*/ 56 h 112"/>
                <a:gd name="T22" fmla="*/ 0 w 724"/>
                <a:gd name="T23" fmla="*/ 56 h 112"/>
                <a:gd name="T24" fmla="*/ 2 w 724"/>
                <a:gd name="T25" fmla="*/ 68 h 112"/>
                <a:gd name="T26" fmla="*/ 4 w 724"/>
                <a:gd name="T27" fmla="*/ 78 h 112"/>
                <a:gd name="T28" fmla="*/ 10 w 724"/>
                <a:gd name="T29" fmla="*/ 88 h 112"/>
                <a:gd name="T30" fmla="*/ 16 w 724"/>
                <a:gd name="T31" fmla="*/ 96 h 112"/>
                <a:gd name="T32" fmla="*/ 24 w 724"/>
                <a:gd name="T33" fmla="*/ 102 h 112"/>
                <a:gd name="T34" fmla="*/ 34 w 724"/>
                <a:gd name="T35" fmla="*/ 108 h 112"/>
                <a:gd name="T36" fmla="*/ 44 w 724"/>
                <a:gd name="T37" fmla="*/ 110 h 112"/>
                <a:gd name="T38" fmla="*/ 56 w 724"/>
                <a:gd name="T39" fmla="*/ 112 h 112"/>
                <a:gd name="T40" fmla="*/ 668 w 724"/>
                <a:gd name="T41" fmla="*/ 112 h 112"/>
                <a:gd name="T42" fmla="*/ 668 w 724"/>
                <a:gd name="T43" fmla="*/ 112 h 112"/>
                <a:gd name="T44" fmla="*/ 680 w 724"/>
                <a:gd name="T45" fmla="*/ 110 h 112"/>
                <a:gd name="T46" fmla="*/ 690 w 724"/>
                <a:gd name="T47" fmla="*/ 108 h 112"/>
                <a:gd name="T48" fmla="*/ 700 w 724"/>
                <a:gd name="T49" fmla="*/ 102 h 112"/>
                <a:gd name="T50" fmla="*/ 708 w 724"/>
                <a:gd name="T51" fmla="*/ 96 h 112"/>
                <a:gd name="T52" fmla="*/ 714 w 724"/>
                <a:gd name="T53" fmla="*/ 88 h 112"/>
                <a:gd name="T54" fmla="*/ 720 w 724"/>
                <a:gd name="T55" fmla="*/ 78 h 112"/>
                <a:gd name="T56" fmla="*/ 724 w 724"/>
                <a:gd name="T57" fmla="*/ 68 h 112"/>
                <a:gd name="T58" fmla="*/ 724 w 724"/>
                <a:gd name="T59" fmla="*/ 56 h 112"/>
                <a:gd name="T60" fmla="*/ 724 w 724"/>
                <a:gd name="T61" fmla="*/ 56 h 112"/>
                <a:gd name="T62" fmla="*/ 724 w 724"/>
                <a:gd name="T63" fmla="*/ 44 h 112"/>
                <a:gd name="T64" fmla="*/ 720 w 724"/>
                <a:gd name="T65" fmla="*/ 34 h 112"/>
                <a:gd name="T66" fmla="*/ 714 w 724"/>
                <a:gd name="T67" fmla="*/ 24 h 112"/>
                <a:gd name="T68" fmla="*/ 708 w 724"/>
                <a:gd name="T69" fmla="*/ 16 h 112"/>
                <a:gd name="T70" fmla="*/ 700 w 724"/>
                <a:gd name="T71" fmla="*/ 10 h 112"/>
                <a:gd name="T72" fmla="*/ 690 w 724"/>
                <a:gd name="T73" fmla="*/ 4 h 112"/>
                <a:gd name="T74" fmla="*/ 680 w 724"/>
                <a:gd name="T75" fmla="*/ 2 h 112"/>
                <a:gd name="T76" fmla="*/ 668 w 724"/>
                <a:gd name="T77" fmla="*/ 0 h 112"/>
                <a:gd name="T78" fmla="*/ 668 w 724"/>
                <a:gd name="T7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4" h="112">
                  <a:moveTo>
                    <a:pt x="668" y="0"/>
                  </a:moveTo>
                  <a:lnTo>
                    <a:pt x="56" y="0"/>
                  </a:lnTo>
                  <a:lnTo>
                    <a:pt x="56" y="0"/>
                  </a:lnTo>
                  <a:lnTo>
                    <a:pt x="44" y="2"/>
                  </a:lnTo>
                  <a:lnTo>
                    <a:pt x="34" y="4"/>
                  </a:lnTo>
                  <a:lnTo>
                    <a:pt x="24" y="10"/>
                  </a:lnTo>
                  <a:lnTo>
                    <a:pt x="16" y="16"/>
                  </a:lnTo>
                  <a:lnTo>
                    <a:pt x="10" y="24"/>
                  </a:lnTo>
                  <a:lnTo>
                    <a:pt x="4" y="34"/>
                  </a:lnTo>
                  <a:lnTo>
                    <a:pt x="2" y="44"/>
                  </a:lnTo>
                  <a:lnTo>
                    <a:pt x="0" y="56"/>
                  </a:lnTo>
                  <a:lnTo>
                    <a:pt x="0" y="56"/>
                  </a:lnTo>
                  <a:lnTo>
                    <a:pt x="2" y="68"/>
                  </a:lnTo>
                  <a:lnTo>
                    <a:pt x="4" y="78"/>
                  </a:lnTo>
                  <a:lnTo>
                    <a:pt x="10" y="88"/>
                  </a:lnTo>
                  <a:lnTo>
                    <a:pt x="16" y="96"/>
                  </a:lnTo>
                  <a:lnTo>
                    <a:pt x="24" y="102"/>
                  </a:lnTo>
                  <a:lnTo>
                    <a:pt x="34" y="108"/>
                  </a:lnTo>
                  <a:lnTo>
                    <a:pt x="44" y="110"/>
                  </a:lnTo>
                  <a:lnTo>
                    <a:pt x="56" y="112"/>
                  </a:lnTo>
                  <a:lnTo>
                    <a:pt x="668" y="112"/>
                  </a:lnTo>
                  <a:lnTo>
                    <a:pt x="668" y="112"/>
                  </a:lnTo>
                  <a:lnTo>
                    <a:pt x="680" y="110"/>
                  </a:lnTo>
                  <a:lnTo>
                    <a:pt x="690" y="108"/>
                  </a:lnTo>
                  <a:lnTo>
                    <a:pt x="700" y="102"/>
                  </a:lnTo>
                  <a:lnTo>
                    <a:pt x="708" y="96"/>
                  </a:lnTo>
                  <a:lnTo>
                    <a:pt x="714" y="88"/>
                  </a:lnTo>
                  <a:lnTo>
                    <a:pt x="720" y="78"/>
                  </a:lnTo>
                  <a:lnTo>
                    <a:pt x="724" y="68"/>
                  </a:lnTo>
                  <a:lnTo>
                    <a:pt x="724" y="56"/>
                  </a:lnTo>
                  <a:lnTo>
                    <a:pt x="724" y="56"/>
                  </a:lnTo>
                  <a:lnTo>
                    <a:pt x="724" y="44"/>
                  </a:lnTo>
                  <a:lnTo>
                    <a:pt x="720" y="34"/>
                  </a:lnTo>
                  <a:lnTo>
                    <a:pt x="714" y="24"/>
                  </a:lnTo>
                  <a:lnTo>
                    <a:pt x="708" y="16"/>
                  </a:lnTo>
                  <a:lnTo>
                    <a:pt x="700" y="10"/>
                  </a:lnTo>
                  <a:lnTo>
                    <a:pt x="690" y="4"/>
                  </a:lnTo>
                  <a:lnTo>
                    <a:pt x="680" y="2"/>
                  </a:lnTo>
                  <a:lnTo>
                    <a:pt x="668" y="0"/>
                  </a:lnTo>
                  <a:lnTo>
                    <a:pt x="6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0" name="Freeform 10"/>
            <p:cNvSpPr/>
            <p:nvPr/>
          </p:nvSpPr>
          <p:spPr bwMode="auto">
            <a:xfrm>
              <a:off x="5902325" y="4900613"/>
              <a:ext cx="831850" cy="174625"/>
            </a:xfrm>
            <a:custGeom>
              <a:avLst/>
              <a:gdLst>
                <a:gd name="T0" fmla="*/ 468 w 524"/>
                <a:gd name="T1" fmla="*/ 0 h 110"/>
                <a:gd name="T2" fmla="*/ 56 w 524"/>
                <a:gd name="T3" fmla="*/ 0 h 110"/>
                <a:gd name="T4" fmla="*/ 56 w 524"/>
                <a:gd name="T5" fmla="*/ 0 h 110"/>
                <a:gd name="T6" fmla="*/ 44 w 524"/>
                <a:gd name="T7" fmla="*/ 0 h 110"/>
                <a:gd name="T8" fmla="*/ 34 w 524"/>
                <a:gd name="T9" fmla="*/ 4 h 110"/>
                <a:gd name="T10" fmla="*/ 24 w 524"/>
                <a:gd name="T11" fmla="*/ 8 h 110"/>
                <a:gd name="T12" fmla="*/ 16 w 524"/>
                <a:gd name="T13" fmla="*/ 16 h 110"/>
                <a:gd name="T14" fmla="*/ 10 w 524"/>
                <a:gd name="T15" fmla="*/ 24 h 110"/>
                <a:gd name="T16" fmla="*/ 4 w 524"/>
                <a:gd name="T17" fmla="*/ 34 h 110"/>
                <a:gd name="T18" fmla="*/ 0 w 524"/>
                <a:gd name="T19" fmla="*/ 44 h 110"/>
                <a:gd name="T20" fmla="*/ 0 w 524"/>
                <a:gd name="T21" fmla="*/ 56 h 110"/>
                <a:gd name="T22" fmla="*/ 0 w 524"/>
                <a:gd name="T23" fmla="*/ 56 h 110"/>
                <a:gd name="T24" fmla="*/ 0 w 524"/>
                <a:gd name="T25" fmla="*/ 66 h 110"/>
                <a:gd name="T26" fmla="*/ 4 w 524"/>
                <a:gd name="T27" fmla="*/ 76 h 110"/>
                <a:gd name="T28" fmla="*/ 10 w 524"/>
                <a:gd name="T29" fmla="*/ 86 h 110"/>
                <a:gd name="T30" fmla="*/ 16 w 524"/>
                <a:gd name="T31" fmla="*/ 94 h 110"/>
                <a:gd name="T32" fmla="*/ 24 w 524"/>
                <a:gd name="T33" fmla="*/ 102 h 110"/>
                <a:gd name="T34" fmla="*/ 34 w 524"/>
                <a:gd name="T35" fmla="*/ 106 h 110"/>
                <a:gd name="T36" fmla="*/ 44 w 524"/>
                <a:gd name="T37" fmla="*/ 110 h 110"/>
                <a:gd name="T38" fmla="*/ 56 w 524"/>
                <a:gd name="T39" fmla="*/ 110 h 110"/>
                <a:gd name="T40" fmla="*/ 468 w 524"/>
                <a:gd name="T41" fmla="*/ 110 h 110"/>
                <a:gd name="T42" fmla="*/ 468 w 524"/>
                <a:gd name="T43" fmla="*/ 110 h 110"/>
                <a:gd name="T44" fmla="*/ 480 w 524"/>
                <a:gd name="T45" fmla="*/ 110 h 110"/>
                <a:gd name="T46" fmla="*/ 490 w 524"/>
                <a:gd name="T47" fmla="*/ 106 h 110"/>
                <a:gd name="T48" fmla="*/ 500 w 524"/>
                <a:gd name="T49" fmla="*/ 102 h 110"/>
                <a:gd name="T50" fmla="*/ 508 w 524"/>
                <a:gd name="T51" fmla="*/ 94 h 110"/>
                <a:gd name="T52" fmla="*/ 516 w 524"/>
                <a:gd name="T53" fmla="*/ 86 h 110"/>
                <a:gd name="T54" fmla="*/ 520 w 524"/>
                <a:gd name="T55" fmla="*/ 76 h 110"/>
                <a:gd name="T56" fmla="*/ 524 w 524"/>
                <a:gd name="T57" fmla="*/ 66 h 110"/>
                <a:gd name="T58" fmla="*/ 524 w 524"/>
                <a:gd name="T59" fmla="*/ 56 h 110"/>
                <a:gd name="T60" fmla="*/ 524 w 524"/>
                <a:gd name="T61" fmla="*/ 56 h 110"/>
                <a:gd name="T62" fmla="*/ 524 w 524"/>
                <a:gd name="T63" fmla="*/ 44 h 110"/>
                <a:gd name="T64" fmla="*/ 520 w 524"/>
                <a:gd name="T65" fmla="*/ 34 h 110"/>
                <a:gd name="T66" fmla="*/ 516 w 524"/>
                <a:gd name="T67" fmla="*/ 24 h 110"/>
                <a:gd name="T68" fmla="*/ 508 w 524"/>
                <a:gd name="T69" fmla="*/ 16 h 110"/>
                <a:gd name="T70" fmla="*/ 500 w 524"/>
                <a:gd name="T71" fmla="*/ 8 h 110"/>
                <a:gd name="T72" fmla="*/ 490 w 524"/>
                <a:gd name="T73" fmla="*/ 4 h 110"/>
                <a:gd name="T74" fmla="*/ 480 w 524"/>
                <a:gd name="T75" fmla="*/ 0 h 110"/>
                <a:gd name="T76" fmla="*/ 468 w 524"/>
                <a:gd name="T77" fmla="*/ 0 h 110"/>
                <a:gd name="T78" fmla="*/ 468 w 524"/>
                <a:gd name="T7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4" h="110">
                  <a:moveTo>
                    <a:pt x="468" y="0"/>
                  </a:moveTo>
                  <a:lnTo>
                    <a:pt x="56" y="0"/>
                  </a:lnTo>
                  <a:lnTo>
                    <a:pt x="56" y="0"/>
                  </a:lnTo>
                  <a:lnTo>
                    <a:pt x="44" y="0"/>
                  </a:lnTo>
                  <a:lnTo>
                    <a:pt x="34" y="4"/>
                  </a:lnTo>
                  <a:lnTo>
                    <a:pt x="24" y="8"/>
                  </a:lnTo>
                  <a:lnTo>
                    <a:pt x="16" y="16"/>
                  </a:lnTo>
                  <a:lnTo>
                    <a:pt x="10" y="24"/>
                  </a:lnTo>
                  <a:lnTo>
                    <a:pt x="4" y="34"/>
                  </a:lnTo>
                  <a:lnTo>
                    <a:pt x="0" y="44"/>
                  </a:lnTo>
                  <a:lnTo>
                    <a:pt x="0" y="56"/>
                  </a:lnTo>
                  <a:lnTo>
                    <a:pt x="0" y="56"/>
                  </a:lnTo>
                  <a:lnTo>
                    <a:pt x="0" y="66"/>
                  </a:lnTo>
                  <a:lnTo>
                    <a:pt x="4" y="76"/>
                  </a:lnTo>
                  <a:lnTo>
                    <a:pt x="10" y="86"/>
                  </a:lnTo>
                  <a:lnTo>
                    <a:pt x="16" y="94"/>
                  </a:lnTo>
                  <a:lnTo>
                    <a:pt x="24" y="102"/>
                  </a:lnTo>
                  <a:lnTo>
                    <a:pt x="34" y="106"/>
                  </a:lnTo>
                  <a:lnTo>
                    <a:pt x="44" y="110"/>
                  </a:lnTo>
                  <a:lnTo>
                    <a:pt x="56" y="110"/>
                  </a:lnTo>
                  <a:lnTo>
                    <a:pt x="468" y="110"/>
                  </a:lnTo>
                  <a:lnTo>
                    <a:pt x="468" y="110"/>
                  </a:lnTo>
                  <a:lnTo>
                    <a:pt x="480" y="110"/>
                  </a:lnTo>
                  <a:lnTo>
                    <a:pt x="490" y="106"/>
                  </a:lnTo>
                  <a:lnTo>
                    <a:pt x="500" y="102"/>
                  </a:lnTo>
                  <a:lnTo>
                    <a:pt x="508" y="94"/>
                  </a:lnTo>
                  <a:lnTo>
                    <a:pt x="516" y="86"/>
                  </a:lnTo>
                  <a:lnTo>
                    <a:pt x="520" y="76"/>
                  </a:lnTo>
                  <a:lnTo>
                    <a:pt x="524" y="66"/>
                  </a:lnTo>
                  <a:lnTo>
                    <a:pt x="524" y="56"/>
                  </a:lnTo>
                  <a:lnTo>
                    <a:pt x="524" y="56"/>
                  </a:lnTo>
                  <a:lnTo>
                    <a:pt x="524" y="44"/>
                  </a:lnTo>
                  <a:lnTo>
                    <a:pt x="520" y="34"/>
                  </a:lnTo>
                  <a:lnTo>
                    <a:pt x="516" y="24"/>
                  </a:lnTo>
                  <a:lnTo>
                    <a:pt x="508" y="16"/>
                  </a:lnTo>
                  <a:lnTo>
                    <a:pt x="500" y="8"/>
                  </a:lnTo>
                  <a:lnTo>
                    <a:pt x="490" y="4"/>
                  </a:lnTo>
                  <a:lnTo>
                    <a:pt x="480" y="0"/>
                  </a:lnTo>
                  <a:lnTo>
                    <a:pt x="468" y="0"/>
                  </a:lnTo>
                  <a:lnTo>
                    <a:pt x="4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1" name="Freeform 11"/>
            <p:cNvSpPr/>
            <p:nvPr/>
          </p:nvSpPr>
          <p:spPr bwMode="auto">
            <a:xfrm>
              <a:off x="6267450" y="1579563"/>
              <a:ext cx="933450" cy="1019175"/>
            </a:xfrm>
            <a:custGeom>
              <a:avLst/>
              <a:gdLst>
                <a:gd name="T0" fmla="*/ 38 w 588"/>
                <a:gd name="T1" fmla="*/ 0 h 642"/>
                <a:gd name="T2" fmla="*/ 22 w 588"/>
                <a:gd name="T3" fmla="*/ 4 h 642"/>
                <a:gd name="T4" fmla="*/ 10 w 588"/>
                <a:gd name="T5" fmla="*/ 12 h 642"/>
                <a:gd name="T6" fmla="*/ 2 w 588"/>
                <a:gd name="T7" fmla="*/ 24 h 642"/>
                <a:gd name="T8" fmla="*/ 0 w 588"/>
                <a:gd name="T9" fmla="*/ 38 h 642"/>
                <a:gd name="T10" fmla="*/ 0 w 588"/>
                <a:gd name="T11" fmla="*/ 46 h 642"/>
                <a:gd name="T12" fmla="*/ 6 w 588"/>
                <a:gd name="T13" fmla="*/ 58 h 642"/>
                <a:gd name="T14" fmla="*/ 16 w 588"/>
                <a:gd name="T15" fmla="*/ 68 h 642"/>
                <a:gd name="T16" fmla="*/ 30 w 588"/>
                <a:gd name="T17" fmla="*/ 74 h 642"/>
                <a:gd name="T18" fmla="*/ 38 w 588"/>
                <a:gd name="T19" fmla="*/ 76 h 642"/>
                <a:gd name="T20" fmla="*/ 86 w 588"/>
                <a:gd name="T21" fmla="*/ 78 h 642"/>
                <a:gd name="T22" fmla="*/ 134 w 588"/>
                <a:gd name="T23" fmla="*/ 86 h 642"/>
                <a:gd name="T24" fmla="*/ 178 w 588"/>
                <a:gd name="T25" fmla="*/ 100 h 642"/>
                <a:gd name="T26" fmla="*/ 222 w 588"/>
                <a:gd name="T27" fmla="*/ 118 h 642"/>
                <a:gd name="T28" fmla="*/ 264 w 588"/>
                <a:gd name="T29" fmla="*/ 140 h 642"/>
                <a:gd name="T30" fmla="*/ 340 w 588"/>
                <a:gd name="T31" fmla="*/ 196 h 642"/>
                <a:gd name="T32" fmla="*/ 404 w 588"/>
                <a:gd name="T33" fmla="*/ 268 h 642"/>
                <a:gd name="T34" fmla="*/ 456 w 588"/>
                <a:gd name="T35" fmla="*/ 352 h 642"/>
                <a:gd name="T36" fmla="*/ 492 w 588"/>
                <a:gd name="T37" fmla="*/ 448 h 642"/>
                <a:gd name="T38" fmla="*/ 508 w 588"/>
                <a:gd name="T39" fmla="*/ 524 h 642"/>
                <a:gd name="T40" fmla="*/ 512 w 588"/>
                <a:gd name="T41" fmla="*/ 578 h 642"/>
                <a:gd name="T42" fmla="*/ 512 w 588"/>
                <a:gd name="T43" fmla="*/ 604 h 642"/>
                <a:gd name="T44" fmla="*/ 516 w 588"/>
                <a:gd name="T45" fmla="*/ 620 h 642"/>
                <a:gd name="T46" fmla="*/ 524 w 588"/>
                <a:gd name="T47" fmla="*/ 630 h 642"/>
                <a:gd name="T48" fmla="*/ 536 w 588"/>
                <a:gd name="T49" fmla="*/ 638 h 642"/>
                <a:gd name="T50" fmla="*/ 550 w 588"/>
                <a:gd name="T51" fmla="*/ 642 h 642"/>
                <a:gd name="T52" fmla="*/ 558 w 588"/>
                <a:gd name="T53" fmla="*/ 642 h 642"/>
                <a:gd name="T54" fmla="*/ 570 w 588"/>
                <a:gd name="T55" fmla="*/ 636 h 642"/>
                <a:gd name="T56" fmla="*/ 582 w 588"/>
                <a:gd name="T57" fmla="*/ 626 h 642"/>
                <a:gd name="T58" fmla="*/ 586 w 588"/>
                <a:gd name="T59" fmla="*/ 612 h 642"/>
                <a:gd name="T60" fmla="*/ 588 w 588"/>
                <a:gd name="T61" fmla="*/ 604 h 642"/>
                <a:gd name="T62" fmla="*/ 584 w 588"/>
                <a:gd name="T63" fmla="*/ 542 h 642"/>
                <a:gd name="T64" fmla="*/ 576 w 588"/>
                <a:gd name="T65" fmla="*/ 484 h 642"/>
                <a:gd name="T66" fmla="*/ 562 w 588"/>
                <a:gd name="T67" fmla="*/ 426 h 642"/>
                <a:gd name="T68" fmla="*/ 544 w 588"/>
                <a:gd name="T69" fmla="*/ 370 h 642"/>
                <a:gd name="T70" fmla="*/ 520 w 588"/>
                <a:gd name="T71" fmla="*/ 316 h 642"/>
                <a:gd name="T72" fmla="*/ 494 w 588"/>
                <a:gd name="T73" fmla="*/ 268 h 642"/>
                <a:gd name="T74" fmla="*/ 462 w 588"/>
                <a:gd name="T75" fmla="*/ 220 h 642"/>
                <a:gd name="T76" fmla="*/ 426 w 588"/>
                <a:gd name="T77" fmla="*/ 178 h 642"/>
                <a:gd name="T78" fmla="*/ 388 w 588"/>
                <a:gd name="T79" fmla="*/ 138 h 642"/>
                <a:gd name="T80" fmla="*/ 344 w 588"/>
                <a:gd name="T81" fmla="*/ 104 h 642"/>
                <a:gd name="T82" fmla="*/ 300 w 588"/>
                <a:gd name="T83" fmla="*/ 74 h 642"/>
                <a:gd name="T84" fmla="*/ 252 w 588"/>
                <a:gd name="T85" fmla="*/ 48 h 642"/>
                <a:gd name="T86" fmla="*/ 200 w 588"/>
                <a:gd name="T87" fmla="*/ 28 h 642"/>
                <a:gd name="T88" fmla="*/ 148 w 588"/>
                <a:gd name="T89" fmla="*/ 14 h 642"/>
                <a:gd name="T90" fmla="*/ 94 w 588"/>
                <a:gd name="T91" fmla="*/ 4 h 642"/>
                <a:gd name="T92" fmla="*/ 38 w 588"/>
                <a:gd name="T93"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88" h="642">
                  <a:moveTo>
                    <a:pt x="38" y="0"/>
                  </a:moveTo>
                  <a:lnTo>
                    <a:pt x="38" y="0"/>
                  </a:lnTo>
                  <a:lnTo>
                    <a:pt x="30" y="2"/>
                  </a:lnTo>
                  <a:lnTo>
                    <a:pt x="22" y="4"/>
                  </a:lnTo>
                  <a:lnTo>
                    <a:pt x="16" y="8"/>
                  </a:lnTo>
                  <a:lnTo>
                    <a:pt x="10" y="12"/>
                  </a:lnTo>
                  <a:lnTo>
                    <a:pt x="6" y="18"/>
                  </a:lnTo>
                  <a:lnTo>
                    <a:pt x="2" y="24"/>
                  </a:lnTo>
                  <a:lnTo>
                    <a:pt x="0" y="30"/>
                  </a:lnTo>
                  <a:lnTo>
                    <a:pt x="0" y="38"/>
                  </a:lnTo>
                  <a:lnTo>
                    <a:pt x="0" y="38"/>
                  </a:lnTo>
                  <a:lnTo>
                    <a:pt x="0" y="46"/>
                  </a:lnTo>
                  <a:lnTo>
                    <a:pt x="2" y="52"/>
                  </a:lnTo>
                  <a:lnTo>
                    <a:pt x="6" y="58"/>
                  </a:lnTo>
                  <a:lnTo>
                    <a:pt x="10" y="64"/>
                  </a:lnTo>
                  <a:lnTo>
                    <a:pt x="16" y="68"/>
                  </a:lnTo>
                  <a:lnTo>
                    <a:pt x="22" y="72"/>
                  </a:lnTo>
                  <a:lnTo>
                    <a:pt x="30" y="74"/>
                  </a:lnTo>
                  <a:lnTo>
                    <a:pt x="38" y="76"/>
                  </a:lnTo>
                  <a:lnTo>
                    <a:pt x="38" y="76"/>
                  </a:lnTo>
                  <a:lnTo>
                    <a:pt x="62" y="76"/>
                  </a:lnTo>
                  <a:lnTo>
                    <a:pt x="86" y="78"/>
                  </a:lnTo>
                  <a:lnTo>
                    <a:pt x="110" y="82"/>
                  </a:lnTo>
                  <a:lnTo>
                    <a:pt x="134" y="86"/>
                  </a:lnTo>
                  <a:lnTo>
                    <a:pt x="156" y="92"/>
                  </a:lnTo>
                  <a:lnTo>
                    <a:pt x="178" y="100"/>
                  </a:lnTo>
                  <a:lnTo>
                    <a:pt x="200" y="108"/>
                  </a:lnTo>
                  <a:lnTo>
                    <a:pt x="222" y="118"/>
                  </a:lnTo>
                  <a:lnTo>
                    <a:pt x="244" y="128"/>
                  </a:lnTo>
                  <a:lnTo>
                    <a:pt x="264" y="140"/>
                  </a:lnTo>
                  <a:lnTo>
                    <a:pt x="302" y="166"/>
                  </a:lnTo>
                  <a:lnTo>
                    <a:pt x="340" y="196"/>
                  </a:lnTo>
                  <a:lnTo>
                    <a:pt x="374" y="230"/>
                  </a:lnTo>
                  <a:lnTo>
                    <a:pt x="404" y="268"/>
                  </a:lnTo>
                  <a:lnTo>
                    <a:pt x="432" y="308"/>
                  </a:lnTo>
                  <a:lnTo>
                    <a:pt x="456" y="352"/>
                  </a:lnTo>
                  <a:lnTo>
                    <a:pt x="476" y="398"/>
                  </a:lnTo>
                  <a:lnTo>
                    <a:pt x="492" y="448"/>
                  </a:lnTo>
                  <a:lnTo>
                    <a:pt x="504" y="498"/>
                  </a:lnTo>
                  <a:lnTo>
                    <a:pt x="508" y="524"/>
                  </a:lnTo>
                  <a:lnTo>
                    <a:pt x="510" y="550"/>
                  </a:lnTo>
                  <a:lnTo>
                    <a:pt x="512" y="578"/>
                  </a:lnTo>
                  <a:lnTo>
                    <a:pt x="512" y="604"/>
                  </a:lnTo>
                  <a:lnTo>
                    <a:pt x="512" y="604"/>
                  </a:lnTo>
                  <a:lnTo>
                    <a:pt x="514" y="612"/>
                  </a:lnTo>
                  <a:lnTo>
                    <a:pt x="516" y="620"/>
                  </a:lnTo>
                  <a:lnTo>
                    <a:pt x="520" y="626"/>
                  </a:lnTo>
                  <a:lnTo>
                    <a:pt x="524" y="630"/>
                  </a:lnTo>
                  <a:lnTo>
                    <a:pt x="530" y="636"/>
                  </a:lnTo>
                  <a:lnTo>
                    <a:pt x="536" y="638"/>
                  </a:lnTo>
                  <a:lnTo>
                    <a:pt x="542" y="642"/>
                  </a:lnTo>
                  <a:lnTo>
                    <a:pt x="550" y="642"/>
                  </a:lnTo>
                  <a:lnTo>
                    <a:pt x="550" y="642"/>
                  </a:lnTo>
                  <a:lnTo>
                    <a:pt x="558" y="642"/>
                  </a:lnTo>
                  <a:lnTo>
                    <a:pt x="564" y="638"/>
                  </a:lnTo>
                  <a:lnTo>
                    <a:pt x="570" y="636"/>
                  </a:lnTo>
                  <a:lnTo>
                    <a:pt x="576" y="630"/>
                  </a:lnTo>
                  <a:lnTo>
                    <a:pt x="582" y="626"/>
                  </a:lnTo>
                  <a:lnTo>
                    <a:pt x="584" y="620"/>
                  </a:lnTo>
                  <a:lnTo>
                    <a:pt x="586" y="612"/>
                  </a:lnTo>
                  <a:lnTo>
                    <a:pt x="588" y="604"/>
                  </a:lnTo>
                  <a:lnTo>
                    <a:pt x="588" y="604"/>
                  </a:lnTo>
                  <a:lnTo>
                    <a:pt x="586" y="574"/>
                  </a:lnTo>
                  <a:lnTo>
                    <a:pt x="584" y="542"/>
                  </a:lnTo>
                  <a:lnTo>
                    <a:pt x="582" y="512"/>
                  </a:lnTo>
                  <a:lnTo>
                    <a:pt x="576" y="484"/>
                  </a:lnTo>
                  <a:lnTo>
                    <a:pt x="570" y="454"/>
                  </a:lnTo>
                  <a:lnTo>
                    <a:pt x="562" y="426"/>
                  </a:lnTo>
                  <a:lnTo>
                    <a:pt x="554" y="398"/>
                  </a:lnTo>
                  <a:lnTo>
                    <a:pt x="544" y="370"/>
                  </a:lnTo>
                  <a:lnTo>
                    <a:pt x="534" y="344"/>
                  </a:lnTo>
                  <a:lnTo>
                    <a:pt x="520" y="316"/>
                  </a:lnTo>
                  <a:lnTo>
                    <a:pt x="508" y="292"/>
                  </a:lnTo>
                  <a:lnTo>
                    <a:pt x="494" y="268"/>
                  </a:lnTo>
                  <a:lnTo>
                    <a:pt x="478" y="244"/>
                  </a:lnTo>
                  <a:lnTo>
                    <a:pt x="462" y="220"/>
                  </a:lnTo>
                  <a:lnTo>
                    <a:pt x="444" y="198"/>
                  </a:lnTo>
                  <a:lnTo>
                    <a:pt x="426" y="178"/>
                  </a:lnTo>
                  <a:lnTo>
                    <a:pt x="406" y="158"/>
                  </a:lnTo>
                  <a:lnTo>
                    <a:pt x="388" y="138"/>
                  </a:lnTo>
                  <a:lnTo>
                    <a:pt x="366" y="120"/>
                  </a:lnTo>
                  <a:lnTo>
                    <a:pt x="344" y="104"/>
                  </a:lnTo>
                  <a:lnTo>
                    <a:pt x="322" y="88"/>
                  </a:lnTo>
                  <a:lnTo>
                    <a:pt x="300" y="74"/>
                  </a:lnTo>
                  <a:lnTo>
                    <a:pt x="276" y="60"/>
                  </a:lnTo>
                  <a:lnTo>
                    <a:pt x="252" y="48"/>
                  </a:lnTo>
                  <a:lnTo>
                    <a:pt x="226" y="38"/>
                  </a:lnTo>
                  <a:lnTo>
                    <a:pt x="200" y="28"/>
                  </a:lnTo>
                  <a:lnTo>
                    <a:pt x="174" y="20"/>
                  </a:lnTo>
                  <a:lnTo>
                    <a:pt x="148" y="14"/>
                  </a:lnTo>
                  <a:lnTo>
                    <a:pt x="122" y="8"/>
                  </a:lnTo>
                  <a:lnTo>
                    <a:pt x="94" y="4"/>
                  </a:lnTo>
                  <a:lnTo>
                    <a:pt x="6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2" name="Freeform 12"/>
            <p:cNvSpPr/>
            <p:nvPr/>
          </p:nvSpPr>
          <p:spPr bwMode="auto">
            <a:xfrm>
              <a:off x="3895725" y="2465388"/>
              <a:ext cx="917575" cy="117475"/>
            </a:xfrm>
            <a:custGeom>
              <a:avLst/>
              <a:gdLst>
                <a:gd name="T0" fmla="*/ 578 w 578"/>
                <a:gd name="T1" fmla="*/ 38 h 74"/>
                <a:gd name="T2" fmla="*/ 578 w 578"/>
                <a:gd name="T3" fmla="*/ 38 h 74"/>
                <a:gd name="T4" fmla="*/ 576 w 578"/>
                <a:gd name="T5" fmla="*/ 30 h 74"/>
                <a:gd name="T6" fmla="*/ 574 w 578"/>
                <a:gd name="T7" fmla="*/ 24 h 74"/>
                <a:gd name="T8" fmla="*/ 570 w 578"/>
                <a:gd name="T9" fmla="*/ 16 h 74"/>
                <a:gd name="T10" fmla="*/ 566 w 578"/>
                <a:gd name="T11" fmla="*/ 12 h 74"/>
                <a:gd name="T12" fmla="*/ 560 w 578"/>
                <a:gd name="T13" fmla="*/ 6 h 74"/>
                <a:gd name="T14" fmla="*/ 554 w 578"/>
                <a:gd name="T15" fmla="*/ 4 h 74"/>
                <a:gd name="T16" fmla="*/ 548 w 578"/>
                <a:gd name="T17" fmla="*/ 2 h 74"/>
                <a:gd name="T18" fmla="*/ 540 w 578"/>
                <a:gd name="T19" fmla="*/ 0 h 74"/>
                <a:gd name="T20" fmla="*/ 36 w 578"/>
                <a:gd name="T21" fmla="*/ 0 h 74"/>
                <a:gd name="T22" fmla="*/ 36 w 578"/>
                <a:gd name="T23" fmla="*/ 0 h 74"/>
                <a:gd name="T24" fmla="*/ 28 w 578"/>
                <a:gd name="T25" fmla="*/ 2 h 74"/>
                <a:gd name="T26" fmla="*/ 22 w 578"/>
                <a:gd name="T27" fmla="*/ 4 h 74"/>
                <a:gd name="T28" fmla="*/ 16 w 578"/>
                <a:gd name="T29" fmla="*/ 6 h 74"/>
                <a:gd name="T30" fmla="*/ 10 w 578"/>
                <a:gd name="T31" fmla="*/ 12 h 74"/>
                <a:gd name="T32" fmla="*/ 6 w 578"/>
                <a:gd name="T33" fmla="*/ 16 h 74"/>
                <a:gd name="T34" fmla="*/ 2 w 578"/>
                <a:gd name="T35" fmla="*/ 24 h 74"/>
                <a:gd name="T36" fmla="*/ 0 w 578"/>
                <a:gd name="T37" fmla="*/ 30 h 74"/>
                <a:gd name="T38" fmla="*/ 0 w 578"/>
                <a:gd name="T39" fmla="*/ 38 h 74"/>
                <a:gd name="T40" fmla="*/ 0 w 578"/>
                <a:gd name="T41" fmla="*/ 38 h 74"/>
                <a:gd name="T42" fmla="*/ 0 w 578"/>
                <a:gd name="T43" fmla="*/ 46 h 74"/>
                <a:gd name="T44" fmla="*/ 2 w 578"/>
                <a:gd name="T45" fmla="*/ 52 h 74"/>
                <a:gd name="T46" fmla="*/ 6 w 578"/>
                <a:gd name="T47" fmla="*/ 58 h 74"/>
                <a:gd name="T48" fmla="*/ 10 w 578"/>
                <a:gd name="T49" fmla="*/ 64 h 74"/>
                <a:gd name="T50" fmla="*/ 16 w 578"/>
                <a:gd name="T51" fmla="*/ 68 h 74"/>
                <a:gd name="T52" fmla="*/ 22 w 578"/>
                <a:gd name="T53" fmla="*/ 72 h 74"/>
                <a:gd name="T54" fmla="*/ 28 w 578"/>
                <a:gd name="T55" fmla="*/ 74 h 74"/>
                <a:gd name="T56" fmla="*/ 36 w 578"/>
                <a:gd name="T57" fmla="*/ 74 h 74"/>
                <a:gd name="T58" fmla="*/ 540 w 578"/>
                <a:gd name="T59" fmla="*/ 74 h 74"/>
                <a:gd name="T60" fmla="*/ 540 w 578"/>
                <a:gd name="T61" fmla="*/ 74 h 74"/>
                <a:gd name="T62" fmla="*/ 548 w 578"/>
                <a:gd name="T63" fmla="*/ 74 h 74"/>
                <a:gd name="T64" fmla="*/ 554 w 578"/>
                <a:gd name="T65" fmla="*/ 72 h 74"/>
                <a:gd name="T66" fmla="*/ 560 w 578"/>
                <a:gd name="T67" fmla="*/ 68 h 74"/>
                <a:gd name="T68" fmla="*/ 566 w 578"/>
                <a:gd name="T69" fmla="*/ 64 h 74"/>
                <a:gd name="T70" fmla="*/ 570 w 578"/>
                <a:gd name="T71" fmla="*/ 58 h 74"/>
                <a:gd name="T72" fmla="*/ 574 w 578"/>
                <a:gd name="T73" fmla="*/ 52 h 74"/>
                <a:gd name="T74" fmla="*/ 576 w 578"/>
                <a:gd name="T75" fmla="*/ 46 h 74"/>
                <a:gd name="T76" fmla="*/ 578 w 578"/>
                <a:gd name="T77" fmla="*/ 38 h 74"/>
                <a:gd name="T78" fmla="*/ 578 w 578"/>
                <a:gd name="T79" fmla="*/ 3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78" h="74">
                  <a:moveTo>
                    <a:pt x="578" y="38"/>
                  </a:moveTo>
                  <a:lnTo>
                    <a:pt x="578" y="38"/>
                  </a:lnTo>
                  <a:lnTo>
                    <a:pt x="576" y="30"/>
                  </a:lnTo>
                  <a:lnTo>
                    <a:pt x="574" y="24"/>
                  </a:lnTo>
                  <a:lnTo>
                    <a:pt x="570" y="16"/>
                  </a:lnTo>
                  <a:lnTo>
                    <a:pt x="566" y="12"/>
                  </a:lnTo>
                  <a:lnTo>
                    <a:pt x="560" y="6"/>
                  </a:lnTo>
                  <a:lnTo>
                    <a:pt x="554" y="4"/>
                  </a:lnTo>
                  <a:lnTo>
                    <a:pt x="548" y="2"/>
                  </a:lnTo>
                  <a:lnTo>
                    <a:pt x="540" y="0"/>
                  </a:lnTo>
                  <a:lnTo>
                    <a:pt x="36" y="0"/>
                  </a:lnTo>
                  <a:lnTo>
                    <a:pt x="36" y="0"/>
                  </a:lnTo>
                  <a:lnTo>
                    <a:pt x="28" y="2"/>
                  </a:lnTo>
                  <a:lnTo>
                    <a:pt x="22" y="4"/>
                  </a:lnTo>
                  <a:lnTo>
                    <a:pt x="16" y="6"/>
                  </a:lnTo>
                  <a:lnTo>
                    <a:pt x="10" y="12"/>
                  </a:lnTo>
                  <a:lnTo>
                    <a:pt x="6" y="16"/>
                  </a:lnTo>
                  <a:lnTo>
                    <a:pt x="2" y="24"/>
                  </a:lnTo>
                  <a:lnTo>
                    <a:pt x="0" y="30"/>
                  </a:lnTo>
                  <a:lnTo>
                    <a:pt x="0" y="38"/>
                  </a:lnTo>
                  <a:lnTo>
                    <a:pt x="0" y="38"/>
                  </a:lnTo>
                  <a:lnTo>
                    <a:pt x="0" y="46"/>
                  </a:lnTo>
                  <a:lnTo>
                    <a:pt x="2" y="52"/>
                  </a:lnTo>
                  <a:lnTo>
                    <a:pt x="6" y="58"/>
                  </a:lnTo>
                  <a:lnTo>
                    <a:pt x="10" y="64"/>
                  </a:lnTo>
                  <a:lnTo>
                    <a:pt x="16" y="68"/>
                  </a:lnTo>
                  <a:lnTo>
                    <a:pt x="22" y="72"/>
                  </a:lnTo>
                  <a:lnTo>
                    <a:pt x="28" y="74"/>
                  </a:lnTo>
                  <a:lnTo>
                    <a:pt x="36" y="74"/>
                  </a:lnTo>
                  <a:lnTo>
                    <a:pt x="540" y="74"/>
                  </a:lnTo>
                  <a:lnTo>
                    <a:pt x="540" y="74"/>
                  </a:lnTo>
                  <a:lnTo>
                    <a:pt x="548" y="74"/>
                  </a:lnTo>
                  <a:lnTo>
                    <a:pt x="554" y="72"/>
                  </a:lnTo>
                  <a:lnTo>
                    <a:pt x="560" y="68"/>
                  </a:lnTo>
                  <a:lnTo>
                    <a:pt x="566" y="64"/>
                  </a:lnTo>
                  <a:lnTo>
                    <a:pt x="570" y="58"/>
                  </a:lnTo>
                  <a:lnTo>
                    <a:pt x="574" y="52"/>
                  </a:lnTo>
                  <a:lnTo>
                    <a:pt x="576" y="46"/>
                  </a:lnTo>
                  <a:lnTo>
                    <a:pt x="578" y="38"/>
                  </a:lnTo>
                  <a:lnTo>
                    <a:pt x="578"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3" name="Freeform 13"/>
            <p:cNvSpPr/>
            <p:nvPr/>
          </p:nvSpPr>
          <p:spPr bwMode="auto">
            <a:xfrm>
              <a:off x="7851775" y="2465388"/>
              <a:ext cx="917575" cy="117475"/>
            </a:xfrm>
            <a:custGeom>
              <a:avLst/>
              <a:gdLst>
                <a:gd name="T0" fmla="*/ 540 w 578"/>
                <a:gd name="T1" fmla="*/ 0 h 74"/>
                <a:gd name="T2" fmla="*/ 38 w 578"/>
                <a:gd name="T3" fmla="*/ 0 h 74"/>
                <a:gd name="T4" fmla="*/ 38 w 578"/>
                <a:gd name="T5" fmla="*/ 0 h 74"/>
                <a:gd name="T6" fmla="*/ 30 w 578"/>
                <a:gd name="T7" fmla="*/ 2 h 74"/>
                <a:gd name="T8" fmla="*/ 22 w 578"/>
                <a:gd name="T9" fmla="*/ 4 h 74"/>
                <a:gd name="T10" fmla="*/ 16 w 578"/>
                <a:gd name="T11" fmla="*/ 6 h 74"/>
                <a:gd name="T12" fmla="*/ 10 w 578"/>
                <a:gd name="T13" fmla="*/ 12 h 74"/>
                <a:gd name="T14" fmla="*/ 6 w 578"/>
                <a:gd name="T15" fmla="*/ 16 h 74"/>
                <a:gd name="T16" fmla="*/ 2 w 578"/>
                <a:gd name="T17" fmla="*/ 24 h 74"/>
                <a:gd name="T18" fmla="*/ 0 w 578"/>
                <a:gd name="T19" fmla="*/ 30 h 74"/>
                <a:gd name="T20" fmla="*/ 0 w 578"/>
                <a:gd name="T21" fmla="*/ 38 h 74"/>
                <a:gd name="T22" fmla="*/ 0 w 578"/>
                <a:gd name="T23" fmla="*/ 38 h 74"/>
                <a:gd name="T24" fmla="*/ 0 w 578"/>
                <a:gd name="T25" fmla="*/ 46 h 74"/>
                <a:gd name="T26" fmla="*/ 2 w 578"/>
                <a:gd name="T27" fmla="*/ 52 h 74"/>
                <a:gd name="T28" fmla="*/ 6 w 578"/>
                <a:gd name="T29" fmla="*/ 58 h 74"/>
                <a:gd name="T30" fmla="*/ 10 w 578"/>
                <a:gd name="T31" fmla="*/ 64 h 74"/>
                <a:gd name="T32" fmla="*/ 16 w 578"/>
                <a:gd name="T33" fmla="*/ 68 h 74"/>
                <a:gd name="T34" fmla="*/ 22 w 578"/>
                <a:gd name="T35" fmla="*/ 72 h 74"/>
                <a:gd name="T36" fmla="*/ 30 w 578"/>
                <a:gd name="T37" fmla="*/ 74 h 74"/>
                <a:gd name="T38" fmla="*/ 38 w 578"/>
                <a:gd name="T39" fmla="*/ 74 h 74"/>
                <a:gd name="T40" fmla="*/ 540 w 578"/>
                <a:gd name="T41" fmla="*/ 74 h 74"/>
                <a:gd name="T42" fmla="*/ 540 w 578"/>
                <a:gd name="T43" fmla="*/ 74 h 74"/>
                <a:gd name="T44" fmla="*/ 548 w 578"/>
                <a:gd name="T45" fmla="*/ 74 h 74"/>
                <a:gd name="T46" fmla="*/ 556 w 578"/>
                <a:gd name="T47" fmla="*/ 72 h 74"/>
                <a:gd name="T48" fmla="*/ 562 w 578"/>
                <a:gd name="T49" fmla="*/ 68 h 74"/>
                <a:gd name="T50" fmla="*/ 566 w 578"/>
                <a:gd name="T51" fmla="*/ 64 h 74"/>
                <a:gd name="T52" fmla="*/ 572 w 578"/>
                <a:gd name="T53" fmla="*/ 58 h 74"/>
                <a:gd name="T54" fmla="*/ 574 w 578"/>
                <a:gd name="T55" fmla="*/ 52 h 74"/>
                <a:gd name="T56" fmla="*/ 578 w 578"/>
                <a:gd name="T57" fmla="*/ 46 h 74"/>
                <a:gd name="T58" fmla="*/ 578 w 578"/>
                <a:gd name="T59" fmla="*/ 38 h 74"/>
                <a:gd name="T60" fmla="*/ 578 w 578"/>
                <a:gd name="T61" fmla="*/ 38 h 74"/>
                <a:gd name="T62" fmla="*/ 578 w 578"/>
                <a:gd name="T63" fmla="*/ 30 h 74"/>
                <a:gd name="T64" fmla="*/ 574 w 578"/>
                <a:gd name="T65" fmla="*/ 24 h 74"/>
                <a:gd name="T66" fmla="*/ 572 w 578"/>
                <a:gd name="T67" fmla="*/ 16 h 74"/>
                <a:gd name="T68" fmla="*/ 566 w 578"/>
                <a:gd name="T69" fmla="*/ 12 h 74"/>
                <a:gd name="T70" fmla="*/ 562 w 578"/>
                <a:gd name="T71" fmla="*/ 6 h 74"/>
                <a:gd name="T72" fmla="*/ 556 w 578"/>
                <a:gd name="T73" fmla="*/ 4 h 74"/>
                <a:gd name="T74" fmla="*/ 548 w 578"/>
                <a:gd name="T75" fmla="*/ 2 h 74"/>
                <a:gd name="T76" fmla="*/ 540 w 578"/>
                <a:gd name="T77" fmla="*/ 0 h 74"/>
                <a:gd name="T78" fmla="*/ 540 w 578"/>
                <a:gd name="T79"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78" h="74">
                  <a:moveTo>
                    <a:pt x="540" y="0"/>
                  </a:moveTo>
                  <a:lnTo>
                    <a:pt x="38" y="0"/>
                  </a:lnTo>
                  <a:lnTo>
                    <a:pt x="38" y="0"/>
                  </a:lnTo>
                  <a:lnTo>
                    <a:pt x="30" y="2"/>
                  </a:lnTo>
                  <a:lnTo>
                    <a:pt x="22" y="4"/>
                  </a:lnTo>
                  <a:lnTo>
                    <a:pt x="16" y="6"/>
                  </a:lnTo>
                  <a:lnTo>
                    <a:pt x="10" y="12"/>
                  </a:lnTo>
                  <a:lnTo>
                    <a:pt x="6" y="16"/>
                  </a:lnTo>
                  <a:lnTo>
                    <a:pt x="2" y="24"/>
                  </a:lnTo>
                  <a:lnTo>
                    <a:pt x="0" y="30"/>
                  </a:lnTo>
                  <a:lnTo>
                    <a:pt x="0" y="38"/>
                  </a:lnTo>
                  <a:lnTo>
                    <a:pt x="0" y="38"/>
                  </a:lnTo>
                  <a:lnTo>
                    <a:pt x="0" y="46"/>
                  </a:lnTo>
                  <a:lnTo>
                    <a:pt x="2" y="52"/>
                  </a:lnTo>
                  <a:lnTo>
                    <a:pt x="6" y="58"/>
                  </a:lnTo>
                  <a:lnTo>
                    <a:pt x="10" y="64"/>
                  </a:lnTo>
                  <a:lnTo>
                    <a:pt x="16" y="68"/>
                  </a:lnTo>
                  <a:lnTo>
                    <a:pt x="22" y="72"/>
                  </a:lnTo>
                  <a:lnTo>
                    <a:pt x="30" y="74"/>
                  </a:lnTo>
                  <a:lnTo>
                    <a:pt x="38" y="74"/>
                  </a:lnTo>
                  <a:lnTo>
                    <a:pt x="540" y="74"/>
                  </a:lnTo>
                  <a:lnTo>
                    <a:pt x="540" y="74"/>
                  </a:lnTo>
                  <a:lnTo>
                    <a:pt x="548" y="74"/>
                  </a:lnTo>
                  <a:lnTo>
                    <a:pt x="556" y="72"/>
                  </a:lnTo>
                  <a:lnTo>
                    <a:pt x="562" y="68"/>
                  </a:lnTo>
                  <a:lnTo>
                    <a:pt x="566" y="64"/>
                  </a:lnTo>
                  <a:lnTo>
                    <a:pt x="572" y="58"/>
                  </a:lnTo>
                  <a:lnTo>
                    <a:pt x="574" y="52"/>
                  </a:lnTo>
                  <a:lnTo>
                    <a:pt x="578" y="46"/>
                  </a:lnTo>
                  <a:lnTo>
                    <a:pt x="578" y="38"/>
                  </a:lnTo>
                  <a:lnTo>
                    <a:pt x="578" y="38"/>
                  </a:lnTo>
                  <a:lnTo>
                    <a:pt x="578" y="30"/>
                  </a:lnTo>
                  <a:lnTo>
                    <a:pt x="574" y="24"/>
                  </a:lnTo>
                  <a:lnTo>
                    <a:pt x="572" y="16"/>
                  </a:lnTo>
                  <a:lnTo>
                    <a:pt x="566" y="12"/>
                  </a:lnTo>
                  <a:lnTo>
                    <a:pt x="562" y="6"/>
                  </a:lnTo>
                  <a:lnTo>
                    <a:pt x="556" y="4"/>
                  </a:lnTo>
                  <a:lnTo>
                    <a:pt x="548" y="2"/>
                  </a:lnTo>
                  <a:lnTo>
                    <a:pt x="540" y="0"/>
                  </a:lnTo>
                  <a:lnTo>
                    <a:pt x="5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 name="Freeform 14"/>
            <p:cNvSpPr/>
            <p:nvPr/>
          </p:nvSpPr>
          <p:spPr bwMode="auto">
            <a:xfrm>
              <a:off x="6273800" y="87313"/>
              <a:ext cx="117475" cy="917575"/>
            </a:xfrm>
            <a:custGeom>
              <a:avLst/>
              <a:gdLst>
                <a:gd name="T0" fmla="*/ 36 w 74"/>
                <a:gd name="T1" fmla="*/ 578 h 578"/>
                <a:gd name="T2" fmla="*/ 36 w 74"/>
                <a:gd name="T3" fmla="*/ 578 h 578"/>
                <a:gd name="T4" fmla="*/ 44 w 74"/>
                <a:gd name="T5" fmla="*/ 578 h 578"/>
                <a:gd name="T6" fmla="*/ 52 w 74"/>
                <a:gd name="T7" fmla="*/ 576 h 578"/>
                <a:gd name="T8" fmla="*/ 58 w 74"/>
                <a:gd name="T9" fmla="*/ 572 h 578"/>
                <a:gd name="T10" fmla="*/ 62 w 74"/>
                <a:gd name="T11" fmla="*/ 568 h 578"/>
                <a:gd name="T12" fmla="*/ 68 w 74"/>
                <a:gd name="T13" fmla="*/ 562 h 578"/>
                <a:gd name="T14" fmla="*/ 70 w 74"/>
                <a:gd name="T15" fmla="*/ 556 h 578"/>
                <a:gd name="T16" fmla="*/ 74 w 74"/>
                <a:gd name="T17" fmla="*/ 548 h 578"/>
                <a:gd name="T18" fmla="*/ 74 w 74"/>
                <a:gd name="T19" fmla="*/ 540 h 578"/>
                <a:gd name="T20" fmla="*/ 74 w 74"/>
                <a:gd name="T21" fmla="*/ 38 h 578"/>
                <a:gd name="T22" fmla="*/ 74 w 74"/>
                <a:gd name="T23" fmla="*/ 38 h 578"/>
                <a:gd name="T24" fmla="*/ 74 w 74"/>
                <a:gd name="T25" fmla="*/ 30 h 578"/>
                <a:gd name="T26" fmla="*/ 70 w 74"/>
                <a:gd name="T27" fmla="*/ 22 h 578"/>
                <a:gd name="T28" fmla="*/ 68 w 74"/>
                <a:gd name="T29" fmla="*/ 16 h 578"/>
                <a:gd name="T30" fmla="*/ 62 w 74"/>
                <a:gd name="T31" fmla="*/ 12 h 578"/>
                <a:gd name="T32" fmla="*/ 58 w 74"/>
                <a:gd name="T33" fmla="*/ 6 h 578"/>
                <a:gd name="T34" fmla="*/ 52 w 74"/>
                <a:gd name="T35" fmla="*/ 4 h 578"/>
                <a:gd name="T36" fmla="*/ 44 w 74"/>
                <a:gd name="T37" fmla="*/ 0 h 578"/>
                <a:gd name="T38" fmla="*/ 36 w 74"/>
                <a:gd name="T39" fmla="*/ 0 h 578"/>
                <a:gd name="T40" fmla="*/ 36 w 74"/>
                <a:gd name="T41" fmla="*/ 0 h 578"/>
                <a:gd name="T42" fmla="*/ 28 w 74"/>
                <a:gd name="T43" fmla="*/ 0 h 578"/>
                <a:gd name="T44" fmla="*/ 22 w 74"/>
                <a:gd name="T45" fmla="*/ 4 h 578"/>
                <a:gd name="T46" fmla="*/ 16 w 74"/>
                <a:gd name="T47" fmla="*/ 6 h 578"/>
                <a:gd name="T48" fmla="*/ 10 w 74"/>
                <a:gd name="T49" fmla="*/ 12 h 578"/>
                <a:gd name="T50" fmla="*/ 6 w 74"/>
                <a:gd name="T51" fmla="*/ 16 h 578"/>
                <a:gd name="T52" fmla="*/ 2 w 74"/>
                <a:gd name="T53" fmla="*/ 22 h 578"/>
                <a:gd name="T54" fmla="*/ 0 w 74"/>
                <a:gd name="T55" fmla="*/ 30 h 578"/>
                <a:gd name="T56" fmla="*/ 0 w 74"/>
                <a:gd name="T57" fmla="*/ 38 h 578"/>
                <a:gd name="T58" fmla="*/ 0 w 74"/>
                <a:gd name="T59" fmla="*/ 540 h 578"/>
                <a:gd name="T60" fmla="*/ 0 w 74"/>
                <a:gd name="T61" fmla="*/ 540 h 578"/>
                <a:gd name="T62" fmla="*/ 0 w 74"/>
                <a:gd name="T63" fmla="*/ 548 h 578"/>
                <a:gd name="T64" fmla="*/ 2 w 74"/>
                <a:gd name="T65" fmla="*/ 556 h 578"/>
                <a:gd name="T66" fmla="*/ 6 w 74"/>
                <a:gd name="T67" fmla="*/ 562 h 578"/>
                <a:gd name="T68" fmla="*/ 10 w 74"/>
                <a:gd name="T69" fmla="*/ 568 h 578"/>
                <a:gd name="T70" fmla="*/ 16 w 74"/>
                <a:gd name="T71" fmla="*/ 572 h 578"/>
                <a:gd name="T72" fmla="*/ 22 w 74"/>
                <a:gd name="T73" fmla="*/ 576 h 578"/>
                <a:gd name="T74" fmla="*/ 28 w 74"/>
                <a:gd name="T75" fmla="*/ 578 h 578"/>
                <a:gd name="T76" fmla="*/ 36 w 74"/>
                <a:gd name="T77" fmla="*/ 578 h 578"/>
                <a:gd name="T78" fmla="*/ 36 w 74"/>
                <a:gd name="T79" fmla="*/ 578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4" h="578">
                  <a:moveTo>
                    <a:pt x="36" y="578"/>
                  </a:moveTo>
                  <a:lnTo>
                    <a:pt x="36" y="578"/>
                  </a:lnTo>
                  <a:lnTo>
                    <a:pt x="44" y="578"/>
                  </a:lnTo>
                  <a:lnTo>
                    <a:pt x="52" y="576"/>
                  </a:lnTo>
                  <a:lnTo>
                    <a:pt x="58" y="572"/>
                  </a:lnTo>
                  <a:lnTo>
                    <a:pt x="62" y="568"/>
                  </a:lnTo>
                  <a:lnTo>
                    <a:pt x="68" y="562"/>
                  </a:lnTo>
                  <a:lnTo>
                    <a:pt x="70" y="556"/>
                  </a:lnTo>
                  <a:lnTo>
                    <a:pt x="74" y="548"/>
                  </a:lnTo>
                  <a:lnTo>
                    <a:pt x="74" y="540"/>
                  </a:lnTo>
                  <a:lnTo>
                    <a:pt x="74" y="38"/>
                  </a:lnTo>
                  <a:lnTo>
                    <a:pt x="74" y="38"/>
                  </a:lnTo>
                  <a:lnTo>
                    <a:pt x="74" y="30"/>
                  </a:lnTo>
                  <a:lnTo>
                    <a:pt x="70" y="22"/>
                  </a:lnTo>
                  <a:lnTo>
                    <a:pt x="68" y="16"/>
                  </a:lnTo>
                  <a:lnTo>
                    <a:pt x="62" y="12"/>
                  </a:lnTo>
                  <a:lnTo>
                    <a:pt x="58" y="6"/>
                  </a:lnTo>
                  <a:lnTo>
                    <a:pt x="52" y="4"/>
                  </a:lnTo>
                  <a:lnTo>
                    <a:pt x="44" y="0"/>
                  </a:lnTo>
                  <a:lnTo>
                    <a:pt x="36" y="0"/>
                  </a:lnTo>
                  <a:lnTo>
                    <a:pt x="36" y="0"/>
                  </a:lnTo>
                  <a:lnTo>
                    <a:pt x="28" y="0"/>
                  </a:lnTo>
                  <a:lnTo>
                    <a:pt x="22" y="4"/>
                  </a:lnTo>
                  <a:lnTo>
                    <a:pt x="16" y="6"/>
                  </a:lnTo>
                  <a:lnTo>
                    <a:pt x="10" y="12"/>
                  </a:lnTo>
                  <a:lnTo>
                    <a:pt x="6" y="16"/>
                  </a:lnTo>
                  <a:lnTo>
                    <a:pt x="2" y="22"/>
                  </a:lnTo>
                  <a:lnTo>
                    <a:pt x="0" y="30"/>
                  </a:lnTo>
                  <a:lnTo>
                    <a:pt x="0" y="38"/>
                  </a:lnTo>
                  <a:lnTo>
                    <a:pt x="0" y="540"/>
                  </a:lnTo>
                  <a:lnTo>
                    <a:pt x="0" y="540"/>
                  </a:lnTo>
                  <a:lnTo>
                    <a:pt x="0" y="548"/>
                  </a:lnTo>
                  <a:lnTo>
                    <a:pt x="2" y="556"/>
                  </a:lnTo>
                  <a:lnTo>
                    <a:pt x="6" y="562"/>
                  </a:lnTo>
                  <a:lnTo>
                    <a:pt x="10" y="568"/>
                  </a:lnTo>
                  <a:lnTo>
                    <a:pt x="16" y="572"/>
                  </a:lnTo>
                  <a:lnTo>
                    <a:pt x="22" y="576"/>
                  </a:lnTo>
                  <a:lnTo>
                    <a:pt x="28" y="578"/>
                  </a:lnTo>
                  <a:lnTo>
                    <a:pt x="36" y="578"/>
                  </a:lnTo>
                  <a:lnTo>
                    <a:pt x="36" y="5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 name="Freeform 15"/>
            <p:cNvSpPr/>
            <p:nvPr/>
          </p:nvSpPr>
          <p:spPr bwMode="auto">
            <a:xfrm>
              <a:off x="4197350" y="1306513"/>
              <a:ext cx="815975" cy="508000"/>
            </a:xfrm>
            <a:custGeom>
              <a:avLst/>
              <a:gdLst>
                <a:gd name="T0" fmla="*/ 18 w 514"/>
                <a:gd name="T1" fmla="*/ 70 h 320"/>
                <a:gd name="T2" fmla="*/ 458 w 514"/>
                <a:gd name="T3" fmla="*/ 314 h 320"/>
                <a:gd name="T4" fmla="*/ 458 w 514"/>
                <a:gd name="T5" fmla="*/ 314 h 320"/>
                <a:gd name="T6" fmla="*/ 468 w 514"/>
                <a:gd name="T7" fmla="*/ 318 h 320"/>
                <a:gd name="T8" fmla="*/ 476 w 514"/>
                <a:gd name="T9" fmla="*/ 320 h 320"/>
                <a:gd name="T10" fmla="*/ 476 w 514"/>
                <a:gd name="T11" fmla="*/ 320 h 320"/>
                <a:gd name="T12" fmla="*/ 486 w 514"/>
                <a:gd name="T13" fmla="*/ 318 h 320"/>
                <a:gd name="T14" fmla="*/ 494 w 514"/>
                <a:gd name="T15" fmla="*/ 314 h 320"/>
                <a:gd name="T16" fmla="*/ 502 w 514"/>
                <a:gd name="T17" fmla="*/ 308 h 320"/>
                <a:gd name="T18" fmla="*/ 508 w 514"/>
                <a:gd name="T19" fmla="*/ 300 h 320"/>
                <a:gd name="T20" fmla="*/ 508 w 514"/>
                <a:gd name="T21" fmla="*/ 300 h 320"/>
                <a:gd name="T22" fmla="*/ 512 w 514"/>
                <a:gd name="T23" fmla="*/ 294 h 320"/>
                <a:gd name="T24" fmla="*/ 514 w 514"/>
                <a:gd name="T25" fmla="*/ 286 h 320"/>
                <a:gd name="T26" fmla="*/ 514 w 514"/>
                <a:gd name="T27" fmla="*/ 280 h 320"/>
                <a:gd name="T28" fmla="*/ 512 w 514"/>
                <a:gd name="T29" fmla="*/ 272 h 320"/>
                <a:gd name="T30" fmla="*/ 510 w 514"/>
                <a:gd name="T31" fmla="*/ 266 h 320"/>
                <a:gd name="T32" fmla="*/ 506 w 514"/>
                <a:gd name="T33" fmla="*/ 260 h 320"/>
                <a:gd name="T34" fmla="*/ 500 w 514"/>
                <a:gd name="T35" fmla="*/ 254 h 320"/>
                <a:gd name="T36" fmla="*/ 494 w 514"/>
                <a:gd name="T37" fmla="*/ 250 h 320"/>
                <a:gd name="T38" fmla="*/ 56 w 514"/>
                <a:gd name="T39" fmla="*/ 4 h 320"/>
                <a:gd name="T40" fmla="*/ 56 w 514"/>
                <a:gd name="T41" fmla="*/ 4 h 320"/>
                <a:gd name="T42" fmla="*/ 48 w 514"/>
                <a:gd name="T43" fmla="*/ 2 h 320"/>
                <a:gd name="T44" fmla="*/ 40 w 514"/>
                <a:gd name="T45" fmla="*/ 0 h 320"/>
                <a:gd name="T46" fmla="*/ 34 w 514"/>
                <a:gd name="T47" fmla="*/ 0 h 320"/>
                <a:gd name="T48" fmla="*/ 26 w 514"/>
                <a:gd name="T49" fmla="*/ 0 h 320"/>
                <a:gd name="T50" fmla="*/ 20 w 514"/>
                <a:gd name="T51" fmla="*/ 4 h 320"/>
                <a:gd name="T52" fmla="*/ 14 w 514"/>
                <a:gd name="T53" fmla="*/ 8 h 320"/>
                <a:gd name="T54" fmla="*/ 8 w 514"/>
                <a:gd name="T55" fmla="*/ 12 h 320"/>
                <a:gd name="T56" fmla="*/ 4 w 514"/>
                <a:gd name="T57" fmla="*/ 18 h 320"/>
                <a:gd name="T58" fmla="*/ 4 w 514"/>
                <a:gd name="T59" fmla="*/ 18 h 320"/>
                <a:gd name="T60" fmla="*/ 2 w 514"/>
                <a:gd name="T61" fmla="*/ 26 h 320"/>
                <a:gd name="T62" fmla="*/ 0 w 514"/>
                <a:gd name="T63" fmla="*/ 32 h 320"/>
                <a:gd name="T64" fmla="*/ 0 w 514"/>
                <a:gd name="T65" fmla="*/ 40 h 320"/>
                <a:gd name="T66" fmla="*/ 0 w 514"/>
                <a:gd name="T67" fmla="*/ 46 h 320"/>
                <a:gd name="T68" fmla="*/ 4 w 514"/>
                <a:gd name="T69" fmla="*/ 54 h 320"/>
                <a:gd name="T70" fmla="*/ 8 w 514"/>
                <a:gd name="T71" fmla="*/ 60 h 320"/>
                <a:gd name="T72" fmla="*/ 12 w 514"/>
                <a:gd name="T73" fmla="*/ 64 h 320"/>
                <a:gd name="T74" fmla="*/ 18 w 514"/>
                <a:gd name="T75" fmla="*/ 70 h 320"/>
                <a:gd name="T76" fmla="*/ 18 w 514"/>
                <a:gd name="T77" fmla="*/ 7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4" h="320">
                  <a:moveTo>
                    <a:pt x="18" y="70"/>
                  </a:moveTo>
                  <a:lnTo>
                    <a:pt x="458" y="314"/>
                  </a:lnTo>
                  <a:lnTo>
                    <a:pt x="458" y="314"/>
                  </a:lnTo>
                  <a:lnTo>
                    <a:pt x="468" y="318"/>
                  </a:lnTo>
                  <a:lnTo>
                    <a:pt x="476" y="320"/>
                  </a:lnTo>
                  <a:lnTo>
                    <a:pt x="476" y="320"/>
                  </a:lnTo>
                  <a:lnTo>
                    <a:pt x="486" y="318"/>
                  </a:lnTo>
                  <a:lnTo>
                    <a:pt x="494" y="314"/>
                  </a:lnTo>
                  <a:lnTo>
                    <a:pt x="502" y="308"/>
                  </a:lnTo>
                  <a:lnTo>
                    <a:pt x="508" y="300"/>
                  </a:lnTo>
                  <a:lnTo>
                    <a:pt x="508" y="300"/>
                  </a:lnTo>
                  <a:lnTo>
                    <a:pt x="512" y="294"/>
                  </a:lnTo>
                  <a:lnTo>
                    <a:pt x="514" y="286"/>
                  </a:lnTo>
                  <a:lnTo>
                    <a:pt x="514" y="280"/>
                  </a:lnTo>
                  <a:lnTo>
                    <a:pt x="512" y="272"/>
                  </a:lnTo>
                  <a:lnTo>
                    <a:pt x="510" y="266"/>
                  </a:lnTo>
                  <a:lnTo>
                    <a:pt x="506" y="260"/>
                  </a:lnTo>
                  <a:lnTo>
                    <a:pt x="500" y="254"/>
                  </a:lnTo>
                  <a:lnTo>
                    <a:pt x="494" y="250"/>
                  </a:lnTo>
                  <a:lnTo>
                    <a:pt x="56" y="4"/>
                  </a:lnTo>
                  <a:lnTo>
                    <a:pt x="56" y="4"/>
                  </a:lnTo>
                  <a:lnTo>
                    <a:pt x="48" y="2"/>
                  </a:lnTo>
                  <a:lnTo>
                    <a:pt x="40" y="0"/>
                  </a:lnTo>
                  <a:lnTo>
                    <a:pt x="34" y="0"/>
                  </a:lnTo>
                  <a:lnTo>
                    <a:pt x="26" y="0"/>
                  </a:lnTo>
                  <a:lnTo>
                    <a:pt x="20" y="4"/>
                  </a:lnTo>
                  <a:lnTo>
                    <a:pt x="14" y="8"/>
                  </a:lnTo>
                  <a:lnTo>
                    <a:pt x="8" y="12"/>
                  </a:lnTo>
                  <a:lnTo>
                    <a:pt x="4" y="18"/>
                  </a:lnTo>
                  <a:lnTo>
                    <a:pt x="4" y="18"/>
                  </a:lnTo>
                  <a:lnTo>
                    <a:pt x="2" y="26"/>
                  </a:lnTo>
                  <a:lnTo>
                    <a:pt x="0" y="32"/>
                  </a:lnTo>
                  <a:lnTo>
                    <a:pt x="0" y="40"/>
                  </a:lnTo>
                  <a:lnTo>
                    <a:pt x="0" y="46"/>
                  </a:lnTo>
                  <a:lnTo>
                    <a:pt x="4" y="54"/>
                  </a:lnTo>
                  <a:lnTo>
                    <a:pt x="8" y="60"/>
                  </a:lnTo>
                  <a:lnTo>
                    <a:pt x="12" y="64"/>
                  </a:lnTo>
                  <a:lnTo>
                    <a:pt x="18" y="70"/>
                  </a:lnTo>
                  <a:lnTo>
                    <a:pt x="18"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6" name="Freeform 16"/>
            <p:cNvSpPr/>
            <p:nvPr/>
          </p:nvSpPr>
          <p:spPr bwMode="auto">
            <a:xfrm>
              <a:off x="7651750" y="3236913"/>
              <a:ext cx="815975" cy="508000"/>
            </a:xfrm>
            <a:custGeom>
              <a:avLst/>
              <a:gdLst>
                <a:gd name="T0" fmla="*/ 494 w 514"/>
                <a:gd name="T1" fmla="*/ 250 h 320"/>
                <a:gd name="T2" fmla="*/ 54 w 514"/>
                <a:gd name="T3" fmla="*/ 4 h 320"/>
                <a:gd name="T4" fmla="*/ 54 w 514"/>
                <a:gd name="T5" fmla="*/ 4 h 320"/>
                <a:gd name="T6" fmla="*/ 48 w 514"/>
                <a:gd name="T7" fmla="*/ 2 h 320"/>
                <a:gd name="T8" fmla="*/ 40 w 514"/>
                <a:gd name="T9" fmla="*/ 0 h 320"/>
                <a:gd name="T10" fmla="*/ 34 w 514"/>
                <a:gd name="T11" fmla="*/ 0 h 320"/>
                <a:gd name="T12" fmla="*/ 26 w 514"/>
                <a:gd name="T13" fmla="*/ 0 h 320"/>
                <a:gd name="T14" fmla="*/ 20 w 514"/>
                <a:gd name="T15" fmla="*/ 4 h 320"/>
                <a:gd name="T16" fmla="*/ 14 w 514"/>
                <a:gd name="T17" fmla="*/ 8 h 320"/>
                <a:gd name="T18" fmla="*/ 8 w 514"/>
                <a:gd name="T19" fmla="*/ 12 h 320"/>
                <a:gd name="T20" fmla="*/ 4 w 514"/>
                <a:gd name="T21" fmla="*/ 18 h 320"/>
                <a:gd name="T22" fmla="*/ 4 w 514"/>
                <a:gd name="T23" fmla="*/ 18 h 320"/>
                <a:gd name="T24" fmla="*/ 2 w 514"/>
                <a:gd name="T25" fmla="*/ 26 h 320"/>
                <a:gd name="T26" fmla="*/ 0 w 514"/>
                <a:gd name="T27" fmla="*/ 32 h 320"/>
                <a:gd name="T28" fmla="*/ 0 w 514"/>
                <a:gd name="T29" fmla="*/ 40 h 320"/>
                <a:gd name="T30" fmla="*/ 0 w 514"/>
                <a:gd name="T31" fmla="*/ 46 h 320"/>
                <a:gd name="T32" fmla="*/ 4 w 514"/>
                <a:gd name="T33" fmla="*/ 54 h 320"/>
                <a:gd name="T34" fmla="*/ 8 w 514"/>
                <a:gd name="T35" fmla="*/ 60 h 320"/>
                <a:gd name="T36" fmla="*/ 12 w 514"/>
                <a:gd name="T37" fmla="*/ 64 h 320"/>
                <a:gd name="T38" fmla="*/ 18 w 514"/>
                <a:gd name="T39" fmla="*/ 70 h 320"/>
                <a:gd name="T40" fmla="*/ 458 w 514"/>
                <a:gd name="T41" fmla="*/ 314 h 320"/>
                <a:gd name="T42" fmla="*/ 458 w 514"/>
                <a:gd name="T43" fmla="*/ 314 h 320"/>
                <a:gd name="T44" fmla="*/ 466 w 514"/>
                <a:gd name="T45" fmla="*/ 318 h 320"/>
                <a:gd name="T46" fmla="*/ 476 w 514"/>
                <a:gd name="T47" fmla="*/ 320 h 320"/>
                <a:gd name="T48" fmla="*/ 476 w 514"/>
                <a:gd name="T49" fmla="*/ 320 h 320"/>
                <a:gd name="T50" fmla="*/ 486 w 514"/>
                <a:gd name="T51" fmla="*/ 318 h 320"/>
                <a:gd name="T52" fmla="*/ 494 w 514"/>
                <a:gd name="T53" fmla="*/ 314 h 320"/>
                <a:gd name="T54" fmla="*/ 502 w 514"/>
                <a:gd name="T55" fmla="*/ 308 h 320"/>
                <a:gd name="T56" fmla="*/ 508 w 514"/>
                <a:gd name="T57" fmla="*/ 300 h 320"/>
                <a:gd name="T58" fmla="*/ 508 w 514"/>
                <a:gd name="T59" fmla="*/ 300 h 320"/>
                <a:gd name="T60" fmla="*/ 512 w 514"/>
                <a:gd name="T61" fmla="*/ 294 h 320"/>
                <a:gd name="T62" fmla="*/ 514 w 514"/>
                <a:gd name="T63" fmla="*/ 286 h 320"/>
                <a:gd name="T64" fmla="*/ 514 w 514"/>
                <a:gd name="T65" fmla="*/ 280 h 320"/>
                <a:gd name="T66" fmla="*/ 512 w 514"/>
                <a:gd name="T67" fmla="*/ 272 h 320"/>
                <a:gd name="T68" fmla="*/ 510 w 514"/>
                <a:gd name="T69" fmla="*/ 266 h 320"/>
                <a:gd name="T70" fmla="*/ 506 w 514"/>
                <a:gd name="T71" fmla="*/ 260 h 320"/>
                <a:gd name="T72" fmla="*/ 500 w 514"/>
                <a:gd name="T73" fmla="*/ 254 h 320"/>
                <a:gd name="T74" fmla="*/ 494 w 514"/>
                <a:gd name="T75" fmla="*/ 250 h 320"/>
                <a:gd name="T76" fmla="*/ 494 w 514"/>
                <a:gd name="T77" fmla="*/ 25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4" h="320">
                  <a:moveTo>
                    <a:pt x="494" y="250"/>
                  </a:moveTo>
                  <a:lnTo>
                    <a:pt x="54" y="4"/>
                  </a:lnTo>
                  <a:lnTo>
                    <a:pt x="54" y="4"/>
                  </a:lnTo>
                  <a:lnTo>
                    <a:pt x="48" y="2"/>
                  </a:lnTo>
                  <a:lnTo>
                    <a:pt x="40" y="0"/>
                  </a:lnTo>
                  <a:lnTo>
                    <a:pt x="34" y="0"/>
                  </a:lnTo>
                  <a:lnTo>
                    <a:pt x="26" y="0"/>
                  </a:lnTo>
                  <a:lnTo>
                    <a:pt x="20" y="4"/>
                  </a:lnTo>
                  <a:lnTo>
                    <a:pt x="14" y="8"/>
                  </a:lnTo>
                  <a:lnTo>
                    <a:pt x="8" y="12"/>
                  </a:lnTo>
                  <a:lnTo>
                    <a:pt x="4" y="18"/>
                  </a:lnTo>
                  <a:lnTo>
                    <a:pt x="4" y="18"/>
                  </a:lnTo>
                  <a:lnTo>
                    <a:pt x="2" y="26"/>
                  </a:lnTo>
                  <a:lnTo>
                    <a:pt x="0" y="32"/>
                  </a:lnTo>
                  <a:lnTo>
                    <a:pt x="0" y="40"/>
                  </a:lnTo>
                  <a:lnTo>
                    <a:pt x="0" y="46"/>
                  </a:lnTo>
                  <a:lnTo>
                    <a:pt x="4" y="54"/>
                  </a:lnTo>
                  <a:lnTo>
                    <a:pt x="8" y="60"/>
                  </a:lnTo>
                  <a:lnTo>
                    <a:pt x="12" y="64"/>
                  </a:lnTo>
                  <a:lnTo>
                    <a:pt x="18" y="70"/>
                  </a:lnTo>
                  <a:lnTo>
                    <a:pt x="458" y="314"/>
                  </a:lnTo>
                  <a:lnTo>
                    <a:pt x="458" y="314"/>
                  </a:lnTo>
                  <a:lnTo>
                    <a:pt x="466" y="318"/>
                  </a:lnTo>
                  <a:lnTo>
                    <a:pt x="476" y="320"/>
                  </a:lnTo>
                  <a:lnTo>
                    <a:pt x="476" y="320"/>
                  </a:lnTo>
                  <a:lnTo>
                    <a:pt x="486" y="318"/>
                  </a:lnTo>
                  <a:lnTo>
                    <a:pt x="494" y="314"/>
                  </a:lnTo>
                  <a:lnTo>
                    <a:pt x="502" y="308"/>
                  </a:lnTo>
                  <a:lnTo>
                    <a:pt x="508" y="300"/>
                  </a:lnTo>
                  <a:lnTo>
                    <a:pt x="508" y="300"/>
                  </a:lnTo>
                  <a:lnTo>
                    <a:pt x="512" y="294"/>
                  </a:lnTo>
                  <a:lnTo>
                    <a:pt x="514" y="286"/>
                  </a:lnTo>
                  <a:lnTo>
                    <a:pt x="514" y="280"/>
                  </a:lnTo>
                  <a:lnTo>
                    <a:pt x="512" y="272"/>
                  </a:lnTo>
                  <a:lnTo>
                    <a:pt x="510" y="266"/>
                  </a:lnTo>
                  <a:lnTo>
                    <a:pt x="506" y="260"/>
                  </a:lnTo>
                  <a:lnTo>
                    <a:pt x="500" y="254"/>
                  </a:lnTo>
                  <a:lnTo>
                    <a:pt x="494" y="250"/>
                  </a:lnTo>
                  <a:lnTo>
                    <a:pt x="494" y="2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7" name="Freeform 17"/>
            <p:cNvSpPr/>
            <p:nvPr/>
          </p:nvSpPr>
          <p:spPr bwMode="auto">
            <a:xfrm>
              <a:off x="7042150" y="388938"/>
              <a:ext cx="508000" cy="815975"/>
            </a:xfrm>
            <a:custGeom>
              <a:avLst/>
              <a:gdLst>
                <a:gd name="T0" fmla="*/ 20 w 320"/>
                <a:gd name="T1" fmla="*/ 510 h 514"/>
                <a:gd name="T2" fmla="*/ 20 w 320"/>
                <a:gd name="T3" fmla="*/ 510 h 514"/>
                <a:gd name="T4" fmla="*/ 28 w 320"/>
                <a:gd name="T5" fmla="*/ 514 h 514"/>
                <a:gd name="T6" fmla="*/ 38 w 320"/>
                <a:gd name="T7" fmla="*/ 514 h 514"/>
                <a:gd name="T8" fmla="*/ 38 w 320"/>
                <a:gd name="T9" fmla="*/ 514 h 514"/>
                <a:gd name="T10" fmla="*/ 48 w 320"/>
                <a:gd name="T11" fmla="*/ 514 h 514"/>
                <a:gd name="T12" fmla="*/ 56 w 320"/>
                <a:gd name="T13" fmla="*/ 510 h 514"/>
                <a:gd name="T14" fmla="*/ 64 w 320"/>
                <a:gd name="T15" fmla="*/ 504 h 514"/>
                <a:gd name="T16" fmla="*/ 70 w 320"/>
                <a:gd name="T17" fmla="*/ 496 h 514"/>
                <a:gd name="T18" fmla="*/ 316 w 320"/>
                <a:gd name="T19" fmla="*/ 56 h 514"/>
                <a:gd name="T20" fmla="*/ 316 w 320"/>
                <a:gd name="T21" fmla="*/ 56 h 514"/>
                <a:gd name="T22" fmla="*/ 318 w 320"/>
                <a:gd name="T23" fmla="*/ 50 h 514"/>
                <a:gd name="T24" fmla="*/ 320 w 320"/>
                <a:gd name="T25" fmla="*/ 42 h 514"/>
                <a:gd name="T26" fmla="*/ 320 w 320"/>
                <a:gd name="T27" fmla="*/ 34 h 514"/>
                <a:gd name="T28" fmla="*/ 320 w 320"/>
                <a:gd name="T29" fmla="*/ 28 h 514"/>
                <a:gd name="T30" fmla="*/ 316 w 320"/>
                <a:gd name="T31" fmla="*/ 22 h 514"/>
                <a:gd name="T32" fmla="*/ 312 w 320"/>
                <a:gd name="T33" fmla="*/ 14 h 514"/>
                <a:gd name="T34" fmla="*/ 308 w 320"/>
                <a:gd name="T35" fmla="*/ 10 h 514"/>
                <a:gd name="T36" fmla="*/ 302 w 320"/>
                <a:gd name="T37" fmla="*/ 6 h 514"/>
                <a:gd name="T38" fmla="*/ 302 w 320"/>
                <a:gd name="T39" fmla="*/ 6 h 514"/>
                <a:gd name="T40" fmla="*/ 294 w 320"/>
                <a:gd name="T41" fmla="*/ 2 h 514"/>
                <a:gd name="T42" fmla="*/ 288 w 320"/>
                <a:gd name="T43" fmla="*/ 0 h 514"/>
                <a:gd name="T44" fmla="*/ 280 w 320"/>
                <a:gd name="T45" fmla="*/ 0 h 514"/>
                <a:gd name="T46" fmla="*/ 274 w 320"/>
                <a:gd name="T47" fmla="*/ 2 h 514"/>
                <a:gd name="T48" fmla="*/ 266 w 320"/>
                <a:gd name="T49" fmla="*/ 4 h 514"/>
                <a:gd name="T50" fmla="*/ 260 w 320"/>
                <a:gd name="T51" fmla="*/ 8 h 514"/>
                <a:gd name="T52" fmla="*/ 256 w 320"/>
                <a:gd name="T53" fmla="*/ 14 h 514"/>
                <a:gd name="T54" fmla="*/ 250 w 320"/>
                <a:gd name="T55" fmla="*/ 20 h 514"/>
                <a:gd name="T56" fmla="*/ 6 w 320"/>
                <a:gd name="T57" fmla="*/ 460 h 514"/>
                <a:gd name="T58" fmla="*/ 6 w 320"/>
                <a:gd name="T59" fmla="*/ 460 h 514"/>
                <a:gd name="T60" fmla="*/ 2 w 320"/>
                <a:gd name="T61" fmla="*/ 466 h 514"/>
                <a:gd name="T62" fmla="*/ 0 w 320"/>
                <a:gd name="T63" fmla="*/ 474 h 514"/>
                <a:gd name="T64" fmla="*/ 0 w 320"/>
                <a:gd name="T65" fmla="*/ 480 h 514"/>
                <a:gd name="T66" fmla="*/ 2 w 320"/>
                <a:gd name="T67" fmla="*/ 488 h 514"/>
                <a:gd name="T68" fmla="*/ 4 w 320"/>
                <a:gd name="T69" fmla="*/ 494 h 514"/>
                <a:gd name="T70" fmla="*/ 8 w 320"/>
                <a:gd name="T71" fmla="*/ 500 h 514"/>
                <a:gd name="T72" fmla="*/ 14 w 320"/>
                <a:gd name="T73" fmla="*/ 506 h 514"/>
                <a:gd name="T74" fmla="*/ 20 w 320"/>
                <a:gd name="T75" fmla="*/ 510 h 514"/>
                <a:gd name="T76" fmla="*/ 20 w 320"/>
                <a:gd name="T77" fmla="*/ 510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0" h="514">
                  <a:moveTo>
                    <a:pt x="20" y="510"/>
                  </a:moveTo>
                  <a:lnTo>
                    <a:pt x="20" y="510"/>
                  </a:lnTo>
                  <a:lnTo>
                    <a:pt x="28" y="514"/>
                  </a:lnTo>
                  <a:lnTo>
                    <a:pt x="38" y="514"/>
                  </a:lnTo>
                  <a:lnTo>
                    <a:pt x="38" y="514"/>
                  </a:lnTo>
                  <a:lnTo>
                    <a:pt x="48" y="514"/>
                  </a:lnTo>
                  <a:lnTo>
                    <a:pt x="56" y="510"/>
                  </a:lnTo>
                  <a:lnTo>
                    <a:pt x="64" y="504"/>
                  </a:lnTo>
                  <a:lnTo>
                    <a:pt x="70" y="496"/>
                  </a:lnTo>
                  <a:lnTo>
                    <a:pt x="316" y="56"/>
                  </a:lnTo>
                  <a:lnTo>
                    <a:pt x="316" y="56"/>
                  </a:lnTo>
                  <a:lnTo>
                    <a:pt x="318" y="50"/>
                  </a:lnTo>
                  <a:lnTo>
                    <a:pt x="320" y="42"/>
                  </a:lnTo>
                  <a:lnTo>
                    <a:pt x="320" y="34"/>
                  </a:lnTo>
                  <a:lnTo>
                    <a:pt x="320" y="28"/>
                  </a:lnTo>
                  <a:lnTo>
                    <a:pt x="316" y="22"/>
                  </a:lnTo>
                  <a:lnTo>
                    <a:pt x="312" y="14"/>
                  </a:lnTo>
                  <a:lnTo>
                    <a:pt x="308" y="10"/>
                  </a:lnTo>
                  <a:lnTo>
                    <a:pt x="302" y="6"/>
                  </a:lnTo>
                  <a:lnTo>
                    <a:pt x="302" y="6"/>
                  </a:lnTo>
                  <a:lnTo>
                    <a:pt x="294" y="2"/>
                  </a:lnTo>
                  <a:lnTo>
                    <a:pt x="288" y="0"/>
                  </a:lnTo>
                  <a:lnTo>
                    <a:pt x="280" y="0"/>
                  </a:lnTo>
                  <a:lnTo>
                    <a:pt x="274" y="2"/>
                  </a:lnTo>
                  <a:lnTo>
                    <a:pt x="266" y="4"/>
                  </a:lnTo>
                  <a:lnTo>
                    <a:pt x="260" y="8"/>
                  </a:lnTo>
                  <a:lnTo>
                    <a:pt x="256" y="14"/>
                  </a:lnTo>
                  <a:lnTo>
                    <a:pt x="250" y="20"/>
                  </a:lnTo>
                  <a:lnTo>
                    <a:pt x="6" y="460"/>
                  </a:lnTo>
                  <a:lnTo>
                    <a:pt x="6" y="460"/>
                  </a:lnTo>
                  <a:lnTo>
                    <a:pt x="2" y="466"/>
                  </a:lnTo>
                  <a:lnTo>
                    <a:pt x="0" y="474"/>
                  </a:lnTo>
                  <a:lnTo>
                    <a:pt x="0" y="480"/>
                  </a:lnTo>
                  <a:lnTo>
                    <a:pt x="2" y="488"/>
                  </a:lnTo>
                  <a:lnTo>
                    <a:pt x="4" y="494"/>
                  </a:lnTo>
                  <a:lnTo>
                    <a:pt x="8" y="500"/>
                  </a:lnTo>
                  <a:lnTo>
                    <a:pt x="14" y="506"/>
                  </a:lnTo>
                  <a:lnTo>
                    <a:pt x="20" y="510"/>
                  </a:lnTo>
                  <a:lnTo>
                    <a:pt x="20" y="5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9" name="Freeform 18"/>
            <p:cNvSpPr/>
            <p:nvPr/>
          </p:nvSpPr>
          <p:spPr bwMode="auto">
            <a:xfrm>
              <a:off x="5057775" y="420688"/>
              <a:ext cx="527050" cy="806450"/>
            </a:xfrm>
            <a:custGeom>
              <a:avLst/>
              <a:gdLst>
                <a:gd name="T0" fmla="*/ 262 w 332"/>
                <a:gd name="T1" fmla="*/ 490 h 508"/>
                <a:gd name="T2" fmla="*/ 262 w 332"/>
                <a:gd name="T3" fmla="*/ 490 h 508"/>
                <a:gd name="T4" fmla="*/ 268 w 332"/>
                <a:gd name="T5" fmla="*/ 498 h 508"/>
                <a:gd name="T6" fmla="*/ 276 w 332"/>
                <a:gd name="T7" fmla="*/ 504 h 508"/>
                <a:gd name="T8" fmla="*/ 284 w 332"/>
                <a:gd name="T9" fmla="*/ 506 h 508"/>
                <a:gd name="T10" fmla="*/ 294 w 332"/>
                <a:gd name="T11" fmla="*/ 508 h 508"/>
                <a:gd name="T12" fmla="*/ 294 w 332"/>
                <a:gd name="T13" fmla="*/ 508 h 508"/>
                <a:gd name="T14" fmla="*/ 304 w 332"/>
                <a:gd name="T15" fmla="*/ 506 h 508"/>
                <a:gd name="T16" fmla="*/ 314 w 332"/>
                <a:gd name="T17" fmla="*/ 502 h 508"/>
                <a:gd name="T18" fmla="*/ 314 w 332"/>
                <a:gd name="T19" fmla="*/ 502 h 508"/>
                <a:gd name="T20" fmla="*/ 320 w 332"/>
                <a:gd name="T21" fmla="*/ 498 h 508"/>
                <a:gd name="T22" fmla="*/ 324 w 332"/>
                <a:gd name="T23" fmla="*/ 492 h 508"/>
                <a:gd name="T24" fmla="*/ 328 w 332"/>
                <a:gd name="T25" fmla="*/ 486 h 508"/>
                <a:gd name="T26" fmla="*/ 330 w 332"/>
                <a:gd name="T27" fmla="*/ 480 h 508"/>
                <a:gd name="T28" fmla="*/ 332 w 332"/>
                <a:gd name="T29" fmla="*/ 472 h 508"/>
                <a:gd name="T30" fmla="*/ 332 w 332"/>
                <a:gd name="T31" fmla="*/ 466 h 508"/>
                <a:gd name="T32" fmla="*/ 330 w 332"/>
                <a:gd name="T33" fmla="*/ 458 h 508"/>
                <a:gd name="T34" fmla="*/ 326 w 332"/>
                <a:gd name="T35" fmla="*/ 452 h 508"/>
                <a:gd name="T36" fmla="*/ 70 w 332"/>
                <a:gd name="T37" fmla="*/ 18 h 508"/>
                <a:gd name="T38" fmla="*/ 70 w 332"/>
                <a:gd name="T39" fmla="*/ 18 h 508"/>
                <a:gd name="T40" fmla="*/ 64 w 332"/>
                <a:gd name="T41" fmla="*/ 12 h 508"/>
                <a:gd name="T42" fmla="*/ 60 w 332"/>
                <a:gd name="T43" fmla="*/ 8 h 508"/>
                <a:gd name="T44" fmla="*/ 54 w 332"/>
                <a:gd name="T45" fmla="*/ 4 h 508"/>
                <a:gd name="T46" fmla="*/ 46 w 332"/>
                <a:gd name="T47" fmla="*/ 2 h 508"/>
                <a:gd name="T48" fmla="*/ 40 w 332"/>
                <a:gd name="T49" fmla="*/ 0 h 508"/>
                <a:gd name="T50" fmla="*/ 32 w 332"/>
                <a:gd name="T51" fmla="*/ 0 h 508"/>
                <a:gd name="T52" fmla="*/ 24 w 332"/>
                <a:gd name="T53" fmla="*/ 2 h 508"/>
                <a:gd name="T54" fmla="*/ 18 w 332"/>
                <a:gd name="T55" fmla="*/ 6 h 508"/>
                <a:gd name="T56" fmla="*/ 18 w 332"/>
                <a:gd name="T57" fmla="*/ 6 h 508"/>
                <a:gd name="T58" fmla="*/ 12 w 332"/>
                <a:gd name="T59" fmla="*/ 10 h 508"/>
                <a:gd name="T60" fmla="*/ 8 w 332"/>
                <a:gd name="T61" fmla="*/ 16 h 508"/>
                <a:gd name="T62" fmla="*/ 4 w 332"/>
                <a:gd name="T63" fmla="*/ 22 h 508"/>
                <a:gd name="T64" fmla="*/ 0 w 332"/>
                <a:gd name="T65" fmla="*/ 28 h 508"/>
                <a:gd name="T66" fmla="*/ 0 w 332"/>
                <a:gd name="T67" fmla="*/ 36 h 508"/>
                <a:gd name="T68" fmla="*/ 0 w 332"/>
                <a:gd name="T69" fmla="*/ 42 h 508"/>
                <a:gd name="T70" fmla="*/ 2 w 332"/>
                <a:gd name="T71" fmla="*/ 50 h 508"/>
                <a:gd name="T72" fmla="*/ 6 w 332"/>
                <a:gd name="T73" fmla="*/ 56 h 508"/>
                <a:gd name="T74" fmla="*/ 262 w 332"/>
                <a:gd name="T75" fmla="*/ 49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2" h="508">
                  <a:moveTo>
                    <a:pt x="262" y="490"/>
                  </a:moveTo>
                  <a:lnTo>
                    <a:pt x="262" y="490"/>
                  </a:lnTo>
                  <a:lnTo>
                    <a:pt x="268" y="498"/>
                  </a:lnTo>
                  <a:lnTo>
                    <a:pt x="276" y="504"/>
                  </a:lnTo>
                  <a:lnTo>
                    <a:pt x="284" y="506"/>
                  </a:lnTo>
                  <a:lnTo>
                    <a:pt x="294" y="508"/>
                  </a:lnTo>
                  <a:lnTo>
                    <a:pt x="294" y="508"/>
                  </a:lnTo>
                  <a:lnTo>
                    <a:pt x="304" y="506"/>
                  </a:lnTo>
                  <a:lnTo>
                    <a:pt x="314" y="502"/>
                  </a:lnTo>
                  <a:lnTo>
                    <a:pt x="314" y="502"/>
                  </a:lnTo>
                  <a:lnTo>
                    <a:pt x="320" y="498"/>
                  </a:lnTo>
                  <a:lnTo>
                    <a:pt x="324" y="492"/>
                  </a:lnTo>
                  <a:lnTo>
                    <a:pt x="328" y="486"/>
                  </a:lnTo>
                  <a:lnTo>
                    <a:pt x="330" y="480"/>
                  </a:lnTo>
                  <a:lnTo>
                    <a:pt x="332" y="472"/>
                  </a:lnTo>
                  <a:lnTo>
                    <a:pt x="332" y="466"/>
                  </a:lnTo>
                  <a:lnTo>
                    <a:pt x="330" y="458"/>
                  </a:lnTo>
                  <a:lnTo>
                    <a:pt x="326" y="452"/>
                  </a:lnTo>
                  <a:lnTo>
                    <a:pt x="70" y="18"/>
                  </a:lnTo>
                  <a:lnTo>
                    <a:pt x="70" y="18"/>
                  </a:lnTo>
                  <a:lnTo>
                    <a:pt x="64" y="12"/>
                  </a:lnTo>
                  <a:lnTo>
                    <a:pt x="60" y="8"/>
                  </a:lnTo>
                  <a:lnTo>
                    <a:pt x="54" y="4"/>
                  </a:lnTo>
                  <a:lnTo>
                    <a:pt x="46" y="2"/>
                  </a:lnTo>
                  <a:lnTo>
                    <a:pt x="40" y="0"/>
                  </a:lnTo>
                  <a:lnTo>
                    <a:pt x="32" y="0"/>
                  </a:lnTo>
                  <a:lnTo>
                    <a:pt x="24" y="2"/>
                  </a:lnTo>
                  <a:lnTo>
                    <a:pt x="18" y="6"/>
                  </a:lnTo>
                  <a:lnTo>
                    <a:pt x="18" y="6"/>
                  </a:lnTo>
                  <a:lnTo>
                    <a:pt x="12" y="10"/>
                  </a:lnTo>
                  <a:lnTo>
                    <a:pt x="8" y="16"/>
                  </a:lnTo>
                  <a:lnTo>
                    <a:pt x="4" y="22"/>
                  </a:lnTo>
                  <a:lnTo>
                    <a:pt x="0" y="28"/>
                  </a:lnTo>
                  <a:lnTo>
                    <a:pt x="0" y="36"/>
                  </a:lnTo>
                  <a:lnTo>
                    <a:pt x="0" y="42"/>
                  </a:lnTo>
                  <a:lnTo>
                    <a:pt x="2" y="50"/>
                  </a:lnTo>
                  <a:lnTo>
                    <a:pt x="6" y="56"/>
                  </a:lnTo>
                  <a:lnTo>
                    <a:pt x="262" y="4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20" name="Freeform 19"/>
            <p:cNvSpPr/>
            <p:nvPr/>
          </p:nvSpPr>
          <p:spPr bwMode="auto">
            <a:xfrm>
              <a:off x="7629525" y="1249363"/>
              <a:ext cx="806450" cy="527050"/>
            </a:xfrm>
            <a:custGeom>
              <a:avLst/>
              <a:gdLst>
                <a:gd name="T0" fmla="*/ 56 w 508"/>
                <a:gd name="T1" fmla="*/ 328 h 332"/>
                <a:gd name="T2" fmla="*/ 490 w 508"/>
                <a:gd name="T3" fmla="*/ 70 h 332"/>
                <a:gd name="T4" fmla="*/ 490 w 508"/>
                <a:gd name="T5" fmla="*/ 70 h 332"/>
                <a:gd name="T6" fmla="*/ 496 w 508"/>
                <a:gd name="T7" fmla="*/ 66 h 332"/>
                <a:gd name="T8" fmla="*/ 500 w 508"/>
                <a:gd name="T9" fmla="*/ 60 h 332"/>
                <a:gd name="T10" fmla="*/ 504 w 508"/>
                <a:gd name="T11" fmla="*/ 54 h 332"/>
                <a:gd name="T12" fmla="*/ 506 w 508"/>
                <a:gd name="T13" fmla="*/ 48 h 332"/>
                <a:gd name="T14" fmla="*/ 508 w 508"/>
                <a:gd name="T15" fmla="*/ 40 h 332"/>
                <a:gd name="T16" fmla="*/ 508 w 508"/>
                <a:gd name="T17" fmla="*/ 34 h 332"/>
                <a:gd name="T18" fmla="*/ 506 w 508"/>
                <a:gd name="T19" fmla="*/ 26 h 332"/>
                <a:gd name="T20" fmla="*/ 502 w 508"/>
                <a:gd name="T21" fmla="*/ 20 h 332"/>
                <a:gd name="T22" fmla="*/ 502 w 508"/>
                <a:gd name="T23" fmla="*/ 20 h 332"/>
                <a:gd name="T24" fmla="*/ 498 w 508"/>
                <a:gd name="T25" fmla="*/ 14 h 332"/>
                <a:gd name="T26" fmla="*/ 492 w 508"/>
                <a:gd name="T27" fmla="*/ 8 h 332"/>
                <a:gd name="T28" fmla="*/ 486 w 508"/>
                <a:gd name="T29" fmla="*/ 4 h 332"/>
                <a:gd name="T30" fmla="*/ 480 w 508"/>
                <a:gd name="T31" fmla="*/ 2 h 332"/>
                <a:gd name="T32" fmla="*/ 472 w 508"/>
                <a:gd name="T33" fmla="*/ 0 h 332"/>
                <a:gd name="T34" fmla="*/ 466 w 508"/>
                <a:gd name="T35" fmla="*/ 2 h 332"/>
                <a:gd name="T36" fmla="*/ 458 w 508"/>
                <a:gd name="T37" fmla="*/ 2 h 332"/>
                <a:gd name="T38" fmla="*/ 452 w 508"/>
                <a:gd name="T39" fmla="*/ 6 h 332"/>
                <a:gd name="T40" fmla="*/ 18 w 508"/>
                <a:gd name="T41" fmla="*/ 264 h 332"/>
                <a:gd name="T42" fmla="*/ 18 w 508"/>
                <a:gd name="T43" fmla="*/ 264 h 332"/>
                <a:gd name="T44" fmla="*/ 12 w 508"/>
                <a:gd name="T45" fmla="*/ 268 h 332"/>
                <a:gd name="T46" fmla="*/ 8 w 508"/>
                <a:gd name="T47" fmla="*/ 274 h 332"/>
                <a:gd name="T48" fmla="*/ 4 w 508"/>
                <a:gd name="T49" fmla="*/ 280 h 332"/>
                <a:gd name="T50" fmla="*/ 2 w 508"/>
                <a:gd name="T51" fmla="*/ 286 h 332"/>
                <a:gd name="T52" fmla="*/ 0 w 508"/>
                <a:gd name="T53" fmla="*/ 294 h 332"/>
                <a:gd name="T54" fmla="*/ 0 w 508"/>
                <a:gd name="T55" fmla="*/ 300 h 332"/>
                <a:gd name="T56" fmla="*/ 2 w 508"/>
                <a:gd name="T57" fmla="*/ 308 h 332"/>
                <a:gd name="T58" fmla="*/ 6 w 508"/>
                <a:gd name="T59" fmla="*/ 314 h 332"/>
                <a:gd name="T60" fmla="*/ 6 w 508"/>
                <a:gd name="T61" fmla="*/ 314 h 332"/>
                <a:gd name="T62" fmla="*/ 12 w 508"/>
                <a:gd name="T63" fmla="*/ 322 h 332"/>
                <a:gd name="T64" fmla="*/ 20 w 508"/>
                <a:gd name="T65" fmla="*/ 328 h 332"/>
                <a:gd name="T66" fmla="*/ 28 w 508"/>
                <a:gd name="T67" fmla="*/ 332 h 332"/>
                <a:gd name="T68" fmla="*/ 38 w 508"/>
                <a:gd name="T69" fmla="*/ 332 h 332"/>
                <a:gd name="T70" fmla="*/ 38 w 508"/>
                <a:gd name="T71" fmla="*/ 332 h 332"/>
                <a:gd name="T72" fmla="*/ 48 w 508"/>
                <a:gd name="T73" fmla="*/ 332 h 332"/>
                <a:gd name="T74" fmla="*/ 56 w 508"/>
                <a:gd name="T75" fmla="*/ 328 h 332"/>
                <a:gd name="T76" fmla="*/ 56 w 508"/>
                <a:gd name="T77" fmla="*/ 328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8" h="332">
                  <a:moveTo>
                    <a:pt x="56" y="328"/>
                  </a:moveTo>
                  <a:lnTo>
                    <a:pt x="490" y="70"/>
                  </a:lnTo>
                  <a:lnTo>
                    <a:pt x="490" y="70"/>
                  </a:lnTo>
                  <a:lnTo>
                    <a:pt x="496" y="66"/>
                  </a:lnTo>
                  <a:lnTo>
                    <a:pt x="500" y="60"/>
                  </a:lnTo>
                  <a:lnTo>
                    <a:pt x="504" y="54"/>
                  </a:lnTo>
                  <a:lnTo>
                    <a:pt x="506" y="48"/>
                  </a:lnTo>
                  <a:lnTo>
                    <a:pt x="508" y="40"/>
                  </a:lnTo>
                  <a:lnTo>
                    <a:pt x="508" y="34"/>
                  </a:lnTo>
                  <a:lnTo>
                    <a:pt x="506" y="26"/>
                  </a:lnTo>
                  <a:lnTo>
                    <a:pt x="502" y="20"/>
                  </a:lnTo>
                  <a:lnTo>
                    <a:pt x="502" y="20"/>
                  </a:lnTo>
                  <a:lnTo>
                    <a:pt x="498" y="14"/>
                  </a:lnTo>
                  <a:lnTo>
                    <a:pt x="492" y="8"/>
                  </a:lnTo>
                  <a:lnTo>
                    <a:pt x="486" y="4"/>
                  </a:lnTo>
                  <a:lnTo>
                    <a:pt x="480" y="2"/>
                  </a:lnTo>
                  <a:lnTo>
                    <a:pt x="472" y="0"/>
                  </a:lnTo>
                  <a:lnTo>
                    <a:pt x="466" y="2"/>
                  </a:lnTo>
                  <a:lnTo>
                    <a:pt x="458" y="2"/>
                  </a:lnTo>
                  <a:lnTo>
                    <a:pt x="452" y="6"/>
                  </a:lnTo>
                  <a:lnTo>
                    <a:pt x="18" y="264"/>
                  </a:lnTo>
                  <a:lnTo>
                    <a:pt x="18" y="264"/>
                  </a:lnTo>
                  <a:lnTo>
                    <a:pt x="12" y="268"/>
                  </a:lnTo>
                  <a:lnTo>
                    <a:pt x="8" y="274"/>
                  </a:lnTo>
                  <a:lnTo>
                    <a:pt x="4" y="280"/>
                  </a:lnTo>
                  <a:lnTo>
                    <a:pt x="2" y="286"/>
                  </a:lnTo>
                  <a:lnTo>
                    <a:pt x="0" y="294"/>
                  </a:lnTo>
                  <a:lnTo>
                    <a:pt x="0" y="300"/>
                  </a:lnTo>
                  <a:lnTo>
                    <a:pt x="2" y="308"/>
                  </a:lnTo>
                  <a:lnTo>
                    <a:pt x="6" y="314"/>
                  </a:lnTo>
                  <a:lnTo>
                    <a:pt x="6" y="314"/>
                  </a:lnTo>
                  <a:lnTo>
                    <a:pt x="12" y="322"/>
                  </a:lnTo>
                  <a:lnTo>
                    <a:pt x="20" y="328"/>
                  </a:lnTo>
                  <a:lnTo>
                    <a:pt x="28" y="332"/>
                  </a:lnTo>
                  <a:lnTo>
                    <a:pt x="38" y="332"/>
                  </a:lnTo>
                  <a:lnTo>
                    <a:pt x="38" y="332"/>
                  </a:lnTo>
                  <a:lnTo>
                    <a:pt x="48" y="332"/>
                  </a:lnTo>
                  <a:lnTo>
                    <a:pt x="56" y="328"/>
                  </a:lnTo>
                  <a:lnTo>
                    <a:pt x="56" y="3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21" name="Freeform 20"/>
            <p:cNvSpPr/>
            <p:nvPr/>
          </p:nvSpPr>
          <p:spPr bwMode="auto">
            <a:xfrm>
              <a:off x="4229100" y="3271838"/>
              <a:ext cx="803275" cy="527050"/>
            </a:xfrm>
            <a:custGeom>
              <a:avLst/>
              <a:gdLst>
                <a:gd name="T0" fmla="*/ 450 w 506"/>
                <a:gd name="T1" fmla="*/ 6 h 332"/>
                <a:gd name="T2" fmla="*/ 18 w 506"/>
                <a:gd name="T3" fmla="*/ 262 h 332"/>
                <a:gd name="T4" fmla="*/ 18 w 506"/>
                <a:gd name="T5" fmla="*/ 262 h 332"/>
                <a:gd name="T6" fmla="*/ 12 w 506"/>
                <a:gd name="T7" fmla="*/ 268 h 332"/>
                <a:gd name="T8" fmla="*/ 6 w 506"/>
                <a:gd name="T9" fmla="*/ 272 h 332"/>
                <a:gd name="T10" fmla="*/ 4 w 506"/>
                <a:gd name="T11" fmla="*/ 278 h 332"/>
                <a:gd name="T12" fmla="*/ 0 w 506"/>
                <a:gd name="T13" fmla="*/ 286 h 332"/>
                <a:gd name="T14" fmla="*/ 0 w 506"/>
                <a:gd name="T15" fmla="*/ 292 h 332"/>
                <a:gd name="T16" fmla="*/ 0 w 506"/>
                <a:gd name="T17" fmla="*/ 300 h 332"/>
                <a:gd name="T18" fmla="*/ 2 w 506"/>
                <a:gd name="T19" fmla="*/ 308 h 332"/>
                <a:gd name="T20" fmla="*/ 4 w 506"/>
                <a:gd name="T21" fmla="*/ 314 h 332"/>
                <a:gd name="T22" fmla="*/ 4 w 506"/>
                <a:gd name="T23" fmla="*/ 314 h 332"/>
                <a:gd name="T24" fmla="*/ 10 w 506"/>
                <a:gd name="T25" fmla="*/ 322 h 332"/>
                <a:gd name="T26" fmla="*/ 18 w 506"/>
                <a:gd name="T27" fmla="*/ 328 h 332"/>
                <a:gd name="T28" fmla="*/ 28 w 506"/>
                <a:gd name="T29" fmla="*/ 332 h 332"/>
                <a:gd name="T30" fmla="*/ 36 w 506"/>
                <a:gd name="T31" fmla="*/ 332 h 332"/>
                <a:gd name="T32" fmla="*/ 36 w 506"/>
                <a:gd name="T33" fmla="*/ 332 h 332"/>
                <a:gd name="T34" fmla="*/ 46 w 506"/>
                <a:gd name="T35" fmla="*/ 330 h 332"/>
                <a:gd name="T36" fmla="*/ 56 w 506"/>
                <a:gd name="T37" fmla="*/ 326 h 332"/>
                <a:gd name="T38" fmla="*/ 488 w 506"/>
                <a:gd name="T39" fmla="*/ 70 h 332"/>
                <a:gd name="T40" fmla="*/ 488 w 506"/>
                <a:gd name="T41" fmla="*/ 70 h 332"/>
                <a:gd name="T42" fmla="*/ 494 w 506"/>
                <a:gd name="T43" fmla="*/ 66 h 332"/>
                <a:gd name="T44" fmla="*/ 500 w 506"/>
                <a:gd name="T45" fmla="*/ 60 h 332"/>
                <a:gd name="T46" fmla="*/ 504 w 506"/>
                <a:gd name="T47" fmla="*/ 54 h 332"/>
                <a:gd name="T48" fmla="*/ 506 w 506"/>
                <a:gd name="T49" fmla="*/ 46 h 332"/>
                <a:gd name="T50" fmla="*/ 506 w 506"/>
                <a:gd name="T51" fmla="*/ 40 h 332"/>
                <a:gd name="T52" fmla="*/ 506 w 506"/>
                <a:gd name="T53" fmla="*/ 32 h 332"/>
                <a:gd name="T54" fmla="*/ 504 w 506"/>
                <a:gd name="T55" fmla="*/ 26 h 332"/>
                <a:gd name="T56" fmla="*/ 502 w 506"/>
                <a:gd name="T57" fmla="*/ 18 h 332"/>
                <a:gd name="T58" fmla="*/ 502 w 506"/>
                <a:gd name="T59" fmla="*/ 18 h 332"/>
                <a:gd name="T60" fmla="*/ 498 w 506"/>
                <a:gd name="T61" fmla="*/ 12 h 332"/>
                <a:gd name="T62" fmla="*/ 492 w 506"/>
                <a:gd name="T63" fmla="*/ 8 h 332"/>
                <a:gd name="T64" fmla="*/ 486 w 506"/>
                <a:gd name="T65" fmla="*/ 4 h 332"/>
                <a:gd name="T66" fmla="*/ 478 w 506"/>
                <a:gd name="T67" fmla="*/ 2 h 332"/>
                <a:gd name="T68" fmla="*/ 472 w 506"/>
                <a:gd name="T69" fmla="*/ 0 h 332"/>
                <a:gd name="T70" fmla="*/ 464 w 506"/>
                <a:gd name="T71" fmla="*/ 0 h 332"/>
                <a:gd name="T72" fmla="*/ 458 w 506"/>
                <a:gd name="T73" fmla="*/ 2 h 332"/>
                <a:gd name="T74" fmla="*/ 450 w 506"/>
                <a:gd name="T75" fmla="*/ 6 h 332"/>
                <a:gd name="T76" fmla="*/ 450 w 506"/>
                <a:gd name="T77" fmla="*/ 6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6" h="332">
                  <a:moveTo>
                    <a:pt x="450" y="6"/>
                  </a:moveTo>
                  <a:lnTo>
                    <a:pt x="18" y="262"/>
                  </a:lnTo>
                  <a:lnTo>
                    <a:pt x="18" y="262"/>
                  </a:lnTo>
                  <a:lnTo>
                    <a:pt x="12" y="268"/>
                  </a:lnTo>
                  <a:lnTo>
                    <a:pt x="6" y="272"/>
                  </a:lnTo>
                  <a:lnTo>
                    <a:pt x="4" y="278"/>
                  </a:lnTo>
                  <a:lnTo>
                    <a:pt x="0" y="286"/>
                  </a:lnTo>
                  <a:lnTo>
                    <a:pt x="0" y="292"/>
                  </a:lnTo>
                  <a:lnTo>
                    <a:pt x="0" y="300"/>
                  </a:lnTo>
                  <a:lnTo>
                    <a:pt x="2" y="308"/>
                  </a:lnTo>
                  <a:lnTo>
                    <a:pt x="4" y="314"/>
                  </a:lnTo>
                  <a:lnTo>
                    <a:pt x="4" y="314"/>
                  </a:lnTo>
                  <a:lnTo>
                    <a:pt x="10" y="322"/>
                  </a:lnTo>
                  <a:lnTo>
                    <a:pt x="18" y="328"/>
                  </a:lnTo>
                  <a:lnTo>
                    <a:pt x="28" y="332"/>
                  </a:lnTo>
                  <a:lnTo>
                    <a:pt x="36" y="332"/>
                  </a:lnTo>
                  <a:lnTo>
                    <a:pt x="36" y="332"/>
                  </a:lnTo>
                  <a:lnTo>
                    <a:pt x="46" y="330"/>
                  </a:lnTo>
                  <a:lnTo>
                    <a:pt x="56" y="326"/>
                  </a:lnTo>
                  <a:lnTo>
                    <a:pt x="488" y="70"/>
                  </a:lnTo>
                  <a:lnTo>
                    <a:pt x="488" y="70"/>
                  </a:lnTo>
                  <a:lnTo>
                    <a:pt x="494" y="66"/>
                  </a:lnTo>
                  <a:lnTo>
                    <a:pt x="500" y="60"/>
                  </a:lnTo>
                  <a:lnTo>
                    <a:pt x="504" y="54"/>
                  </a:lnTo>
                  <a:lnTo>
                    <a:pt x="506" y="46"/>
                  </a:lnTo>
                  <a:lnTo>
                    <a:pt x="506" y="40"/>
                  </a:lnTo>
                  <a:lnTo>
                    <a:pt x="506" y="32"/>
                  </a:lnTo>
                  <a:lnTo>
                    <a:pt x="504" y="26"/>
                  </a:lnTo>
                  <a:lnTo>
                    <a:pt x="502" y="18"/>
                  </a:lnTo>
                  <a:lnTo>
                    <a:pt x="502" y="18"/>
                  </a:lnTo>
                  <a:lnTo>
                    <a:pt x="498" y="12"/>
                  </a:lnTo>
                  <a:lnTo>
                    <a:pt x="492" y="8"/>
                  </a:lnTo>
                  <a:lnTo>
                    <a:pt x="486" y="4"/>
                  </a:lnTo>
                  <a:lnTo>
                    <a:pt x="478" y="2"/>
                  </a:lnTo>
                  <a:lnTo>
                    <a:pt x="472" y="0"/>
                  </a:lnTo>
                  <a:lnTo>
                    <a:pt x="464" y="0"/>
                  </a:lnTo>
                  <a:lnTo>
                    <a:pt x="458" y="2"/>
                  </a:lnTo>
                  <a:lnTo>
                    <a:pt x="450" y="6"/>
                  </a:lnTo>
                  <a:lnTo>
                    <a:pt x="45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22" name="矩形 21"/>
          <p:cNvSpPr/>
          <p:nvPr/>
        </p:nvSpPr>
        <p:spPr>
          <a:xfrm>
            <a:off x="782781" y="2098584"/>
            <a:ext cx="3171975" cy="892745"/>
          </a:xfrm>
          <a:prstGeom prst="rect">
            <a:avLst/>
          </a:prstGeom>
        </p:spPr>
        <p:txBody>
          <a:bodyPr wrap="square">
            <a:spAutoFit/>
          </a:bodyPr>
          <a:lstStyle/>
          <a:p>
            <a:pPr algn="r" defTabSz="913765">
              <a:lnSpc>
                <a:spcPct val="150000"/>
              </a:lnSpc>
            </a:pPr>
            <a:r>
              <a:rPr lang="zh-CN" altLang="en-US" sz="1335" dirty="0">
                <a:solidFill>
                  <a:schemeClr val="tx1">
                    <a:lumMod val="75000"/>
                    <a:lumOff val="25000"/>
                  </a:schemeClr>
                </a:solidFill>
                <a:latin typeface="微软雅黑" panose="020B0503020204020204" pitchFamily="34" charset="-122"/>
              </a:rPr>
              <a:t>输入您的标题</a:t>
            </a:r>
            <a:endParaRPr lang="en-US" altLang="zh-CN" sz="1335" dirty="0">
              <a:solidFill>
                <a:schemeClr val="tx1">
                  <a:lumMod val="75000"/>
                  <a:lumOff val="25000"/>
                </a:schemeClr>
              </a:solidFill>
              <a:latin typeface="微软雅黑" panose="020B0503020204020204" pitchFamily="34" charset="-122"/>
            </a:endParaRPr>
          </a:p>
          <a:p>
            <a:pPr algn="r" defTabSz="913765">
              <a:lnSpc>
                <a:spcPct val="150000"/>
              </a:lnSpc>
            </a:pPr>
            <a:r>
              <a:rPr lang="zh-CN" altLang="en-US" sz="1065" dirty="0">
                <a:solidFill>
                  <a:schemeClr val="tx1">
                    <a:lumMod val="75000"/>
                    <a:lumOff val="25000"/>
                  </a:schemeClr>
                </a:solidFill>
                <a:latin typeface="微软雅黑" panose="020B0503020204020204" pitchFamily="34" charset="-122"/>
              </a:rPr>
              <a:t>请在此输入您的文字，请在此输入您的文字，请在此输入您的文字，请在此输入您的文字</a:t>
            </a:r>
          </a:p>
        </p:txBody>
      </p:sp>
      <p:sp>
        <p:nvSpPr>
          <p:cNvPr id="23" name="矩形 22"/>
          <p:cNvSpPr/>
          <p:nvPr/>
        </p:nvSpPr>
        <p:spPr>
          <a:xfrm>
            <a:off x="782781" y="3300612"/>
            <a:ext cx="3171975" cy="892745"/>
          </a:xfrm>
          <a:prstGeom prst="rect">
            <a:avLst/>
          </a:prstGeom>
        </p:spPr>
        <p:txBody>
          <a:bodyPr wrap="square">
            <a:spAutoFit/>
          </a:bodyPr>
          <a:lstStyle/>
          <a:p>
            <a:pPr algn="r" defTabSz="913765">
              <a:lnSpc>
                <a:spcPct val="150000"/>
              </a:lnSpc>
            </a:pPr>
            <a:r>
              <a:rPr lang="zh-CN" altLang="en-US" sz="1335" dirty="0">
                <a:solidFill>
                  <a:schemeClr val="tx1">
                    <a:lumMod val="75000"/>
                    <a:lumOff val="25000"/>
                  </a:schemeClr>
                </a:solidFill>
                <a:latin typeface="微软雅黑" panose="020B0503020204020204" pitchFamily="34" charset="-122"/>
              </a:rPr>
              <a:t>输入您的标题</a:t>
            </a:r>
            <a:endParaRPr lang="en-US" altLang="zh-CN" sz="1335" dirty="0">
              <a:solidFill>
                <a:schemeClr val="tx1">
                  <a:lumMod val="75000"/>
                  <a:lumOff val="25000"/>
                </a:schemeClr>
              </a:solidFill>
              <a:latin typeface="微软雅黑" panose="020B0503020204020204" pitchFamily="34" charset="-122"/>
            </a:endParaRPr>
          </a:p>
          <a:p>
            <a:pPr algn="r" defTabSz="913765">
              <a:lnSpc>
                <a:spcPct val="150000"/>
              </a:lnSpc>
            </a:pPr>
            <a:r>
              <a:rPr lang="zh-CN" altLang="en-US" sz="1065" dirty="0">
                <a:solidFill>
                  <a:schemeClr val="tx1">
                    <a:lumMod val="75000"/>
                    <a:lumOff val="25000"/>
                  </a:schemeClr>
                </a:solidFill>
                <a:latin typeface="微软雅黑" panose="020B0503020204020204" pitchFamily="34" charset="-122"/>
              </a:rPr>
              <a:t>请在此输入您的文字，请在此输入您的文字，请在此输入您的文字，请在此输入您的文字</a:t>
            </a:r>
          </a:p>
        </p:txBody>
      </p:sp>
      <p:sp>
        <p:nvSpPr>
          <p:cNvPr id="24" name="矩形 23"/>
          <p:cNvSpPr/>
          <p:nvPr/>
        </p:nvSpPr>
        <p:spPr>
          <a:xfrm>
            <a:off x="782781" y="4502640"/>
            <a:ext cx="3171975" cy="892745"/>
          </a:xfrm>
          <a:prstGeom prst="rect">
            <a:avLst/>
          </a:prstGeom>
        </p:spPr>
        <p:txBody>
          <a:bodyPr wrap="square">
            <a:spAutoFit/>
          </a:bodyPr>
          <a:lstStyle/>
          <a:p>
            <a:pPr algn="r" defTabSz="913765">
              <a:lnSpc>
                <a:spcPct val="150000"/>
              </a:lnSpc>
            </a:pPr>
            <a:r>
              <a:rPr lang="zh-CN" altLang="en-US" sz="1335" dirty="0">
                <a:solidFill>
                  <a:schemeClr val="tx1">
                    <a:lumMod val="75000"/>
                    <a:lumOff val="25000"/>
                  </a:schemeClr>
                </a:solidFill>
                <a:latin typeface="微软雅黑" panose="020B0503020204020204" pitchFamily="34" charset="-122"/>
              </a:rPr>
              <a:t>输入您的标题</a:t>
            </a:r>
            <a:endParaRPr lang="en-US" altLang="zh-CN" sz="1335" dirty="0">
              <a:solidFill>
                <a:schemeClr val="tx1">
                  <a:lumMod val="75000"/>
                  <a:lumOff val="25000"/>
                </a:schemeClr>
              </a:solidFill>
              <a:latin typeface="微软雅黑" panose="020B0503020204020204" pitchFamily="34" charset="-122"/>
            </a:endParaRPr>
          </a:p>
          <a:p>
            <a:pPr algn="r" defTabSz="913765">
              <a:lnSpc>
                <a:spcPct val="150000"/>
              </a:lnSpc>
            </a:pPr>
            <a:r>
              <a:rPr lang="zh-CN" altLang="en-US" sz="1065" dirty="0">
                <a:solidFill>
                  <a:schemeClr val="tx1">
                    <a:lumMod val="75000"/>
                    <a:lumOff val="25000"/>
                  </a:schemeClr>
                </a:solidFill>
                <a:latin typeface="微软雅黑" panose="020B0503020204020204" pitchFamily="34" charset="-122"/>
              </a:rPr>
              <a:t>请在此输入您的文字，请在此输入您的文字，请在此输入您的文字，请在此输入您的文字</a:t>
            </a:r>
          </a:p>
        </p:txBody>
      </p:sp>
      <p:sp>
        <p:nvSpPr>
          <p:cNvPr id="25" name="矩形 24"/>
          <p:cNvSpPr/>
          <p:nvPr/>
        </p:nvSpPr>
        <p:spPr>
          <a:xfrm>
            <a:off x="8245493" y="2098584"/>
            <a:ext cx="3171975" cy="892745"/>
          </a:xfrm>
          <a:prstGeom prst="rect">
            <a:avLst/>
          </a:prstGeom>
        </p:spPr>
        <p:txBody>
          <a:bodyPr wrap="square">
            <a:spAutoFit/>
          </a:bodyPr>
          <a:lstStyle/>
          <a:p>
            <a:pPr defTabSz="913765">
              <a:lnSpc>
                <a:spcPct val="150000"/>
              </a:lnSpc>
            </a:pPr>
            <a:r>
              <a:rPr lang="zh-CN" altLang="en-US" sz="1335" dirty="0">
                <a:solidFill>
                  <a:schemeClr val="tx1">
                    <a:lumMod val="75000"/>
                    <a:lumOff val="25000"/>
                  </a:schemeClr>
                </a:solidFill>
                <a:latin typeface="微软雅黑" panose="020B0503020204020204" pitchFamily="34" charset="-122"/>
              </a:rPr>
              <a:t>输入您的标题</a:t>
            </a:r>
            <a:endParaRPr lang="en-US" altLang="zh-CN" sz="1335" dirty="0">
              <a:solidFill>
                <a:schemeClr val="tx1">
                  <a:lumMod val="75000"/>
                  <a:lumOff val="25000"/>
                </a:schemeClr>
              </a:solidFill>
              <a:latin typeface="微软雅黑" panose="020B0503020204020204" pitchFamily="34" charset="-122"/>
            </a:endParaRPr>
          </a:p>
          <a:p>
            <a:pPr defTabSz="913765">
              <a:lnSpc>
                <a:spcPct val="150000"/>
              </a:lnSpc>
            </a:pPr>
            <a:r>
              <a:rPr lang="zh-CN" altLang="en-US" sz="1065" dirty="0">
                <a:solidFill>
                  <a:schemeClr val="tx1">
                    <a:lumMod val="75000"/>
                    <a:lumOff val="25000"/>
                  </a:schemeClr>
                </a:solidFill>
                <a:latin typeface="微软雅黑" panose="020B0503020204020204" pitchFamily="34" charset="-122"/>
              </a:rPr>
              <a:t>请在此输入您的文字，请在此输入您的文字，请在此输入您的文字，请在此输入您的文字</a:t>
            </a:r>
          </a:p>
        </p:txBody>
      </p:sp>
      <p:sp>
        <p:nvSpPr>
          <p:cNvPr id="26" name="矩形 25"/>
          <p:cNvSpPr/>
          <p:nvPr/>
        </p:nvSpPr>
        <p:spPr>
          <a:xfrm>
            <a:off x="8245493" y="3300612"/>
            <a:ext cx="3171975" cy="892745"/>
          </a:xfrm>
          <a:prstGeom prst="rect">
            <a:avLst/>
          </a:prstGeom>
        </p:spPr>
        <p:txBody>
          <a:bodyPr wrap="square">
            <a:spAutoFit/>
          </a:bodyPr>
          <a:lstStyle/>
          <a:p>
            <a:pPr defTabSz="913765">
              <a:lnSpc>
                <a:spcPct val="150000"/>
              </a:lnSpc>
            </a:pPr>
            <a:r>
              <a:rPr lang="zh-CN" altLang="en-US" sz="1335" dirty="0">
                <a:solidFill>
                  <a:schemeClr val="tx1">
                    <a:lumMod val="75000"/>
                    <a:lumOff val="25000"/>
                  </a:schemeClr>
                </a:solidFill>
                <a:latin typeface="微软雅黑" panose="020B0503020204020204" pitchFamily="34" charset="-122"/>
              </a:rPr>
              <a:t>输入您的标题</a:t>
            </a:r>
            <a:endParaRPr lang="en-US" altLang="zh-CN" sz="1335" dirty="0">
              <a:solidFill>
                <a:schemeClr val="tx1">
                  <a:lumMod val="75000"/>
                  <a:lumOff val="25000"/>
                </a:schemeClr>
              </a:solidFill>
              <a:latin typeface="微软雅黑" panose="020B0503020204020204" pitchFamily="34" charset="-122"/>
            </a:endParaRPr>
          </a:p>
          <a:p>
            <a:pPr defTabSz="913765">
              <a:lnSpc>
                <a:spcPct val="150000"/>
              </a:lnSpc>
            </a:pPr>
            <a:r>
              <a:rPr lang="zh-CN" altLang="en-US" sz="1065" dirty="0">
                <a:solidFill>
                  <a:schemeClr val="tx1">
                    <a:lumMod val="75000"/>
                    <a:lumOff val="25000"/>
                  </a:schemeClr>
                </a:solidFill>
                <a:latin typeface="微软雅黑" panose="020B0503020204020204" pitchFamily="34" charset="-122"/>
              </a:rPr>
              <a:t>请在此输入您的文字，请在此输入您的文字，请在此输入您的文字，请在此输入您的文字</a:t>
            </a:r>
          </a:p>
        </p:txBody>
      </p:sp>
      <p:sp>
        <p:nvSpPr>
          <p:cNvPr id="27" name="矩形 26"/>
          <p:cNvSpPr/>
          <p:nvPr/>
        </p:nvSpPr>
        <p:spPr>
          <a:xfrm>
            <a:off x="8245493" y="4502640"/>
            <a:ext cx="3171975" cy="892745"/>
          </a:xfrm>
          <a:prstGeom prst="rect">
            <a:avLst/>
          </a:prstGeom>
        </p:spPr>
        <p:txBody>
          <a:bodyPr wrap="square">
            <a:spAutoFit/>
          </a:bodyPr>
          <a:lstStyle/>
          <a:p>
            <a:pPr defTabSz="913765">
              <a:lnSpc>
                <a:spcPct val="150000"/>
              </a:lnSpc>
            </a:pPr>
            <a:r>
              <a:rPr lang="zh-CN" altLang="en-US" sz="1335" dirty="0">
                <a:solidFill>
                  <a:schemeClr val="tx1">
                    <a:lumMod val="75000"/>
                    <a:lumOff val="25000"/>
                  </a:schemeClr>
                </a:solidFill>
                <a:latin typeface="微软雅黑" panose="020B0503020204020204" pitchFamily="34" charset="-122"/>
              </a:rPr>
              <a:t>输入您的标题</a:t>
            </a:r>
            <a:endParaRPr lang="en-US" altLang="zh-CN" sz="1335" dirty="0">
              <a:solidFill>
                <a:schemeClr val="tx1">
                  <a:lumMod val="75000"/>
                  <a:lumOff val="25000"/>
                </a:schemeClr>
              </a:solidFill>
              <a:latin typeface="微软雅黑" panose="020B0503020204020204" pitchFamily="34" charset="-122"/>
            </a:endParaRPr>
          </a:p>
          <a:p>
            <a:pPr defTabSz="913765">
              <a:lnSpc>
                <a:spcPct val="150000"/>
              </a:lnSpc>
            </a:pPr>
            <a:r>
              <a:rPr lang="zh-CN" altLang="en-US" sz="1065" dirty="0">
                <a:solidFill>
                  <a:schemeClr val="tx1">
                    <a:lumMod val="75000"/>
                    <a:lumOff val="25000"/>
                  </a:schemeClr>
                </a:solidFill>
                <a:latin typeface="微软雅黑" panose="020B0503020204020204" pitchFamily="34" charset="-122"/>
              </a:rPr>
              <a:t>请在此输入您的文字，请在此输入您的文字，请在此输入您的文字，请在此输入您的文字</a:t>
            </a:r>
          </a:p>
        </p:txBody>
      </p:sp>
      <p:sp>
        <p:nvSpPr>
          <p:cNvPr id="28" name="椭圆 27"/>
          <p:cNvSpPr/>
          <p:nvPr/>
        </p:nvSpPr>
        <p:spPr>
          <a:xfrm>
            <a:off x="4107135" y="2282552"/>
            <a:ext cx="384000" cy="384000"/>
          </a:xfrm>
          <a:prstGeom prst="ellipse">
            <a:avLst/>
          </a:prstGeom>
          <a:solidFill>
            <a:srgbClr val="00823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smtClean="0">
                <a:ln>
                  <a:noFill/>
                </a:ln>
                <a:solidFill>
                  <a:prstClr val="white"/>
                </a:solidFill>
                <a:effectLst/>
                <a:uLnTx/>
                <a:uFillTx/>
                <a:latin typeface="微软雅黑" panose="020B0503020204020204" pitchFamily="34" charset="-122"/>
                <a:ea typeface="宋体" panose="02010600030101010101" pitchFamily="2" charset="-122"/>
              </a:rPr>
              <a:t>1</a:t>
            </a:r>
            <a:endParaRPr kumimoji="0" lang="zh-CN" altLang="en-US" sz="1600" b="1" i="0" u="none" strike="noStrike" kern="0" cap="none" spc="0" normalizeH="0" baseline="0" noProof="0" dirty="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29" name="椭圆 28"/>
          <p:cNvSpPr/>
          <p:nvPr/>
        </p:nvSpPr>
        <p:spPr>
          <a:xfrm>
            <a:off x="7711921" y="2266956"/>
            <a:ext cx="384000" cy="384000"/>
          </a:xfrm>
          <a:prstGeom prst="ellipse">
            <a:avLst/>
          </a:prstGeom>
          <a:solidFill>
            <a:srgbClr val="00823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smtClean="0">
                <a:ln>
                  <a:noFill/>
                </a:ln>
                <a:solidFill>
                  <a:prstClr val="white"/>
                </a:solidFill>
                <a:effectLst/>
                <a:uLnTx/>
                <a:uFillTx/>
                <a:latin typeface="微软雅黑" panose="020B0503020204020204" pitchFamily="34" charset="-122"/>
                <a:ea typeface="宋体" panose="02010600030101010101" pitchFamily="2" charset="-122"/>
              </a:rPr>
              <a:t>2</a:t>
            </a:r>
            <a:endParaRPr kumimoji="0" lang="zh-CN" altLang="en-US" sz="1600" b="1" i="0" u="none" strike="noStrike" kern="0" cap="none" spc="0" normalizeH="0" baseline="0" noProof="0" dirty="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30" name="椭圆 29"/>
          <p:cNvSpPr/>
          <p:nvPr/>
        </p:nvSpPr>
        <p:spPr>
          <a:xfrm>
            <a:off x="4107135" y="3501800"/>
            <a:ext cx="384000" cy="384000"/>
          </a:xfrm>
          <a:prstGeom prst="ellipse">
            <a:avLst/>
          </a:prstGeom>
          <a:solidFill>
            <a:srgbClr val="50A83F"/>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smtClean="0">
                <a:ln>
                  <a:noFill/>
                </a:ln>
                <a:solidFill>
                  <a:prstClr val="white"/>
                </a:solidFill>
                <a:effectLst/>
                <a:uLnTx/>
                <a:uFillTx/>
                <a:latin typeface="微软雅黑" panose="020B0503020204020204" pitchFamily="34" charset="-122"/>
                <a:ea typeface="宋体" panose="02010600030101010101" pitchFamily="2" charset="-122"/>
              </a:rPr>
              <a:t>3</a:t>
            </a:r>
            <a:endParaRPr kumimoji="0" lang="zh-CN" altLang="en-US" sz="1600" b="1" i="0" u="none" strike="noStrike" kern="0" cap="none" spc="0" normalizeH="0" baseline="0" noProof="0" dirty="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31" name="椭圆 30"/>
          <p:cNvSpPr/>
          <p:nvPr/>
        </p:nvSpPr>
        <p:spPr>
          <a:xfrm>
            <a:off x="7711921" y="3481480"/>
            <a:ext cx="384000" cy="384000"/>
          </a:xfrm>
          <a:prstGeom prst="ellipse">
            <a:avLst/>
          </a:prstGeom>
          <a:solidFill>
            <a:srgbClr val="50A83F"/>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smtClean="0">
                <a:ln>
                  <a:noFill/>
                </a:ln>
                <a:solidFill>
                  <a:prstClr val="white"/>
                </a:solidFill>
                <a:effectLst/>
                <a:uLnTx/>
                <a:uFillTx/>
                <a:latin typeface="微软雅黑" panose="020B0503020204020204" pitchFamily="34" charset="-122"/>
                <a:ea typeface="宋体" panose="02010600030101010101" pitchFamily="2" charset="-122"/>
              </a:rPr>
              <a:t>4</a:t>
            </a:r>
            <a:endParaRPr kumimoji="0" lang="zh-CN" altLang="en-US" sz="1600" b="1" i="0" u="none" strike="noStrike" kern="0" cap="none" spc="0" normalizeH="0" baseline="0" noProof="0" dirty="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32" name="椭圆 31"/>
          <p:cNvSpPr/>
          <p:nvPr/>
        </p:nvSpPr>
        <p:spPr>
          <a:xfrm>
            <a:off x="4107135" y="4681591"/>
            <a:ext cx="384000" cy="384000"/>
          </a:xfrm>
          <a:prstGeom prst="ellipse">
            <a:avLst/>
          </a:prstGeom>
          <a:solidFill>
            <a:srgbClr val="00823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smtClean="0">
                <a:ln>
                  <a:noFill/>
                </a:ln>
                <a:solidFill>
                  <a:prstClr val="white"/>
                </a:solidFill>
                <a:effectLst/>
                <a:uLnTx/>
                <a:uFillTx/>
                <a:latin typeface="微软雅黑" panose="020B0503020204020204" pitchFamily="34" charset="-122"/>
                <a:ea typeface="宋体" panose="02010600030101010101" pitchFamily="2" charset="-122"/>
              </a:rPr>
              <a:t>5</a:t>
            </a:r>
            <a:endParaRPr kumimoji="0" lang="zh-CN" altLang="en-US" sz="1600" b="1" i="0" u="none" strike="noStrike" kern="0" cap="none" spc="0" normalizeH="0" baseline="0" noProof="0" dirty="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33" name="椭圆 32"/>
          <p:cNvSpPr/>
          <p:nvPr/>
        </p:nvSpPr>
        <p:spPr>
          <a:xfrm>
            <a:off x="7711921" y="4668459"/>
            <a:ext cx="384000" cy="384000"/>
          </a:xfrm>
          <a:prstGeom prst="ellipse">
            <a:avLst/>
          </a:prstGeom>
          <a:solidFill>
            <a:srgbClr val="00823B"/>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smtClean="0">
                <a:ln>
                  <a:noFill/>
                </a:ln>
                <a:solidFill>
                  <a:prstClr val="white"/>
                </a:solidFill>
                <a:effectLst/>
                <a:uLnTx/>
                <a:uFillTx/>
                <a:latin typeface="微软雅黑" panose="020B0503020204020204" pitchFamily="34" charset="-122"/>
                <a:ea typeface="宋体" panose="02010600030101010101" pitchFamily="2" charset="-122"/>
              </a:rPr>
              <a:t>6</a:t>
            </a:r>
            <a:endParaRPr kumimoji="0" lang="zh-CN" altLang="en-US" sz="1600" b="1" i="0" u="none" strike="noStrike" kern="0" cap="none" spc="0" normalizeH="0" baseline="0" noProof="0" dirty="0" smtClean="0">
              <a:ln>
                <a:noFill/>
              </a:ln>
              <a:solidFill>
                <a:prstClr val="white"/>
              </a:solidFill>
              <a:effectLst/>
              <a:uLnTx/>
              <a:uFillTx/>
              <a:latin typeface="微软雅黑" panose="020B0503020204020204" pitchFamily="34" charset="-122"/>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900" decel="100000" fill="hold"/>
                                        <p:tgtEl>
                                          <p:spTgt spid="3"/>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6" fill="hold">
                            <p:stCondLst>
                              <p:cond delay="1000"/>
                            </p:stCondLst>
                            <p:childTnLst>
                              <p:par>
                                <p:cTn id="17" presetID="1" presetClass="entr" presetSubtype="0" fill="hold" nodeType="afterEffect">
                                  <p:stCondLst>
                                    <p:cond delay="25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p:stCondLst>
                              <p:cond delay="1250"/>
                            </p:stCondLst>
                            <p:childTnLst>
                              <p:par>
                                <p:cTn id="20" presetID="26" presetClass="emph" presetSubtype="0" fill="hold" nodeType="afterEffect">
                                  <p:stCondLst>
                                    <p:cond delay="0"/>
                                  </p:stCondLst>
                                  <p:childTnLst>
                                    <p:animEffect transition="out" filter="fade">
                                      <p:cBhvr>
                                        <p:cTn id="21" dur="500" tmFilter="0, 0; .2, .5; .8, .5; 1, 0"/>
                                        <p:tgtEl>
                                          <p:spTgt spid="6"/>
                                        </p:tgtEl>
                                      </p:cBhvr>
                                    </p:animEffect>
                                    <p:animScale>
                                      <p:cBhvr>
                                        <p:cTn id="22" dur="250" autoRev="1" fill="hold"/>
                                        <p:tgtEl>
                                          <p:spTgt spid="6"/>
                                        </p:tgtEl>
                                      </p:cBhvr>
                                      <p:by x="105000" y="105000"/>
                                    </p:animScale>
                                  </p:childTnLst>
                                </p:cTn>
                              </p:par>
                            </p:childTnLst>
                          </p:cTn>
                        </p:par>
                        <p:par>
                          <p:cTn id="23" fill="hold">
                            <p:stCondLst>
                              <p:cond delay="1750"/>
                            </p:stCondLst>
                            <p:childTnLst>
                              <p:par>
                                <p:cTn id="24" presetID="37" presetClass="entr" presetSubtype="0"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750"/>
                                        <p:tgtEl>
                                          <p:spTgt spid="28"/>
                                        </p:tgtEl>
                                      </p:cBhvr>
                                    </p:animEffect>
                                    <p:anim calcmode="lin" valueType="num">
                                      <p:cBhvr>
                                        <p:cTn id="27" dur="750" fill="hold"/>
                                        <p:tgtEl>
                                          <p:spTgt spid="28"/>
                                        </p:tgtEl>
                                        <p:attrNameLst>
                                          <p:attrName>ppt_x</p:attrName>
                                        </p:attrNameLst>
                                      </p:cBhvr>
                                      <p:tavLst>
                                        <p:tav tm="0">
                                          <p:val>
                                            <p:strVal val="#ppt_x"/>
                                          </p:val>
                                        </p:tav>
                                        <p:tav tm="100000">
                                          <p:val>
                                            <p:strVal val="#ppt_x"/>
                                          </p:val>
                                        </p:tav>
                                      </p:tavLst>
                                    </p:anim>
                                    <p:anim calcmode="lin" valueType="num">
                                      <p:cBhvr>
                                        <p:cTn id="28" dur="675" decel="100000" fill="hold"/>
                                        <p:tgtEl>
                                          <p:spTgt spid="28"/>
                                        </p:tgtEl>
                                        <p:attrNameLst>
                                          <p:attrName>ppt_y</p:attrName>
                                        </p:attrNameLst>
                                      </p:cBhvr>
                                      <p:tavLst>
                                        <p:tav tm="0">
                                          <p:val>
                                            <p:strVal val="#ppt_y+1"/>
                                          </p:val>
                                        </p:tav>
                                        <p:tav tm="100000">
                                          <p:val>
                                            <p:strVal val="#ppt_y-.03"/>
                                          </p:val>
                                        </p:tav>
                                      </p:tavLst>
                                    </p:anim>
                                    <p:anim calcmode="lin" valueType="num">
                                      <p:cBhvr>
                                        <p:cTn id="29" dur="75" accel="100000" fill="hold">
                                          <p:stCondLst>
                                            <p:cond delay="675"/>
                                          </p:stCondLst>
                                        </p:cTn>
                                        <p:tgtEl>
                                          <p:spTgt spid="28"/>
                                        </p:tgtEl>
                                        <p:attrNameLst>
                                          <p:attrName>ppt_y</p:attrName>
                                        </p:attrNameLst>
                                      </p:cBhvr>
                                      <p:tavLst>
                                        <p:tav tm="0">
                                          <p:val>
                                            <p:strVal val="#ppt_y-.03"/>
                                          </p:val>
                                        </p:tav>
                                        <p:tav tm="100000">
                                          <p:val>
                                            <p:strVal val="#ppt_y"/>
                                          </p:val>
                                        </p:tav>
                                      </p:tavLst>
                                    </p:anim>
                                  </p:childTnLst>
                                </p:cTn>
                              </p:par>
                              <p:par>
                                <p:cTn id="30" presetID="10" presetClass="entr" presetSubtype="0" fill="hold" grpId="0" nodeType="withEffect">
                                  <p:stCondLst>
                                    <p:cond delay="50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250"/>
                                        <p:tgtEl>
                                          <p:spTgt spid="22"/>
                                        </p:tgtEl>
                                      </p:cBhvr>
                                    </p:animEffect>
                                  </p:childTnLst>
                                </p:cTn>
                              </p:par>
                            </p:childTnLst>
                          </p:cTn>
                        </p:par>
                        <p:par>
                          <p:cTn id="33" fill="hold">
                            <p:stCondLst>
                              <p:cond delay="2750"/>
                            </p:stCondLst>
                            <p:childTnLst>
                              <p:par>
                                <p:cTn id="34" presetID="37" presetClass="entr" presetSubtype="0"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750"/>
                                        <p:tgtEl>
                                          <p:spTgt spid="29"/>
                                        </p:tgtEl>
                                      </p:cBhvr>
                                    </p:animEffect>
                                    <p:anim calcmode="lin" valueType="num">
                                      <p:cBhvr>
                                        <p:cTn id="37" dur="750" fill="hold"/>
                                        <p:tgtEl>
                                          <p:spTgt spid="29"/>
                                        </p:tgtEl>
                                        <p:attrNameLst>
                                          <p:attrName>ppt_x</p:attrName>
                                        </p:attrNameLst>
                                      </p:cBhvr>
                                      <p:tavLst>
                                        <p:tav tm="0">
                                          <p:val>
                                            <p:strVal val="#ppt_x"/>
                                          </p:val>
                                        </p:tav>
                                        <p:tav tm="100000">
                                          <p:val>
                                            <p:strVal val="#ppt_x"/>
                                          </p:val>
                                        </p:tav>
                                      </p:tavLst>
                                    </p:anim>
                                    <p:anim calcmode="lin" valueType="num">
                                      <p:cBhvr>
                                        <p:cTn id="38" dur="675" decel="100000" fill="hold"/>
                                        <p:tgtEl>
                                          <p:spTgt spid="29"/>
                                        </p:tgtEl>
                                        <p:attrNameLst>
                                          <p:attrName>ppt_y</p:attrName>
                                        </p:attrNameLst>
                                      </p:cBhvr>
                                      <p:tavLst>
                                        <p:tav tm="0">
                                          <p:val>
                                            <p:strVal val="#ppt_y+1"/>
                                          </p:val>
                                        </p:tav>
                                        <p:tav tm="100000">
                                          <p:val>
                                            <p:strVal val="#ppt_y-.03"/>
                                          </p:val>
                                        </p:tav>
                                      </p:tavLst>
                                    </p:anim>
                                    <p:anim calcmode="lin" valueType="num">
                                      <p:cBhvr>
                                        <p:cTn id="39" dur="75" accel="100000" fill="hold">
                                          <p:stCondLst>
                                            <p:cond delay="675"/>
                                          </p:stCondLst>
                                        </p:cTn>
                                        <p:tgtEl>
                                          <p:spTgt spid="29"/>
                                        </p:tgtEl>
                                        <p:attrNameLst>
                                          <p:attrName>ppt_y</p:attrName>
                                        </p:attrNameLst>
                                      </p:cBhvr>
                                      <p:tavLst>
                                        <p:tav tm="0">
                                          <p:val>
                                            <p:strVal val="#ppt_y-.03"/>
                                          </p:val>
                                        </p:tav>
                                        <p:tav tm="100000">
                                          <p:val>
                                            <p:strVal val="#ppt_y"/>
                                          </p:val>
                                        </p:tav>
                                      </p:tavLst>
                                    </p:anim>
                                  </p:childTnLst>
                                </p:cTn>
                              </p:par>
                              <p:par>
                                <p:cTn id="40" presetID="10" presetClass="entr" presetSubtype="0" fill="hold" grpId="0" nodeType="withEffect">
                                  <p:stCondLst>
                                    <p:cond delay="50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250"/>
                                        <p:tgtEl>
                                          <p:spTgt spid="25"/>
                                        </p:tgtEl>
                                      </p:cBhvr>
                                    </p:animEffect>
                                  </p:childTnLst>
                                </p:cTn>
                              </p:par>
                            </p:childTnLst>
                          </p:cTn>
                        </p:par>
                        <p:par>
                          <p:cTn id="43" fill="hold">
                            <p:stCondLst>
                              <p:cond delay="3750"/>
                            </p:stCondLst>
                            <p:childTnLst>
                              <p:par>
                                <p:cTn id="44" presetID="37" presetClass="entr" presetSubtype="0"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750"/>
                                        <p:tgtEl>
                                          <p:spTgt spid="30"/>
                                        </p:tgtEl>
                                      </p:cBhvr>
                                    </p:animEffect>
                                    <p:anim calcmode="lin" valueType="num">
                                      <p:cBhvr>
                                        <p:cTn id="47" dur="750" fill="hold"/>
                                        <p:tgtEl>
                                          <p:spTgt spid="30"/>
                                        </p:tgtEl>
                                        <p:attrNameLst>
                                          <p:attrName>ppt_x</p:attrName>
                                        </p:attrNameLst>
                                      </p:cBhvr>
                                      <p:tavLst>
                                        <p:tav tm="0">
                                          <p:val>
                                            <p:strVal val="#ppt_x"/>
                                          </p:val>
                                        </p:tav>
                                        <p:tav tm="100000">
                                          <p:val>
                                            <p:strVal val="#ppt_x"/>
                                          </p:val>
                                        </p:tav>
                                      </p:tavLst>
                                    </p:anim>
                                    <p:anim calcmode="lin" valueType="num">
                                      <p:cBhvr>
                                        <p:cTn id="48" dur="675" decel="100000" fill="hold"/>
                                        <p:tgtEl>
                                          <p:spTgt spid="30"/>
                                        </p:tgtEl>
                                        <p:attrNameLst>
                                          <p:attrName>ppt_y</p:attrName>
                                        </p:attrNameLst>
                                      </p:cBhvr>
                                      <p:tavLst>
                                        <p:tav tm="0">
                                          <p:val>
                                            <p:strVal val="#ppt_y+1"/>
                                          </p:val>
                                        </p:tav>
                                        <p:tav tm="100000">
                                          <p:val>
                                            <p:strVal val="#ppt_y-.03"/>
                                          </p:val>
                                        </p:tav>
                                      </p:tavLst>
                                    </p:anim>
                                    <p:anim calcmode="lin" valueType="num">
                                      <p:cBhvr>
                                        <p:cTn id="49" dur="75" accel="100000" fill="hold">
                                          <p:stCondLst>
                                            <p:cond delay="675"/>
                                          </p:stCondLst>
                                        </p:cTn>
                                        <p:tgtEl>
                                          <p:spTgt spid="30"/>
                                        </p:tgtEl>
                                        <p:attrNameLst>
                                          <p:attrName>ppt_y</p:attrName>
                                        </p:attrNameLst>
                                      </p:cBhvr>
                                      <p:tavLst>
                                        <p:tav tm="0">
                                          <p:val>
                                            <p:strVal val="#ppt_y-.03"/>
                                          </p:val>
                                        </p:tav>
                                        <p:tav tm="100000">
                                          <p:val>
                                            <p:strVal val="#ppt_y"/>
                                          </p:val>
                                        </p:tav>
                                      </p:tavLst>
                                    </p:anim>
                                  </p:childTnLst>
                                </p:cTn>
                              </p:par>
                              <p:par>
                                <p:cTn id="50" presetID="10" presetClass="entr" presetSubtype="0" fill="hold" grpId="0" nodeType="withEffect">
                                  <p:stCondLst>
                                    <p:cond delay="50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250"/>
                                        <p:tgtEl>
                                          <p:spTgt spid="23"/>
                                        </p:tgtEl>
                                      </p:cBhvr>
                                    </p:animEffect>
                                  </p:childTnLst>
                                </p:cTn>
                              </p:par>
                            </p:childTnLst>
                          </p:cTn>
                        </p:par>
                        <p:par>
                          <p:cTn id="53" fill="hold">
                            <p:stCondLst>
                              <p:cond delay="4750"/>
                            </p:stCondLst>
                            <p:childTnLst>
                              <p:par>
                                <p:cTn id="54" presetID="37" presetClass="entr" presetSubtype="0"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750"/>
                                        <p:tgtEl>
                                          <p:spTgt spid="31"/>
                                        </p:tgtEl>
                                      </p:cBhvr>
                                    </p:animEffect>
                                    <p:anim calcmode="lin" valueType="num">
                                      <p:cBhvr>
                                        <p:cTn id="57" dur="750" fill="hold"/>
                                        <p:tgtEl>
                                          <p:spTgt spid="31"/>
                                        </p:tgtEl>
                                        <p:attrNameLst>
                                          <p:attrName>ppt_x</p:attrName>
                                        </p:attrNameLst>
                                      </p:cBhvr>
                                      <p:tavLst>
                                        <p:tav tm="0">
                                          <p:val>
                                            <p:strVal val="#ppt_x"/>
                                          </p:val>
                                        </p:tav>
                                        <p:tav tm="100000">
                                          <p:val>
                                            <p:strVal val="#ppt_x"/>
                                          </p:val>
                                        </p:tav>
                                      </p:tavLst>
                                    </p:anim>
                                    <p:anim calcmode="lin" valueType="num">
                                      <p:cBhvr>
                                        <p:cTn id="58" dur="675" decel="100000" fill="hold"/>
                                        <p:tgtEl>
                                          <p:spTgt spid="31"/>
                                        </p:tgtEl>
                                        <p:attrNameLst>
                                          <p:attrName>ppt_y</p:attrName>
                                        </p:attrNameLst>
                                      </p:cBhvr>
                                      <p:tavLst>
                                        <p:tav tm="0">
                                          <p:val>
                                            <p:strVal val="#ppt_y+1"/>
                                          </p:val>
                                        </p:tav>
                                        <p:tav tm="100000">
                                          <p:val>
                                            <p:strVal val="#ppt_y-.03"/>
                                          </p:val>
                                        </p:tav>
                                      </p:tavLst>
                                    </p:anim>
                                    <p:anim calcmode="lin" valueType="num">
                                      <p:cBhvr>
                                        <p:cTn id="59" dur="75" accel="100000" fill="hold">
                                          <p:stCondLst>
                                            <p:cond delay="675"/>
                                          </p:stCondLst>
                                        </p:cTn>
                                        <p:tgtEl>
                                          <p:spTgt spid="31"/>
                                        </p:tgtEl>
                                        <p:attrNameLst>
                                          <p:attrName>ppt_y</p:attrName>
                                        </p:attrNameLst>
                                      </p:cBhvr>
                                      <p:tavLst>
                                        <p:tav tm="0">
                                          <p:val>
                                            <p:strVal val="#ppt_y-.03"/>
                                          </p:val>
                                        </p:tav>
                                        <p:tav tm="100000">
                                          <p:val>
                                            <p:strVal val="#ppt_y"/>
                                          </p:val>
                                        </p:tav>
                                      </p:tavLst>
                                    </p:anim>
                                  </p:childTnLst>
                                </p:cTn>
                              </p:par>
                              <p:par>
                                <p:cTn id="60" presetID="10" presetClass="entr" presetSubtype="0" fill="hold" grpId="0" nodeType="withEffect">
                                  <p:stCondLst>
                                    <p:cond delay="50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250"/>
                                        <p:tgtEl>
                                          <p:spTgt spid="26"/>
                                        </p:tgtEl>
                                      </p:cBhvr>
                                    </p:animEffect>
                                  </p:childTnLst>
                                </p:cTn>
                              </p:par>
                            </p:childTnLst>
                          </p:cTn>
                        </p:par>
                        <p:par>
                          <p:cTn id="63" fill="hold">
                            <p:stCondLst>
                              <p:cond delay="5750"/>
                            </p:stCondLst>
                            <p:childTnLst>
                              <p:par>
                                <p:cTn id="64" presetID="37" presetClass="entr" presetSubtype="0" fill="hold" grpId="0" nodeType="after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fade">
                                      <p:cBhvr>
                                        <p:cTn id="66" dur="750"/>
                                        <p:tgtEl>
                                          <p:spTgt spid="32"/>
                                        </p:tgtEl>
                                      </p:cBhvr>
                                    </p:animEffect>
                                    <p:anim calcmode="lin" valueType="num">
                                      <p:cBhvr>
                                        <p:cTn id="67" dur="750" fill="hold"/>
                                        <p:tgtEl>
                                          <p:spTgt spid="32"/>
                                        </p:tgtEl>
                                        <p:attrNameLst>
                                          <p:attrName>ppt_x</p:attrName>
                                        </p:attrNameLst>
                                      </p:cBhvr>
                                      <p:tavLst>
                                        <p:tav tm="0">
                                          <p:val>
                                            <p:strVal val="#ppt_x"/>
                                          </p:val>
                                        </p:tav>
                                        <p:tav tm="100000">
                                          <p:val>
                                            <p:strVal val="#ppt_x"/>
                                          </p:val>
                                        </p:tav>
                                      </p:tavLst>
                                    </p:anim>
                                    <p:anim calcmode="lin" valueType="num">
                                      <p:cBhvr>
                                        <p:cTn id="68" dur="675" decel="100000" fill="hold"/>
                                        <p:tgtEl>
                                          <p:spTgt spid="32"/>
                                        </p:tgtEl>
                                        <p:attrNameLst>
                                          <p:attrName>ppt_y</p:attrName>
                                        </p:attrNameLst>
                                      </p:cBhvr>
                                      <p:tavLst>
                                        <p:tav tm="0">
                                          <p:val>
                                            <p:strVal val="#ppt_y+1"/>
                                          </p:val>
                                        </p:tav>
                                        <p:tav tm="100000">
                                          <p:val>
                                            <p:strVal val="#ppt_y-.03"/>
                                          </p:val>
                                        </p:tav>
                                      </p:tavLst>
                                    </p:anim>
                                    <p:anim calcmode="lin" valueType="num">
                                      <p:cBhvr>
                                        <p:cTn id="69" dur="75" accel="100000" fill="hold">
                                          <p:stCondLst>
                                            <p:cond delay="675"/>
                                          </p:stCondLst>
                                        </p:cTn>
                                        <p:tgtEl>
                                          <p:spTgt spid="32"/>
                                        </p:tgtEl>
                                        <p:attrNameLst>
                                          <p:attrName>ppt_y</p:attrName>
                                        </p:attrNameLst>
                                      </p:cBhvr>
                                      <p:tavLst>
                                        <p:tav tm="0">
                                          <p:val>
                                            <p:strVal val="#ppt_y-.03"/>
                                          </p:val>
                                        </p:tav>
                                        <p:tav tm="100000">
                                          <p:val>
                                            <p:strVal val="#ppt_y"/>
                                          </p:val>
                                        </p:tav>
                                      </p:tavLst>
                                    </p:anim>
                                  </p:childTnLst>
                                </p:cTn>
                              </p:par>
                              <p:par>
                                <p:cTn id="70" presetID="10" presetClass="entr" presetSubtype="0" fill="hold" grpId="0" nodeType="withEffect">
                                  <p:stCondLst>
                                    <p:cond delay="50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250"/>
                                        <p:tgtEl>
                                          <p:spTgt spid="24"/>
                                        </p:tgtEl>
                                      </p:cBhvr>
                                    </p:animEffect>
                                  </p:childTnLst>
                                </p:cTn>
                              </p:par>
                            </p:childTnLst>
                          </p:cTn>
                        </p:par>
                        <p:par>
                          <p:cTn id="73" fill="hold">
                            <p:stCondLst>
                              <p:cond delay="6750"/>
                            </p:stCondLst>
                            <p:childTnLst>
                              <p:par>
                                <p:cTn id="74" presetID="37" presetClass="entr" presetSubtype="0" fill="hold" grpId="0"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750"/>
                                        <p:tgtEl>
                                          <p:spTgt spid="33"/>
                                        </p:tgtEl>
                                      </p:cBhvr>
                                    </p:animEffect>
                                    <p:anim calcmode="lin" valueType="num">
                                      <p:cBhvr>
                                        <p:cTn id="77" dur="750" fill="hold"/>
                                        <p:tgtEl>
                                          <p:spTgt spid="33"/>
                                        </p:tgtEl>
                                        <p:attrNameLst>
                                          <p:attrName>ppt_x</p:attrName>
                                        </p:attrNameLst>
                                      </p:cBhvr>
                                      <p:tavLst>
                                        <p:tav tm="0">
                                          <p:val>
                                            <p:strVal val="#ppt_x"/>
                                          </p:val>
                                        </p:tav>
                                        <p:tav tm="100000">
                                          <p:val>
                                            <p:strVal val="#ppt_x"/>
                                          </p:val>
                                        </p:tav>
                                      </p:tavLst>
                                    </p:anim>
                                    <p:anim calcmode="lin" valueType="num">
                                      <p:cBhvr>
                                        <p:cTn id="78" dur="675" decel="100000" fill="hold"/>
                                        <p:tgtEl>
                                          <p:spTgt spid="33"/>
                                        </p:tgtEl>
                                        <p:attrNameLst>
                                          <p:attrName>ppt_y</p:attrName>
                                        </p:attrNameLst>
                                      </p:cBhvr>
                                      <p:tavLst>
                                        <p:tav tm="0">
                                          <p:val>
                                            <p:strVal val="#ppt_y+1"/>
                                          </p:val>
                                        </p:tav>
                                        <p:tav tm="100000">
                                          <p:val>
                                            <p:strVal val="#ppt_y-.03"/>
                                          </p:val>
                                        </p:tav>
                                      </p:tavLst>
                                    </p:anim>
                                    <p:anim calcmode="lin" valueType="num">
                                      <p:cBhvr>
                                        <p:cTn id="79" dur="75" accel="100000" fill="hold">
                                          <p:stCondLst>
                                            <p:cond delay="675"/>
                                          </p:stCondLst>
                                        </p:cTn>
                                        <p:tgtEl>
                                          <p:spTgt spid="33"/>
                                        </p:tgtEl>
                                        <p:attrNameLst>
                                          <p:attrName>ppt_y</p:attrName>
                                        </p:attrNameLst>
                                      </p:cBhvr>
                                      <p:tavLst>
                                        <p:tav tm="0">
                                          <p:val>
                                            <p:strVal val="#ppt_y-.03"/>
                                          </p:val>
                                        </p:tav>
                                        <p:tav tm="100000">
                                          <p:val>
                                            <p:strVal val="#ppt_y"/>
                                          </p:val>
                                        </p:tav>
                                      </p:tavLst>
                                    </p:anim>
                                  </p:childTnLst>
                                </p:cTn>
                              </p:par>
                              <p:par>
                                <p:cTn id="80" presetID="10" presetClass="entr" presetSubtype="0" fill="hold" grpId="0" nodeType="withEffect">
                                  <p:stCondLst>
                                    <p:cond delay="50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3" grpId="0"/>
      <p:bldP spid="24" grpId="0"/>
      <p:bldP spid="25" grpId="0"/>
      <p:bldP spid="26" grpId="0"/>
      <p:bldP spid="27" grpId="0"/>
      <p:bldP spid="28" grpId="0" animBg="1"/>
      <p:bldP spid="29" grpId="0" animBg="1"/>
      <p:bldP spid="30" grpId="0" animBg="1"/>
      <p:bldP spid="31" grpId="0" animBg="1"/>
      <p:bldP spid="32" grpId="0" animBg="1"/>
      <p:bldP spid="3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9575" y="0"/>
            <a:ext cx="7962527" cy="1720857"/>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48327" y="1567"/>
            <a:ext cx="3152119" cy="2219975"/>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 y="1566"/>
            <a:ext cx="5798764" cy="4083955"/>
          </a:xfrm>
          <a:prstGeom prst="rect">
            <a:avLst/>
          </a:prstGeom>
        </p:spPr>
      </p:pic>
      <p:pic>
        <p:nvPicPr>
          <p:cNvPr id="8" name="图片 7"/>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
                    </a14:imgEffect>
                  </a14:imgLayer>
                </a14:imgProps>
              </a:ext>
              <a:ext uri="{28A0092B-C50C-407E-A947-70E740481C1C}">
                <a14:useLocalDpi xmlns:a14="http://schemas.microsoft.com/office/drawing/2010/main" val="0"/>
              </a:ext>
            </a:extLst>
          </a:blip>
          <a:stretch>
            <a:fillRect/>
          </a:stretch>
        </p:blipFill>
        <p:spPr>
          <a:xfrm>
            <a:off x="8981313" y="4057631"/>
            <a:ext cx="384043" cy="379233"/>
          </a:xfrm>
          <a:prstGeom prst="rect">
            <a:avLst/>
          </a:prstGeom>
        </p:spPr>
      </p:pic>
      <p:pic>
        <p:nvPicPr>
          <p:cNvPr id="25" name="图片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51784" y="4725144"/>
            <a:ext cx="1512168" cy="1493234"/>
          </a:xfrm>
          <a:prstGeom prst="rect">
            <a:avLst/>
          </a:prstGeom>
        </p:spPr>
      </p:pic>
      <p:sp>
        <p:nvSpPr>
          <p:cNvPr id="22" name="TextBox 18"/>
          <p:cNvSpPr txBox="1"/>
          <p:nvPr/>
        </p:nvSpPr>
        <p:spPr>
          <a:xfrm>
            <a:off x="4342825" y="2568291"/>
            <a:ext cx="8310896" cy="1107981"/>
          </a:xfrm>
          <a:prstGeom prst="rect">
            <a:avLst/>
          </a:prstGeom>
          <a:noFill/>
        </p:spPr>
        <p:txBody>
          <a:bodyPr wrap="square" lIns="91428" tIns="45713" rIns="91428" bIns="45713" rtlCol="0">
            <a:spAutoFit/>
          </a:bodyPr>
          <a:lstStyle>
            <a:defPPr>
              <a:defRPr lang="zh-CN"/>
            </a:defPPr>
            <a:lvl1pPr algn="ctr">
              <a:defRPr sz="2800">
                <a:solidFill>
                  <a:srgbClr val="0066FF"/>
                </a:solidFill>
                <a:latin typeface="Hiragino Sans GB W6" pitchFamily="34" charset="-122"/>
                <a:ea typeface="Hiragino Sans GB W6" pitchFamily="34" charset="-122"/>
              </a:defRPr>
            </a:lvl1pPr>
          </a:lstStyle>
          <a:p>
            <a:pPr algn="l"/>
            <a:r>
              <a:rPr lang="zh-CN" altLang="en-US" sz="6600" dirty="0" smtClean="0">
                <a:solidFill>
                  <a:schemeClr val="tx2">
                    <a:lumMod val="75000"/>
                  </a:schemeClr>
                </a:solidFill>
                <a:effectLst>
                  <a:outerShdw blurRad="469900" dist="38100" dir="2700000" algn="tl" rotWithShape="0">
                    <a:prstClr val="black">
                      <a:alpha val="12000"/>
                    </a:prstClr>
                  </a:outerShdw>
                </a:effectLst>
                <a:latin typeface="+mn-lt"/>
                <a:ea typeface="+mn-ea"/>
                <a:cs typeface="+mn-ea"/>
                <a:sym typeface="+mn-lt"/>
              </a:rPr>
              <a:t>为了明天</a:t>
            </a:r>
            <a:r>
              <a:rPr lang="zh-CN" altLang="en-US" sz="6600" b="1" dirty="0" smtClean="0">
                <a:solidFill>
                  <a:schemeClr val="tx2">
                    <a:lumMod val="75000"/>
                  </a:schemeClr>
                </a:solidFill>
                <a:effectLst>
                  <a:outerShdw blurRad="469900" dist="38100" dir="2700000" algn="tl" rotWithShape="0">
                    <a:prstClr val="black">
                      <a:alpha val="12000"/>
                    </a:prstClr>
                  </a:outerShdw>
                </a:effectLst>
                <a:latin typeface="+mn-lt"/>
                <a:ea typeface="+mn-ea"/>
                <a:cs typeface="+mn-ea"/>
                <a:sym typeface="+mn-lt"/>
              </a:rPr>
              <a:t>奋斗吧</a:t>
            </a:r>
            <a:r>
              <a:rPr lang="en-US" altLang="zh-CN" sz="6600" dirty="0" smtClean="0">
                <a:solidFill>
                  <a:schemeClr val="tx2">
                    <a:lumMod val="75000"/>
                  </a:schemeClr>
                </a:solidFill>
                <a:effectLst>
                  <a:outerShdw blurRad="469900" dist="38100" dir="2700000" algn="tl" rotWithShape="0">
                    <a:prstClr val="black">
                      <a:alpha val="12000"/>
                    </a:prstClr>
                  </a:outerShdw>
                </a:effectLst>
                <a:latin typeface="+mn-lt"/>
                <a:ea typeface="+mn-ea"/>
                <a:cs typeface="+mn-ea"/>
                <a:sym typeface="+mn-lt"/>
              </a:rPr>
              <a:t>……</a:t>
            </a:r>
            <a:endParaRPr lang="zh-CN" altLang="en-US" sz="6600" dirty="0">
              <a:solidFill>
                <a:schemeClr val="tx2">
                  <a:lumMod val="75000"/>
                </a:schemeClr>
              </a:solidFill>
              <a:effectLst>
                <a:outerShdw blurRad="469900" dist="38100" dir="2700000" algn="tl" rotWithShape="0">
                  <a:prstClr val="black">
                    <a:alpha val="12000"/>
                  </a:prstClr>
                </a:outerShdw>
              </a:effectLst>
              <a:latin typeface="+mn-lt"/>
              <a:ea typeface="+mn-ea"/>
              <a:cs typeface="+mn-ea"/>
              <a:sym typeface="+mn-lt"/>
            </a:endParaRPr>
          </a:p>
        </p:txBody>
      </p:sp>
      <p:pic>
        <p:nvPicPr>
          <p:cNvPr id="9" name="图片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2020552"/>
            <a:ext cx="5126312" cy="4236370"/>
          </a:xfrm>
          <a:prstGeom prst="rect">
            <a:avLst/>
          </a:prstGeom>
        </p:spPr>
      </p:pic>
      <p:pic>
        <p:nvPicPr>
          <p:cNvPr id="13" name="图片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 y="4601201"/>
            <a:ext cx="12192000" cy="23101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22" presetClass="entr" presetSubtype="2"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right)">
                                      <p:cBhvr>
                                        <p:cTn id="27" dur="1000"/>
                                        <p:tgtEl>
                                          <p:spTgt spid="13"/>
                                        </p:tgtEl>
                                      </p:cBhvr>
                                    </p:animEffect>
                                  </p:childTnLst>
                                </p:cTn>
                              </p:par>
                              <p:par>
                                <p:cTn id="28" presetID="10" presetClass="entr" presetSubtype="0" fill="hold" nodeType="withEffect">
                                  <p:stCondLst>
                                    <p:cond delay="70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4300"/>
                                        <p:tgtEl>
                                          <p:spTgt spid="8"/>
                                        </p:tgtEl>
                                      </p:cBhvr>
                                    </p:animEffect>
                                  </p:childTnLst>
                                </p:cTn>
                              </p:par>
                              <p:par>
                                <p:cTn id="31" presetID="37" presetClass="path" presetSubtype="0" accel="50000" decel="50000" fill="hold" nodeType="withEffect">
                                  <p:stCondLst>
                                    <p:cond delay="700"/>
                                  </p:stCondLst>
                                  <p:childTnLst>
                                    <p:animMotion origin="layout" path="M -0.03515 0.11528 L -0.00507 0.12153 C 0.00144 0.12292 0.00951 0.12037 0.01706 0.11343 C 0.02552 0.10625 0.03138 0.09676 0.0349 0.08658 L 0.05118 0.03982 " pathEditMode="relative" rAng="20040000" ptsTypes="AAAAA">
                                      <p:cBhvr>
                                        <p:cTn id="32" dur="5300" fill="hold"/>
                                        <p:tgtEl>
                                          <p:spTgt spid="8"/>
                                        </p:tgtEl>
                                        <p:attrNameLst>
                                          <p:attrName>ppt_x</p:attrName>
                                          <p:attrName>ppt_y</p:attrName>
                                        </p:attrNameLst>
                                      </p:cBhvr>
                                      <p:rCtr x="4792" y="-2014"/>
                                    </p:animMotion>
                                  </p:childTnLst>
                                </p:cTn>
                              </p:par>
                              <p:par>
                                <p:cTn id="33" presetID="56" presetClass="entr" presetSubtype="0" fill="hold" grpId="0" nodeType="withEffect">
                                  <p:stCondLst>
                                    <p:cond delay="1000"/>
                                  </p:stCondLst>
                                  <p:iterate type="lt">
                                    <p:tmPct val="10000"/>
                                  </p:iterate>
                                  <p:childTnLst>
                                    <p:set>
                                      <p:cBhvr>
                                        <p:cTn id="34" dur="1" fill="hold">
                                          <p:stCondLst>
                                            <p:cond delay="0"/>
                                          </p:stCondLst>
                                        </p:cTn>
                                        <p:tgtEl>
                                          <p:spTgt spid="22"/>
                                        </p:tgtEl>
                                        <p:attrNameLst>
                                          <p:attrName>style.visibility</p:attrName>
                                        </p:attrNameLst>
                                      </p:cBhvr>
                                      <p:to>
                                        <p:strVal val="visible"/>
                                      </p:to>
                                    </p:set>
                                    <p:anim by="(-#ppt_w*2)" calcmode="lin" valueType="num">
                                      <p:cBhvr rctx="PPT">
                                        <p:cTn id="35" dur="625" autoRev="1" fill="hold">
                                          <p:stCondLst>
                                            <p:cond delay="0"/>
                                          </p:stCondLst>
                                        </p:cTn>
                                        <p:tgtEl>
                                          <p:spTgt spid="22"/>
                                        </p:tgtEl>
                                        <p:attrNameLst>
                                          <p:attrName>ppt_w</p:attrName>
                                        </p:attrNameLst>
                                      </p:cBhvr>
                                    </p:anim>
                                    <p:anim by="(#ppt_w*0.50)" calcmode="lin" valueType="num">
                                      <p:cBhvr>
                                        <p:cTn id="36" dur="625" decel="50000" autoRev="1" fill="hold">
                                          <p:stCondLst>
                                            <p:cond delay="0"/>
                                          </p:stCondLst>
                                        </p:cTn>
                                        <p:tgtEl>
                                          <p:spTgt spid="22"/>
                                        </p:tgtEl>
                                        <p:attrNameLst>
                                          <p:attrName>ppt_x</p:attrName>
                                        </p:attrNameLst>
                                      </p:cBhvr>
                                    </p:anim>
                                    <p:anim from="(-#ppt_h/2)" to="(#ppt_y)" calcmode="lin" valueType="num">
                                      <p:cBhvr>
                                        <p:cTn id="37" dur="1250" fill="hold">
                                          <p:stCondLst>
                                            <p:cond delay="0"/>
                                          </p:stCondLst>
                                        </p:cTn>
                                        <p:tgtEl>
                                          <p:spTgt spid="22"/>
                                        </p:tgtEl>
                                        <p:attrNameLst>
                                          <p:attrName>ppt_y</p:attrName>
                                        </p:attrNameLst>
                                      </p:cBhvr>
                                    </p:anim>
                                    <p:animRot by="21600000">
                                      <p:cBhvr>
                                        <p:cTn id="38" dur="1250" fill="hold">
                                          <p:stCondLst>
                                            <p:cond delay="0"/>
                                          </p:stCondLst>
                                        </p:cTn>
                                        <p:tgtEl>
                                          <p:spTgt spid="22"/>
                                        </p:tgtEl>
                                        <p:attrNameLst>
                                          <p:attrName>r</p:attrName>
                                        </p:attrNameLst>
                                      </p:cBhvr>
                                    </p:animRot>
                                  </p:childTnLst>
                                </p:cTn>
                              </p:par>
                              <p:par>
                                <p:cTn id="39" presetID="10" presetClass="entr" presetSubtype="0" fill="hold" nodeType="withEffect">
                                  <p:stCondLst>
                                    <p:cond delay="70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4300"/>
                                        <p:tgtEl>
                                          <p:spTgt spid="25"/>
                                        </p:tgtEl>
                                      </p:cBhvr>
                                    </p:animEffect>
                                  </p:childTnLst>
                                </p:cTn>
                              </p:par>
                              <p:par>
                                <p:cTn id="42" presetID="37" presetClass="path" presetSubtype="0" accel="50000" decel="50000" fill="hold" nodeType="withEffect">
                                  <p:stCondLst>
                                    <p:cond delay="700"/>
                                  </p:stCondLst>
                                  <p:childTnLst>
                                    <p:animMotion origin="layout" path="M -0.06849 0.09629 L -0.03802 0.10254 C -0.03203 0.10416 -0.02408 0.10138 -0.01679 0.09467 C -0.00833 0.0875 -0.0026 0.07893 0.00131 0.06782 L 0.01654 0.02245 " pathEditMode="relative" rAng="20040000" ptsTypes="AAAAA">
                                      <p:cBhvr>
                                        <p:cTn id="43" dur="5200" fill="hold"/>
                                        <p:tgtEl>
                                          <p:spTgt spid="25"/>
                                        </p:tgtEl>
                                        <p:attrNameLst>
                                          <p:attrName>ppt_x</p:attrName>
                                          <p:attrName>ppt_y</p:attrName>
                                        </p:attrNameLst>
                                      </p:cBhvr>
                                      <p:rCtr x="4727" y="-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theme/theme1.xml><?xml version="1.0" encoding="utf-8"?>
<a:theme xmlns:a="http://schemas.openxmlformats.org/drawingml/2006/main" name="Office 主题">
  <a:themeElements>
    <a:clrScheme name="绿色系">
      <a:dk1>
        <a:sysClr val="windowText" lastClr="000000"/>
      </a:dk1>
      <a:lt1>
        <a:sysClr val="window" lastClr="FFFFFF"/>
      </a:lt1>
      <a:dk2>
        <a:srgbClr val="00823B"/>
      </a:dk2>
      <a:lt2>
        <a:srgbClr val="CAF278"/>
      </a:lt2>
      <a:accent1>
        <a:srgbClr val="A9EA25"/>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Temp">
      <a:majorFont>
        <a:latin typeface="Abadi MT"/>
        <a:ea typeface="微软雅黑"/>
        <a:cs typeface=""/>
      </a:majorFont>
      <a:minorFont>
        <a:latin typeface="Abadi MT"/>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3199</Words>
  <Application>Microsoft Office PowerPoint</Application>
  <PresentationFormat>自定义</PresentationFormat>
  <Paragraphs>498</Paragraphs>
  <Slides>35</Slides>
  <Notes>35</Notes>
  <HiddenSlides>0</HiddenSlides>
  <MMClips>1</MMClips>
  <ScaleCrop>false</ScaleCrop>
  <HeadingPairs>
    <vt:vector size="4" baseType="variant">
      <vt:variant>
        <vt:lpstr>主题</vt:lpstr>
      </vt:variant>
      <vt:variant>
        <vt:i4>1</vt:i4>
      </vt:variant>
      <vt:variant>
        <vt:lpstr>幻灯片标题</vt:lpstr>
      </vt:variant>
      <vt:variant>
        <vt:i4>35</vt:i4>
      </vt:variant>
    </vt:vector>
  </HeadingPairs>
  <TitlesOfParts>
    <vt:vector size="3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83</cp:revision>
  <dcterms:created xsi:type="dcterms:W3CDTF">2015-06-17T06:21:00Z</dcterms:created>
  <dcterms:modified xsi:type="dcterms:W3CDTF">2018-02-09T05:46:32Z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